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2"/>
  </p:sldMasterIdLst>
  <p:notesMasterIdLst>
    <p:notesMasterId r:id="rId23"/>
  </p:notesMasterIdLst>
  <p:handoutMasterIdLst>
    <p:handoutMasterId r:id="rId24"/>
  </p:handoutMasterIdLst>
  <p:sldIdLst>
    <p:sldId id="11678" r:id="rId3"/>
    <p:sldId id="257" r:id="rId4"/>
    <p:sldId id="258" r:id="rId5"/>
    <p:sldId id="11645" r:id="rId6"/>
    <p:sldId id="11460" r:id="rId7"/>
    <p:sldId id="1565" r:id="rId8"/>
    <p:sldId id="260" r:id="rId9"/>
    <p:sldId id="11631" r:id="rId10"/>
    <p:sldId id="11677" r:id="rId11"/>
    <p:sldId id="1637" r:id="rId12"/>
    <p:sldId id="261" r:id="rId13"/>
    <p:sldId id="11514" r:id="rId14"/>
    <p:sldId id="1573" r:id="rId15"/>
    <p:sldId id="11521" r:id="rId16"/>
    <p:sldId id="262" r:id="rId17"/>
    <p:sldId id="11461" r:id="rId18"/>
    <p:sldId id="11516" r:id="rId19"/>
    <p:sldId id="11388" r:id="rId20"/>
    <p:sldId id="369" r:id="rId21"/>
    <p:sldId id="11679" r:id="rId22"/>
  </p:sldIdLst>
  <p:sldSz cx="12192000" cy="6858000"/>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B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guide orient="horz" pos="2160"/>
        <p:guide pos="3840"/>
      </p:guideLst>
    </p:cSldViewPr>
  </p:slideViewPr>
  <p:notesTextViewPr>
    <p:cViewPr>
      <p:scale>
        <a:sx n="3" d="2"/>
        <a:sy n="3" d="2"/>
      </p:scale>
      <p:origin x="0" y="0"/>
    </p:cViewPr>
  </p:notesTextViewPr>
  <p:sorterViewPr>
    <p:cViewPr>
      <p:scale>
        <a:sx n="50" d="100"/>
        <a:sy n="50" d="100"/>
      </p:scale>
      <p:origin x="0" y="0"/>
    </p:cViewPr>
  </p:sorterViewPr>
  <p:notesViewPr>
    <p:cSldViewPr snapToGrid="0">
      <p:cViewPr varScale="1">
        <p:scale>
          <a:sx n="83" d="100"/>
          <a:sy n="83" d="100"/>
        </p:scale>
        <p:origin x="393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M" panose="00020600040101010101" pitchFamily="18" charset="-122"/>
        <a:ea typeface="阿里巴巴普惠体 M" panose="00020600040101010101" pitchFamily="18" charset="-122"/>
        <a:cs typeface="+mn-cs"/>
      </a:defRPr>
    </a:lvl1pPr>
    <a:lvl2pPr marL="457200" algn="l" defTabSz="914400" rtl="0" eaLnBrk="1" latinLnBrk="0" hangingPunct="1">
      <a:defRPr sz="1200" kern="1200">
        <a:solidFill>
          <a:schemeClr val="tx1"/>
        </a:solidFill>
        <a:latin typeface="阿里巴巴普惠体 M" panose="00020600040101010101" pitchFamily="18" charset="-122"/>
        <a:ea typeface="阿里巴巴普惠体 M" panose="00020600040101010101" pitchFamily="18" charset="-122"/>
        <a:cs typeface="+mn-cs"/>
      </a:defRPr>
    </a:lvl2pPr>
    <a:lvl3pPr marL="914400" algn="l" defTabSz="914400" rtl="0" eaLnBrk="1" latinLnBrk="0" hangingPunct="1">
      <a:defRPr sz="1200" kern="1200">
        <a:solidFill>
          <a:schemeClr val="tx1"/>
        </a:solidFill>
        <a:latin typeface="阿里巴巴普惠体 M" panose="00020600040101010101" pitchFamily="18" charset="-122"/>
        <a:ea typeface="阿里巴巴普惠体 M" panose="00020600040101010101" pitchFamily="18" charset="-122"/>
        <a:cs typeface="+mn-cs"/>
      </a:defRPr>
    </a:lvl3pPr>
    <a:lvl4pPr marL="1371600" algn="l" defTabSz="914400" rtl="0" eaLnBrk="1" latinLnBrk="0" hangingPunct="1">
      <a:defRPr sz="1200" kern="1200">
        <a:solidFill>
          <a:schemeClr val="tx1"/>
        </a:solidFill>
        <a:latin typeface="阿里巴巴普惠体 M" panose="00020600040101010101" pitchFamily="18" charset="-122"/>
        <a:ea typeface="阿里巴巴普惠体 M" panose="00020600040101010101" pitchFamily="18" charset="-122"/>
        <a:cs typeface="+mn-cs"/>
      </a:defRPr>
    </a:lvl4pPr>
    <a:lvl5pPr marL="1828800" algn="l" defTabSz="914400" rtl="0" eaLnBrk="1" latinLnBrk="0" hangingPunct="1">
      <a:defRPr sz="1200" kern="1200">
        <a:solidFill>
          <a:schemeClr val="tx1"/>
        </a:solidFill>
        <a:latin typeface="阿里巴巴普惠体 M" panose="00020600040101010101" pitchFamily="18" charset="-122"/>
        <a:ea typeface="阿里巴巴普惠体 M"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97AB0758-F314-4654-8786-444A67F1C618}" type="slidenum">
              <a:rPr lang="zh-CN" altLang="en-US" smtClean="0">
                <a:latin typeface="阿里巴巴普惠体 M" panose="00020600040101010101" pitchFamily="18" charset="-122"/>
                <a:ea typeface="阿里巴巴普惠体 M" panose="00020600040101010101" pitchFamily="18" charset="-122"/>
              </a:rPr>
              <a:t>2</a:t>
            </a:fld>
            <a:endParaRPr lang="zh-CN" altLang="en-US" dirty="0">
              <a:latin typeface="阿里巴巴普惠体 M" panose="00020600040101010101" pitchFamily="18" charset="-122"/>
              <a:ea typeface="阿里巴巴普惠体 M" panose="00020600040101010101" pitchFamily="18"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97AB0758-F314-4654-8786-444A67F1C618}" type="slidenum">
              <a:rPr lang="zh-CN" altLang="en-US" smtClean="0">
                <a:latin typeface="阿里巴巴普惠体 M" panose="00020600040101010101" pitchFamily="18" charset="-122"/>
                <a:ea typeface="阿里巴巴普惠体 M" panose="00020600040101010101" pitchFamily="18" charset="-122"/>
              </a:rPr>
              <a:t>11</a:t>
            </a:fld>
            <a:endParaRPr lang="zh-CN" altLang="en-US" dirty="0">
              <a:latin typeface="阿里巴巴普惠体 M" panose="00020600040101010101" pitchFamily="18" charset="-122"/>
              <a:ea typeface="阿里巴巴普惠体 M" panose="00020600040101010101" pitchFamily="18"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97AB0758-F314-4654-8786-444A67F1C618}" type="slidenum">
              <a:rPr lang="zh-CN" altLang="en-US" smtClean="0">
                <a:latin typeface="阿里巴巴普惠体 M" panose="00020600040101010101" pitchFamily="18" charset="-122"/>
                <a:ea typeface="阿里巴巴普惠体 M" panose="00020600040101010101" pitchFamily="18" charset="-122"/>
              </a:rPr>
              <a:t>12</a:t>
            </a:fld>
            <a:endParaRPr lang="zh-CN" altLang="en-US" dirty="0">
              <a:latin typeface="阿里巴巴普惠体 M" panose="00020600040101010101" pitchFamily="18" charset="-122"/>
              <a:ea typeface="阿里巴巴普惠体 M" panose="00020600040101010101" pitchFamily="18"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97AB0758-F314-4654-8786-444A67F1C618}" type="slidenum">
              <a:rPr lang="zh-CN" altLang="en-US" smtClean="0">
                <a:latin typeface="阿里巴巴普惠体 M" panose="00020600040101010101" pitchFamily="18" charset="-122"/>
                <a:ea typeface="阿里巴巴普惠体 M" panose="00020600040101010101" pitchFamily="18" charset="-122"/>
              </a:rPr>
              <a:t>13</a:t>
            </a:fld>
            <a:endParaRPr lang="zh-CN" altLang="en-US" dirty="0">
              <a:latin typeface="阿里巴巴普惠体 M" panose="00020600040101010101" pitchFamily="18" charset="-122"/>
              <a:ea typeface="阿里巴巴普惠体 M" panose="00020600040101010101" pitchFamily="18"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97AB0758-F314-4654-8786-444A67F1C618}" type="slidenum">
              <a:rPr lang="zh-CN" altLang="en-US" smtClean="0">
                <a:latin typeface="阿里巴巴普惠体 M" panose="00020600040101010101" pitchFamily="18" charset="-122"/>
                <a:ea typeface="阿里巴巴普惠体 M" panose="00020600040101010101" pitchFamily="18" charset="-122"/>
              </a:rPr>
              <a:t>14</a:t>
            </a:fld>
            <a:endParaRPr lang="zh-CN" altLang="en-US" dirty="0">
              <a:latin typeface="阿里巴巴普惠体 M" panose="00020600040101010101" pitchFamily="18" charset="-122"/>
              <a:ea typeface="阿里巴巴普惠体 M" panose="00020600040101010101" pitchFamily="18"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97AB0758-F314-4654-8786-444A67F1C618}" type="slidenum">
              <a:rPr lang="zh-CN" altLang="en-US" smtClean="0">
                <a:latin typeface="阿里巴巴普惠体 M" panose="00020600040101010101" pitchFamily="18" charset="-122"/>
                <a:ea typeface="阿里巴巴普惠体 M" panose="00020600040101010101" pitchFamily="18" charset="-122"/>
              </a:rPr>
              <a:t>15</a:t>
            </a:fld>
            <a:endParaRPr lang="zh-CN" altLang="en-US" dirty="0">
              <a:latin typeface="阿里巴巴普惠体 M" panose="00020600040101010101" pitchFamily="18" charset="-122"/>
              <a:ea typeface="阿里巴巴普惠体 M" panose="00020600040101010101" pitchFamily="18"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97AB0758-F314-4654-8786-444A67F1C618}" type="slidenum">
              <a:rPr lang="zh-CN" altLang="en-US" smtClean="0">
                <a:latin typeface="阿里巴巴普惠体 M" panose="00020600040101010101" pitchFamily="18" charset="-122"/>
                <a:ea typeface="阿里巴巴普惠体 M" panose="00020600040101010101" pitchFamily="18" charset="-122"/>
              </a:rPr>
              <a:t>16</a:t>
            </a:fld>
            <a:endParaRPr lang="zh-CN" altLang="en-US" dirty="0">
              <a:latin typeface="阿里巴巴普惠体 M" panose="00020600040101010101" pitchFamily="18" charset="-122"/>
              <a:ea typeface="阿里巴巴普惠体 M" panose="00020600040101010101" pitchFamily="18"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97AB0758-F314-4654-8786-444A67F1C618}" type="slidenum">
              <a:rPr lang="zh-CN" altLang="en-US" smtClean="0">
                <a:latin typeface="阿里巴巴普惠体 M" panose="00020600040101010101" pitchFamily="18" charset="-122"/>
                <a:ea typeface="阿里巴巴普惠体 M" panose="00020600040101010101" pitchFamily="18" charset="-122"/>
              </a:rPr>
              <a:t>17</a:t>
            </a:fld>
            <a:endParaRPr lang="zh-CN" altLang="en-US" dirty="0">
              <a:latin typeface="阿里巴巴普惠体 M" panose="00020600040101010101" pitchFamily="18" charset="-122"/>
              <a:ea typeface="阿里巴巴普惠体 M" panose="00020600040101010101" pitchFamily="18"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97AB0758-F314-4654-8786-444A67F1C618}" type="slidenum">
              <a:rPr lang="zh-CN" altLang="en-US" smtClean="0">
                <a:latin typeface="阿里巴巴普惠体 M" panose="00020600040101010101" pitchFamily="18" charset="-122"/>
                <a:ea typeface="阿里巴巴普惠体 M" panose="00020600040101010101" pitchFamily="18" charset="-122"/>
              </a:rPr>
              <a:t>18</a:t>
            </a:fld>
            <a:endParaRPr lang="zh-CN" altLang="en-US" dirty="0">
              <a:latin typeface="阿里巴巴普惠体 M" panose="00020600040101010101" pitchFamily="18" charset="-122"/>
              <a:ea typeface="阿里巴巴普惠体 M" panose="00020600040101010101" pitchFamily="18"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A86955A8-62FB-E247-BFB6-6D96B50CB5D7}" type="slidenum">
              <a:rPr lang="en-US" smtClean="0">
                <a:latin typeface="阿里巴巴普惠体 M" panose="00020600040101010101" pitchFamily="18" charset="-122"/>
              </a:rPr>
              <a:t>19</a:t>
            </a:fld>
            <a:endParaRPr lang="en-US" dirty="0">
              <a:latin typeface="阿里巴巴普惠体 M" panose="00020600040101010101" pitchFamily="18"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97AB0758-F314-4654-8786-444A67F1C618}" type="slidenum">
              <a:rPr lang="zh-CN" altLang="en-US" smtClean="0">
                <a:latin typeface="阿里巴巴普惠体 M" panose="00020600040101010101" pitchFamily="18" charset="-122"/>
                <a:ea typeface="阿里巴巴普惠体 M" panose="00020600040101010101" pitchFamily="18" charset="-122"/>
              </a:rPr>
              <a:t>3</a:t>
            </a:fld>
            <a:endParaRPr lang="zh-CN" altLang="en-US" dirty="0">
              <a:latin typeface="阿里巴巴普惠体 M" panose="00020600040101010101" pitchFamily="18" charset="-122"/>
              <a:ea typeface="阿里巴巴普惠体 M" panose="00020600040101010101" pitchFamily="18"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6BC48855-1E47-4F0A-A554-EB74F3436FCF}" type="slidenum">
              <a:rPr lang="zh-CN" altLang="en-US" smtClean="0">
                <a:latin typeface="阿里巴巴普惠体 M" panose="00020600040101010101" pitchFamily="18" charset="-122"/>
                <a:ea typeface="阿里巴巴普惠体 M" panose="00020600040101010101" pitchFamily="18" charset="-122"/>
              </a:rPr>
              <a:t>4</a:t>
            </a:fld>
            <a:endParaRPr lang="zh-CN" altLang="en-US" dirty="0">
              <a:latin typeface="阿里巴巴普惠体 M" panose="00020600040101010101" pitchFamily="18" charset="-122"/>
              <a:ea typeface="阿里巴巴普惠体 M" panose="00020600040101010101" pitchFamily="18"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97AB0758-F314-4654-8786-444A67F1C618}" type="slidenum">
              <a:rPr lang="zh-CN" altLang="en-US" smtClean="0">
                <a:latin typeface="阿里巴巴普惠体 M" panose="00020600040101010101" pitchFamily="18" charset="-122"/>
                <a:ea typeface="阿里巴巴普惠体 M" panose="00020600040101010101" pitchFamily="18" charset="-122"/>
              </a:rPr>
              <a:t>5</a:t>
            </a:fld>
            <a:endParaRPr lang="zh-CN" altLang="en-US" dirty="0">
              <a:latin typeface="阿里巴巴普惠体 M" panose="00020600040101010101" pitchFamily="18" charset="-122"/>
              <a:ea typeface="阿里巴巴普惠体 M" panose="00020600040101010101" pitchFamily="18"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97AB0758-F314-4654-8786-444A67F1C618}" type="slidenum">
              <a:rPr lang="zh-CN" altLang="en-US" smtClean="0">
                <a:latin typeface="阿里巴巴普惠体 M" panose="00020600040101010101" pitchFamily="18" charset="-122"/>
                <a:ea typeface="阿里巴巴普惠体 M" panose="00020600040101010101" pitchFamily="18" charset="-122"/>
              </a:rPr>
              <a:t>6</a:t>
            </a:fld>
            <a:endParaRPr lang="zh-CN" altLang="en-US" dirty="0">
              <a:latin typeface="阿里巴巴普惠体 M" panose="00020600040101010101" pitchFamily="18" charset="-122"/>
              <a:ea typeface="阿里巴巴普惠体 M" panose="00020600040101010101" pitchFamily="18"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97AB0758-F314-4654-8786-444A67F1C618}" type="slidenum">
              <a:rPr lang="zh-CN" altLang="en-US" smtClean="0">
                <a:latin typeface="阿里巴巴普惠体 M" panose="00020600040101010101" pitchFamily="18" charset="-122"/>
                <a:ea typeface="阿里巴巴普惠体 M" panose="00020600040101010101" pitchFamily="18" charset="-122"/>
              </a:rPr>
              <a:t>7</a:t>
            </a:fld>
            <a:endParaRPr lang="zh-CN" altLang="en-US" dirty="0">
              <a:latin typeface="阿里巴巴普惠体 M" panose="00020600040101010101" pitchFamily="18" charset="-122"/>
              <a:ea typeface="阿里巴巴普惠体 M" panose="00020600040101010101" pitchFamily="18"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EF63D691-96DC-464B-B085-09463C688E52}" type="slidenum">
              <a:rPr lang="zh-CN" altLang="en-US" smtClean="0">
                <a:latin typeface="阿里巴巴普惠体 M" panose="00020600040101010101" pitchFamily="18" charset="-122"/>
                <a:ea typeface="阿里巴巴普惠体 M" panose="00020600040101010101" pitchFamily="18" charset="-122"/>
              </a:rPr>
              <a:t>8</a:t>
            </a:fld>
            <a:endParaRPr lang="zh-CN" altLang="en-US" dirty="0">
              <a:latin typeface="阿里巴巴普惠体 M" panose="00020600040101010101" pitchFamily="18" charset="-122"/>
              <a:ea typeface="阿里巴巴普惠体 M" panose="00020600040101010101" pitchFamily="18"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97AB0758-F314-4654-8786-444A67F1C618}" type="slidenum">
              <a:rPr lang="zh-CN" altLang="en-US" smtClean="0">
                <a:latin typeface="阿里巴巴普惠体 M" panose="00020600040101010101" pitchFamily="18" charset="-122"/>
                <a:ea typeface="阿里巴巴普惠体 M" panose="00020600040101010101" pitchFamily="18" charset="-122"/>
              </a:rPr>
              <a:t>9</a:t>
            </a:fld>
            <a:endParaRPr lang="zh-CN" altLang="en-US" dirty="0">
              <a:latin typeface="阿里巴巴普惠体 M" panose="00020600040101010101" pitchFamily="18" charset="-122"/>
              <a:ea typeface="阿里巴巴普惠体 M" panose="00020600040101010101" pitchFamily="18"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97AB0758-F314-4654-8786-444A67F1C618}" type="slidenum">
              <a:rPr lang="zh-CN" altLang="en-US" smtClean="0">
                <a:latin typeface="阿里巴巴普惠体 M" panose="00020600040101010101" pitchFamily="18" charset="-122"/>
                <a:ea typeface="阿里巴巴普惠体 M" panose="00020600040101010101" pitchFamily="18" charset="-122"/>
              </a:rPr>
              <a:t>10</a:t>
            </a:fld>
            <a:endParaRPr lang="zh-CN" altLang="en-US" dirty="0">
              <a:latin typeface="阿里巴巴普惠体 M" panose="00020600040101010101" pitchFamily="18" charset="-122"/>
              <a:ea typeface="阿里巴巴普惠体 M" panose="00020600040101010101" pitchFamily="18"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Master" Target="../slideMasters/slideMaster2.xml"/><Relationship Id="rId4" Type="http://schemas.openxmlformats.org/officeDocument/2006/relationships/tags" Target="../tags/tag3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2.xml"/><Relationship Id="rId5" Type="http://schemas.openxmlformats.org/officeDocument/2006/relationships/tags" Target="../tags/tag49.xml"/><Relationship Id="rId4" Type="http://schemas.openxmlformats.org/officeDocument/2006/relationships/tags" Target="../tags/tag48.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Master" Target="../slideMasters/slideMaster2.xml"/><Relationship Id="rId4" Type="http://schemas.openxmlformats.org/officeDocument/2006/relationships/tags" Target="../tags/tag53.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2.xml"/><Relationship Id="rId5" Type="http://schemas.openxmlformats.org/officeDocument/2006/relationships/tags" Target="../tags/tag58.xml"/><Relationship Id="rId4" Type="http://schemas.openxmlformats.org/officeDocument/2006/relationships/tags" Target="../tags/tag5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2.xml"/><Relationship Id="rId5" Type="http://schemas.openxmlformats.org/officeDocument/2006/relationships/tags" Target="../tags/tag12.xml"/><Relationship Id="rId4"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2.xml"/><Relationship Id="rId5" Type="http://schemas.openxmlformats.org/officeDocument/2006/relationships/tags" Target="../tags/tag17.xml"/><Relationship Id="rId4" Type="http://schemas.openxmlformats.org/officeDocument/2006/relationships/tags" Target="../tags/tag1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ransition spd="slow" advClick="0" advTm="1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advClick="0" advTm="1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ags" Target="../tags/tag3.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ags" Target="../tags/tag2.xml"/><Relationship Id="rId17" Type="http://schemas.openxmlformats.org/officeDocument/2006/relationships/tags" Target="../tags/tag7.xml"/><Relationship Id="rId2" Type="http://schemas.openxmlformats.org/officeDocument/2006/relationships/slideLayout" Target="../slideLayouts/slideLayout8.xml"/><Relationship Id="rId16" Type="http://schemas.openxmlformats.org/officeDocument/2006/relationships/tags" Target="../tags/tag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5" Type="http://schemas.openxmlformats.org/officeDocument/2006/relationships/tags" Target="../tags/tag5.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BFD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阿里巴巴普惠体 M"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阿里巴巴普惠体 M"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阿里巴巴普惠体 M"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阿里巴巴普惠体 M"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阿里巴巴普惠体 M"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阿里巴巴普惠体 M"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BFD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3430119" y="3631196"/>
            <a:ext cx="2639505" cy="369332"/>
          </a:xfrm>
          <a:prstGeom prst="rect">
            <a:avLst/>
          </a:prstGeom>
        </p:spPr>
        <p:txBody>
          <a:bodyPr wrap="none">
            <a:spAutoFit/>
          </a:bodyPr>
          <a:lstStyle/>
          <a:p>
            <a:pPr algn="ctr"/>
            <a:r>
              <a:rPr lang="zh-CN" altLang="en-US"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浪漫情人节表白</a:t>
            </a:r>
            <a:r>
              <a:rPr lang="en-US" altLang="zh-CN"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PPT</a:t>
            </a:r>
            <a:r>
              <a:rPr lang="zh-CN" altLang="en-US"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模板</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a:spLocks noChangeAspect="1"/>
          </p:cNvSpPr>
          <p:nvPr/>
        </p:nvSpPr>
        <p:spPr>
          <a:xfrm>
            <a:off x="2647006" y="3415387"/>
            <a:ext cx="1800000" cy="180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80%</a:t>
            </a:r>
            <a:endParaRPr lang="zh-CN" altLang="en-US" sz="32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 name="椭圆 2"/>
          <p:cNvSpPr>
            <a:spLocks noChangeAspect="1"/>
          </p:cNvSpPr>
          <p:nvPr/>
        </p:nvSpPr>
        <p:spPr>
          <a:xfrm>
            <a:off x="1570611" y="3543663"/>
            <a:ext cx="1440000" cy="144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40%</a:t>
            </a:r>
            <a:endParaRPr lang="zh-CN" altLang="en-US" sz="32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4" name="矩形 3"/>
          <p:cNvSpPr/>
          <p:nvPr/>
        </p:nvSpPr>
        <p:spPr>
          <a:xfrm>
            <a:off x="5523401" y="3919203"/>
            <a:ext cx="186243" cy="129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5" name="矩形 4"/>
          <p:cNvSpPr/>
          <p:nvPr/>
        </p:nvSpPr>
        <p:spPr>
          <a:xfrm>
            <a:off x="5776574" y="3199163"/>
            <a:ext cx="186243" cy="2016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6" name="矩形 5"/>
          <p:cNvSpPr/>
          <p:nvPr/>
        </p:nvSpPr>
        <p:spPr>
          <a:xfrm>
            <a:off x="6029747" y="3559203"/>
            <a:ext cx="186243" cy="16561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7" name="矩形 6"/>
          <p:cNvSpPr/>
          <p:nvPr/>
        </p:nvSpPr>
        <p:spPr>
          <a:xfrm>
            <a:off x="6282920" y="4207275"/>
            <a:ext cx="186243" cy="1008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8" name="矩形 7"/>
          <p:cNvSpPr/>
          <p:nvPr/>
        </p:nvSpPr>
        <p:spPr>
          <a:xfrm>
            <a:off x="6822951" y="3199163"/>
            <a:ext cx="186243" cy="2016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9" name="矩形 8"/>
          <p:cNvSpPr/>
          <p:nvPr/>
        </p:nvSpPr>
        <p:spPr>
          <a:xfrm>
            <a:off x="7076124" y="3847235"/>
            <a:ext cx="186243" cy="1368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0" name="矩形 9"/>
          <p:cNvSpPr/>
          <p:nvPr/>
        </p:nvSpPr>
        <p:spPr>
          <a:xfrm>
            <a:off x="7332849" y="4207275"/>
            <a:ext cx="186243" cy="1008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1" name="矩形 10"/>
          <p:cNvSpPr/>
          <p:nvPr/>
        </p:nvSpPr>
        <p:spPr>
          <a:xfrm>
            <a:off x="7586897" y="4495307"/>
            <a:ext cx="186243" cy="72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2" name="矩形 11"/>
          <p:cNvSpPr/>
          <p:nvPr/>
        </p:nvSpPr>
        <p:spPr>
          <a:xfrm>
            <a:off x="8126928" y="4423299"/>
            <a:ext cx="186243"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3" name="矩形 12"/>
          <p:cNvSpPr/>
          <p:nvPr/>
        </p:nvSpPr>
        <p:spPr>
          <a:xfrm>
            <a:off x="8380101" y="4495307"/>
            <a:ext cx="186243"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4" name="矩形 13"/>
          <p:cNvSpPr/>
          <p:nvPr/>
        </p:nvSpPr>
        <p:spPr>
          <a:xfrm>
            <a:off x="8633274" y="4711331"/>
            <a:ext cx="186243" cy="504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5" name="矩形 14"/>
          <p:cNvSpPr/>
          <p:nvPr/>
        </p:nvSpPr>
        <p:spPr>
          <a:xfrm>
            <a:off x="8885947" y="3055147"/>
            <a:ext cx="186243" cy="2160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6" name="矩形 15"/>
          <p:cNvSpPr/>
          <p:nvPr/>
        </p:nvSpPr>
        <p:spPr>
          <a:xfrm>
            <a:off x="9425977" y="3453451"/>
            <a:ext cx="186243" cy="1761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7" name="矩形 16"/>
          <p:cNvSpPr/>
          <p:nvPr/>
        </p:nvSpPr>
        <p:spPr>
          <a:xfrm>
            <a:off x="9676819" y="3055147"/>
            <a:ext cx="186243" cy="216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8" name="矩形 17"/>
          <p:cNvSpPr/>
          <p:nvPr/>
        </p:nvSpPr>
        <p:spPr>
          <a:xfrm>
            <a:off x="9927661" y="3271171"/>
            <a:ext cx="186243" cy="19442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9" name="矩形 18"/>
          <p:cNvSpPr/>
          <p:nvPr/>
        </p:nvSpPr>
        <p:spPr>
          <a:xfrm>
            <a:off x="10184996" y="4063259"/>
            <a:ext cx="186243" cy="11521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0" name="文本框 19"/>
          <p:cNvSpPr txBox="1"/>
          <p:nvPr/>
        </p:nvSpPr>
        <p:spPr>
          <a:xfrm>
            <a:off x="5616522" y="5321483"/>
            <a:ext cx="801822" cy="461665"/>
          </a:xfrm>
          <a:prstGeom prst="rect">
            <a:avLst/>
          </a:prstGeom>
          <a:noFill/>
        </p:spPr>
        <p:txBody>
          <a:bodyPr wrap="none" rtlCol="0">
            <a:spAutoFit/>
          </a:bodyPr>
          <a:lstStyle/>
          <a:p>
            <a:pPr algn="ctr"/>
            <a:r>
              <a:rPr lang="en-US" altLang="zh-CN" sz="2400" b="1" dirty="0">
                <a:solidFill>
                  <a:schemeClr val="tx1">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80%</a:t>
            </a:r>
            <a:endParaRPr lang="zh-CN" altLang="en-US" sz="2400" b="1" dirty="0">
              <a:solidFill>
                <a:schemeClr val="tx1">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1" name="文本框 20"/>
          <p:cNvSpPr txBox="1"/>
          <p:nvPr/>
        </p:nvSpPr>
        <p:spPr>
          <a:xfrm>
            <a:off x="6916072" y="5321483"/>
            <a:ext cx="801822" cy="461665"/>
          </a:xfrm>
          <a:prstGeom prst="rect">
            <a:avLst/>
          </a:prstGeom>
          <a:noFill/>
        </p:spPr>
        <p:txBody>
          <a:bodyPr wrap="none" rtlCol="0">
            <a:spAutoFit/>
          </a:bodyPr>
          <a:lstStyle/>
          <a:p>
            <a:pPr algn="ctr"/>
            <a:r>
              <a:rPr lang="en-US" altLang="zh-CN" sz="2400" b="1" dirty="0">
                <a:solidFill>
                  <a:schemeClr val="tx1">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60%</a:t>
            </a:r>
            <a:endParaRPr lang="zh-CN" altLang="en-US" sz="2400" b="1" dirty="0">
              <a:solidFill>
                <a:schemeClr val="tx1">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2" name="文本框 21"/>
          <p:cNvSpPr txBox="1"/>
          <p:nvPr/>
        </p:nvSpPr>
        <p:spPr>
          <a:xfrm>
            <a:off x="8195737" y="5321483"/>
            <a:ext cx="801822" cy="461665"/>
          </a:xfrm>
          <a:prstGeom prst="rect">
            <a:avLst/>
          </a:prstGeom>
          <a:noFill/>
        </p:spPr>
        <p:txBody>
          <a:bodyPr wrap="none" rtlCol="0">
            <a:spAutoFit/>
          </a:bodyPr>
          <a:lstStyle/>
          <a:p>
            <a:pPr algn="ctr"/>
            <a:r>
              <a:rPr lang="en-US" altLang="zh-CN" sz="2400" b="1" dirty="0">
                <a:solidFill>
                  <a:schemeClr val="tx1">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40%</a:t>
            </a:r>
            <a:endParaRPr lang="zh-CN" altLang="en-US" sz="2400" b="1" dirty="0">
              <a:solidFill>
                <a:schemeClr val="tx1">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3" name="文本框 22"/>
          <p:cNvSpPr txBox="1"/>
          <p:nvPr/>
        </p:nvSpPr>
        <p:spPr>
          <a:xfrm>
            <a:off x="9476294" y="5321483"/>
            <a:ext cx="801822" cy="461665"/>
          </a:xfrm>
          <a:prstGeom prst="rect">
            <a:avLst/>
          </a:prstGeom>
          <a:noFill/>
        </p:spPr>
        <p:txBody>
          <a:bodyPr wrap="none" rtlCol="0">
            <a:spAutoFit/>
          </a:bodyPr>
          <a:lstStyle/>
          <a:p>
            <a:pPr algn="ctr"/>
            <a:r>
              <a:rPr lang="en-US" altLang="zh-CN" sz="2400" b="1" dirty="0">
                <a:solidFill>
                  <a:schemeClr val="tx1">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90%</a:t>
            </a:r>
            <a:endParaRPr lang="zh-CN" altLang="en-US" sz="2400" b="1" dirty="0">
              <a:solidFill>
                <a:schemeClr val="tx1">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4" name="文本框 23"/>
          <p:cNvSpPr txBox="1"/>
          <p:nvPr/>
        </p:nvSpPr>
        <p:spPr>
          <a:xfrm>
            <a:off x="1404785" y="1449922"/>
            <a:ext cx="3107460" cy="417195"/>
          </a:xfrm>
          <a:prstGeom prst="rect">
            <a:avLst/>
          </a:prstGeom>
          <a:noFill/>
        </p:spPr>
        <p:txBody>
          <a:bodyPr vert="horz" wrap="none" lIns="0" tIns="0" rIns="0" bIns="0" anchor="ctr">
            <a:noAutofit/>
          </a:bodyPr>
          <a:lstStyle/>
          <a:p>
            <a:pP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tx1">
                  <a:lumMod val="85000"/>
                  <a:lumOff val="15000"/>
                </a:schemeClr>
              </a:solidFill>
              <a:latin typeface="Arial" panose="020B0604020202020204" pitchFamily="34" charset="0"/>
              <a:ea typeface="微软雅黑" panose="020B0503020204020204" charset="-122"/>
              <a:cs typeface="阿里巴巴普惠体 M" panose="00020600040101010101" pitchFamily="18" charset="-122"/>
              <a:sym typeface="Arial" panose="020B0604020202020204" pitchFamily="34" charset="0"/>
            </a:endParaRPr>
          </a:p>
        </p:txBody>
      </p:sp>
      <p:sp>
        <p:nvSpPr>
          <p:cNvPr id="25" name="文本框 24"/>
          <p:cNvSpPr txBox="1"/>
          <p:nvPr/>
        </p:nvSpPr>
        <p:spPr>
          <a:xfrm>
            <a:off x="1404784" y="1762872"/>
            <a:ext cx="5168137" cy="1098662"/>
          </a:xfrm>
          <a:prstGeom prst="rect">
            <a:avLst/>
          </a:prstGeom>
          <a:noFill/>
        </p:spPr>
        <p:txBody>
          <a:bodyPr vert="horz" wrap="none" lIns="0" tIns="0" rIns="0" bIns="0" anchor="ctr">
            <a:noAutofit/>
          </a:bodyPr>
          <a:lstStyle/>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6" name="矩形 25"/>
          <p:cNvSpPr/>
          <p:nvPr/>
        </p:nvSpPr>
        <p:spPr>
          <a:xfrm>
            <a:off x="1" y="117985"/>
            <a:ext cx="767408" cy="563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7" name="文本框 26"/>
          <p:cNvSpPr txBox="1"/>
          <p:nvPr/>
        </p:nvSpPr>
        <p:spPr>
          <a:xfrm>
            <a:off x="767408" y="98323"/>
            <a:ext cx="3106502" cy="553998"/>
          </a:xfrm>
          <a:prstGeom prst="rect">
            <a:avLst/>
          </a:prstGeom>
          <a:noFill/>
        </p:spPr>
        <p:txBody>
          <a:bodyPr wrap="square" rtlCol="0">
            <a:spAutoFit/>
          </a:bodyPr>
          <a:lstStyle/>
          <a:p>
            <a:r>
              <a:rPr lang="zh-CN" altLang="en-US" sz="30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添加标题内容</a:t>
            </a:r>
          </a:p>
        </p:txBody>
      </p:sp>
      <p:sp>
        <p:nvSpPr>
          <p:cNvPr id="28" name="文本框 27"/>
          <p:cNvSpPr txBox="1"/>
          <p:nvPr/>
        </p:nvSpPr>
        <p:spPr>
          <a:xfrm>
            <a:off x="767408" y="533485"/>
            <a:ext cx="3204824" cy="230832"/>
          </a:xfrm>
          <a:prstGeom prst="rect">
            <a:avLst/>
          </a:prstGeom>
          <a:noFill/>
        </p:spPr>
        <p:txBody>
          <a:bodyPr wrap="square" rtlCol="0">
            <a:spAutoFit/>
          </a:bodyPr>
          <a:lstStyle/>
          <a:p>
            <a:pPr eaLnBrk="0"/>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Nunc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viverra</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imperdiet</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enim</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Fusce</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est.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Vivamus</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tellus</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t>
            </a: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00"/>
                                        <p:tgtEl>
                                          <p:spTgt spid="15"/>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down)">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down)">
                                      <p:cBhvr>
                                        <p:cTn id="68" dur="500"/>
                                        <p:tgtEl>
                                          <p:spTgt spid="16"/>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00"/>
                                        <p:tgtEl>
                                          <p:spTgt spid="17"/>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down)">
                                      <p:cBhvr>
                                        <p:cTn id="74" dur="500"/>
                                        <p:tgtEl>
                                          <p:spTgt spid="18"/>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down)">
                                      <p:cBhvr>
                                        <p:cTn id="77" dur="500"/>
                                        <p:tgtEl>
                                          <p:spTgt spid="19"/>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down)">
                                      <p:cBhvr>
                                        <p:cTn id="80" dur="5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additive="base">
                                        <p:cTn id="89" dur="500" fill="hold"/>
                                        <p:tgtEl>
                                          <p:spTgt spid="25"/>
                                        </p:tgtEl>
                                        <p:attrNameLst>
                                          <p:attrName>ppt_x</p:attrName>
                                        </p:attrNameLst>
                                      </p:cBhvr>
                                      <p:tavLst>
                                        <p:tav tm="0">
                                          <p:val>
                                            <p:strVal val="#ppt_x"/>
                                          </p:val>
                                        </p:tav>
                                        <p:tav tm="100000">
                                          <p:val>
                                            <p:strVal val="#ppt_x"/>
                                          </p:val>
                                        </p:tav>
                                      </p:tavLst>
                                    </p:anim>
                                    <p:anim calcmode="lin" valueType="num">
                                      <p:cBhvr additive="base">
                                        <p:cTn id="9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533832" y="666099"/>
            <a:ext cx="3174124" cy="3251616"/>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38651"/>
            <a:ext cx="6241788" cy="2980697"/>
          </a:xfrm>
          <a:prstGeom prst="rect">
            <a:avLst/>
          </a:prstGeom>
        </p:spPr>
      </p:pic>
      <p:grpSp>
        <p:nvGrpSpPr>
          <p:cNvPr id="15" name="组合 14"/>
          <p:cNvGrpSpPr/>
          <p:nvPr/>
        </p:nvGrpSpPr>
        <p:grpSpPr>
          <a:xfrm>
            <a:off x="6231956" y="1938651"/>
            <a:ext cx="4994786" cy="2594020"/>
            <a:chOff x="6231956" y="2330246"/>
            <a:chExt cx="4994786" cy="1809135"/>
          </a:xfrm>
        </p:grpSpPr>
        <p:cxnSp>
          <p:nvCxnSpPr>
            <p:cNvPr id="5" name="直接连接符 4"/>
            <p:cNvCxnSpPr/>
            <p:nvPr/>
          </p:nvCxnSpPr>
          <p:spPr>
            <a:xfrm>
              <a:off x="6241788" y="2330246"/>
              <a:ext cx="0" cy="180913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1216910" y="2330246"/>
              <a:ext cx="0" cy="180913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231956" y="4139381"/>
              <a:ext cx="499478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231956" y="2330246"/>
              <a:ext cx="70961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0517124" y="2330246"/>
              <a:ext cx="70961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6843252" y="1356709"/>
            <a:ext cx="3814916" cy="1169551"/>
          </a:xfrm>
          <a:prstGeom prst="rect">
            <a:avLst/>
          </a:prstGeom>
          <a:noFill/>
        </p:spPr>
        <p:txBody>
          <a:bodyPr wrap="square" rtlCol="0">
            <a:spAutoFit/>
          </a:bodyPr>
          <a:lstStyle/>
          <a:p>
            <a:pPr algn="ctr"/>
            <a:r>
              <a:rPr lang="en-US" altLang="zh-CN" sz="70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THREE</a:t>
            </a:r>
            <a:endParaRPr lang="zh-CN" altLang="en-US" sz="70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6" name="文本框 15"/>
          <p:cNvSpPr txBox="1"/>
          <p:nvPr/>
        </p:nvSpPr>
        <p:spPr>
          <a:xfrm>
            <a:off x="6294347" y="2409288"/>
            <a:ext cx="4912726" cy="861774"/>
          </a:xfrm>
          <a:prstGeom prst="rect">
            <a:avLst/>
          </a:prstGeom>
          <a:noFill/>
        </p:spPr>
        <p:txBody>
          <a:bodyPr wrap="square" rtlCol="0">
            <a:spAutoFit/>
          </a:bodyPr>
          <a:lstStyle/>
          <a:p>
            <a:pPr algn="ctr"/>
            <a:r>
              <a:rPr lang="zh-CN" altLang="en-US" sz="50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添加标题内容</a:t>
            </a:r>
          </a:p>
        </p:txBody>
      </p:sp>
      <p:sp>
        <p:nvSpPr>
          <p:cNvPr id="17" name="文本框 16"/>
          <p:cNvSpPr txBox="1"/>
          <p:nvPr/>
        </p:nvSpPr>
        <p:spPr>
          <a:xfrm>
            <a:off x="6754764" y="3317643"/>
            <a:ext cx="3991892" cy="991233"/>
          </a:xfrm>
          <a:prstGeom prst="rect">
            <a:avLst/>
          </a:prstGeom>
          <a:noFill/>
        </p:spPr>
        <p:txBody>
          <a:bodyPr wrap="square" rtlCol="0">
            <a:spAutoFit/>
          </a:bodyPr>
          <a:lstStyle/>
          <a:p>
            <a:pPr algn="ctr" eaLnBrk="0">
              <a:lnSpc>
                <a:spcPct val="150000"/>
              </a:lnSpc>
            </a:pP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Lorem ipsum dolor sit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amet</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consectetuer</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adipiscing</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elit</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Maecenas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porttitor</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congue</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massa</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Fusce</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posuere</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magna sed pulvinar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ultricies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purus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lectus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malesuada</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libero, sit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amet</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commodo</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magna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eros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quis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urna</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wind"/>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1+#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79931" y="2894013"/>
            <a:ext cx="7101516" cy="2260600"/>
            <a:chOff x="179931" y="2894013"/>
            <a:chExt cx="7101516" cy="2260600"/>
          </a:xfrm>
        </p:grpSpPr>
        <p:sp>
          <p:nvSpPr>
            <p:cNvPr id="2" name="五边形 3"/>
            <p:cNvSpPr>
              <a:spLocks noChangeArrowheads="1"/>
            </p:cNvSpPr>
            <p:nvPr/>
          </p:nvSpPr>
          <p:spPr bwMode="auto">
            <a:xfrm>
              <a:off x="179931" y="3270251"/>
              <a:ext cx="7101516" cy="1166813"/>
            </a:xfrm>
            <a:prstGeom prst="homePlate">
              <a:avLst>
                <a:gd name="adj" fmla="val 47936"/>
              </a:avLst>
            </a:prstGeom>
            <a:noFill/>
            <a:ln w="12700">
              <a:solidFill>
                <a:schemeClr val="accent1"/>
              </a:solidFill>
              <a:bevel/>
            </a:ln>
            <a:extLst>
              <a:ext uri="{909E8E84-426E-40DD-AFC4-6F175D3DCCD1}">
                <a14:hiddenFill xmlns:a14="http://schemas.microsoft.com/office/drawing/2010/main">
                  <a:solidFill>
                    <a:srgbClr val="FFFFFF"/>
                  </a:solidFill>
                </a14:hiddenFill>
              </a:ext>
            </a:extLst>
          </p:spPr>
          <p:txBody>
            <a:bodyPr lIns="91415" tIns="45708" rIns="91415" bIns="4570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200" dirty="0">
                <a:solidFill>
                  <a:schemeClr val="bg2"/>
                </a:solidFill>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 name="燕尾形 2"/>
            <p:cNvSpPr>
              <a:spLocks noChangeArrowheads="1"/>
            </p:cNvSpPr>
            <p:nvPr/>
          </p:nvSpPr>
          <p:spPr bwMode="auto">
            <a:xfrm>
              <a:off x="1200555" y="3279776"/>
              <a:ext cx="1065068" cy="1157288"/>
            </a:xfrm>
            <a:prstGeom prst="chevron">
              <a:avLst>
                <a:gd name="adj" fmla="val 54426"/>
              </a:avLst>
            </a:prstGeom>
            <a:solidFill>
              <a:schemeClr val="accent4"/>
            </a:solidFill>
            <a:ln>
              <a:noFill/>
            </a:ln>
            <a:extLst>
              <a:ext uri="{91240B29-F687-4F45-9708-019B960494DF}">
                <a14:hiddenLine xmlns:a14="http://schemas.microsoft.com/office/drawing/2010/main" w="12700">
                  <a:solidFill>
                    <a:srgbClr val="42719B"/>
                  </a:solidFill>
                  <a:bevel/>
                </a14:hiddenLine>
              </a:ext>
            </a:extLst>
          </p:spPr>
          <p:txBody>
            <a:bodyPr lIns="91415" tIns="45708" rIns="91415" bIns="4570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200" dirty="0">
                <a:solidFill>
                  <a:schemeClr val="bg2"/>
                </a:solidFill>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4" name="燕尾形 4"/>
            <p:cNvSpPr>
              <a:spLocks noChangeArrowheads="1"/>
            </p:cNvSpPr>
            <p:nvPr/>
          </p:nvSpPr>
          <p:spPr bwMode="auto">
            <a:xfrm>
              <a:off x="1943405" y="3279776"/>
              <a:ext cx="1065068" cy="1157288"/>
            </a:xfrm>
            <a:prstGeom prst="chevron">
              <a:avLst>
                <a:gd name="adj" fmla="val 54426"/>
              </a:avLst>
            </a:prstGeom>
            <a:solidFill>
              <a:schemeClr val="accent3"/>
            </a:solidFill>
            <a:ln>
              <a:noFill/>
            </a:ln>
            <a:extLst>
              <a:ext uri="{91240B29-F687-4F45-9708-019B960494DF}">
                <a14:hiddenLine xmlns:a14="http://schemas.microsoft.com/office/drawing/2010/main" w="12700">
                  <a:solidFill>
                    <a:srgbClr val="42719B"/>
                  </a:solidFill>
                  <a:bevel/>
                </a14:hiddenLine>
              </a:ext>
            </a:extLst>
          </p:spPr>
          <p:txBody>
            <a:bodyPr lIns="91415" tIns="45708" rIns="91415" bIns="4570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200" dirty="0">
                <a:solidFill>
                  <a:schemeClr val="bg2"/>
                </a:solidFill>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5" name="燕尾形 5"/>
            <p:cNvSpPr>
              <a:spLocks noChangeArrowheads="1"/>
            </p:cNvSpPr>
            <p:nvPr/>
          </p:nvSpPr>
          <p:spPr bwMode="auto">
            <a:xfrm>
              <a:off x="2686255" y="3279776"/>
              <a:ext cx="1065068" cy="1157288"/>
            </a:xfrm>
            <a:prstGeom prst="chevron">
              <a:avLst>
                <a:gd name="adj" fmla="val 54426"/>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lIns="91415" tIns="45708" rIns="91415" bIns="4570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200" dirty="0">
                <a:solidFill>
                  <a:schemeClr val="bg2"/>
                </a:solidFill>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6" name="燕尾形 6"/>
            <p:cNvSpPr>
              <a:spLocks noChangeArrowheads="1"/>
            </p:cNvSpPr>
            <p:nvPr/>
          </p:nvSpPr>
          <p:spPr bwMode="auto">
            <a:xfrm>
              <a:off x="3429106" y="3279776"/>
              <a:ext cx="1065068" cy="1157288"/>
            </a:xfrm>
            <a:prstGeom prst="chevron">
              <a:avLst>
                <a:gd name="adj" fmla="val 54426"/>
              </a:avLst>
            </a:prstGeom>
            <a:solidFill>
              <a:schemeClr val="accent1"/>
            </a:solidFill>
            <a:ln>
              <a:noFill/>
            </a:ln>
            <a:extLst>
              <a:ext uri="{91240B29-F687-4F45-9708-019B960494DF}">
                <a14:hiddenLine xmlns:a14="http://schemas.microsoft.com/office/drawing/2010/main" w="12700">
                  <a:solidFill>
                    <a:srgbClr val="42719B"/>
                  </a:solidFill>
                  <a:bevel/>
                </a14:hiddenLine>
              </a:ext>
            </a:extLst>
          </p:spPr>
          <p:txBody>
            <a:bodyPr lIns="91415" tIns="45708" rIns="91415" bIns="4570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200" dirty="0">
                <a:solidFill>
                  <a:schemeClr val="bg2"/>
                </a:solidFill>
                <a:ea typeface="阿里巴巴普惠体 M" panose="00020600040101010101" pitchFamily="18" charset="-122"/>
                <a:cs typeface="阿里巴巴普惠体 M" panose="00020600040101010101" pitchFamily="18" charset="-122"/>
                <a:sym typeface="Arial" panose="020B0604020202020204" pitchFamily="34" charset="0"/>
              </a:endParaRPr>
            </a:p>
          </p:txBody>
        </p:sp>
        <p:grpSp>
          <p:nvGrpSpPr>
            <p:cNvPr id="7" name="组合 30"/>
            <p:cNvGrpSpPr/>
            <p:nvPr/>
          </p:nvGrpSpPr>
          <p:grpSpPr bwMode="auto">
            <a:xfrm>
              <a:off x="4452905" y="2894013"/>
              <a:ext cx="2369817" cy="2260600"/>
              <a:chOff x="0" y="0"/>
              <a:chExt cx="533400" cy="487363"/>
            </a:xfrm>
            <a:solidFill>
              <a:schemeClr val="accent1"/>
            </a:solidFill>
          </p:grpSpPr>
          <p:sp>
            <p:nvSpPr>
              <p:cNvPr id="8" name="Oval 312"/>
              <p:cNvSpPr>
                <a:spLocks noChangeArrowheads="1"/>
              </p:cNvSpPr>
              <p:nvPr/>
            </p:nvSpPr>
            <p:spPr bwMode="auto">
              <a:xfrm>
                <a:off x="371475" y="0"/>
                <a:ext cx="93663" cy="889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200" dirty="0">
                  <a:solidFill>
                    <a:schemeClr val="bg2"/>
                  </a:solidFill>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9" name="Freeform 313"/>
              <p:cNvSpPr>
                <a:spLocks noChangeArrowheads="1"/>
              </p:cNvSpPr>
              <p:nvPr/>
            </p:nvSpPr>
            <p:spPr bwMode="auto">
              <a:xfrm>
                <a:off x="0" y="55563"/>
                <a:ext cx="533400" cy="431800"/>
              </a:xfrm>
              <a:custGeom>
                <a:avLst/>
                <a:gdLst>
                  <a:gd name="T0" fmla="*/ 26294 w 142"/>
                  <a:gd name="T1" fmla="*/ 225287 h 115"/>
                  <a:gd name="T2" fmla="*/ 33807 w 142"/>
                  <a:gd name="T3" fmla="*/ 225287 h 115"/>
                  <a:gd name="T4" fmla="*/ 135228 w 142"/>
                  <a:gd name="T5" fmla="*/ 225287 h 115"/>
                  <a:gd name="T6" fmla="*/ 289238 w 142"/>
                  <a:gd name="T7" fmla="*/ 45057 h 115"/>
                  <a:gd name="T8" fmla="*/ 251675 w 142"/>
                  <a:gd name="T9" fmla="*/ 45057 h 115"/>
                  <a:gd name="T10" fmla="*/ 180304 w 142"/>
                  <a:gd name="T11" fmla="*/ 127663 h 115"/>
                  <a:gd name="T12" fmla="*/ 161523 w 142"/>
                  <a:gd name="T13" fmla="*/ 135172 h 115"/>
                  <a:gd name="T14" fmla="*/ 138985 w 142"/>
                  <a:gd name="T15" fmla="*/ 112643 h 115"/>
                  <a:gd name="T16" fmla="*/ 146497 w 142"/>
                  <a:gd name="T17" fmla="*/ 93870 h 115"/>
                  <a:gd name="T18" fmla="*/ 221624 w 142"/>
                  <a:gd name="T19" fmla="*/ 7510 h 115"/>
                  <a:gd name="T20" fmla="*/ 240406 w 142"/>
                  <a:gd name="T21" fmla="*/ 0 h 115"/>
                  <a:gd name="T22" fmla="*/ 349339 w 142"/>
                  <a:gd name="T23" fmla="*/ 0 h 115"/>
                  <a:gd name="T24" fmla="*/ 428223 w 142"/>
                  <a:gd name="T25" fmla="*/ 56322 h 115"/>
                  <a:gd name="T26" fmla="*/ 428223 w 142"/>
                  <a:gd name="T27" fmla="*/ 120153 h 115"/>
                  <a:gd name="T28" fmla="*/ 507106 w 142"/>
                  <a:gd name="T29" fmla="*/ 120153 h 115"/>
                  <a:gd name="T30" fmla="*/ 522131 w 142"/>
                  <a:gd name="T31" fmla="*/ 127663 h 115"/>
                  <a:gd name="T32" fmla="*/ 522131 w 142"/>
                  <a:gd name="T33" fmla="*/ 161456 h 115"/>
                  <a:gd name="T34" fmla="*/ 507106 w 142"/>
                  <a:gd name="T35" fmla="*/ 168965 h 115"/>
                  <a:gd name="T36" fmla="*/ 409441 w 142"/>
                  <a:gd name="T37" fmla="*/ 168965 h 115"/>
                  <a:gd name="T38" fmla="*/ 379390 w 142"/>
                  <a:gd name="T39" fmla="*/ 142682 h 115"/>
                  <a:gd name="T40" fmla="*/ 379390 w 142"/>
                  <a:gd name="T41" fmla="*/ 101379 h 115"/>
                  <a:gd name="T42" fmla="*/ 323045 w 142"/>
                  <a:gd name="T43" fmla="*/ 168965 h 115"/>
                  <a:gd name="T44" fmla="*/ 375634 w 142"/>
                  <a:gd name="T45" fmla="*/ 221532 h 115"/>
                  <a:gd name="T46" fmla="*/ 379390 w 142"/>
                  <a:gd name="T47" fmla="*/ 259080 h 115"/>
                  <a:gd name="T48" fmla="*/ 345583 w 142"/>
                  <a:gd name="T49" fmla="*/ 409271 h 115"/>
                  <a:gd name="T50" fmla="*/ 319289 w 142"/>
                  <a:gd name="T51" fmla="*/ 431800 h 115"/>
                  <a:gd name="T52" fmla="*/ 289238 w 142"/>
                  <a:gd name="T53" fmla="*/ 405517 h 115"/>
                  <a:gd name="T54" fmla="*/ 289238 w 142"/>
                  <a:gd name="T55" fmla="*/ 398007 h 115"/>
                  <a:gd name="T56" fmla="*/ 319289 w 142"/>
                  <a:gd name="T57" fmla="*/ 270344 h 115"/>
                  <a:gd name="T58" fmla="*/ 247918 w 142"/>
                  <a:gd name="T59" fmla="*/ 202758 h 115"/>
                  <a:gd name="T60" fmla="*/ 187817 w 142"/>
                  <a:gd name="T61" fmla="*/ 270344 h 115"/>
                  <a:gd name="T62" fmla="*/ 154010 w 142"/>
                  <a:gd name="T63" fmla="*/ 281609 h 115"/>
                  <a:gd name="T64" fmla="*/ 30051 w 142"/>
                  <a:gd name="T65" fmla="*/ 281609 h 115"/>
                  <a:gd name="T66" fmla="*/ 3756 w 142"/>
                  <a:gd name="T67" fmla="*/ 259080 h 115"/>
                  <a:gd name="T68" fmla="*/ 26294 w 142"/>
                  <a:gd name="T69" fmla="*/ 225287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2"/>
                  <a:gd name="T106" fmla="*/ 0 h 115"/>
                  <a:gd name="T107" fmla="*/ 142 w 142"/>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sz="1200" dirty="0">
                  <a:solidFill>
                    <a:schemeClr val="bg2"/>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grpSp>
      </p:grpSp>
      <p:sp>
        <p:nvSpPr>
          <p:cNvPr id="10" name="直接连接符 31"/>
          <p:cNvSpPr>
            <a:spLocks noChangeShapeType="1"/>
          </p:cNvSpPr>
          <p:nvPr/>
        </p:nvSpPr>
        <p:spPr bwMode="auto">
          <a:xfrm rot="5400000">
            <a:off x="5620066" y="3829845"/>
            <a:ext cx="4248151" cy="1587"/>
          </a:xfrm>
          <a:prstGeom prst="line">
            <a:avLst/>
          </a:prstGeom>
          <a:noFill/>
          <a:ln w="12700">
            <a:solidFill>
              <a:schemeClr val="accent1"/>
            </a:solidFill>
            <a:bevel/>
          </a:ln>
          <a:extLst>
            <a:ext uri="{909E8E84-426E-40DD-AFC4-6F175D3DCCD1}">
              <a14:hiddenFill xmlns:a14="http://schemas.microsoft.com/office/drawing/2010/main">
                <a:noFill/>
              </a14:hiddenFill>
            </a:ext>
          </a:extLst>
        </p:spPr>
        <p:txBody>
          <a:bodyPr lIns="91424" tIns="45712" rIns="91424" bIns="45712"/>
          <a:lstStyle/>
          <a:p>
            <a:endParaRPr lang="zh-CN" altLang="en-US" sz="1200" dirty="0">
              <a:solidFill>
                <a:schemeClr val="bg2"/>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1" name="直接连接符 24"/>
          <p:cNvSpPr>
            <a:spLocks noChangeShapeType="1"/>
          </p:cNvSpPr>
          <p:nvPr/>
        </p:nvSpPr>
        <p:spPr bwMode="auto">
          <a:xfrm rot="5400000">
            <a:off x="2310810" y="2893219"/>
            <a:ext cx="757239" cy="0"/>
          </a:xfrm>
          <a:prstGeom prst="line">
            <a:avLst/>
          </a:prstGeom>
          <a:noFill/>
          <a:ln w="12700">
            <a:solidFill>
              <a:schemeClr val="accent2"/>
            </a:solidFill>
            <a:bevel/>
            <a:headEnd type="stealth" w="med" len="med"/>
          </a:ln>
          <a:extLst>
            <a:ext uri="{909E8E84-426E-40DD-AFC4-6F175D3DCCD1}">
              <a14:hiddenFill xmlns:a14="http://schemas.microsoft.com/office/drawing/2010/main">
                <a:noFill/>
              </a14:hiddenFill>
            </a:ext>
          </a:extLst>
        </p:spPr>
        <p:txBody>
          <a:bodyPr lIns="91424" tIns="45712" rIns="91424" bIns="45712"/>
          <a:lstStyle/>
          <a:p>
            <a:endParaRPr lang="zh-CN" altLang="en-US" sz="1200" dirty="0">
              <a:solidFill>
                <a:schemeClr val="bg2"/>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2" name="直接连接符 32"/>
          <p:cNvSpPr>
            <a:spLocks noChangeShapeType="1"/>
          </p:cNvSpPr>
          <p:nvPr/>
        </p:nvSpPr>
        <p:spPr bwMode="auto">
          <a:xfrm rot="5400000">
            <a:off x="828286" y="2894807"/>
            <a:ext cx="755649" cy="1588"/>
          </a:xfrm>
          <a:prstGeom prst="line">
            <a:avLst/>
          </a:prstGeom>
          <a:noFill/>
          <a:ln w="12700">
            <a:solidFill>
              <a:schemeClr val="accent4"/>
            </a:solidFill>
            <a:bevel/>
            <a:headEnd type="stealth" w="med" len="med"/>
          </a:ln>
          <a:extLst>
            <a:ext uri="{909E8E84-426E-40DD-AFC4-6F175D3DCCD1}">
              <a14:hiddenFill xmlns:a14="http://schemas.microsoft.com/office/drawing/2010/main">
                <a:noFill/>
              </a14:hiddenFill>
            </a:ext>
          </a:extLst>
        </p:spPr>
        <p:txBody>
          <a:bodyPr lIns="91424" tIns="45712" rIns="91424" bIns="45712"/>
          <a:lstStyle/>
          <a:p>
            <a:endParaRPr lang="zh-CN" altLang="en-US" sz="1200" dirty="0">
              <a:solidFill>
                <a:schemeClr val="bg2"/>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3" name="直接连接符 34"/>
          <p:cNvSpPr>
            <a:spLocks noChangeShapeType="1"/>
          </p:cNvSpPr>
          <p:nvPr/>
        </p:nvSpPr>
        <p:spPr bwMode="auto">
          <a:xfrm rot="16200000" flipV="1">
            <a:off x="3051281" y="4838700"/>
            <a:ext cx="755649" cy="0"/>
          </a:xfrm>
          <a:prstGeom prst="line">
            <a:avLst/>
          </a:prstGeom>
          <a:noFill/>
          <a:ln w="12700">
            <a:solidFill>
              <a:schemeClr val="accent1"/>
            </a:solidFill>
            <a:bevel/>
            <a:headEnd type="stealth" w="med" len="med"/>
          </a:ln>
          <a:extLst>
            <a:ext uri="{909E8E84-426E-40DD-AFC4-6F175D3DCCD1}">
              <a14:hiddenFill xmlns:a14="http://schemas.microsoft.com/office/drawing/2010/main">
                <a:noFill/>
              </a14:hiddenFill>
            </a:ext>
          </a:extLst>
        </p:spPr>
        <p:txBody>
          <a:bodyPr lIns="91424" tIns="45712" rIns="91424" bIns="45712"/>
          <a:lstStyle/>
          <a:p>
            <a:endParaRPr lang="zh-CN" altLang="en-US" sz="1200" dirty="0">
              <a:solidFill>
                <a:schemeClr val="bg2"/>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4" name="直接连接符 33"/>
          <p:cNvSpPr>
            <a:spLocks noChangeShapeType="1"/>
          </p:cNvSpPr>
          <p:nvPr/>
        </p:nvSpPr>
        <p:spPr bwMode="auto">
          <a:xfrm rot="16200000" flipV="1">
            <a:off x="1566376" y="4837907"/>
            <a:ext cx="755649" cy="1587"/>
          </a:xfrm>
          <a:prstGeom prst="line">
            <a:avLst/>
          </a:prstGeom>
          <a:noFill/>
          <a:ln w="12700">
            <a:solidFill>
              <a:schemeClr val="accent3"/>
            </a:solidFill>
            <a:bevel/>
            <a:headEnd type="stealth" w="med" len="med"/>
          </a:ln>
          <a:extLst>
            <a:ext uri="{909E8E84-426E-40DD-AFC4-6F175D3DCCD1}">
              <a14:hiddenFill xmlns:a14="http://schemas.microsoft.com/office/drawing/2010/main">
                <a:noFill/>
              </a14:hiddenFill>
            </a:ext>
          </a:extLst>
        </p:spPr>
        <p:txBody>
          <a:bodyPr lIns="91424" tIns="45712" rIns="91424" bIns="45712"/>
          <a:lstStyle/>
          <a:p>
            <a:endParaRPr lang="zh-CN" altLang="en-US" sz="1200" dirty="0">
              <a:solidFill>
                <a:schemeClr val="bg2"/>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5" name="直接连接符 9"/>
          <p:cNvSpPr>
            <a:spLocks noChangeShapeType="1"/>
          </p:cNvSpPr>
          <p:nvPr/>
        </p:nvSpPr>
        <p:spPr bwMode="auto">
          <a:xfrm>
            <a:off x="8084615" y="2635251"/>
            <a:ext cx="2557117" cy="0"/>
          </a:xfrm>
          <a:prstGeom prst="line">
            <a:avLst/>
          </a:prstGeom>
          <a:noFill/>
          <a:ln w="12700">
            <a:solidFill>
              <a:schemeClr val="accent1"/>
            </a:solidFill>
            <a:bevel/>
          </a:ln>
          <a:extLst>
            <a:ext uri="{909E8E84-426E-40DD-AFC4-6F175D3DCCD1}">
              <a14:hiddenFill xmlns:a14="http://schemas.microsoft.com/office/drawing/2010/main">
                <a:noFill/>
              </a14:hiddenFill>
            </a:ext>
          </a:extLst>
        </p:spPr>
        <p:txBody>
          <a:bodyPr lIns="91424" tIns="45712" rIns="91424" bIns="45712"/>
          <a:lstStyle/>
          <a:p>
            <a:endParaRPr lang="zh-CN" altLang="en-US" sz="1200" dirty="0">
              <a:solidFill>
                <a:schemeClr val="bg2"/>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6" name="直接连接符 20"/>
          <p:cNvSpPr>
            <a:spLocks noChangeShapeType="1"/>
          </p:cNvSpPr>
          <p:nvPr/>
        </p:nvSpPr>
        <p:spPr bwMode="auto">
          <a:xfrm>
            <a:off x="8084615" y="3952876"/>
            <a:ext cx="2557117" cy="0"/>
          </a:xfrm>
          <a:prstGeom prst="line">
            <a:avLst/>
          </a:prstGeom>
          <a:noFill/>
          <a:ln w="12700">
            <a:solidFill>
              <a:schemeClr val="accent1"/>
            </a:solidFill>
            <a:bevel/>
          </a:ln>
          <a:extLst>
            <a:ext uri="{909E8E84-426E-40DD-AFC4-6F175D3DCCD1}">
              <a14:hiddenFill xmlns:a14="http://schemas.microsoft.com/office/drawing/2010/main">
                <a:noFill/>
              </a14:hiddenFill>
            </a:ext>
          </a:extLst>
        </p:spPr>
        <p:txBody>
          <a:bodyPr lIns="91424" tIns="45712" rIns="91424" bIns="45712"/>
          <a:lstStyle/>
          <a:p>
            <a:endParaRPr lang="zh-CN" altLang="en-US" sz="1200" dirty="0">
              <a:solidFill>
                <a:schemeClr val="bg2"/>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7" name="直接连接符 42"/>
          <p:cNvSpPr>
            <a:spLocks noChangeShapeType="1"/>
          </p:cNvSpPr>
          <p:nvPr/>
        </p:nvSpPr>
        <p:spPr bwMode="auto">
          <a:xfrm>
            <a:off x="8084615" y="5269049"/>
            <a:ext cx="2557117" cy="0"/>
          </a:xfrm>
          <a:prstGeom prst="line">
            <a:avLst/>
          </a:prstGeom>
          <a:noFill/>
          <a:ln w="12700">
            <a:solidFill>
              <a:schemeClr val="accent1"/>
            </a:solidFill>
            <a:bevel/>
          </a:ln>
          <a:extLst>
            <a:ext uri="{909E8E84-426E-40DD-AFC4-6F175D3DCCD1}">
              <a14:hiddenFill xmlns:a14="http://schemas.microsoft.com/office/drawing/2010/main">
                <a:noFill/>
              </a14:hiddenFill>
            </a:ext>
          </a:extLst>
        </p:spPr>
        <p:txBody>
          <a:bodyPr lIns="91424" tIns="45712" rIns="91424" bIns="45712"/>
          <a:lstStyle/>
          <a:p>
            <a:endParaRPr lang="zh-CN" altLang="en-US" sz="1200" dirty="0">
              <a:solidFill>
                <a:schemeClr val="bg2"/>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8" name="文本框 17"/>
          <p:cNvSpPr txBox="1"/>
          <p:nvPr/>
        </p:nvSpPr>
        <p:spPr>
          <a:xfrm>
            <a:off x="8084615" y="1613508"/>
            <a:ext cx="3107460" cy="417195"/>
          </a:xfrm>
          <a:prstGeom prst="rect">
            <a:avLst/>
          </a:prstGeom>
          <a:noFill/>
        </p:spPr>
        <p:txBody>
          <a:bodyPr vert="horz" wrap="none" lIns="0" tIns="0" rIns="0" bIns="0" anchor="ctr">
            <a:noAutofit/>
          </a:bodyPr>
          <a:lstStyle/>
          <a:p>
            <a:pP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tx1">
                  <a:lumMod val="85000"/>
                  <a:lumOff val="15000"/>
                </a:schemeClr>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19" name="文本框 18"/>
          <p:cNvSpPr txBox="1"/>
          <p:nvPr/>
        </p:nvSpPr>
        <p:spPr>
          <a:xfrm>
            <a:off x="8084615" y="1926458"/>
            <a:ext cx="3107460" cy="706475"/>
          </a:xfrm>
          <a:prstGeom prst="rect">
            <a:avLst/>
          </a:prstGeom>
          <a:noFill/>
        </p:spPr>
        <p:txBody>
          <a:bodyPr vert="horz" wrap="none" lIns="0" tIns="0" rIns="0" bIns="0" anchor="ctr">
            <a:noAutofit/>
          </a:bodyPr>
          <a:lstStyle/>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0" name="文本框 19"/>
          <p:cNvSpPr txBox="1"/>
          <p:nvPr/>
        </p:nvSpPr>
        <p:spPr>
          <a:xfrm>
            <a:off x="8084615" y="2933868"/>
            <a:ext cx="3107460" cy="417195"/>
          </a:xfrm>
          <a:prstGeom prst="rect">
            <a:avLst/>
          </a:prstGeom>
          <a:noFill/>
        </p:spPr>
        <p:txBody>
          <a:bodyPr vert="horz" wrap="none" lIns="0" tIns="0" rIns="0" bIns="0" anchor="ctr">
            <a:noAutofit/>
          </a:bodyPr>
          <a:lstStyle/>
          <a:p>
            <a:pP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tx1">
                  <a:lumMod val="85000"/>
                  <a:lumOff val="15000"/>
                </a:schemeClr>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21" name="文本框 20"/>
          <p:cNvSpPr txBox="1"/>
          <p:nvPr/>
        </p:nvSpPr>
        <p:spPr>
          <a:xfrm>
            <a:off x="8084615" y="3246818"/>
            <a:ext cx="3107460" cy="706475"/>
          </a:xfrm>
          <a:prstGeom prst="rect">
            <a:avLst/>
          </a:prstGeom>
          <a:noFill/>
        </p:spPr>
        <p:txBody>
          <a:bodyPr vert="horz" wrap="none" lIns="0" tIns="0" rIns="0" bIns="0" anchor="ctr">
            <a:noAutofit/>
          </a:bodyPr>
          <a:lstStyle/>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2" name="文本框 21"/>
          <p:cNvSpPr txBox="1"/>
          <p:nvPr/>
        </p:nvSpPr>
        <p:spPr>
          <a:xfrm>
            <a:off x="8084615" y="4247632"/>
            <a:ext cx="3107460" cy="417195"/>
          </a:xfrm>
          <a:prstGeom prst="rect">
            <a:avLst/>
          </a:prstGeom>
          <a:noFill/>
        </p:spPr>
        <p:txBody>
          <a:bodyPr vert="horz" wrap="none" lIns="0" tIns="0" rIns="0" bIns="0" anchor="ctr">
            <a:noAutofit/>
          </a:bodyPr>
          <a:lstStyle/>
          <a:p>
            <a:pP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tx1">
                  <a:lumMod val="85000"/>
                  <a:lumOff val="15000"/>
                </a:schemeClr>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23" name="文本框 22"/>
          <p:cNvSpPr txBox="1"/>
          <p:nvPr/>
        </p:nvSpPr>
        <p:spPr>
          <a:xfrm>
            <a:off x="8084615" y="4560582"/>
            <a:ext cx="3107460" cy="706475"/>
          </a:xfrm>
          <a:prstGeom prst="rect">
            <a:avLst/>
          </a:prstGeom>
          <a:noFill/>
        </p:spPr>
        <p:txBody>
          <a:bodyPr vert="horz" wrap="none" lIns="0" tIns="0" rIns="0" bIns="0" anchor="ctr">
            <a:noAutofit/>
          </a:bodyPr>
          <a:lstStyle/>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4" name="文本框 23"/>
          <p:cNvSpPr txBox="1"/>
          <p:nvPr/>
        </p:nvSpPr>
        <p:spPr>
          <a:xfrm>
            <a:off x="1254528" y="5267057"/>
            <a:ext cx="1377753" cy="417195"/>
          </a:xfrm>
          <a:prstGeom prst="rect">
            <a:avLst/>
          </a:prstGeom>
          <a:noFill/>
        </p:spPr>
        <p:txBody>
          <a:bodyPr vert="horz" wrap="none" lIns="0" tIns="0" rIns="0" bIns="0" anchor="ctr">
            <a:noAutofit/>
          </a:bodyPr>
          <a:lstStyle/>
          <a:p>
            <a:pPr algn="ct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输入标题</a:t>
            </a:r>
            <a:endParaRPr lang="ko-KR" altLang="en-US" dirty="0">
              <a:solidFill>
                <a:schemeClr val="tx1">
                  <a:lumMod val="85000"/>
                  <a:lumOff val="15000"/>
                </a:schemeClr>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26" name="文本框 25"/>
          <p:cNvSpPr txBox="1"/>
          <p:nvPr/>
        </p:nvSpPr>
        <p:spPr>
          <a:xfrm>
            <a:off x="2746560" y="5267057"/>
            <a:ext cx="1377753" cy="417195"/>
          </a:xfrm>
          <a:prstGeom prst="rect">
            <a:avLst/>
          </a:prstGeom>
          <a:noFill/>
        </p:spPr>
        <p:txBody>
          <a:bodyPr vert="horz" wrap="none" lIns="0" tIns="0" rIns="0" bIns="0" anchor="ctr">
            <a:noAutofit/>
          </a:bodyPr>
          <a:lstStyle/>
          <a:p>
            <a:pPr algn="ct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输入标题</a:t>
            </a:r>
            <a:endParaRPr lang="ko-KR" altLang="en-US" dirty="0">
              <a:solidFill>
                <a:schemeClr val="tx1">
                  <a:lumMod val="85000"/>
                  <a:lumOff val="15000"/>
                </a:schemeClr>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27" name="文本框 26"/>
          <p:cNvSpPr txBox="1"/>
          <p:nvPr/>
        </p:nvSpPr>
        <p:spPr>
          <a:xfrm>
            <a:off x="1997378" y="2005762"/>
            <a:ext cx="1377753" cy="417195"/>
          </a:xfrm>
          <a:prstGeom prst="rect">
            <a:avLst/>
          </a:prstGeom>
          <a:noFill/>
        </p:spPr>
        <p:txBody>
          <a:bodyPr vert="horz" wrap="none" lIns="0" tIns="0" rIns="0" bIns="0" anchor="ctr">
            <a:noAutofit/>
          </a:bodyPr>
          <a:lstStyle/>
          <a:p>
            <a:pPr algn="ct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输入标题</a:t>
            </a:r>
            <a:endParaRPr lang="ko-KR" altLang="en-US" dirty="0">
              <a:solidFill>
                <a:schemeClr val="tx1">
                  <a:lumMod val="85000"/>
                  <a:lumOff val="15000"/>
                </a:schemeClr>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28" name="文本框 27"/>
          <p:cNvSpPr txBox="1"/>
          <p:nvPr/>
        </p:nvSpPr>
        <p:spPr>
          <a:xfrm>
            <a:off x="533378" y="2005762"/>
            <a:ext cx="1377753" cy="417195"/>
          </a:xfrm>
          <a:prstGeom prst="rect">
            <a:avLst/>
          </a:prstGeom>
          <a:noFill/>
        </p:spPr>
        <p:txBody>
          <a:bodyPr vert="horz" wrap="none" lIns="0" tIns="0" rIns="0" bIns="0" anchor="ctr">
            <a:noAutofit/>
          </a:bodyPr>
          <a:lstStyle/>
          <a:p>
            <a:pPr algn="ct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输入标题</a:t>
            </a:r>
            <a:endParaRPr lang="ko-KR" altLang="en-US" dirty="0">
              <a:solidFill>
                <a:schemeClr val="tx1">
                  <a:lumMod val="85000"/>
                  <a:lumOff val="15000"/>
                </a:schemeClr>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29" name="矩形 28"/>
          <p:cNvSpPr/>
          <p:nvPr/>
        </p:nvSpPr>
        <p:spPr>
          <a:xfrm>
            <a:off x="1" y="117985"/>
            <a:ext cx="767408" cy="563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1" name="文本框 30"/>
          <p:cNvSpPr txBox="1"/>
          <p:nvPr/>
        </p:nvSpPr>
        <p:spPr>
          <a:xfrm>
            <a:off x="767408" y="98323"/>
            <a:ext cx="3106502" cy="553998"/>
          </a:xfrm>
          <a:prstGeom prst="rect">
            <a:avLst/>
          </a:prstGeom>
          <a:noFill/>
        </p:spPr>
        <p:txBody>
          <a:bodyPr wrap="square" rtlCol="0">
            <a:spAutoFit/>
          </a:bodyPr>
          <a:lstStyle/>
          <a:p>
            <a:r>
              <a:rPr lang="zh-CN" altLang="en-US" sz="30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添加标题内容</a:t>
            </a:r>
          </a:p>
        </p:txBody>
      </p:sp>
      <p:sp>
        <p:nvSpPr>
          <p:cNvPr id="32" name="文本框 31"/>
          <p:cNvSpPr txBox="1"/>
          <p:nvPr/>
        </p:nvSpPr>
        <p:spPr>
          <a:xfrm>
            <a:off x="767408" y="533485"/>
            <a:ext cx="3204824" cy="230832"/>
          </a:xfrm>
          <a:prstGeom prst="rect">
            <a:avLst/>
          </a:prstGeom>
          <a:noFill/>
        </p:spPr>
        <p:txBody>
          <a:bodyPr wrap="square" rtlCol="0">
            <a:spAutoFit/>
          </a:bodyPr>
          <a:lstStyle/>
          <a:p>
            <a:pPr eaLnBrk="0"/>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Nunc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viverra</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imperdiet</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enim</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Fusce</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est.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Vivamus</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tellus</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42"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outHorizont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1ide-Shape 1147"/>
          <p:cNvSpPr/>
          <p:nvPr/>
        </p:nvSpPr>
        <p:spPr>
          <a:xfrm>
            <a:off x="6303371" y="1617243"/>
            <a:ext cx="3623514" cy="3623513"/>
          </a:xfrm>
          <a:prstGeom prst="pie">
            <a:avLst>
              <a:gd name="adj1" fmla="val 5409537"/>
              <a:gd name="adj2" fmla="val 16200000"/>
            </a:avLst>
          </a:prstGeom>
          <a:solidFill>
            <a:schemeClr val="accent1"/>
          </a:solidFill>
          <a:ln w="12700" cap="flat" cmpd="sng">
            <a:solidFill>
              <a:schemeClr val="lt1"/>
            </a:solidFill>
            <a:prstDash val="solid"/>
            <a:miter/>
            <a:headEnd type="none" w="med" len="med"/>
            <a:tailEnd type="none" w="med" len="med"/>
          </a:ln>
        </p:spPr>
        <p:txBody>
          <a:bodyPr anchor="ctr"/>
          <a:lstStyle/>
          <a:p>
            <a:pPr algn="ctr"/>
            <a:endParaRPr>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 name="iS1ide-Shape 1148"/>
          <p:cNvSpPr/>
          <p:nvPr/>
        </p:nvSpPr>
        <p:spPr>
          <a:xfrm>
            <a:off x="6303371" y="1617243"/>
            <a:ext cx="3623514" cy="3623513"/>
          </a:xfrm>
          <a:prstGeom prst="pie">
            <a:avLst>
              <a:gd name="adj1" fmla="val 5409537"/>
              <a:gd name="adj2" fmla="val 12545976"/>
            </a:avLst>
          </a:prstGeom>
          <a:solidFill>
            <a:schemeClr val="accent2"/>
          </a:solidFill>
          <a:ln w="12700" cap="flat" cmpd="sng">
            <a:solidFill>
              <a:schemeClr val="lt1"/>
            </a:solidFill>
            <a:prstDash val="solid"/>
            <a:miter/>
            <a:headEnd type="none" w="med" len="med"/>
            <a:tailEnd type="none" w="med" len="med"/>
          </a:ln>
        </p:spPr>
        <p:txBody>
          <a:bodyPr anchor="ctr"/>
          <a:lstStyle/>
          <a:p>
            <a:pPr algn="ctr"/>
            <a:endParaRPr>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4" name="iS1ide-Shape 1149"/>
          <p:cNvSpPr/>
          <p:nvPr/>
        </p:nvSpPr>
        <p:spPr>
          <a:xfrm>
            <a:off x="6303371" y="1617243"/>
            <a:ext cx="3623514" cy="3623513"/>
          </a:xfrm>
          <a:prstGeom prst="pie">
            <a:avLst>
              <a:gd name="adj1" fmla="val 5409537"/>
              <a:gd name="adj2" fmla="val 10782087"/>
            </a:avLst>
          </a:prstGeom>
          <a:solidFill>
            <a:schemeClr val="accent3"/>
          </a:solidFill>
          <a:ln w="12700" cap="flat" cmpd="sng">
            <a:solidFill>
              <a:schemeClr val="lt1"/>
            </a:solidFill>
            <a:prstDash val="solid"/>
            <a:miter/>
            <a:headEnd type="none" w="med" len="med"/>
            <a:tailEnd type="none" w="med" len="med"/>
          </a:ln>
        </p:spPr>
        <p:txBody>
          <a:bodyPr anchor="ctr"/>
          <a:lstStyle/>
          <a:p>
            <a:pPr algn="ctr"/>
            <a:endParaRPr>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5" name="iS1ide-Shape 1150"/>
          <p:cNvSpPr/>
          <p:nvPr/>
        </p:nvSpPr>
        <p:spPr>
          <a:xfrm>
            <a:off x="6303371" y="1617243"/>
            <a:ext cx="3623514" cy="3623513"/>
          </a:xfrm>
          <a:prstGeom prst="pie">
            <a:avLst>
              <a:gd name="adj1" fmla="val 5409537"/>
              <a:gd name="adj2" fmla="val 8071697"/>
            </a:avLst>
          </a:prstGeom>
          <a:solidFill>
            <a:schemeClr val="accent4"/>
          </a:solidFill>
          <a:ln w="12700" cap="flat" cmpd="sng">
            <a:solidFill>
              <a:schemeClr val="lt1"/>
            </a:solidFill>
            <a:prstDash val="solid"/>
            <a:miter/>
            <a:headEnd type="none" w="med" len="med"/>
            <a:tailEnd type="none" w="med" len="med"/>
          </a:ln>
        </p:spPr>
        <p:txBody>
          <a:bodyPr anchor="ctr"/>
          <a:lstStyle/>
          <a:p>
            <a:pPr algn="ctr"/>
            <a:endParaRPr>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6" name="iS1ide-Shape 1151"/>
          <p:cNvSpPr/>
          <p:nvPr/>
        </p:nvSpPr>
        <p:spPr>
          <a:xfrm>
            <a:off x="6926941" y="2240812"/>
            <a:ext cx="2376375" cy="2376376"/>
          </a:xfrm>
          <a:prstGeom prst="ellipse">
            <a:avLst/>
          </a:prstGeom>
          <a:solidFill>
            <a:schemeClr val="bg1">
              <a:lumMod val="85000"/>
            </a:schemeClr>
          </a:solidFill>
          <a:ln>
            <a:noFill/>
          </a:ln>
        </p:spPr>
        <p:txBody>
          <a:bodyPr anchor="ctr"/>
          <a:lstStyle/>
          <a:p>
            <a:pPr algn="ctr"/>
            <a:endParaRPr>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7" name="iS1ide-Shape 1152"/>
          <p:cNvSpPr/>
          <p:nvPr/>
        </p:nvSpPr>
        <p:spPr>
          <a:xfrm>
            <a:off x="8119736" y="1661686"/>
            <a:ext cx="530539" cy="530538"/>
          </a:xfrm>
          <a:prstGeom prst="rect">
            <a:avLst/>
          </a:prstGeom>
          <a:solidFill>
            <a:schemeClr val="accent1"/>
          </a:solidFill>
          <a:ln w="12700" cap="flat" cmpd="sng">
            <a:solidFill>
              <a:schemeClr val="lt1"/>
            </a:solidFill>
            <a:prstDash val="solid"/>
            <a:miter/>
            <a:headEnd type="none" w="med" len="med"/>
            <a:tailEnd type="none" w="med" len="med"/>
          </a:ln>
        </p:spPr>
        <p:txBody>
          <a:bodyPr anchor="ctr"/>
          <a:lstStyle/>
          <a:p>
            <a:pPr algn="ctr"/>
            <a:endParaRPr>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8" name="iS1ide-Shape 1153"/>
          <p:cNvSpPr/>
          <p:nvPr/>
        </p:nvSpPr>
        <p:spPr>
          <a:xfrm>
            <a:off x="8119736" y="4656456"/>
            <a:ext cx="530539" cy="530538"/>
          </a:xfrm>
          <a:prstGeom prst="rect">
            <a:avLst/>
          </a:prstGeom>
          <a:solidFill>
            <a:schemeClr val="accent4"/>
          </a:solidFill>
          <a:ln w="12700" cap="flat" cmpd="sng">
            <a:solidFill>
              <a:schemeClr val="lt1"/>
            </a:solidFill>
            <a:prstDash val="solid"/>
            <a:miter/>
            <a:headEnd type="none" w="med" len="med"/>
            <a:tailEnd type="none" w="med" len="med"/>
          </a:ln>
        </p:spPr>
        <p:txBody>
          <a:bodyPr anchor="ctr"/>
          <a:lstStyle/>
          <a:p>
            <a:pPr algn="ctr"/>
            <a:endParaRPr>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9" name="iS1ide-Shape 1154"/>
          <p:cNvSpPr/>
          <p:nvPr/>
        </p:nvSpPr>
        <p:spPr>
          <a:xfrm>
            <a:off x="8119736" y="3681145"/>
            <a:ext cx="530539" cy="530538"/>
          </a:xfrm>
          <a:prstGeom prst="rect">
            <a:avLst/>
          </a:prstGeom>
          <a:solidFill>
            <a:schemeClr val="accent3"/>
          </a:solidFill>
          <a:ln w="12700" cap="flat" cmpd="sng">
            <a:solidFill>
              <a:schemeClr val="lt1"/>
            </a:solidFill>
            <a:prstDash val="solid"/>
            <a:miter/>
            <a:headEnd type="none" w="med" len="med"/>
            <a:tailEnd type="none" w="med" len="med"/>
          </a:ln>
        </p:spPr>
        <p:txBody>
          <a:bodyPr anchor="ctr"/>
          <a:lstStyle/>
          <a:p>
            <a:pPr algn="ctr"/>
            <a:endParaRPr>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0" name="iS1ide-Shape 1155"/>
          <p:cNvSpPr/>
          <p:nvPr/>
        </p:nvSpPr>
        <p:spPr>
          <a:xfrm>
            <a:off x="8119736" y="2667960"/>
            <a:ext cx="530539" cy="530538"/>
          </a:xfrm>
          <a:prstGeom prst="rect">
            <a:avLst/>
          </a:prstGeom>
          <a:solidFill>
            <a:schemeClr val="accent2"/>
          </a:solidFill>
          <a:ln w="12700" cap="flat" cmpd="sng">
            <a:solidFill>
              <a:schemeClr val="lt1"/>
            </a:solidFill>
            <a:prstDash val="solid"/>
            <a:miter/>
            <a:headEnd type="none" w="med" len="med"/>
            <a:tailEnd type="none" w="med" len="med"/>
          </a:ln>
        </p:spPr>
        <p:txBody>
          <a:bodyPr anchor="ctr"/>
          <a:lstStyle/>
          <a:p>
            <a:pPr algn="ctr"/>
            <a:endParaRPr>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cxnSp>
        <p:nvCxnSpPr>
          <p:cNvPr id="11" name="iS1ide-Straight Arrow Connector 15"/>
          <p:cNvCxnSpPr>
            <a:stCxn id="2" idx="3"/>
            <a:endCxn id="5" idx="1"/>
          </p:cNvCxnSpPr>
          <p:nvPr/>
        </p:nvCxnSpPr>
        <p:spPr>
          <a:xfrm>
            <a:off x="8115128" y="1617244"/>
            <a:ext cx="0" cy="3623513"/>
          </a:xfrm>
          <a:prstGeom prst="straightConnector1">
            <a:avLst/>
          </a:prstGeom>
          <a:noFill/>
          <a:ln w="28575" cap="flat" cmpd="sng">
            <a:solidFill>
              <a:schemeClr val="tx1">
                <a:lumMod val="85000"/>
                <a:lumOff val="15000"/>
              </a:schemeClr>
            </a:solidFill>
            <a:prstDash val="solid"/>
            <a:miter/>
            <a:headEnd type="none" w="med" len="med"/>
            <a:tailEnd type="none" w="med" len="med"/>
          </a:ln>
        </p:spPr>
      </p:cxnSp>
      <p:cxnSp>
        <p:nvCxnSpPr>
          <p:cNvPr id="12" name="iS1ide-Straight Arrow Connector 16"/>
          <p:cNvCxnSpPr/>
          <p:nvPr/>
        </p:nvCxnSpPr>
        <p:spPr>
          <a:xfrm rot="10800000">
            <a:off x="5261177" y="1703217"/>
            <a:ext cx="1946699" cy="6547"/>
          </a:xfrm>
          <a:prstGeom prst="straightConnector1">
            <a:avLst/>
          </a:prstGeom>
          <a:noFill/>
          <a:ln w="19050" cap="rnd" cmpd="sng">
            <a:solidFill>
              <a:schemeClr val="tx1">
                <a:lumMod val="85000"/>
                <a:lumOff val="15000"/>
              </a:schemeClr>
            </a:solidFill>
            <a:prstDash val="solid"/>
            <a:round/>
            <a:headEnd type="none" w="med" len="med"/>
            <a:tailEnd type="oval" w="med" len="med"/>
          </a:ln>
        </p:spPr>
      </p:cxnSp>
      <p:cxnSp>
        <p:nvCxnSpPr>
          <p:cNvPr id="13" name="iS1ide-Straight Arrow Connector 17"/>
          <p:cNvCxnSpPr/>
          <p:nvPr/>
        </p:nvCxnSpPr>
        <p:spPr>
          <a:xfrm flipH="1">
            <a:off x="4310743" y="2897553"/>
            <a:ext cx="1946136" cy="0"/>
          </a:xfrm>
          <a:prstGeom prst="straightConnector1">
            <a:avLst/>
          </a:prstGeom>
          <a:noFill/>
          <a:ln w="19050" cap="rnd" cmpd="sng">
            <a:solidFill>
              <a:schemeClr val="tx1">
                <a:lumMod val="85000"/>
                <a:lumOff val="15000"/>
              </a:schemeClr>
            </a:solidFill>
            <a:prstDash val="solid"/>
            <a:round/>
            <a:headEnd type="none" w="med" len="med"/>
            <a:tailEnd type="oval" w="med" len="med"/>
          </a:ln>
        </p:spPr>
      </p:cxnSp>
      <p:cxnSp>
        <p:nvCxnSpPr>
          <p:cNvPr id="15" name="iS1ide-Straight Arrow Connector 19"/>
          <p:cNvCxnSpPr/>
          <p:nvPr/>
        </p:nvCxnSpPr>
        <p:spPr>
          <a:xfrm rot="10800000">
            <a:off x="5261175" y="5102480"/>
            <a:ext cx="1946699" cy="1151"/>
          </a:xfrm>
          <a:prstGeom prst="straightConnector1">
            <a:avLst/>
          </a:prstGeom>
          <a:noFill/>
          <a:ln w="19050" cap="rnd" cmpd="sng">
            <a:solidFill>
              <a:schemeClr val="tx1">
                <a:lumMod val="85000"/>
                <a:lumOff val="15000"/>
              </a:schemeClr>
            </a:solidFill>
            <a:prstDash val="solid"/>
            <a:round/>
            <a:headEnd type="none" w="med" len="med"/>
            <a:tailEnd type="oval" w="med" len="med"/>
          </a:ln>
        </p:spPr>
      </p:cxnSp>
      <p:sp>
        <p:nvSpPr>
          <p:cNvPr id="16" name="iS1ide-Shape 1177"/>
          <p:cNvSpPr/>
          <p:nvPr/>
        </p:nvSpPr>
        <p:spPr>
          <a:xfrm>
            <a:off x="8246616" y="1785149"/>
            <a:ext cx="317043" cy="257632"/>
          </a:xfrm>
          <a:custGeom>
            <a:avLst/>
            <a:gdLst/>
            <a:ahLst/>
            <a:cxnLst/>
            <a:rect l="0" t="0" r="0" b="0"/>
            <a:pathLst>
              <a:path w="120000" h="120000" extrusionOk="0">
                <a:moveTo>
                  <a:pt x="107711" y="29872"/>
                </a:moveTo>
                <a:cubicBezTo>
                  <a:pt x="107766" y="31172"/>
                  <a:pt x="107783" y="32488"/>
                  <a:pt x="107783" y="33788"/>
                </a:cubicBezTo>
                <a:cubicBezTo>
                  <a:pt x="107783" y="73838"/>
                  <a:pt x="83022" y="120000"/>
                  <a:pt x="37738" y="120000"/>
                </a:cubicBezTo>
                <a:cubicBezTo>
                  <a:pt x="23827" y="120000"/>
                  <a:pt x="10900" y="114983"/>
                  <a:pt x="0" y="106377"/>
                </a:cubicBezTo>
                <a:cubicBezTo>
                  <a:pt x="1927" y="106661"/>
                  <a:pt x="3888" y="106805"/>
                  <a:pt x="5872" y="106805"/>
                </a:cubicBezTo>
                <a:cubicBezTo>
                  <a:pt x="17411" y="106805"/>
                  <a:pt x="28022" y="101955"/>
                  <a:pt x="36444" y="93844"/>
                </a:cubicBezTo>
                <a:cubicBezTo>
                  <a:pt x="25677" y="93594"/>
                  <a:pt x="16577" y="84850"/>
                  <a:pt x="13450" y="72811"/>
                </a:cubicBezTo>
                <a:cubicBezTo>
                  <a:pt x="14950" y="73155"/>
                  <a:pt x="16494" y="73338"/>
                  <a:pt x="18077" y="73338"/>
                </a:cubicBezTo>
                <a:cubicBezTo>
                  <a:pt x="20327" y="73338"/>
                  <a:pt x="22505" y="72977"/>
                  <a:pt x="24566" y="72288"/>
                </a:cubicBezTo>
                <a:cubicBezTo>
                  <a:pt x="13305" y="69494"/>
                  <a:pt x="4822" y="57255"/>
                  <a:pt x="4822" y="42566"/>
                </a:cubicBezTo>
                <a:cubicBezTo>
                  <a:pt x="4822" y="42438"/>
                  <a:pt x="4822" y="42316"/>
                  <a:pt x="4822" y="42188"/>
                </a:cubicBezTo>
                <a:cubicBezTo>
                  <a:pt x="8138" y="44461"/>
                  <a:pt x="11938" y="45827"/>
                  <a:pt x="15972" y="45988"/>
                </a:cubicBezTo>
                <a:cubicBezTo>
                  <a:pt x="9366" y="40544"/>
                  <a:pt x="5016" y="31283"/>
                  <a:pt x="5016" y="20761"/>
                </a:cubicBezTo>
                <a:cubicBezTo>
                  <a:pt x="5016" y="15216"/>
                  <a:pt x="6227" y="10005"/>
                  <a:pt x="8355" y="5527"/>
                </a:cubicBezTo>
                <a:cubicBezTo>
                  <a:pt x="20488" y="23866"/>
                  <a:pt x="38638" y="35922"/>
                  <a:pt x="59100" y="37188"/>
                </a:cubicBezTo>
                <a:cubicBezTo>
                  <a:pt x="58683" y="34966"/>
                  <a:pt x="58466" y="32666"/>
                  <a:pt x="58466" y="30283"/>
                </a:cubicBezTo>
                <a:cubicBezTo>
                  <a:pt x="58466" y="13555"/>
                  <a:pt x="69483" y="0"/>
                  <a:pt x="83077" y="0"/>
                </a:cubicBezTo>
                <a:cubicBezTo>
                  <a:pt x="90161" y="0"/>
                  <a:pt x="96561" y="3666"/>
                  <a:pt x="101055" y="9561"/>
                </a:cubicBezTo>
                <a:cubicBezTo>
                  <a:pt x="106655" y="8194"/>
                  <a:pt x="111927" y="5672"/>
                  <a:pt x="116688" y="2205"/>
                </a:cubicBezTo>
                <a:cubicBezTo>
                  <a:pt x="114850" y="9277"/>
                  <a:pt x="110938" y="15216"/>
                  <a:pt x="105861" y="18966"/>
                </a:cubicBezTo>
                <a:cubicBezTo>
                  <a:pt x="110844" y="18227"/>
                  <a:pt x="115577" y="16611"/>
                  <a:pt x="120000" y="14200"/>
                </a:cubicBezTo>
                <a:cubicBezTo>
                  <a:pt x="116700" y="20283"/>
                  <a:pt x="112527" y="25611"/>
                  <a:pt x="107711" y="29872"/>
                </a:cubicBezTo>
                <a:close/>
              </a:path>
            </a:pathLst>
          </a:custGeom>
          <a:solidFill>
            <a:srgbClr val="FFFFFF"/>
          </a:solidFill>
          <a:ln>
            <a:noFill/>
          </a:ln>
        </p:spPr>
        <p:txBody>
          <a:bodyPr anchor="ctr"/>
          <a:lstStyle/>
          <a:p>
            <a:pPr algn="ctr"/>
            <a:endParaRPr>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7" name="iS1ide-Shape 1178"/>
          <p:cNvSpPr/>
          <p:nvPr/>
        </p:nvSpPr>
        <p:spPr>
          <a:xfrm>
            <a:off x="8266346" y="2780025"/>
            <a:ext cx="278239" cy="278239"/>
          </a:xfrm>
          <a:custGeom>
            <a:avLst/>
            <a:gdLst/>
            <a:ahLst/>
            <a:cxnLst/>
            <a:rect l="0" t="0" r="0" b="0"/>
            <a:pathLst>
              <a:path w="120000" h="120000" extrusionOk="0">
                <a:moveTo>
                  <a:pt x="102044" y="33333"/>
                </a:moveTo>
                <a:lnTo>
                  <a:pt x="91277" y="33333"/>
                </a:lnTo>
                <a:cubicBezTo>
                  <a:pt x="88733" y="33333"/>
                  <a:pt x="86666" y="31255"/>
                  <a:pt x="86666" y="28722"/>
                </a:cubicBezTo>
                <a:lnTo>
                  <a:pt x="86666" y="17938"/>
                </a:lnTo>
                <a:cubicBezTo>
                  <a:pt x="86666" y="15394"/>
                  <a:pt x="88733" y="13333"/>
                  <a:pt x="91272" y="13333"/>
                </a:cubicBezTo>
                <a:lnTo>
                  <a:pt x="102038" y="13333"/>
                </a:lnTo>
                <a:cubicBezTo>
                  <a:pt x="104600" y="13333"/>
                  <a:pt x="106666" y="15394"/>
                  <a:pt x="106666" y="17938"/>
                </a:cubicBezTo>
                <a:lnTo>
                  <a:pt x="106666" y="28711"/>
                </a:lnTo>
                <a:cubicBezTo>
                  <a:pt x="106666" y="31255"/>
                  <a:pt x="104600" y="33333"/>
                  <a:pt x="102044" y="33333"/>
                </a:cubicBezTo>
                <a:close/>
                <a:moveTo>
                  <a:pt x="36822" y="59894"/>
                </a:moveTo>
                <a:cubicBezTo>
                  <a:pt x="36822" y="47144"/>
                  <a:pt x="47155" y="36822"/>
                  <a:pt x="59900" y="36822"/>
                </a:cubicBezTo>
                <a:cubicBezTo>
                  <a:pt x="72638" y="36822"/>
                  <a:pt x="82977" y="47144"/>
                  <a:pt x="82977" y="59894"/>
                </a:cubicBezTo>
                <a:cubicBezTo>
                  <a:pt x="82977" y="72638"/>
                  <a:pt x="72638" y="82972"/>
                  <a:pt x="59900" y="82972"/>
                </a:cubicBezTo>
                <a:cubicBezTo>
                  <a:pt x="47144" y="82972"/>
                  <a:pt x="36822" y="72638"/>
                  <a:pt x="36822" y="59894"/>
                </a:cubicBezTo>
                <a:close/>
                <a:moveTo>
                  <a:pt x="59894" y="96822"/>
                </a:moveTo>
                <a:cubicBezTo>
                  <a:pt x="80288" y="96822"/>
                  <a:pt x="96811" y="80277"/>
                  <a:pt x="96811" y="59894"/>
                </a:cubicBezTo>
                <a:cubicBezTo>
                  <a:pt x="96811" y="57638"/>
                  <a:pt x="96527" y="55466"/>
                  <a:pt x="96127" y="53333"/>
                </a:cubicBezTo>
                <a:lnTo>
                  <a:pt x="106666" y="53333"/>
                </a:lnTo>
                <a:lnTo>
                  <a:pt x="106666" y="101438"/>
                </a:lnTo>
                <a:cubicBezTo>
                  <a:pt x="106666" y="103988"/>
                  <a:pt x="104600" y="106038"/>
                  <a:pt x="102044" y="106038"/>
                </a:cubicBezTo>
                <a:lnTo>
                  <a:pt x="17955" y="106038"/>
                </a:lnTo>
                <a:cubicBezTo>
                  <a:pt x="15400" y="106038"/>
                  <a:pt x="13333" y="103988"/>
                  <a:pt x="13333" y="101438"/>
                </a:cubicBezTo>
                <a:lnTo>
                  <a:pt x="13333" y="53333"/>
                </a:lnTo>
                <a:lnTo>
                  <a:pt x="23661" y="53333"/>
                </a:lnTo>
                <a:cubicBezTo>
                  <a:pt x="23255" y="55466"/>
                  <a:pt x="22966" y="57638"/>
                  <a:pt x="22966" y="59894"/>
                </a:cubicBezTo>
                <a:cubicBezTo>
                  <a:pt x="22966" y="80288"/>
                  <a:pt x="39505" y="96822"/>
                  <a:pt x="59894" y="96822"/>
                </a:cubicBezTo>
                <a:close/>
                <a:moveTo>
                  <a:pt x="106666" y="0"/>
                </a:moveTo>
                <a:lnTo>
                  <a:pt x="13333" y="0"/>
                </a:lnTo>
                <a:cubicBezTo>
                  <a:pt x="6000" y="0"/>
                  <a:pt x="0" y="6000"/>
                  <a:pt x="0" y="13333"/>
                </a:cubicBezTo>
                <a:lnTo>
                  <a:pt x="0" y="106666"/>
                </a:lnTo>
                <a:cubicBezTo>
                  <a:pt x="0" y="114005"/>
                  <a:pt x="6000" y="120000"/>
                  <a:pt x="13333" y="120000"/>
                </a:cubicBezTo>
                <a:lnTo>
                  <a:pt x="106666" y="120000"/>
                </a:lnTo>
                <a:cubicBezTo>
                  <a:pt x="114000" y="120000"/>
                  <a:pt x="120000" y="114005"/>
                  <a:pt x="120000" y="106666"/>
                </a:cubicBezTo>
                <a:lnTo>
                  <a:pt x="120000" y="13333"/>
                </a:lnTo>
                <a:cubicBezTo>
                  <a:pt x="120000" y="6000"/>
                  <a:pt x="114000" y="0"/>
                  <a:pt x="106666" y="0"/>
                </a:cubicBezTo>
                <a:close/>
              </a:path>
            </a:pathLst>
          </a:custGeom>
          <a:solidFill>
            <a:srgbClr val="FFFFFF"/>
          </a:solidFill>
          <a:ln>
            <a:noFill/>
          </a:ln>
        </p:spPr>
        <p:txBody>
          <a:bodyPr anchor="ctr"/>
          <a:lstStyle/>
          <a:p>
            <a:pPr algn="ctr"/>
            <a:endParaRPr>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8" name="iS1ide-Shape 1179"/>
          <p:cNvSpPr/>
          <p:nvPr/>
        </p:nvSpPr>
        <p:spPr>
          <a:xfrm>
            <a:off x="8259829" y="3818239"/>
            <a:ext cx="280617" cy="274976"/>
          </a:xfrm>
          <a:custGeom>
            <a:avLst/>
            <a:gdLst/>
            <a:ahLst/>
            <a:cxnLst/>
            <a:rect l="0" t="0" r="0" b="0"/>
            <a:pathLst>
              <a:path w="120000" h="120000" extrusionOk="0">
                <a:moveTo>
                  <a:pt x="99955" y="46361"/>
                </a:moveTo>
                <a:lnTo>
                  <a:pt x="99955" y="25911"/>
                </a:lnTo>
                <a:lnTo>
                  <a:pt x="86594" y="25911"/>
                </a:lnTo>
                <a:lnTo>
                  <a:pt x="86594" y="46361"/>
                </a:lnTo>
                <a:lnTo>
                  <a:pt x="66550" y="46361"/>
                </a:lnTo>
                <a:lnTo>
                  <a:pt x="66550" y="60000"/>
                </a:lnTo>
                <a:lnTo>
                  <a:pt x="86594" y="60000"/>
                </a:lnTo>
                <a:lnTo>
                  <a:pt x="86594" y="80455"/>
                </a:lnTo>
                <a:lnTo>
                  <a:pt x="99955" y="80455"/>
                </a:lnTo>
                <a:lnTo>
                  <a:pt x="99955" y="60000"/>
                </a:lnTo>
                <a:lnTo>
                  <a:pt x="120000" y="60000"/>
                </a:lnTo>
                <a:lnTo>
                  <a:pt x="120000" y="46361"/>
                </a:lnTo>
                <a:cubicBezTo>
                  <a:pt x="120000" y="46361"/>
                  <a:pt x="99955" y="46361"/>
                  <a:pt x="99955" y="46361"/>
                </a:cubicBezTo>
                <a:close/>
                <a:moveTo>
                  <a:pt x="47922" y="23361"/>
                </a:moveTo>
                <a:cubicBezTo>
                  <a:pt x="50938" y="34188"/>
                  <a:pt x="46388" y="45488"/>
                  <a:pt x="39133" y="47583"/>
                </a:cubicBezTo>
                <a:cubicBezTo>
                  <a:pt x="38294" y="47822"/>
                  <a:pt x="37438" y="47938"/>
                  <a:pt x="36566" y="47938"/>
                </a:cubicBezTo>
                <a:cubicBezTo>
                  <a:pt x="29922" y="47938"/>
                  <a:pt x="23344" y="41077"/>
                  <a:pt x="20900" y="31622"/>
                </a:cubicBezTo>
                <a:cubicBezTo>
                  <a:pt x="19533" y="26333"/>
                  <a:pt x="19650" y="21683"/>
                  <a:pt x="21211" y="17222"/>
                </a:cubicBezTo>
                <a:cubicBezTo>
                  <a:pt x="22744" y="12827"/>
                  <a:pt x="25511" y="9872"/>
                  <a:pt x="28983" y="8872"/>
                </a:cubicBezTo>
                <a:cubicBezTo>
                  <a:pt x="29816" y="8633"/>
                  <a:pt x="30677" y="8511"/>
                  <a:pt x="31555" y="8511"/>
                </a:cubicBezTo>
                <a:cubicBezTo>
                  <a:pt x="39572" y="8511"/>
                  <a:pt x="44727" y="11905"/>
                  <a:pt x="47922" y="23361"/>
                </a:cubicBezTo>
                <a:close/>
                <a:moveTo>
                  <a:pt x="55950" y="91377"/>
                </a:moveTo>
                <a:cubicBezTo>
                  <a:pt x="56533" y="100961"/>
                  <a:pt x="48500" y="108033"/>
                  <a:pt x="36427" y="108927"/>
                </a:cubicBezTo>
                <a:cubicBezTo>
                  <a:pt x="24166" y="109850"/>
                  <a:pt x="14077" y="104216"/>
                  <a:pt x="13488" y="94638"/>
                </a:cubicBezTo>
                <a:cubicBezTo>
                  <a:pt x="13200" y="90027"/>
                  <a:pt x="15188" y="85527"/>
                  <a:pt x="19066" y="81933"/>
                </a:cubicBezTo>
                <a:cubicBezTo>
                  <a:pt x="23005" y="78300"/>
                  <a:pt x="28405" y="76050"/>
                  <a:pt x="34288" y="75605"/>
                </a:cubicBezTo>
                <a:cubicBezTo>
                  <a:pt x="34983" y="75566"/>
                  <a:pt x="35672" y="75527"/>
                  <a:pt x="36361" y="75527"/>
                </a:cubicBezTo>
                <a:cubicBezTo>
                  <a:pt x="47711" y="75533"/>
                  <a:pt x="55394" y="82338"/>
                  <a:pt x="55950" y="91377"/>
                </a:cubicBezTo>
                <a:close/>
                <a:moveTo>
                  <a:pt x="6344" y="29927"/>
                </a:moveTo>
                <a:cubicBezTo>
                  <a:pt x="6344" y="40111"/>
                  <a:pt x="9683" y="47461"/>
                  <a:pt x="16250" y="51777"/>
                </a:cubicBezTo>
                <a:cubicBezTo>
                  <a:pt x="21633" y="55322"/>
                  <a:pt x="27872" y="55855"/>
                  <a:pt x="31122" y="55855"/>
                </a:cubicBezTo>
                <a:cubicBezTo>
                  <a:pt x="31911" y="55855"/>
                  <a:pt x="32544" y="55811"/>
                  <a:pt x="32983" y="55788"/>
                </a:cubicBezTo>
                <a:cubicBezTo>
                  <a:pt x="32983" y="55788"/>
                  <a:pt x="31955" y="62633"/>
                  <a:pt x="36927" y="69394"/>
                </a:cubicBezTo>
                <a:lnTo>
                  <a:pt x="36700" y="69394"/>
                </a:lnTo>
                <a:cubicBezTo>
                  <a:pt x="28088" y="69394"/>
                  <a:pt x="0" y="71227"/>
                  <a:pt x="0" y="94805"/>
                </a:cubicBezTo>
                <a:cubicBezTo>
                  <a:pt x="0" y="118777"/>
                  <a:pt x="25794" y="120000"/>
                  <a:pt x="30972" y="120000"/>
                </a:cubicBezTo>
                <a:cubicBezTo>
                  <a:pt x="31383" y="120000"/>
                  <a:pt x="31622" y="119988"/>
                  <a:pt x="31622" y="119988"/>
                </a:cubicBezTo>
                <a:cubicBezTo>
                  <a:pt x="31677" y="119988"/>
                  <a:pt x="32044" y="120000"/>
                  <a:pt x="32677" y="120000"/>
                </a:cubicBezTo>
                <a:cubicBezTo>
                  <a:pt x="36000" y="120000"/>
                  <a:pt x="44583" y="119577"/>
                  <a:pt x="52555" y="115616"/>
                </a:cubicBezTo>
                <a:cubicBezTo>
                  <a:pt x="62894" y="110500"/>
                  <a:pt x="68138" y="101577"/>
                  <a:pt x="68138" y="89127"/>
                </a:cubicBezTo>
                <a:cubicBezTo>
                  <a:pt x="68138" y="77100"/>
                  <a:pt x="60150" y="69938"/>
                  <a:pt x="54316" y="64705"/>
                </a:cubicBezTo>
                <a:cubicBezTo>
                  <a:pt x="50755" y="61505"/>
                  <a:pt x="47677" y="58750"/>
                  <a:pt x="47677" y="56072"/>
                </a:cubicBezTo>
                <a:cubicBezTo>
                  <a:pt x="47677" y="53344"/>
                  <a:pt x="49927" y="51294"/>
                  <a:pt x="52766" y="48694"/>
                </a:cubicBezTo>
                <a:cubicBezTo>
                  <a:pt x="57372" y="44500"/>
                  <a:pt x="61711" y="38522"/>
                  <a:pt x="61711" y="27216"/>
                </a:cubicBezTo>
                <a:cubicBezTo>
                  <a:pt x="61711" y="17283"/>
                  <a:pt x="60450" y="10611"/>
                  <a:pt x="52666" y="6377"/>
                </a:cubicBezTo>
                <a:cubicBezTo>
                  <a:pt x="53477" y="5950"/>
                  <a:pt x="56350" y="5644"/>
                  <a:pt x="57766" y="5438"/>
                </a:cubicBezTo>
                <a:cubicBezTo>
                  <a:pt x="61983" y="4855"/>
                  <a:pt x="68150" y="4188"/>
                  <a:pt x="68150" y="677"/>
                </a:cubicBezTo>
                <a:lnTo>
                  <a:pt x="68150" y="0"/>
                </a:lnTo>
                <a:lnTo>
                  <a:pt x="37422" y="0"/>
                </a:lnTo>
                <a:cubicBezTo>
                  <a:pt x="37111" y="11"/>
                  <a:pt x="6344" y="1172"/>
                  <a:pt x="6344" y="29927"/>
                </a:cubicBezTo>
                <a:close/>
              </a:path>
            </a:pathLst>
          </a:custGeom>
          <a:solidFill>
            <a:srgbClr val="FFFFFF"/>
          </a:solidFill>
          <a:ln>
            <a:noFill/>
          </a:ln>
        </p:spPr>
        <p:txBody>
          <a:bodyPr anchor="ctr"/>
          <a:lstStyle/>
          <a:p>
            <a:pPr algn="ctr"/>
            <a:endParaRPr>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9" name="iS1ide-Shape 1180"/>
          <p:cNvSpPr/>
          <p:nvPr/>
        </p:nvSpPr>
        <p:spPr>
          <a:xfrm>
            <a:off x="8259930" y="4788873"/>
            <a:ext cx="250161" cy="250184"/>
          </a:xfrm>
          <a:custGeom>
            <a:avLst/>
            <a:gdLst/>
            <a:ahLst/>
            <a:cxnLst/>
            <a:rect l="0" t="0" r="0" b="0"/>
            <a:pathLst>
              <a:path w="120000" h="120000" extrusionOk="0">
                <a:moveTo>
                  <a:pt x="35683" y="102000"/>
                </a:moveTo>
                <a:cubicBezTo>
                  <a:pt x="35683" y="112105"/>
                  <a:pt x="27788" y="120000"/>
                  <a:pt x="17683" y="120000"/>
                </a:cubicBezTo>
                <a:cubicBezTo>
                  <a:pt x="7894" y="120000"/>
                  <a:pt x="0" y="112105"/>
                  <a:pt x="0" y="102000"/>
                </a:cubicBezTo>
                <a:cubicBezTo>
                  <a:pt x="0" y="92211"/>
                  <a:pt x="7894" y="84316"/>
                  <a:pt x="17683" y="84316"/>
                </a:cubicBezTo>
                <a:cubicBezTo>
                  <a:pt x="27788" y="84316"/>
                  <a:pt x="35683" y="92211"/>
                  <a:pt x="35683" y="102000"/>
                </a:cubicBezTo>
                <a:close/>
                <a:moveTo>
                  <a:pt x="82427" y="120000"/>
                </a:moveTo>
                <a:lnTo>
                  <a:pt x="63794" y="120000"/>
                </a:lnTo>
                <a:cubicBezTo>
                  <a:pt x="63794" y="84633"/>
                  <a:pt x="35055" y="56211"/>
                  <a:pt x="0" y="56211"/>
                </a:cubicBezTo>
                <a:lnTo>
                  <a:pt x="0" y="37583"/>
                </a:lnTo>
                <a:cubicBezTo>
                  <a:pt x="45472" y="37583"/>
                  <a:pt x="82427" y="74527"/>
                  <a:pt x="82427" y="120000"/>
                </a:cubicBezTo>
                <a:close/>
                <a:moveTo>
                  <a:pt x="120000" y="120000"/>
                </a:moveTo>
                <a:lnTo>
                  <a:pt x="101061" y="120000"/>
                </a:lnTo>
                <a:cubicBezTo>
                  <a:pt x="101061" y="64111"/>
                  <a:pt x="55894" y="18638"/>
                  <a:pt x="0" y="18638"/>
                </a:cubicBezTo>
                <a:lnTo>
                  <a:pt x="0" y="0"/>
                </a:lnTo>
                <a:cubicBezTo>
                  <a:pt x="66005" y="0"/>
                  <a:pt x="120000" y="53683"/>
                  <a:pt x="120000" y="120000"/>
                </a:cubicBezTo>
                <a:close/>
              </a:path>
            </a:pathLst>
          </a:custGeom>
          <a:solidFill>
            <a:schemeClr val="lt1"/>
          </a:solidFill>
          <a:ln>
            <a:noFill/>
          </a:ln>
        </p:spPr>
        <p:txBody>
          <a:bodyPr anchor="ctr"/>
          <a:lstStyle/>
          <a:p>
            <a:pPr algn="ctr"/>
            <a:endParaRPr>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cxnSp>
        <p:nvCxnSpPr>
          <p:cNvPr id="22" name="iS1ide-Straight Arrow Connector 17"/>
          <p:cNvCxnSpPr/>
          <p:nvPr/>
        </p:nvCxnSpPr>
        <p:spPr>
          <a:xfrm flipH="1">
            <a:off x="4310743" y="3984355"/>
            <a:ext cx="1946136" cy="0"/>
          </a:xfrm>
          <a:prstGeom prst="straightConnector1">
            <a:avLst/>
          </a:prstGeom>
          <a:noFill/>
          <a:ln w="19050" cap="rnd" cmpd="sng">
            <a:solidFill>
              <a:schemeClr val="tx1">
                <a:lumMod val="85000"/>
                <a:lumOff val="15000"/>
              </a:schemeClr>
            </a:solidFill>
            <a:prstDash val="solid"/>
            <a:round/>
            <a:headEnd type="none" w="med" len="med"/>
            <a:tailEnd type="oval" w="med" len="med"/>
          </a:ln>
        </p:spPr>
      </p:cxnSp>
      <p:sp>
        <p:nvSpPr>
          <p:cNvPr id="23" name="文本框 22"/>
          <p:cNvSpPr txBox="1"/>
          <p:nvPr/>
        </p:nvSpPr>
        <p:spPr>
          <a:xfrm>
            <a:off x="2043588" y="1476583"/>
            <a:ext cx="3071596" cy="370205"/>
          </a:xfrm>
          <a:prstGeom prst="rect">
            <a:avLst/>
          </a:prstGeom>
          <a:noFill/>
          <a:ln w="0">
            <a:noFill/>
          </a:ln>
        </p:spPr>
        <p:txBody>
          <a:bodyPr vert="horz" wrap="square" lIns="89535" tIns="46355" rIns="89535" bIns="46355" numCol="1" anchor="t">
            <a:spAutoFit/>
          </a:bodyPr>
          <a:lstStyle/>
          <a:p>
            <a:pPr algn="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tx1">
                  <a:lumMod val="85000"/>
                  <a:lumOff val="15000"/>
                </a:schemeClr>
              </a:solidFill>
              <a:latin typeface="Arial" panose="020B0604020202020204" pitchFamily="34" charset="0"/>
              <a:ea typeface="微软雅黑" panose="020B0503020204020204" charset="-122"/>
              <a:cs typeface="阿里巴巴普惠体 M" panose="00020600040101010101" pitchFamily="18" charset="-122"/>
              <a:sym typeface="Arial" panose="020B0604020202020204" pitchFamily="34" charset="0"/>
            </a:endParaRPr>
          </a:p>
        </p:txBody>
      </p:sp>
      <p:sp>
        <p:nvSpPr>
          <p:cNvPr id="24" name="文本框 23"/>
          <p:cNvSpPr txBox="1"/>
          <p:nvPr/>
        </p:nvSpPr>
        <p:spPr>
          <a:xfrm>
            <a:off x="2034063" y="1759622"/>
            <a:ext cx="3081121" cy="707566"/>
          </a:xfrm>
          <a:prstGeom prst="rect">
            <a:avLst/>
          </a:prstGeom>
          <a:noFill/>
          <a:ln w="0">
            <a:noFill/>
          </a:ln>
        </p:spPr>
        <p:txBody>
          <a:bodyPr vert="horz" wrap="square" lIns="89535" tIns="46355" rIns="89535" bIns="46355" numCol="1" anchor="t">
            <a:spAutoFit/>
          </a:bodyPr>
          <a:lstStyle/>
          <a:p>
            <a:pPr algn="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5" name="文本框 24"/>
          <p:cNvSpPr txBox="1"/>
          <p:nvPr/>
        </p:nvSpPr>
        <p:spPr>
          <a:xfrm>
            <a:off x="2043588" y="4819441"/>
            <a:ext cx="3071596" cy="370205"/>
          </a:xfrm>
          <a:prstGeom prst="rect">
            <a:avLst/>
          </a:prstGeom>
          <a:noFill/>
          <a:ln w="0">
            <a:noFill/>
          </a:ln>
        </p:spPr>
        <p:txBody>
          <a:bodyPr vert="horz" wrap="square" lIns="89535" tIns="46355" rIns="89535" bIns="46355" numCol="1" anchor="t">
            <a:spAutoFit/>
          </a:bodyPr>
          <a:lstStyle/>
          <a:p>
            <a:pPr algn="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tx1">
                  <a:lumMod val="85000"/>
                  <a:lumOff val="15000"/>
                </a:schemeClr>
              </a:solidFill>
              <a:latin typeface="Arial" panose="020B0604020202020204" pitchFamily="34" charset="0"/>
              <a:ea typeface="微软雅黑" panose="020B0503020204020204" charset="-122"/>
              <a:cs typeface="阿里巴巴普惠体 M" panose="00020600040101010101" pitchFamily="18" charset="-122"/>
              <a:sym typeface="Arial" panose="020B0604020202020204" pitchFamily="34" charset="0"/>
            </a:endParaRPr>
          </a:p>
        </p:txBody>
      </p:sp>
      <p:sp>
        <p:nvSpPr>
          <p:cNvPr id="26" name="文本框 25"/>
          <p:cNvSpPr txBox="1"/>
          <p:nvPr/>
        </p:nvSpPr>
        <p:spPr>
          <a:xfrm>
            <a:off x="2034063" y="5102480"/>
            <a:ext cx="3081121" cy="706475"/>
          </a:xfrm>
          <a:prstGeom prst="rect">
            <a:avLst/>
          </a:prstGeom>
          <a:noFill/>
          <a:ln w="0">
            <a:noFill/>
          </a:ln>
        </p:spPr>
        <p:txBody>
          <a:bodyPr vert="horz" wrap="square" lIns="89535" tIns="46355" rIns="89535" bIns="46355" numCol="1" anchor="t">
            <a:spAutoFit/>
          </a:bodyPr>
          <a:lstStyle/>
          <a:p>
            <a:pPr algn="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7" name="文本框 26"/>
          <p:cNvSpPr txBox="1"/>
          <p:nvPr/>
        </p:nvSpPr>
        <p:spPr>
          <a:xfrm>
            <a:off x="1192655" y="3742727"/>
            <a:ext cx="3071596" cy="370205"/>
          </a:xfrm>
          <a:prstGeom prst="rect">
            <a:avLst/>
          </a:prstGeom>
          <a:noFill/>
          <a:ln w="0">
            <a:noFill/>
          </a:ln>
        </p:spPr>
        <p:txBody>
          <a:bodyPr vert="horz" wrap="square" lIns="89535" tIns="46355" rIns="89535" bIns="46355" numCol="1" anchor="t">
            <a:spAutoFit/>
          </a:bodyPr>
          <a:lstStyle/>
          <a:p>
            <a:pPr algn="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tx1">
                  <a:lumMod val="85000"/>
                  <a:lumOff val="15000"/>
                </a:schemeClr>
              </a:solidFill>
              <a:latin typeface="Arial" panose="020B0604020202020204" pitchFamily="34" charset="0"/>
              <a:ea typeface="微软雅黑" panose="020B0503020204020204" charset="-122"/>
              <a:cs typeface="阿里巴巴普惠体 M" panose="00020600040101010101" pitchFamily="18" charset="-122"/>
              <a:sym typeface="Arial" panose="020B0604020202020204" pitchFamily="34" charset="0"/>
            </a:endParaRPr>
          </a:p>
        </p:txBody>
      </p:sp>
      <p:sp>
        <p:nvSpPr>
          <p:cNvPr id="28" name="文本框 27"/>
          <p:cNvSpPr txBox="1"/>
          <p:nvPr/>
        </p:nvSpPr>
        <p:spPr>
          <a:xfrm>
            <a:off x="1183130" y="4025766"/>
            <a:ext cx="3081121" cy="706475"/>
          </a:xfrm>
          <a:prstGeom prst="rect">
            <a:avLst/>
          </a:prstGeom>
          <a:noFill/>
          <a:ln w="0">
            <a:noFill/>
          </a:ln>
        </p:spPr>
        <p:txBody>
          <a:bodyPr vert="horz" wrap="square" lIns="89535" tIns="46355" rIns="89535" bIns="46355" numCol="1" anchor="t">
            <a:spAutoFit/>
          </a:bodyPr>
          <a:lstStyle/>
          <a:p>
            <a:pPr algn="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9" name="文本框 28"/>
          <p:cNvSpPr txBox="1"/>
          <p:nvPr/>
        </p:nvSpPr>
        <p:spPr>
          <a:xfrm>
            <a:off x="1192655" y="2635446"/>
            <a:ext cx="3071596" cy="370205"/>
          </a:xfrm>
          <a:prstGeom prst="rect">
            <a:avLst/>
          </a:prstGeom>
          <a:noFill/>
          <a:ln w="0">
            <a:noFill/>
          </a:ln>
        </p:spPr>
        <p:txBody>
          <a:bodyPr vert="horz" wrap="square" lIns="89535" tIns="46355" rIns="89535" bIns="46355" numCol="1" anchor="t">
            <a:spAutoFit/>
          </a:bodyPr>
          <a:lstStyle/>
          <a:p>
            <a:pPr algn="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tx1">
                  <a:lumMod val="85000"/>
                  <a:lumOff val="15000"/>
                </a:schemeClr>
              </a:solidFill>
              <a:latin typeface="Arial" panose="020B0604020202020204" pitchFamily="34" charset="0"/>
              <a:ea typeface="微软雅黑" panose="020B0503020204020204" charset="-122"/>
              <a:cs typeface="阿里巴巴普惠体 M" panose="00020600040101010101" pitchFamily="18" charset="-122"/>
              <a:sym typeface="Arial" panose="020B0604020202020204" pitchFamily="34" charset="0"/>
            </a:endParaRPr>
          </a:p>
        </p:txBody>
      </p:sp>
      <p:sp>
        <p:nvSpPr>
          <p:cNvPr id="30" name="文本框 29"/>
          <p:cNvSpPr txBox="1"/>
          <p:nvPr/>
        </p:nvSpPr>
        <p:spPr>
          <a:xfrm>
            <a:off x="1183130" y="2918485"/>
            <a:ext cx="3081121" cy="706475"/>
          </a:xfrm>
          <a:prstGeom prst="rect">
            <a:avLst/>
          </a:prstGeom>
          <a:noFill/>
          <a:ln w="0">
            <a:noFill/>
          </a:ln>
        </p:spPr>
        <p:txBody>
          <a:bodyPr vert="horz" wrap="square" lIns="89535" tIns="46355" rIns="89535" bIns="46355" numCol="1" anchor="t">
            <a:spAutoFit/>
          </a:bodyPr>
          <a:lstStyle/>
          <a:p>
            <a:pPr algn="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1" name="文本框 30"/>
          <p:cNvSpPr txBox="1"/>
          <p:nvPr/>
        </p:nvSpPr>
        <p:spPr>
          <a:xfrm>
            <a:off x="8690539" y="1695481"/>
            <a:ext cx="2205510" cy="462947"/>
          </a:xfrm>
          <a:prstGeom prst="rect">
            <a:avLst/>
          </a:prstGeom>
          <a:noFill/>
          <a:ln w="0">
            <a:noFill/>
          </a:ln>
        </p:spPr>
        <p:txBody>
          <a:bodyPr vert="horz" wrap="square" lIns="89535" tIns="46355" rIns="89535" bIns="46355" numCol="1" anchor="t">
            <a:spAutoFit/>
          </a:bodyPr>
          <a:lstStyle/>
          <a:p>
            <a:pPr defTabSz="508000" eaLnBrk="0"/>
            <a:r>
              <a:rPr lang="zh-CN" altLang="en-US" sz="2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编辑标题</a:t>
            </a:r>
            <a:endParaRPr lang="ko-KR" altLang="en-US" sz="2400" dirty="0">
              <a:solidFill>
                <a:schemeClr val="tx1">
                  <a:lumMod val="85000"/>
                  <a:lumOff val="15000"/>
                </a:schemeClr>
              </a:solidFill>
              <a:latin typeface="Arial" panose="020B0604020202020204" pitchFamily="34" charset="0"/>
              <a:ea typeface="微软雅黑" panose="020B0503020204020204" charset="-122"/>
              <a:cs typeface="阿里巴巴普惠体 M" panose="00020600040101010101" pitchFamily="18" charset="-122"/>
              <a:sym typeface="Arial" panose="020B0604020202020204" pitchFamily="34" charset="0"/>
            </a:endParaRPr>
          </a:p>
        </p:txBody>
      </p:sp>
      <p:sp>
        <p:nvSpPr>
          <p:cNvPr id="32" name="文本框 31"/>
          <p:cNvSpPr txBox="1"/>
          <p:nvPr/>
        </p:nvSpPr>
        <p:spPr>
          <a:xfrm>
            <a:off x="8690539" y="2714810"/>
            <a:ext cx="2205510" cy="462947"/>
          </a:xfrm>
          <a:prstGeom prst="rect">
            <a:avLst/>
          </a:prstGeom>
          <a:noFill/>
          <a:ln w="0">
            <a:noFill/>
          </a:ln>
        </p:spPr>
        <p:txBody>
          <a:bodyPr vert="horz" wrap="square" lIns="89535" tIns="46355" rIns="89535" bIns="46355" numCol="1" anchor="t">
            <a:spAutoFit/>
          </a:bodyPr>
          <a:lstStyle/>
          <a:p>
            <a:pPr defTabSz="508000" eaLnBrk="0"/>
            <a:r>
              <a:rPr lang="zh-CN" altLang="en-US" sz="2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编辑标题</a:t>
            </a:r>
            <a:endParaRPr lang="ko-KR" altLang="en-US" sz="2400" dirty="0">
              <a:solidFill>
                <a:schemeClr val="tx1">
                  <a:lumMod val="85000"/>
                  <a:lumOff val="15000"/>
                </a:schemeClr>
              </a:solidFill>
              <a:latin typeface="Arial" panose="020B0604020202020204" pitchFamily="34" charset="0"/>
              <a:ea typeface="微软雅黑" panose="020B0503020204020204" charset="-122"/>
              <a:cs typeface="阿里巴巴普惠体 M" panose="00020600040101010101" pitchFamily="18" charset="-122"/>
              <a:sym typeface="Arial" panose="020B0604020202020204" pitchFamily="34" charset="0"/>
            </a:endParaRPr>
          </a:p>
        </p:txBody>
      </p:sp>
      <p:sp>
        <p:nvSpPr>
          <p:cNvPr id="33" name="文本框 32"/>
          <p:cNvSpPr txBox="1"/>
          <p:nvPr/>
        </p:nvSpPr>
        <p:spPr>
          <a:xfrm>
            <a:off x="8690539" y="3708805"/>
            <a:ext cx="2205510" cy="462947"/>
          </a:xfrm>
          <a:prstGeom prst="rect">
            <a:avLst/>
          </a:prstGeom>
          <a:noFill/>
          <a:ln w="0">
            <a:noFill/>
          </a:ln>
        </p:spPr>
        <p:txBody>
          <a:bodyPr vert="horz" wrap="square" lIns="89535" tIns="46355" rIns="89535" bIns="46355" numCol="1" anchor="t">
            <a:spAutoFit/>
          </a:bodyPr>
          <a:lstStyle/>
          <a:p>
            <a:pPr defTabSz="508000" eaLnBrk="0"/>
            <a:r>
              <a:rPr lang="zh-CN" altLang="en-US" sz="2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编辑标题</a:t>
            </a:r>
            <a:endParaRPr lang="ko-KR" altLang="en-US" sz="2400" dirty="0">
              <a:solidFill>
                <a:schemeClr val="tx1">
                  <a:lumMod val="85000"/>
                  <a:lumOff val="15000"/>
                </a:schemeClr>
              </a:solidFill>
              <a:latin typeface="Arial" panose="020B0604020202020204" pitchFamily="34" charset="0"/>
              <a:ea typeface="微软雅黑" panose="020B0503020204020204" charset="-122"/>
              <a:cs typeface="阿里巴巴普惠体 M" panose="00020600040101010101" pitchFamily="18" charset="-122"/>
              <a:sym typeface="Arial" panose="020B0604020202020204" pitchFamily="34" charset="0"/>
            </a:endParaRPr>
          </a:p>
        </p:txBody>
      </p:sp>
      <p:sp>
        <p:nvSpPr>
          <p:cNvPr id="34" name="文本框 33"/>
          <p:cNvSpPr txBox="1"/>
          <p:nvPr/>
        </p:nvSpPr>
        <p:spPr>
          <a:xfrm>
            <a:off x="8690539" y="4699572"/>
            <a:ext cx="2205510" cy="462947"/>
          </a:xfrm>
          <a:prstGeom prst="rect">
            <a:avLst/>
          </a:prstGeom>
          <a:noFill/>
          <a:ln w="0">
            <a:noFill/>
          </a:ln>
        </p:spPr>
        <p:txBody>
          <a:bodyPr vert="horz" wrap="square" lIns="89535" tIns="46355" rIns="89535" bIns="46355" numCol="1" anchor="t">
            <a:spAutoFit/>
          </a:bodyPr>
          <a:lstStyle/>
          <a:p>
            <a:pPr defTabSz="508000" eaLnBrk="0"/>
            <a:r>
              <a:rPr lang="zh-CN" altLang="en-US" sz="2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编辑标题</a:t>
            </a:r>
            <a:endParaRPr lang="ko-KR" altLang="en-US" sz="2400" dirty="0">
              <a:solidFill>
                <a:schemeClr val="tx1">
                  <a:lumMod val="85000"/>
                  <a:lumOff val="15000"/>
                </a:schemeClr>
              </a:solidFill>
              <a:latin typeface="Arial" panose="020B0604020202020204" pitchFamily="34" charset="0"/>
              <a:ea typeface="微软雅黑" panose="020B0503020204020204" charset="-122"/>
              <a:cs typeface="阿里巴巴普惠体 M" panose="00020600040101010101" pitchFamily="18" charset="-122"/>
              <a:sym typeface="Arial" panose="020B0604020202020204" pitchFamily="34" charset="0"/>
            </a:endParaRPr>
          </a:p>
        </p:txBody>
      </p:sp>
      <p:sp>
        <p:nvSpPr>
          <p:cNvPr id="35" name="矩形 34"/>
          <p:cNvSpPr/>
          <p:nvPr/>
        </p:nvSpPr>
        <p:spPr>
          <a:xfrm>
            <a:off x="1" y="117985"/>
            <a:ext cx="767408" cy="563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6" name="文本框 35"/>
          <p:cNvSpPr txBox="1"/>
          <p:nvPr/>
        </p:nvSpPr>
        <p:spPr>
          <a:xfrm>
            <a:off x="767408" y="98323"/>
            <a:ext cx="3106502" cy="553998"/>
          </a:xfrm>
          <a:prstGeom prst="rect">
            <a:avLst/>
          </a:prstGeom>
          <a:noFill/>
        </p:spPr>
        <p:txBody>
          <a:bodyPr wrap="square" rtlCol="0">
            <a:spAutoFit/>
          </a:bodyPr>
          <a:lstStyle/>
          <a:p>
            <a:r>
              <a:rPr lang="zh-CN" altLang="en-US" sz="30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添加标题内容</a:t>
            </a:r>
          </a:p>
        </p:txBody>
      </p:sp>
      <p:sp>
        <p:nvSpPr>
          <p:cNvPr id="37" name="文本框 36"/>
          <p:cNvSpPr txBox="1"/>
          <p:nvPr/>
        </p:nvSpPr>
        <p:spPr>
          <a:xfrm>
            <a:off x="767408" y="533485"/>
            <a:ext cx="3204824" cy="230832"/>
          </a:xfrm>
          <a:prstGeom prst="rect">
            <a:avLst/>
          </a:prstGeom>
          <a:noFill/>
        </p:spPr>
        <p:txBody>
          <a:bodyPr wrap="square" rtlCol="0">
            <a:spAutoFit/>
          </a:bodyPr>
          <a:lstStyle/>
          <a:p>
            <a:pPr eaLnBrk="0"/>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Nunc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viverra</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imperdiet</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enim</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Fusce</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est.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Vivamus</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tellus</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anim calcmode="lin" valueType="num">
                                      <p:cBhvr>
                                        <p:cTn id="67" dur="1000" fill="hold"/>
                                        <p:tgtEl>
                                          <p:spTgt spid="10"/>
                                        </p:tgtEl>
                                        <p:attrNameLst>
                                          <p:attrName>ppt_x</p:attrName>
                                        </p:attrNameLst>
                                      </p:cBhvr>
                                      <p:tavLst>
                                        <p:tav tm="0">
                                          <p:val>
                                            <p:strVal val="#ppt_x"/>
                                          </p:val>
                                        </p:tav>
                                        <p:tav tm="100000">
                                          <p:val>
                                            <p:strVal val="#ppt_x"/>
                                          </p:val>
                                        </p:tav>
                                      </p:tavLst>
                                    </p:anim>
                                    <p:anim calcmode="lin" valueType="num">
                                      <p:cBhvr>
                                        <p:cTn id="68" dur="1000" fill="hold"/>
                                        <p:tgtEl>
                                          <p:spTgt spid="1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1000" fill="hold"/>
                                        <p:tgtEl>
                                          <p:spTgt spid="32"/>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1000"/>
                                        <p:tgtEl>
                                          <p:spTgt spid="29"/>
                                        </p:tgtEl>
                                      </p:cBhvr>
                                    </p:animEffect>
                                    <p:anim calcmode="lin" valueType="num">
                                      <p:cBhvr>
                                        <p:cTn id="87" dur="1000" fill="hold"/>
                                        <p:tgtEl>
                                          <p:spTgt spid="29"/>
                                        </p:tgtEl>
                                        <p:attrNameLst>
                                          <p:attrName>ppt_x</p:attrName>
                                        </p:attrNameLst>
                                      </p:cBhvr>
                                      <p:tavLst>
                                        <p:tav tm="0">
                                          <p:val>
                                            <p:strVal val="#ppt_x"/>
                                          </p:val>
                                        </p:tav>
                                        <p:tav tm="100000">
                                          <p:val>
                                            <p:strVal val="#ppt_x"/>
                                          </p:val>
                                        </p:tav>
                                      </p:tavLst>
                                    </p:anim>
                                    <p:anim calcmode="lin" valueType="num">
                                      <p:cBhvr>
                                        <p:cTn id="88" dur="1000" fill="hold"/>
                                        <p:tgtEl>
                                          <p:spTgt spid="29"/>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anim calcmode="lin" valueType="num">
                                      <p:cBhvr>
                                        <p:cTn id="92" dur="1000" fill="hold"/>
                                        <p:tgtEl>
                                          <p:spTgt spid="30"/>
                                        </p:tgtEl>
                                        <p:attrNameLst>
                                          <p:attrName>ppt_x</p:attrName>
                                        </p:attrNameLst>
                                      </p:cBhvr>
                                      <p:tavLst>
                                        <p:tav tm="0">
                                          <p:val>
                                            <p:strVal val="#ppt_x"/>
                                          </p:val>
                                        </p:tav>
                                        <p:tav tm="100000">
                                          <p:val>
                                            <p:strVal val="#ppt_x"/>
                                          </p:val>
                                        </p:tav>
                                      </p:tavLst>
                                    </p:anim>
                                    <p:anim calcmode="lin" valueType="num">
                                      <p:cBhvr>
                                        <p:cTn id="9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fade">
                                      <p:cBhvr>
                                        <p:cTn id="98" dur="1000"/>
                                        <p:tgtEl>
                                          <p:spTgt spid="9"/>
                                        </p:tgtEl>
                                      </p:cBhvr>
                                    </p:animEffect>
                                    <p:anim calcmode="lin" valueType="num">
                                      <p:cBhvr>
                                        <p:cTn id="99" dur="1000" fill="hold"/>
                                        <p:tgtEl>
                                          <p:spTgt spid="9"/>
                                        </p:tgtEl>
                                        <p:attrNameLst>
                                          <p:attrName>ppt_x</p:attrName>
                                        </p:attrNameLst>
                                      </p:cBhvr>
                                      <p:tavLst>
                                        <p:tav tm="0">
                                          <p:val>
                                            <p:strVal val="#ppt_x"/>
                                          </p:val>
                                        </p:tav>
                                        <p:tav tm="100000">
                                          <p:val>
                                            <p:strVal val="#ppt_x"/>
                                          </p:val>
                                        </p:tav>
                                      </p:tavLst>
                                    </p:anim>
                                    <p:anim calcmode="lin" valueType="num">
                                      <p:cBhvr>
                                        <p:cTn id="100" dur="1000" fill="hold"/>
                                        <p:tgtEl>
                                          <p:spTgt spid="9"/>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1000"/>
                                        <p:tgtEl>
                                          <p:spTgt spid="18"/>
                                        </p:tgtEl>
                                      </p:cBhvr>
                                    </p:animEffect>
                                    <p:anim calcmode="lin" valueType="num">
                                      <p:cBhvr>
                                        <p:cTn id="104" dur="1000" fill="hold"/>
                                        <p:tgtEl>
                                          <p:spTgt spid="18"/>
                                        </p:tgtEl>
                                        <p:attrNameLst>
                                          <p:attrName>ppt_x</p:attrName>
                                        </p:attrNameLst>
                                      </p:cBhvr>
                                      <p:tavLst>
                                        <p:tav tm="0">
                                          <p:val>
                                            <p:strVal val="#ppt_x"/>
                                          </p:val>
                                        </p:tav>
                                        <p:tav tm="100000">
                                          <p:val>
                                            <p:strVal val="#ppt_x"/>
                                          </p:val>
                                        </p:tav>
                                      </p:tavLst>
                                    </p:anim>
                                    <p:anim calcmode="lin" valueType="num">
                                      <p:cBhvr>
                                        <p:cTn id="105" dur="1000" fill="hold"/>
                                        <p:tgtEl>
                                          <p:spTgt spid="18"/>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1000" fill="hold"/>
                                        <p:tgtEl>
                                          <p:spTgt spid="2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fade">
                                      <p:cBhvr>
                                        <p:cTn id="113" dur="1000"/>
                                        <p:tgtEl>
                                          <p:spTgt spid="33"/>
                                        </p:tgtEl>
                                      </p:cBhvr>
                                    </p:animEffect>
                                    <p:anim calcmode="lin" valueType="num">
                                      <p:cBhvr>
                                        <p:cTn id="114" dur="1000" fill="hold"/>
                                        <p:tgtEl>
                                          <p:spTgt spid="33"/>
                                        </p:tgtEl>
                                        <p:attrNameLst>
                                          <p:attrName>ppt_x</p:attrName>
                                        </p:attrNameLst>
                                      </p:cBhvr>
                                      <p:tavLst>
                                        <p:tav tm="0">
                                          <p:val>
                                            <p:strVal val="#ppt_x"/>
                                          </p:val>
                                        </p:tav>
                                        <p:tav tm="100000">
                                          <p:val>
                                            <p:strVal val="#ppt_x"/>
                                          </p:val>
                                        </p:tav>
                                      </p:tavLst>
                                    </p:anim>
                                    <p:anim calcmode="lin" valueType="num">
                                      <p:cBhvr>
                                        <p:cTn id="115" dur="1000" fill="hold"/>
                                        <p:tgtEl>
                                          <p:spTgt spid="33"/>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fade">
                                      <p:cBhvr>
                                        <p:cTn id="118" dur="1000"/>
                                        <p:tgtEl>
                                          <p:spTgt spid="27"/>
                                        </p:tgtEl>
                                      </p:cBhvr>
                                    </p:animEffect>
                                    <p:anim calcmode="lin" valueType="num">
                                      <p:cBhvr>
                                        <p:cTn id="119" dur="1000" fill="hold"/>
                                        <p:tgtEl>
                                          <p:spTgt spid="27"/>
                                        </p:tgtEl>
                                        <p:attrNameLst>
                                          <p:attrName>ppt_x</p:attrName>
                                        </p:attrNameLst>
                                      </p:cBhvr>
                                      <p:tavLst>
                                        <p:tav tm="0">
                                          <p:val>
                                            <p:strVal val="#ppt_x"/>
                                          </p:val>
                                        </p:tav>
                                        <p:tav tm="100000">
                                          <p:val>
                                            <p:strVal val="#ppt_x"/>
                                          </p:val>
                                        </p:tav>
                                      </p:tavLst>
                                    </p:anim>
                                    <p:anim calcmode="lin" valueType="num">
                                      <p:cBhvr>
                                        <p:cTn id="120" dur="1000" fill="hold"/>
                                        <p:tgtEl>
                                          <p:spTgt spid="27"/>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1000"/>
                                        <p:tgtEl>
                                          <p:spTgt spid="28"/>
                                        </p:tgtEl>
                                      </p:cBhvr>
                                    </p:animEffect>
                                    <p:anim calcmode="lin" valueType="num">
                                      <p:cBhvr>
                                        <p:cTn id="124" dur="1000" fill="hold"/>
                                        <p:tgtEl>
                                          <p:spTgt spid="28"/>
                                        </p:tgtEl>
                                        <p:attrNameLst>
                                          <p:attrName>ppt_x</p:attrName>
                                        </p:attrNameLst>
                                      </p:cBhvr>
                                      <p:tavLst>
                                        <p:tav tm="0">
                                          <p:val>
                                            <p:strVal val="#ppt_x"/>
                                          </p:val>
                                        </p:tav>
                                        <p:tav tm="100000">
                                          <p:val>
                                            <p:strVal val="#ppt_x"/>
                                          </p:val>
                                        </p:tav>
                                      </p:tavLst>
                                    </p:anim>
                                    <p:anim calcmode="lin" valueType="num">
                                      <p:cBhvr>
                                        <p:cTn id="12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8"/>
                                        </p:tgtEl>
                                        <p:attrNameLst>
                                          <p:attrName>style.visibility</p:attrName>
                                        </p:attrNameLst>
                                      </p:cBhvr>
                                      <p:to>
                                        <p:strVal val="visible"/>
                                      </p:to>
                                    </p:set>
                                    <p:animEffect transition="in" filter="fade">
                                      <p:cBhvr>
                                        <p:cTn id="130" dur="1000"/>
                                        <p:tgtEl>
                                          <p:spTgt spid="8"/>
                                        </p:tgtEl>
                                      </p:cBhvr>
                                    </p:animEffect>
                                    <p:anim calcmode="lin" valueType="num">
                                      <p:cBhvr>
                                        <p:cTn id="131" dur="1000" fill="hold"/>
                                        <p:tgtEl>
                                          <p:spTgt spid="8"/>
                                        </p:tgtEl>
                                        <p:attrNameLst>
                                          <p:attrName>ppt_x</p:attrName>
                                        </p:attrNameLst>
                                      </p:cBhvr>
                                      <p:tavLst>
                                        <p:tav tm="0">
                                          <p:val>
                                            <p:strVal val="#ppt_x"/>
                                          </p:val>
                                        </p:tav>
                                        <p:tav tm="100000">
                                          <p:val>
                                            <p:strVal val="#ppt_x"/>
                                          </p:val>
                                        </p:tav>
                                      </p:tavLst>
                                    </p:anim>
                                    <p:anim calcmode="lin" valueType="num">
                                      <p:cBhvr>
                                        <p:cTn id="132" dur="1000" fill="hold"/>
                                        <p:tgtEl>
                                          <p:spTgt spid="8"/>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fade">
                                      <p:cBhvr>
                                        <p:cTn id="135" dur="1000"/>
                                        <p:tgtEl>
                                          <p:spTgt spid="19"/>
                                        </p:tgtEl>
                                      </p:cBhvr>
                                    </p:animEffect>
                                    <p:anim calcmode="lin" valueType="num">
                                      <p:cBhvr>
                                        <p:cTn id="136" dur="1000" fill="hold"/>
                                        <p:tgtEl>
                                          <p:spTgt spid="19"/>
                                        </p:tgtEl>
                                        <p:attrNameLst>
                                          <p:attrName>ppt_x</p:attrName>
                                        </p:attrNameLst>
                                      </p:cBhvr>
                                      <p:tavLst>
                                        <p:tav tm="0">
                                          <p:val>
                                            <p:strVal val="#ppt_x"/>
                                          </p:val>
                                        </p:tav>
                                        <p:tav tm="100000">
                                          <p:val>
                                            <p:strVal val="#ppt_x"/>
                                          </p:val>
                                        </p:tav>
                                      </p:tavLst>
                                    </p:anim>
                                    <p:anim calcmode="lin" valueType="num">
                                      <p:cBhvr>
                                        <p:cTn id="137" dur="1000" fill="hold"/>
                                        <p:tgtEl>
                                          <p:spTgt spid="19"/>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34"/>
                                        </p:tgtEl>
                                        <p:attrNameLst>
                                          <p:attrName>style.visibility</p:attrName>
                                        </p:attrNameLst>
                                      </p:cBhvr>
                                      <p:to>
                                        <p:strVal val="visible"/>
                                      </p:to>
                                    </p:set>
                                    <p:animEffect transition="in" filter="fade">
                                      <p:cBhvr>
                                        <p:cTn id="140" dur="1000"/>
                                        <p:tgtEl>
                                          <p:spTgt spid="34"/>
                                        </p:tgtEl>
                                      </p:cBhvr>
                                    </p:animEffect>
                                    <p:anim calcmode="lin" valueType="num">
                                      <p:cBhvr>
                                        <p:cTn id="141" dur="1000" fill="hold"/>
                                        <p:tgtEl>
                                          <p:spTgt spid="34"/>
                                        </p:tgtEl>
                                        <p:attrNameLst>
                                          <p:attrName>ppt_x</p:attrName>
                                        </p:attrNameLst>
                                      </p:cBhvr>
                                      <p:tavLst>
                                        <p:tav tm="0">
                                          <p:val>
                                            <p:strVal val="#ppt_x"/>
                                          </p:val>
                                        </p:tav>
                                        <p:tav tm="100000">
                                          <p:val>
                                            <p:strVal val="#ppt_x"/>
                                          </p:val>
                                        </p:tav>
                                      </p:tavLst>
                                    </p:anim>
                                    <p:anim calcmode="lin" valueType="num">
                                      <p:cBhvr>
                                        <p:cTn id="142" dur="1000" fill="hold"/>
                                        <p:tgtEl>
                                          <p:spTgt spid="34"/>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0"/>
                                  </p:stCondLst>
                                  <p:childTnLst>
                                    <p:set>
                                      <p:cBhvr>
                                        <p:cTn id="144" dur="1" fill="hold">
                                          <p:stCondLst>
                                            <p:cond delay="0"/>
                                          </p:stCondLst>
                                        </p:cTn>
                                        <p:tgtEl>
                                          <p:spTgt spid="15"/>
                                        </p:tgtEl>
                                        <p:attrNameLst>
                                          <p:attrName>style.visibility</p:attrName>
                                        </p:attrNameLst>
                                      </p:cBhvr>
                                      <p:to>
                                        <p:strVal val="visible"/>
                                      </p:to>
                                    </p:set>
                                    <p:animEffect transition="in" filter="fade">
                                      <p:cBhvr>
                                        <p:cTn id="145" dur="1000"/>
                                        <p:tgtEl>
                                          <p:spTgt spid="15"/>
                                        </p:tgtEl>
                                      </p:cBhvr>
                                    </p:animEffect>
                                    <p:anim calcmode="lin" valueType="num">
                                      <p:cBhvr>
                                        <p:cTn id="146" dur="1000" fill="hold"/>
                                        <p:tgtEl>
                                          <p:spTgt spid="15"/>
                                        </p:tgtEl>
                                        <p:attrNameLst>
                                          <p:attrName>ppt_x</p:attrName>
                                        </p:attrNameLst>
                                      </p:cBhvr>
                                      <p:tavLst>
                                        <p:tav tm="0">
                                          <p:val>
                                            <p:strVal val="#ppt_x"/>
                                          </p:val>
                                        </p:tav>
                                        <p:tav tm="100000">
                                          <p:val>
                                            <p:strVal val="#ppt_x"/>
                                          </p:val>
                                        </p:tav>
                                      </p:tavLst>
                                    </p:anim>
                                    <p:anim calcmode="lin" valueType="num">
                                      <p:cBhvr>
                                        <p:cTn id="147" dur="1000" fill="hold"/>
                                        <p:tgtEl>
                                          <p:spTgt spid="15"/>
                                        </p:tgtEl>
                                        <p:attrNameLst>
                                          <p:attrName>ppt_y</p:attrName>
                                        </p:attrNameLst>
                                      </p:cBhvr>
                                      <p:tavLst>
                                        <p:tav tm="0">
                                          <p:val>
                                            <p:strVal val="#ppt_y+.1"/>
                                          </p:val>
                                        </p:tav>
                                        <p:tav tm="100000">
                                          <p:val>
                                            <p:strVal val="#ppt_y"/>
                                          </p:val>
                                        </p:tav>
                                      </p:tavLst>
                                    </p:anim>
                                  </p:childTnLst>
                                </p:cTn>
                              </p:par>
                              <p:par>
                                <p:cTn id="148" presetID="42" presetClass="entr" presetSubtype="0" fill="hold" grpId="0" nodeType="withEffect">
                                  <p:stCondLst>
                                    <p:cond delay="0"/>
                                  </p:stCondLst>
                                  <p:childTnLst>
                                    <p:set>
                                      <p:cBhvr>
                                        <p:cTn id="149" dur="1" fill="hold">
                                          <p:stCondLst>
                                            <p:cond delay="0"/>
                                          </p:stCondLst>
                                        </p:cTn>
                                        <p:tgtEl>
                                          <p:spTgt spid="25"/>
                                        </p:tgtEl>
                                        <p:attrNameLst>
                                          <p:attrName>style.visibility</p:attrName>
                                        </p:attrNameLst>
                                      </p:cBhvr>
                                      <p:to>
                                        <p:strVal val="visible"/>
                                      </p:to>
                                    </p:set>
                                    <p:animEffect transition="in" filter="fade">
                                      <p:cBhvr>
                                        <p:cTn id="150" dur="1000"/>
                                        <p:tgtEl>
                                          <p:spTgt spid="25"/>
                                        </p:tgtEl>
                                      </p:cBhvr>
                                    </p:animEffect>
                                    <p:anim calcmode="lin" valueType="num">
                                      <p:cBhvr>
                                        <p:cTn id="151" dur="1000" fill="hold"/>
                                        <p:tgtEl>
                                          <p:spTgt spid="25"/>
                                        </p:tgtEl>
                                        <p:attrNameLst>
                                          <p:attrName>ppt_x</p:attrName>
                                        </p:attrNameLst>
                                      </p:cBhvr>
                                      <p:tavLst>
                                        <p:tav tm="0">
                                          <p:val>
                                            <p:strVal val="#ppt_x"/>
                                          </p:val>
                                        </p:tav>
                                        <p:tav tm="100000">
                                          <p:val>
                                            <p:strVal val="#ppt_x"/>
                                          </p:val>
                                        </p:tav>
                                      </p:tavLst>
                                    </p:anim>
                                    <p:anim calcmode="lin" valueType="num">
                                      <p:cBhvr>
                                        <p:cTn id="152" dur="1000" fill="hold"/>
                                        <p:tgtEl>
                                          <p:spTgt spid="25"/>
                                        </p:tgtEl>
                                        <p:attrNameLst>
                                          <p:attrName>ppt_y</p:attrName>
                                        </p:attrNameLst>
                                      </p:cBhvr>
                                      <p:tavLst>
                                        <p:tav tm="0">
                                          <p:val>
                                            <p:strVal val="#ppt_y+.1"/>
                                          </p:val>
                                        </p:tav>
                                        <p:tav tm="100000">
                                          <p:val>
                                            <p:strVal val="#ppt_y"/>
                                          </p:val>
                                        </p:tav>
                                      </p:tavLst>
                                    </p:anim>
                                  </p:childTnLst>
                                </p:cTn>
                              </p:par>
                              <p:par>
                                <p:cTn id="153" presetID="42" presetClass="entr" presetSubtype="0" fill="hold" grpId="0" nodeType="withEffect">
                                  <p:stCondLst>
                                    <p:cond delay="0"/>
                                  </p:stCondLst>
                                  <p:childTnLst>
                                    <p:set>
                                      <p:cBhvr>
                                        <p:cTn id="154" dur="1" fill="hold">
                                          <p:stCondLst>
                                            <p:cond delay="0"/>
                                          </p:stCondLst>
                                        </p:cTn>
                                        <p:tgtEl>
                                          <p:spTgt spid="26"/>
                                        </p:tgtEl>
                                        <p:attrNameLst>
                                          <p:attrName>style.visibility</p:attrName>
                                        </p:attrNameLst>
                                      </p:cBhvr>
                                      <p:to>
                                        <p:strVal val="visible"/>
                                      </p:to>
                                    </p:set>
                                    <p:animEffect transition="in" filter="fade">
                                      <p:cBhvr>
                                        <p:cTn id="155" dur="1000"/>
                                        <p:tgtEl>
                                          <p:spTgt spid="26"/>
                                        </p:tgtEl>
                                      </p:cBhvr>
                                    </p:animEffect>
                                    <p:anim calcmode="lin" valueType="num">
                                      <p:cBhvr>
                                        <p:cTn id="156" dur="1000" fill="hold"/>
                                        <p:tgtEl>
                                          <p:spTgt spid="26"/>
                                        </p:tgtEl>
                                        <p:attrNameLst>
                                          <p:attrName>ppt_x</p:attrName>
                                        </p:attrNameLst>
                                      </p:cBhvr>
                                      <p:tavLst>
                                        <p:tav tm="0">
                                          <p:val>
                                            <p:strVal val="#ppt_x"/>
                                          </p:val>
                                        </p:tav>
                                        <p:tav tm="100000">
                                          <p:val>
                                            <p:strVal val="#ppt_x"/>
                                          </p:val>
                                        </p:tav>
                                      </p:tavLst>
                                    </p:anim>
                                    <p:anim calcmode="lin" valueType="num">
                                      <p:cBhvr>
                                        <p:cTn id="1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6" grpId="0" animBg="1"/>
      <p:bldP spid="17" grpId="0" animBg="1"/>
      <p:bldP spid="18" grpId="0" animBg="1"/>
      <p:bldP spid="19" grpId="0" animBg="1"/>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noEditPoints="1"/>
          </p:cNvSpPr>
          <p:nvPr/>
        </p:nvSpPr>
        <p:spPr bwMode="auto">
          <a:xfrm>
            <a:off x="4102403" y="1651430"/>
            <a:ext cx="4133287" cy="3520057"/>
          </a:xfrm>
          <a:custGeom>
            <a:avLst/>
            <a:gdLst>
              <a:gd name="T0" fmla="*/ 468 w 472"/>
              <a:gd name="T1" fmla="*/ 194 h 402"/>
              <a:gd name="T2" fmla="*/ 387 w 472"/>
              <a:gd name="T3" fmla="*/ 220 h 402"/>
              <a:gd name="T4" fmla="*/ 355 w 472"/>
              <a:gd name="T5" fmla="*/ 201 h 402"/>
              <a:gd name="T6" fmla="*/ 290 w 472"/>
              <a:gd name="T7" fmla="*/ 134 h 402"/>
              <a:gd name="T8" fmla="*/ 227 w 472"/>
              <a:gd name="T9" fmla="*/ 107 h 402"/>
              <a:gd name="T10" fmla="*/ 221 w 472"/>
              <a:gd name="T11" fmla="*/ 95 h 402"/>
              <a:gd name="T12" fmla="*/ 294 w 472"/>
              <a:gd name="T13" fmla="*/ 70 h 402"/>
              <a:gd name="T14" fmla="*/ 343 w 472"/>
              <a:gd name="T15" fmla="*/ 70 h 402"/>
              <a:gd name="T16" fmla="*/ 372 w 472"/>
              <a:gd name="T17" fmla="*/ 40 h 402"/>
              <a:gd name="T18" fmla="*/ 368 w 472"/>
              <a:gd name="T19" fmla="*/ 0 h 402"/>
              <a:gd name="T20" fmla="*/ 343 w 472"/>
              <a:gd name="T21" fmla="*/ 66 h 402"/>
              <a:gd name="T22" fmla="*/ 295 w 472"/>
              <a:gd name="T23" fmla="*/ 66 h 402"/>
              <a:gd name="T24" fmla="*/ 226 w 472"/>
              <a:gd name="T25" fmla="*/ 74 h 402"/>
              <a:gd name="T26" fmla="*/ 217 w 472"/>
              <a:gd name="T27" fmla="*/ 108 h 402"/>
              <a:gd name="T28" fmla="*/ 172 w 472"/>
              <a:gd name="T29" fmla="*/ 139 h 402"/>
              <a:gd name="T30" fmla="*/ 163 w 472"/>
              <a:gd name="T31" fmla="*/ 72 h 402"/>
              <a:gd name="T32" fmla="*/ 133 w 472"/>
              <a:gd name="T33" fmla="*/ 43 h 402"/>
              <a:gd name="T34" fmla="*/ 85 w 472"/>
              <a:gd name="T35" fmla="*/ 47 h 402"/>
              <a:gd name="T36" fmla="*/ 159 w 472"/>
              <a:gd name="T37" fmla="*/ 72 h 402"/>
              <a:gd name="T38" fmla="*/ 136 w 472"/>
              <a:gd name="T39" fmla="*/ 175 h 402"/>
              <a:gd name="T40" fmla="*/ 109 w 472"/>
              <a:gd name="T41" fmla="*/ 231 h 402"/>
              <a:gd name="T42" fmla="*/ 70 w 472"/>
              <a:gd name="T43" fmla="*/ 206 h 402"/>
              <a:gd name="T44" fmla="*/ 70 w 472"/>
              <a:gd name="T45" fmla="*/ 158 h 402"/>
              <a:gd name="T46" fmla="*/ 61 w 472"/>
              <a:gd name="T47" fmla="*/ 88 h 402"/>
              <a:gd name="T48" fmla="*/ 0 w 472"/>
              <a:gd name="T49" fmla="*/ 80 h 402"/>
              <a:gd name="T50" fmla="*/ 40 w 472"/>
              <a:gd name="T51" fmla="*/ 84 h 402"/>
              <a:gd name="T52" fmla="*/ 65 w 472"/>
              <a:gd name="T53" fmla="*/ 157 h 402"/>
              <a:gd name="T54" fmla="*/ 65 w 472"/>
              <a:gd name="T55" fmla="*/ 206 h 402"/>
              <a:gd name="T56" fmla="*/ 95 w 472"/>
              <a:gd name="T57" fmla="*/ 235 h 402"/>
              <a:gd name="T58" fmla="*/ 151 w 472"/>
              <a:gd name="T59" fmla="*/ 273 h 402"/>
              <a:gd name="T60" fmla="*/ 226 w 472"/>
              <a:gd name="T61" fmla="*/ 332 h 402"/>
              <a:gd name="T62" fmla="*/ 191 w 472"/>
              <a:gd name="T63" fmla="*/ 332 h 402"/>
              <a:gd name="T64" fmla="*/ 121 w 472"/>
              <a:gd name="T65" fmla="*/ 341 h 402"/>
              <a:gd name="T66" fmla="*/ 113 w 472"/>
              <a:gd name="T67" fmla="*/ 402 h 402"/>
              <a:gd name="T68" fmla="*/ 117 w 472"/>
              <a:gd name="T69" fmla="*/ 361 h 402"/>
              <a:gd name="T70" fmla="*/ 190 w 472"/>
              <a:gd name="T71" fmla="*/ 336 h 402"/>
              <a:gd name="T72" fmla="*/ 226 w 472"/>
              <a:gd name="T73" fmla="*/ 336 h 402"/>
              <a:gd name="T74" fmla="*/ 235 w 472"/>
              <a:gd name="T75" fmla="*/ 377 h 402"/>
              <a:gd name="T76" fmla="*/ 304 w 472"/>
              <a:gd name="T77" fmla="*/ 385 h 402"/>
              <a:gd name="T78" fmla="*/ 255 w 472"/>
              <a:gd name="T79" fmla="*/ 381 h 402"/>
              <a:gd name="T80" fmla="*/ 230 w 472"/>
              <a:gd name="T81" fmla="*/ 336 h 402"/>
              <a:gd name="T82" fmla="*/ 259 w 472"/>
              <a:gd name="T83" fmla="*/ 328 h 402"/>
              <a:gd name="T84" fmla="*/ 268 w 472"/>
              <a:gd name="T85" fmla="*/ 273 h 402"/>
              <a:gd name="T86" fmla="*/ 392 w 472"/>
              <a:gd name="T87" fmla="*/ 237 h 402"/>
              <a:gd name="T88" fmla="*/ 443 w 472"/>
              <a:gd name="T89" fmla="*/ 224 h 402"/>
              <a:gd name="T90" fmla="*/ 472 w 472"/>
              <a:gd name="T91" fmla="*/ 194 h 402"/>
              <a:gd name="T92" fmla="*/ 468 w 472"/>
              <a:gd name="T93" fmla="*/ 146 h 402"/>
              <a:gd name="T94" fmla="*/ 239 w 472"/>
              <a:gd name="T95" fmla="*/ 332 h 402"/>
              <a:gd name="T96" fmla="*/ 230 w 472"/>
              <a:gd name="T97" fmla="*/ 273 h 402"/>
              <a:gd name="T98" fmla="*/ 264 w 472"/>
              <a:gd name="T99" fmla="*/ 307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2" h="402">
                <a:moveTo>
                  <a:pt x="468" y="146"/>
                </a:moveTo>
                <a:cubicBezTo>
                  <a:pt x="468" y="194"/>
                  <a:pt x="468" y="194"/>
                  <a:pt x="468" y="194"/>
                </a:cubicBezTo>
                <a:cubicBezTo>
                  <a:pt x="468" y="208"/>
                  <a:pt x="457" y="220"/>
                  <a:pt x="443" y="220"/>
                </a:cubicBezTo>
                <a:cubicBezTo>
                  <a:pt x="387" y="220"/>
                  <a:pt x="387" y="220"/>
                  <a:pt x="387" y="220"/>
                </a:cubicBezTo>
                <a:cubicBezTo>
                  <a:pt x="381" y="208"/>
                  <a:pt x="369" y="201"/>
                  <a:pt x="355" y="201"/>
                </a:cubicBezTo>
                <a:cubicBezTo>
                  <a:pt x="355" y="201"/>
                  <a:pt x="355" y="201"/>
                  <a:pt x="355" y="201"/>
                </a:cubicBezTo>
                <a:cubicBezTo>
                  <a:pt x="355" y="200"/>
                  <a:pt x="355" y="200"/>
                  <a:pt x="355" y="199"/>
                </a:cubicBezTo>
                <a:cubicBezTo>
                  <a:pt x="355" y="163"/>
                  <a:pt x="326" y="134"/>
                  <a:pt x="290" y="134"/>
                </a:cubicBezTo>
                <a:cubicBezTo>
                  <a:pt x="282" y="134"/>
                  <a:pt x="275" y="135"/>
                  <a:pt x="268" y="138"/>
                </a:cubicBezTo>
                <a:cubicBezTo>
                  <a:pt x="263" y="120"/>
                  <a:pt x="246" y="107"/>
                  <a:pt x="227" y="107"/>
                </a:cubicBezTo>
                <a:cubicBezTo>
                  <a:pt x="225" y="107"/>
                  <a:pt x="223" y="107"/>
                  <a:pt x="221" y="108"/>
                </a:cubicBezTo>
                <a:cubicBezTo>
                  <a:pt x="221" y="95"/>
                  <a:pt x="221" y="95"/>
                  <a:pt x="221" y="95"/>
                </a:cubicBezTo>
                <a:cubicBezTo>
                  <a:pt x="221" y="81"/>
                  <a:pt x="233" y="70"/>
                  <a:pt x="247" y="70"/>
                </a:cubicBezTo>
                <a:cubicBezTo>
                  <a:pt x="294" y="70"/>
                  <a:pt x="294" y="70"/>
                  <a:pt x="294" y="70"/>
                </a:cubicBezTo>
                <a:cubicBezTo>
                  <a:pt x="294" y="70"/>
                  <a:pt x="294" y="70"/>
                  <a:pt x="294" y="70"/>
                </a:cubicBezTo>
                <a:cubicBezTo>
                  <a:pt x="343" y="70"/>
                  <a:pt x="343" y="70"/>
                  <a:pt x="343" y="70"/>
                </a:cubicBezTo>
                <a:cubicBezTo>
                  <a:pt x="351" y="70"/>
                  <a:pt x="358" y="67"/>
                  <a:pt x="364" y="61"/>
                </a:cubicBezTo>
                <a:cubicBezTo>
                  <a:pt x="369" y="56"/>
                  <a:pt x="372" y="48"/>
                  <a:pt x="372" y="40"/>
                </a:cubicBezTo>
                <a:cubicBezTo>
                  <a:pt x="372" y="0"/>
                  <a:pt x="372" y="0"/>
                  <a:pt x="372" y="0"/>
                </a:cubicBezTo>
                <a:cubicBezTo>
                  <a:pt x="368" y="0"/>
                  <a:pt x="368" y="0"/>
                  <a:pt x="368" y="0"/>
                </a:cubicBezTo>
                <a:cubicBezTo>
                  <a:pt x="368" y="40"/>
                  <a:pt x="368" y="40"/>
                  <a:pt x="368" y="40"/>
                </a:cubicBezTo>
                <a:cubicBezTo>
                  <a:pt x="368" y="54"/>
                  <a:pt x="357" y="66"/>
                  <a:pt x="343" y="66"/>
                </a:cubicBezTo>
                <a:cubicBezTo>
                  <a:pt x="295" y="66"/>
                  <a:pt x="295" y="66"/>
                  <a:pt x="295" y="66"/>
                </a:cubicBezTo>
                <a:cubicBezTo>
                  <a:pt x="295" y="66"/>
                  <a:pt x="295" y="66"/>
                  <a:pt x="295" y="66"/>
                </a:cubicBezTo>
                <a:cubicBezTo>
                  <a:pt x="247" y="66"/>
                  <a:pt x="247" y="66"/>
                  <a:pt x="247" y="66"/>
                </a:cubicBezTo>
                <a:cubicBezTo>
                  <a:pt x="239" y="66"/>
                  <a:pt x="231" y="69"/>
                  <a:pt x="226" y="74"/>
                </a:cubicBezTo>
                <a:cubicBezTo>
                  <a:pt x="220" y="80"/>
                  <a:pt x="217" y="87"/>
                  <a:pt x="217" y="95"/>
                </a:cubicBezTo>
                <a:cubicBezTo>
                  <a:pt x="217" y="108"/>
                  <a:pt x="217" y="108"/>
                  <a:pt x="217" y="108"/>
                </a:cubicBezTo>
                <a:cubicBezTo>
                  <a:pt x="201" y="112"/>
                  <a:pt x="189" y="125"/>
                  <a:pt x="185" y="141"/>
                </a:cubicBezTo>
                <a:cubicBezTo>
                  <a:pt x="181" y="140"/>
                  <a:pt x="177" y="139"/>
                  <a:pt x="172" y="139"/>
                </a:cubicBezTo>
                <a:cubicBezTo>
                  <a:pt x="169" y="139"/>
                  <a:pt x="166" y="139"/>
                  <a:pt x="163" y="140"/>
                </a:cubicBezTo>
                <a:cubicBezTo>
                  <a:pt x="163" y="72"/>
                  <a:pt x="163" y="72"/>
                  <a:pt x="163" y="72"/>
                </a:cubicBezTo>
                <a:cubicBezTo>
                  <a:pt x="163" y="64"/>
                  <a:pt x="160" y="57"/>
                  <a:pt x="154" y="52"/>
                </a:cubicBezTo>
                <a:cubicBezTo>
                  <a:pt x="149" y="46"/>
                  <a:pt x="141" y="43"/>
                  <a:pt x="133" y="43"/>
                </a:cubicBezTo>
                <a:cubicBezTo>
                  <a:pt x="85" y="43"/>
                  <a:pt x="85" y="43"/>
                  <a:pt x="85" y="43"/>
                </a:cubicBezTo>
                <a:cubicBezTo>
                  <a:pt x="85" y="47"/>
                  <a:pt x="85" y="47"/>
                  <a:pt x="85" y="47"/>
                </a:cubicBezTo>
                <a:cubicBezTo>
                  <a:pt x="133" y="47"/>
                  <a:pt x="133" y="47"/>
                  <a:pt x="133" y="47"/>
                </a:cubicBezTo>
                <a:cubicBezTo>
                  <a:pt x="147" y="47"/>
                  <a:pt x="159" y="58"/>
                  <a:pt x="159" y="72"/>
                </a:cubicBezTo>
                <a:cubicBezTo>
                  <a:pt x="159" y="141"/>
                  <a:pt x="159" y="141"/>
                  <a:pt x="159" y="141"/>
                </a:cubicBezTo>
                <a:cubicBezTo>
                  <a:pt x="145" y="147"/>
                  <a:pt x="136" y="160"/>
                  <a:pt x="136" y="175"/>
                </a:cubicBezTo>
                <a:cubicBezTo>
                  <a:pt x="136" y="180"/>
                  <a:pt x="137" y="186"/>
                  <a:pt x="139" y="190"/>
                </a:cubicBezTo>
                <a:cubicBezTo>
                  <a:pt x="122" y="195"/>
                  <a:pt x="109" y="212"/>
                  <a:pt x="109" y="231"/>
                </a:cubicBezTo>
                <a:cubicBezTo>
                  <a:pt x="95" y="231"/>
                  <a:pt x="95" y="231"/>
                  <a:pt x="95" y="231"/>
                </a:cubicBezTo>
                <a:cubicBezTo>
                  <a:pt x="81" y="231"/>
                  <a:pt x="70" y="219"/>
                  <a:pt x="70" y="206"/>
                </a:cubicBezTo>
                <a:cubicBezTo>
                  <a:pt x="70" y="158"/>
                  <a:pt x="70" y="158"/>
                  <a:pt x="70" y="158"/>
                </a:cubicBezTo>
                <a:cubicBezTo>
                  <a:pt x="70" y="158"/>
                  <a:pt x="70" y="158"/>
                  <a:pt x="70" y="158"/>
                </a:cubicBezTo>
                <a:cubicBezTo>
                  <a:pt x="70" y="109"/>
                  <a:pt x="70" y="109"/>
                  <a:pt x="70" y="109"/>
                </a:cubicBezTo>
                <a:cubicBezTo>
                  <a:pt x="70" y="101"/>
                  <a:pt x="67" y="94"/>
                  <a:pt x="61" y="88"/>
                </a:cubicBezTo>
                <a:cubicBezTo>
                  <a:pt x="55" y="83"/>
                  <a:pt x="48" y="80"/>
                  <a:pt x="40" y="80"/>
                </a:cubicBezTo>
                <a:cubicBezTo>
                  <a:pt x="0" y="80"/>
                  <a:pt x="0" y="80"/>
                  <a:pt x="0" y="80"/>
                </a:cubicBezTo>
                <a:cubicBezTo>
                  <a:pt x="0" y="84"/>
                  <a:pt x="0" y="84"/>
                  <a:pt x="0" y="84"/>
                </a:cubicBezTo>
                <a:cubicBezTo>
                  <a:pt x="40" y="84"/>
                  <a:pt x="40" y="84"/>
                  <a:pt x="40" y="84"/>
                </a:cubicBezTo>
                <a:cubicBezTo>
                  <a:pt x="54" y="84"/>
                  <a:pt x="65" y="95"/>
                  <a:pt x="65" y="109"/>
                </a:cubicBezTo>
                <a:cubicBezTo>
                  <a:pt x="65" y="157"/>
                  <a:pt x="65" y="157"/>
                  <a:pt x="65" y="157"/>
                </a:cubicBezTo>
                <a:cubicBezTo>
                  <a:pt x="65" y="157"/>
                  <a:pt x="65" y="157"/>
                  <a:pt x="65" y="157"/>
                </a:cubicBezTo>
                <a:cubicBezTo>
                  <a:pt x="65" y="206"/>
                  <a:pt x="65" y="206"/>
                  <a:pt x="65" y="206"/>
                </a:cubicBezTo>
                <a:cubicBezTo>
                  <a:pt x="65" y="213"/>
                  <a:pt x="68" y="221"/>
                  <a:pt x="74" y="226"/>
                </a:cubicBezTo>
                <a:cubicBezTo>
                  <a:pt x="80" y="232"/>
                  <a:pt x="87" y="235"/>
                  <a:pt x="95" y="235"/>
                </a:cubicBezTo>
                <a:cubicBezTo>
                  <a:pt x="109" y="235"/>
                  <a:pt x="109" y="235"/>
                  <a:pt x="109" y="235"/>
                </a:cubicBezTo>
                <a:cubicBezTo>
                  <a:pt x="111" y="256"/>
                  <a:pt x="129" y="273"/>
                  <a:pt x="151" y="273"/>
                </a:cubicBezTo>
                <a:cubicBezTo>
                  <a:pt x="226" y="273"/>
                  <a:pt x="226" y="273"/>
                  <a:pt x="226" y="273"/>
                </a:cubicBezTo>
                <a:cubicBezTo>
                  <a:pt x="226" y="332"/>
                  <a:pt x="226" y="332"/>
                  <a:pt x="226" y="332"/>
                </a:cubicBezTo>
                <a:cubicBezTo>
                  <a:pt x="191" y="332"/>
                  <a:pt x="191" y="332"/>
                  <a:pt x="191" y="332"/>
                </a:cubicBezTo>
                <a:cubicBezTo>
                  <a:pt x="191" y="332"/>
                  <a:pt x="191" y="332"/>
                  <a:pt x="191" y="332"/>
                </a:cubicBezTo>
                <a:cubicBezTo>
                  <a:pt x="142" y="332"/>
                  <a:pt x="142" y="332"/>
                  <a:pt x="142" y="332"/>
                </a:cubicBezTo>
                <a:cubicBezTo>
                  <a:pt x="134" y="332"/>
                  <a:pt x="127" y="335"/>
                  <a:pt x="121" y="341"/>
                </a:cubicBezTo>
                <a:cubicBezTo>
                  <a:pt x="116" y="346"/>
                  <a:pt x="113" y="354"/>
                  <a:pt x="113" y="361"/>
                </a:cubicBezTo>
                <a:cubicBezTo>
                  <a:pt x="113" y="402"/>
                  <a:pt x="113" y="402"/>
                  <a:pt x="113" y="402"/>
                </a:cubicBezTo>
                <a:cubicBezTo>
                  <a:pt x="117" y="402"/>
                  <a:pt x="117" y="402"/>
                  <a:pt x="117" y="402"/>
                </a:cubicBezTo>
                <a:cubicBezTo>
                  <a:pt x="117" y="361"/>
                  <a:pt x="117" y="361"/>
                  <a:pt x="117" y="361"/>
                </a:cubicBezTo>
                <a:cubicBezTo>
                  <a:pt x="117" y="347"/>
                  <a:pt x="128" y="336"/>
                  <a:pt x="142" y="336"/>
                </a:cubicBezTo>
                <a:cubicBezTo>
                  <a:pt x="190" y="336"/>
                  <a:pt x="190" y="336"/>
                  <a:pt x="190" y="336"/>
                </a:cubicBezTo>
                <a:cubicBezTo>
                  <a:pt x="190" y="336"/>
                  <a:pt x="190" y="336"/>
                  <a:pt x="190" y="336"/>
                </a:cubicBezTo>
                <a:cubicBezTo>
                  <a:pt x="226" y="336"/>
                  <a:pt x="226" y="336"/>
                  <a:pt x="226" y="336"/>
                </a:cubicBezTo>
                <a:cubicBezTo>
                  <a:pt x="226" y="356"/>
                  <a:pt x="226" y="356"/>
                  <a:pt x="226" y="356"/>
                </a:cubicBezTo>
                <a:cubicBezTo>
                  <a:pt x="226" y="364"/>
                  <a:pt x="229" y="371"/>
                  <a:pt x="235" y="377"/>
                </a:cubicBezTo>
                <a:cubicBezTo>
                  <a:pt x="240" y="382"/>
                  <a:pt x="248" y="385"/>
                  <a:pt x="255" y="385"/>
                </a:cubicBezTo>
                <a:cubicBezTo>
                  <a:pt x="304" y="385"/>
                  <a:pt x="304" y="385"/>
                  <a:pt x="304" y="385"/>
                </a:cubicBezTo>
                <a:cubicBezTo>
                  <a:pt x="304" y="381"/>
                  <a:pt x="304" y="381"/>
                  <a:pt x="304" y="381"/>
                </a:cubicBezTo>
                <a:cubicBezTo>
                  <a:pt x="255" y="381"/>
                  <a:pt x="255" y="381"/>
                  <a:pt x="255" y="381"/>
                </a:cubicBezTo>
                <a:cubicBezTo>
                  <a:pt x="242" y="381"/>
                  <a:pt x="230" y="370"/>
                  <a:pt x="230" y="356"/>
                </a:cubicBezTo>
                <a:cubicBezTo>
                  <a:pt x="230" y="336"/>
                  <a:pt x="230" y="336"/>
                  <a:pt x="230" y="336"/>
                </a:cubicBezTo>
                <a:cubicBezTo>
                  <a:pt x="239" y="336"/>
                  <a:pt x="239" y="336"/>
                  <a:pt x="239" y="336"/>
                </a:cubicBezTo>
                <a:cubicBezTo>
                  <a:pt x="246" y="336"/>
                  <a:pt x="254" y="333"/>
                  <a:pt x="259" y="328"/>
                </a:cubicBezTo>
                <a:cubicBezTo>
                  <a:pt x="265" y="322"/>
                  <a:pt x="268" y="315"/>
                  <a:pt x="268" y="307"/>
                </a:cubicBezTo>
                <a:cubicBezTo>
                  <a:pt x="268" y="273"/>
                  <a:pt x="268" y="273"/>
                  <a:pt x="268" y="273"/>
                </a:cubicBezTo>
                <a:cubicBezTo>
                  <a:pt x="355" y="273"/>
                  <a:pt x="355" y="273"/>
                  <a:pt x="355" y="273"/>
                </a:cubicBezTo>
                <a:cubicBezTo>
                  <a:pt x="375" y="273"/>
                  <a:pt x="392" y="257"/>
                  <a:pt x="392" y="237"/>
                </a:cubicBezTo>
                <a:cubicBezTo>
                  <a:pt x="392" y="232"/>
                  <a:pt x="391" y="228"/>
                  <a:pt x="389" y="224"/>
                </a:cubicBezTo>
                <a:cubicBezTo>
                  <a:pt x="443" y="224"/>
                  <a:pt x="443" y="224"/>
                  <a:pt x="443" y="224"/>
                </a:cubicBezTo>
                <a:cubicBezTo>
                  <a:pt x="451" y="224"/>
                  <a:pt x="458" y="221"/>
                  <a:pt x="464" y="215"/>
                </a:cubicBezTo>
                <a:cubicBezTo>
                  <a:pt x="469" y="210"/>
                  <a:pt x="472" y="202"/>
                  <a:pt x="472" y="194"/>
                </a:cubicBezTo>
                <a:cubicBezTo>
                  <a:pt x="472" y="146"/>
                  <a:pt x="472" y="146"/>
                  <a:pt x="472" y="146"/>
                </a:cubicBezTo>
                <a:lnTo>
                  <a:pt x="468" y="146"/>
                </a:lnTo>
                <a:close/>
                <a:moveTo>
                  <a:pt x="264" y="307"/>
                </a:moveTo>
                <a:cubicBezTo>
                  <a:pt x="264" y="321"/>
                  <a:pt x="253" y="332"/>
                  <a:pt x="239" y="332"/>
                </a:cubicBezTo>
                <a:cubicBezTo>
                  <a:pt x="230" y="332"/>
                  <a:pt x="230" y="332"/>
                  <a:pt x="230" y="332"/>
                </a:cubicBezTo>
                <a:cubicBezTo>
                  <a:pt x="230" y="273"/>
                  <a:pt x="230" y="273"/>
                  <a:pt x="230" y="273"/>
                </a:cubicBezTo>
                <a:cubicBezTo>
                  <a:pt x="264" y="273"/>
                  <a:pt x="264" y="273"/>
                  <a:pt x="264" y="273"/>
                </a:cubicBezTo>
                <a:lnTo>
                  <a:pt x="264" y="307"/>
                </a:lnTo>
                <a:close/>
              </a:path>
            </a:pathLst>
          </a:custGeom>
          <a:solidFill>
            <a:schemeClr val="accent5"/>
          </a:solidFill>
          <a:ln>
            <a:noFill/>
          </a:ln>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4" name="Freeform 7"/>
          <p:cNvSpPr/>
          <p:nvPr/>
        </p:nvSpPr>
        <p:spPr bwMode="auto">
          <a:xfrm>
            <a:off x="8015584" y="2753540"/>
            <a:ext cx="362002" cy="362002"/>
          </a:xfrm>
          <a:custGeom>
            <a:avLst/>
            <a:gdLst>
              <a:gd name="T0" fmla="*/ 39 w 39"/>
              <a:gd name="T1" fmla="*/ 19 h 39"/>
              <a:gd name="T2" fmla="*/ 39 w 39"/>
              <a:gd name="T3" fmla="*/ 16 h 39"/>
              <a:gd name="T4" fmla="*/ 20 w 39"/>
              <a:gd name="T5" fmla="*/ 0 h 39"/>
              <a:gd name="T6" fmla="*/ 0 w 39"/>
              <a:gd name="T7" fmla="*/ 19 h 39"/>
              <a:gd name="T8" fmla="*/ 17 w 39"/>
              <a:gd name="T9" fmla="*/ 39 h 39"/>
              <a:gd name="T10" fmla="*/ 20 w 39"/>
              <a:gd name="T11" fmla="*/ 39 h 39"/>
              <a:gd name="T12" fmla="*/ 22 w 39"/>
              <a:gd name="T13" fmla="*/ 39 h 39"/>
              <a:gd name="T14" fmla="*/ 27 w 39"/>
              <a:gd name="T15" fmla="*/ 38 h 39"/>
              <a:gd name="T16" fmla="*/ 39 w 39"/>
              <a:gd name="T17" fmla="*/ 21 h 39"/>
              <a:gd name="T18" fmla="*/ 39 w 39"/>
              <a:gd name="T19" fmla="*/ 19 h 39"/>
              <a:gd name="T20" fmla="*/ 39 w 39"/>
              <a:gd name="T21"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19"/>
                </a:moveTo>
                <a:cubicBezTo>
                  <a:pt x="39" y="18"/>
                  <a:pt x="39" y="17"/>
                  <a:pt x="39" y="16"/>
                </a:cubicBezTo>
                <a:cubicBezTo>
                  <a:pt x="37" y="7"/>
                  <a:pt x="29" y="0"/>
                  <a:pt x="20" y="0"/>
                </a:cubicBezTo>
                <a:cubicBezTo>
                  <a:pt x="9" y="0"/>
                  <a:pt x="0" y="9"/>
                  <a:pt x="0" y="19"/>
                </a:cubicBezTo>
                <a:cubicBezTo>
                  <a:pt x="0" y="30"/>
                  <a:pt x="7" y="38"/>
                  <a:pt x="17" y="39"/>
                </a:cubicBezTo>
                <a:cubicBezTo>
                  <a:pt x="18" y="39"/>
                  <a:pt x="19" y="39"/>
                  <a:pt x="20" y="39"/>
                </a:cubicBezTo>
                <a:cubicBezTo>
                  <a:pt x="20" y="39"/>
                  <a:pt x="21" y="39"/>
                  <a:pt x="22" y="39"/>
                </a:cubicBezTo>
                <a:cubicBezTo>
                  <a:pt x="24" y="39"/>
                  <a:pt x="25" y="38"/>
                  <a:pt x="27" y="38"/>
                </a:cubicBezTo>
                <a:cubicBezTo>
                  <a:pt x="33" y="35"/>
                  <a:pt x="38" y="29"/>
                  <a:pt x="39" y="21"/>
                </a:cubicBezTo>
                <a:cubicBezTo>
                  <a:pt x="39" y="21"/>
                  <a:pt x="39" y="20"/>
                  <a:pt x="39" y="19"/>
                </a:cubicBezTo>
                <a:cubicBezTo>
                  <a:pt x="39" y="19"/>
                  <a:pt x="39" y="19"/>
                  <a:pt x="39" y="19"/>
                </a:cubicBezTo>
                <a:close/>
              </a:path>
            </a:pathLst>
          </a:custGeom>
          <a:solidFill>
            <a:schemeClr val="bg1"/>
          </a:solidFill>
          <a:ln w="101600">
            <a:solidFill>
              <a:schemeClr val="accent1"/>
            </a:solidFill>
          </a:ln>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5" name="Freeform 8"/>
          <p:cNvSpPr/>
          <p:nvPr/>
        </p:nvSpPr>
        <p:spPr bwMode="auto">
          <a:xfrm>
            <a:off x="7156746" y="1509533"/>
            <a:ext cx="362774" cy="362002"/>
          </a:xfrm>
          <a:custGeom>
            <a:avLst/>
            <a:gdLst>
              <a:gd name="T0" fmla="*/ 39 w 39"/>
              <a:gd name="T1" fmla="*/ 16 h 39"/>
              <a:gd name="T2" fmla="*/ 19 w 39"/>
              <a:gd name="T3" fmla="*/ 0 h 39"/>
              <a:gd name="T4" fmla="*/ 0 w 39"/>
              <a:gd name="T5" fmla="*/ 20 h 39"/>
              <a:gd name="T6" fmla="*/ 17 w 39"/>
              <a:gd name="T7" fmla="*/ 39 h 39"/>
              <a:gd name="T8" fmla="*/ 19 w 39"/>
              <a:gd name="T9" fmla="*/ 39 h 39"/>
              <a:gd name="T10" fmla="*/ 22 w 39"/>
              <a:gd name="T11" fmla="*/ 39 h 39"/>
              <a:gd name="T12" fmla="*/ 26 w 39"/>
              <a:gd name="T13" fmla="*/ 38 h 39"/>
              <a:gd name="T14" fmla="*/ 39 w 39"/>
              <a:gd name="T15" fmla="*/ 22 h 39"/>
              <a:gd name="T16" fmla="*/ 39 w 39"/>
              <a:gd name="T17" fmla="*/ 20 h 39"/>
              <a:gd name="T18" fmla="*/ 39 w 39"/>
              <a:gd name="T19" fmla="*/ 19 h 39"/>
              <a:gd name="T20" fmla="*/ 39 w 39"/>
              <a:gd name="T21"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16"/>
                </a:moveTo>
                <a:cubicBezTo>
                  <a:pt x="37" y="7"/>
                  <a:pt x="29" y="0"/>
                  <a:pt x="19" y="0"/>
                </a:cubicBezTo>
                <a:cubicBezTo>
                  <a:pt x="8" y="0"/>
                  <a:pt x="0" y="9"/>
                  <a:pt x="0" y="20"/>
                </a:cubicBezTo>
                <a:cubicBezTo>
                  <a:pt x="0" y="30"/>
                  <a:pt x="7" y="38"/>
                  <a:pt x="17" y="39"/>
                </a:cubicBezTo>
                <a:cubicBezTo>
                  <a:pt x="18" y="39"/>
                  <a:pt x="18" y="39"/>
                  <a:pt x="19" y="39"/>
                </a:cubicBezTo>
                <a:cubicBezTo>
                  <a:pt x="20" y="39"/>
                  <a:pt x="21" y="39"/>
                  <a:pt x="22" y="39"/>
                </a:cubicBezTo>
                <a:cubicBezTo>
                  <a:pt x="23" y="39"/>
                  <a:pt x="25" y="39"/>
                  <a:pt x="26" y="38"/>
                </a:cubicBezTo>
                <a:cubicBezTo>
                  <a:pt x="33" y="35"/>
                  <a:pt x="38" y="29"/>
                  <a:pt x="39" y="22"/>
                </a:cubicBezTo>
                <a:cubicBezTo>
                  <a:pt x="39" y="21"/>
                  <a:pt x="39" y="20"/>
                  <a:pt x="39" y="20"/>
                </a:cubicBezTo>
                <a:cubicBezTo>
                  <a:pt x="39" y="19"/>
                  <a:pt x="39" y="19"/>
                  <a:pt x="39" y="19"/>
                </a:cubicBezTo>
                <a:cubicBezTo>
                  <a:pt x="39" y="18"/>
                  <a:pt x="39" y="17"/>
                  <a:pt x="39" y="16"/>
                </a:cubicBezTo>
                <a:close/>
              </a:path>
            </a:pathLst>
          </a:custGeom>
          <a:solidFill>
            <a:schemeClr val="bg1"/>
          </a:solidFill>
          <a:ln w="101600">
            <a:solidFill>
              <a:schemeClr val="accent1"/>
            </a:solidFill>
          </a:ln>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6" name="Freeform 9"/>
          <p:cNvSpPr/>
          <p:nvPr/>
        </p:nvSpPr>
        <p:spPr bwMode="auto">
          <a:xfrm>
            <a:off x="4458386" y="2874273"/>
            <a:ext cx="408514" cy="408514"/>
          </a:xfrm>
          <a:custGeom>
            <a:avLst/>
            <a:gdLst>
              <a:gd name="T0" fmla="*/ 22 w 44"/>
              <a:gd name="T1" fmla="*/ 0 h 44"/>
              <a:gd name="T2" fmla="*/ 0 w 44"/>
              <a:gd name="T3" fmla="*/ 22 h 44"/>
              <a:gd name="T4" fmla="*/ 22 w 44"/>
              <a:gd name="T5" fmla="*/ 44 h 44"/>
              <a:gd name="T6" fmla="*/ 30 w 44"/>
              <a:gd name="T7" fmla="*/ 42 h 44"/>
              <a:gd name="T8" fmla="*/ 30 w 44"/>
              <a:gd name="T9" fmla="*/ 42 h 44"/>
              <a:gd name="T10" fmla="*/ 44 w 44"/>
              <a:gd name="T11" fmla="*/ 22 h 44"/>
              <a:gd name="T12" fmla="*/ 44 w 44"/>
              <a:gd name="T13" fmla="*/ 22 h 44"/>
              <a:gd name="T14" fmla="*/ 44 w 44"/>
              <a:gd name="T15" fmla="*/ 18 h 44"/>
              <a:gd name="T16" fmla="*/ 22 w 44"/>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4">
                <a:moveTo>
                  <a:pt x="22" y="0"/>
                </a:moveTo>
                <a:cubicBezTo>
                  <a:pt x="10" y="0"/>
                  <a:pt x="0" y="10"/>
                  <a:pt x="0" y="22"/>
                </a:cubicBezTo>
                <a:cubicBezTo>
                  <a:pt x="0" y="34"/>
                  <a:pt x="10" y="44"/>
                  <a:pt x="22" y="44"/>
                </a:cubicBezTo>
                <a:cubicBezTo>
                  <a:pt x="25" y="44"/>
                  <a:pt x="28" y="43"/>
                  <a:pt x="30" y="42"/>
                </a:cubicBezTo>
                <a:cubicBezTo>
                  <a:pt x="30" y="42"/>
                  <a:pt x="30" y="42"/>
                  <a:pt x="30" y="42"/>
                </a:cubicBezTo>
                <a:cubicBezTo>
                  <a:pt x="38" y="39"/>
                  <a:pt x="44" y="31"/>
                  <a:pt x="44" y="22"/>
                </a:cubicBezTo>
                <a:cubicBezTo>
                  <a:pt x="44" y="22"/>
                  <a:pt x="44" y="22"/>
                  <a:pt x="44" y="22"/>
                </a:cubicBezTo>
                <a:cubicBezTo>
                  <a:pt x="44" y="20"/>
                  <a:pt x="44" y="19"/>
                  <a:pt x="44" y="18"/>
                </a:cubicBezTo>
                <a:cubicBezTo>
                  <a:pt x="42" y="8"/>
                  <a:pt x="33" y="0"/>
                  <a:pt x="22" y="0"/>
                </a:cubicBezTo>
                <a:close/>
              </a:path>
            </a:pathLst>
          </a:custGeom>
          <a:solidFill>
            <a:schemeClr val="bg1"/>
          </a:solidFill>
          <a:ln w="101600">
            <a:solidFill>
              <a:schemeClr val="accent1"/>
            </a:solidFill>
          </a:ln>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7" name="Freeform 10"/>
          <p:cNvSpPr/>
          <p:nvPr/>
        </p:nvSpPr>
        <p:spPr bwMode="auto">
          <a:xfrm>
            <a:off x="6561807" y="4802257"/>
            <a:ext cx="362002" cy="362774"/>
          </a:xfrm>
          <a:custGeom>
            <a:avLst/>
            <a:gdLst>
              <a:gd name="T0" fmla="*/ 39 w 39"/>
              <a:gd name="T1" fmla="*/ 19 h 39"/>
              <a:gd name="T2" fmla="*/ 39 w 39"/>
              <a:gd name="T3" fmla="*/ 16 h 39"/>
              <a:gd name="T4" fmla="*/ 19 w 39"/>
              <a:gd name="T5" fmla="*/ 0 h 39"/>
              <a:gd name="T6" fmla="*/ 0 w 39"/>
              <a:gd name="T7" fmla="*/ 20 h 39"/>
              <a:gd name="T8" fmla="*/ 17 w 39"/>
              <a:gd name="T9" fmla="*/ 39 h 39"/>
              <a:gd name="T10" fmla="*/ 19 w 39"/>
              <a:gd name="T11" fmla="*/ 39 h 39"/>
              <a:gd name="T12" fmla="*/ 22 w 39"/>
              <a:gd name="T13" fmla="*/ 39 h 39"/>
              <a:gd name="T14" fmla="*/ 27 w 39"/>
              <a:gd name="T15" fmla="*/ 38 h 39"/>
              <a:gd name="T16" fmla="*/ 39 w 39"/>
              <a:gd name="T17" fmla="*/ 21 h 39"/>
              <a:gd name="T18" fmla="*/ 39 w 39"/>
              <a:gd name="T19" fmla="*/ 20 h 39"/>
              <a:gd name="T20" fmla="*/ 39 w 39"/>
              <a:gd name="T21"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19"/>
                </a:moveTo>
                <a:cubicBezTo>
                  <a:pt x="39" y="18"/>
                  <a:pt x="39" y="17"/>
                  <a:pt x="39" y="16"/>
                </a:cubicBezTo>
                <a:cubicBezTo>
                  <a:pt x="37" y="7"/>
                  <a:pt x="29" y="0"/>
                  <a:pt x="19" y="0"/>
                </a:cubicBezTo>
                <a:cubicBezTo>
                  <a:pt x="9" y="0"/>
                  <a:pt x="0" y="9"/>
                  <a:pt x="0" y="20"/>
                </a:cubicBezTo>
                <a:cubicBezTo>
                  <a:pt x="0" y="30"/>
                  <a:pt x="7" y="38"/>
                  <a:pt x="17" y="39"/>
                </a:cubicBezTo>
                <a:cubicBezTo>
                  <a:pt x="18" y="39"/>
                  <a:pt x="19" y="39"/>
                  <a:pt x="19" y="39"/>
                </a:cubicBezTo>
                <a:cubicBezTo>
                  <a:pt x="20" y="39"/>
                  <a:pt x="21" y="39"/>
                  <a:pt x="22" y="39"/>
                </a:cubicBezTo>
                <a:cubicBezTo>
                  <a:pt x="24" y="39"/>
                  <a:pt x="25" y="39"/>
                  <a:pt x="27" y="38"/>
                </a:cubicBezTo>
                <a:cubicBezTo>
                  <a:pt x="33" y="35"/>
                  <a:pt x="38" y="29"/>
                  <a:pt x="39" y="21"/>
                </a:cubicBezTo>
                <a:cubicBezTo>
                  <a:pt x="39" y="21"/>
                  <a:pt x="39" y="20"/>
                  <a:pt x="39" y="20"/>
                </a:cubicBezTo>
                <a:cubicBezTo>
                  <a:pt x="39" y="19"/>
                  <a:pt x="39" y="19"/>
                  <a:pt x="39" y="19"/>
                </a:cubicBezTo>
                <a:close/>
              </a:path>
            </a:pathLst>
          </a:custGeom>
          <a:solidFill>
            <a:schemeClr val="bg1"/>
          </a:solidFill>
          <a:ln w="101600">
            <a:solidFill>
              <a:schemeClr val="accent1"/>
            </a:solidFill>
          </a:ln>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8" name="Freeform 11"/>
          <p:cNvSpPr/>
          <p:nvPr/>
        </p:nvSpPr>
        <p:spPr bwMode="auto">
          <a:xfrm>
            <a:off x="3934192" y="2218980"/>
            <a:ext cx="362002" cy="371304"/>
          </a:xfrm>
          <a:custGeom>
            <a:avLst/>
            <a:gdLst>
              <a:gd name="T0" fmla="*/ 39 w 39"/>
              <a:gd name="T1" fmla="*/ 16 h 40"/>
              <a:gd name="T2" fmla="*/ 20 w 39"/>
              <a:gd name="T3" fmla="*/ 0 h 40"/>
              <a:gd name="T4" fmla="*/ 0 w 39"/>
              <a:gd name="T5" fmla="*/ 20 h 40"/>
              <a:gd name="T6" fmla="*/ 17 w 39"/>
              <a:gd name="T7" fmla="*/ 39 h 40"/>
              <a:gd name="T8" fmla="*/ 19 w 39"/>
              <a:gd name="T9" fmla="*/ 40 h 40"/>
              <a:gd name="T10" fmla="*/ 20 w 39"/>
              <a:gd name="T11" fmla="*/ 40 h 40"/>
              <a:gd name="T12" fmla="*/ 20 w 39"/>
              <a:gd name="T13" fmla="*/ 40 h 40"/>
              <a:gd name="T14" fmla="*/ 22 w 39"/>
              <a:gd name="T15" fmla="*/ 39 h 40"/>
              <a:gd name="T16" fmla="*/ 27 w 39"/>
              <a:gd name="T17" fmla="*/ 38 h 40"/>
              <a:gd name="T18" fmla="*/ 39 w 39"/>
              <a:gd name="T19" fmla="*/ 22 h 40"/>
              <a:gd name="T20" fmla="*/ 39 w 39"/>
              <a:gd name="T21" fmla="*/ 21 h 40"/>
              <a:gd name="T22" fmla="*/ 39 w 39"/>
              <a:gd name="T23" fmla="*/ 20 h 40"/>
              <a:gd name="T24" fmla="*/ 39 w 39"/>
              <a:gd name="T25" fmla="*/ 19 h 40"/>
              <a:gd name="T26" fmla="*/ 39 w 39"/>
              <a:gd name="T2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40">
                <a:moveTo>
                  <a:pt x="39" y="16"/>
                </a:moveTo>
                <a:cubicBezTo>
                  <a:pt x="37" y="7"/>
                  <a:pt x="29" y="0"/>
                  <a:pt x="20" y="0"/>
                </a:cubicBezTo>
                <a:cubicBezTo>
                  <a:pt x="9" y="0"/>
                  <a:pt x="0" y="9"/>
                  <a:pt x="0" y="20"/>
                </a:cubicBezTo>
                <a:cubicBezTo>
                  <a:pt x="0" y="30"/>
                  <a:pt x="7" y="38"/>
                  <a:pt x="17" y="39"/>
                </a:cubicBezTo>
                <a:cubicBezTo>
                  <a:pt x="18" y="39"/>
                  <a:pt x="18" y="40"/>
                  <a:pt x="19" y="40"/>
                </a:cubicBezTo>
                <a:cubicBezTo>
                  <a:pt x="19" y="40"/>
                  <a:pt x="19" y="40"/>
                  <a:pt x="20" y="40"/>
                </a:cubicBezTo>
                <a:cubicBezTo>
                  <a:pt x="20" y="40"/>
                  <a:pt x="20" y="40"/>
                  <a:pt x="20" y="40"/>
                </a:cubicBezTo>
                <a:cubicBezTo>
                  <a:pt x="21" y="40"/>
                  <a:pt x="22" y="39"/>
                  <a:pt x="22" y="39"/>
                </a:cubicBezTo>
                <a:cubicBezTo>
                  <a:pt x="24" y="39"/>
                  <a:pt x="25" y="39"/>
                  <a:pt x="27" y="38"/>
                </a:cubicBezTo>
                <a:cubicBezTo>
                  <a:pt x="34" y="36"/>
                  <a:pt x="39" y="29"/>
                  <a:pt x="39" y="22"/>
                </a:cubicBezTo>
                <a:cubicBezTo>
                  <a:pt x="39" y="22"/>
                  <a:pt x="39" y="21"/>
                  <a:pt x="39" y="21"/>
                </a:cubicBezTo>
                <a:cubicBezTo>
                  <a:pt x="39" y="21"/>
                  <a:pt x="39" y="20"/>
                  <a:pt x="39" y="20"/>
                </a:cubicBezTo>
                <a:cubicBezTo>
                  <a:pt x="39" y="20"/>
                  <a:pt x="39" y="19"/>
                  <a:pt x="39" y="19"/>
                </a:cubicBezTo>
                <a:cubicBezTo>
                  <a:pt x="39" y="18"/>
                  <a:pt x="39" y="17"/>
                  <a:pt x="39" y="16"/>
                </a:cubicBezTo>
                <a:close/>
              </a:path>
            </a:pathLst>
          </a:custGeom>
          <a:solidFill>
            <a:schemeClr val="bg1"/>
          </a:solidFill>
          <a:ln w="101600">
            <a:solidFill>
              <a:schemeClr val="accent1"/>
            </a:solidFill>
          </a:ln>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9" name="Freeform 12"/>
          <p:cNvSpPr/>
          <p:nvPr/>
        </p:nvSpPr>
        <p:spPr bwMode="auto">
          <a:xfrm>
            <a:off x="5326042" y="2227485"/>
            <a:ext cx="380606" cy="380606"/>
          </a:xfrm>
          <a:custGeom>
            <a:avLst/>
            <a:gdLst>
              <a:gd name="T0" fmla="*/ 21 w 41"/>
              <a:gd name="T1" fmla="*/ 0 h 41"/>
              <a:gd name="T2" fmla="*/ 0 w 41"/>
              <a:gd name="T3" fmla="*/ 21 h 41"/>
              <a:gd name="T4" fmla="*/ 21 w 41"/>
              <a:gd name="T5" fmla="*/ 41 h 41"/>
              <a:gd name="T6" fmla="*/ 28 w 41"/>
              <a:gd name="T7" fmla="*/ 40 h 41"/>
              <a:gd name="T8" fmla="*/ 41 w 41"/>
              <a:gd name="T9" fmla="*/ 21 h 41"/>
              <a:gd name="T10" fmla="*/ 41 w 41"/>
              <a:gd name="T11" fmla="*/ 17 h 41"/>
              <a:gd name="T12" fmla="*/ 21 w 41"/>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21" y="0"/>
                </a:moveTo>
                <a:cubicBezTo>
                  <a:pt x="9" y="0"/>
                  <a:pt x="0" y="9"/>
                  <a:pt x="0" y="21"/>
                </a:cubicBezTo>
                <a:cubicBezTo>
                  <a:pt x="0" y="32"/>
                  <a:pt x="9" y="41"/>
                  <a:pt x="21" y="41"/>
                </a:cubicBezTo>
                <a:cubicBezTo>
                  <a:pt x="23" y="41"/>
                  <a:pt x="26" y="41"/>
                  <a:pt x="28" y="40"/>
                </a:cubicBezTo>
                <a:cubicBezTo>
                  <a:pt x="36" y="37"/>
                  <a:pt x="41" y="29"/>
                  <a:pt x="41" y="21"/>
                </a:cubicBezTo>
                <a:cubicBezTo>
                  <a:pt x="41" y="19"/>
                  <a:pt x="41" y="18"/>
                  <a:pt x="41" y="17"/>
                </a:cubicBezTo>
                <a:cubicBezTo>
                  <a:pt x="39" y="7"/>
                  <a:pt x="31" y="0"/>
                  <a:pt x="21" y="0"/>
                </a:cubicBezTo>
                <a:close/>
              </a:path>
            </a:pathLst>
          </a:custGeom>
          <a:solidFill>
            <a:schemeClr val="bg1"/>
          </a:solidFill>
          <a:ln w="101600">
            <a:solidFill>
              <a:schemeClr val="accent1"/>
            </a:solidFill>
          </a:ln>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10" name="Freeform 13"/>
          <p:cNvSpPr/>
          <p:nvPr/>
        </p:nvSpPr>
        <p:spPr bwMode="auto">
          <a:xfrm>
            <a:off x="4652675" y="1885664"/>
            <a:ext cx="362002" cy="372078"/>
          </a:xfrm>
          <a:custGeom>
            <a:avLst/>
            <a:gdLst>
              <a:gd name="T0" fmla="*/ 39 w 39"/>
              <a:gd name="T1" fmla="*/ 16 h 40"/>
              <a:gd name="T2" fmla="*/ 19 w 39"/>
              <a:gd name="T3" fmla="*/ 0 h 40"/>
              <a:gd name="T4" fmla="*/ 0 w 39"/>
              <a:gd name="T5" fmla="*/ 20 h 40"/>
              <a:gd name="T6" fmla="*/ 17 w 39"/>
              <a:gd name="T7" fmla="*/ 39 h 40"/>
              <a:gd name="T8" fmla="*/ 19 w 39"/>
              <a:gd name="T9" fmla="*/ 40 h 40"/>
              <a:gd name="T10" fmla="*/ 19 w 39"/>
              <a:gd name="T11" fmla="*/ 40 h 40"/>
              <a:gd name="T12" fmla="*/ 21 w 39"/>
              <a:gd name="T13" fmla="*/ 39 h 40"/>
              <a:gd name="T14" fmla="*/ 22 w 39"/>
              <a:gd name="T15" fmla="*/ 39 h 40"/>
              <a:gd name="T16" fmla="*/ 27 w 39"/>
              <a:gd name="T17" fmla="*/ 38 h 40"/>
              <a:gd name="T18" fmla="*/ 39 w 39"/>
              <a:gd name="T19" fmla="*/ 24 h 40"/>
              <a:gd name="T20" fmla="*/ 39 w 39"/>
              <a:gd name="T21" fmla="*/ 22 h 40"/>
              <a:gd name="T22" fmla="*/ 39 w 39"/>
              <a:gd name="T23" fmla="*/ 21 h 40"/>
              <a:gd name="T24" fmla="*/ 39 w 39"/>
              <a:gd name="T25" fmla="*/ 20 h 40"/>
              <a:gd name="T26" fmla="*/ 39 w 39"/>
              <a:gd name="T27" fmla="*/ 19 h 40"/>
              <a:gd name="T28" fmla="*/ 39 w 39"/>
              <a:gd name="T29"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0">
                <a:moveTo>
                  <a:pt x="39" y="16"/>
                </a:moveTo>
                <a:cubicBezTo>
                  <a:pt x="37" y="7"/>
                  <a:pt x="29" y="0"/>
                  <a:pt x="19" y="0"/>
                </a:cubicBezTo>
                <a:cubicBezTo>
                  <a:pt x="9" y="0"/>
                  <a:pt x="0" y="9"/>
                  <a:pt x="0" y="20"/>
                </a:cubicBezTo>
                <a:cubicBezTo>
                  <a:pt x="0" y="30"/>
                  <a:pt x="7" y="38"/>
                  <a:pt x="17" y="39"/>
                </a:cubicBezTo>
                <a:cubicBezTo>
                  <a:pt x="18" y="40"/>
                  <a:pt x="18" y="40"/>
                  <a:pt x="19" y="40"/>
                </a:cubicBezTo>
                <a:cubicBezTo>
                  <a:pt x="19" y="40"/>
                  <a:pt x="19" y="40"/>
                  <a:pt x="19" y="40"/>
                </a:cubicBezTo>
                <a:cubicBezTo>
                  <a:pt x="20" y="40"/>
                  <a:pt x="21" y="40"/>
                  <a:pt x="21" y="39"/>
                </a:cubicBezTo>
                <a:cubicBezTo>
                  <a:pt x="22" y="39"/>
                  <a:pt x="22" y="39"/>
                  <a:pt x="22" y="39"/>
                </a:cubicBezTo>
                <a:cubicBezTo>
                  <a:pt x="24" y="39"/>
                  <a:pt x="25" y="39"/>
                  <a:pt x="27" y="38"/>
                </a:cubicBezTo>
                <a:cubicBezTo>
                  <a:pt x="33" y="36"/>
                  <a:pt x="37" y="30"/>
                  <a:pt x="39" y="24"/>
                </a:cubicBezTo>
                <a:cubicBezTo>
                  <a:pt x="39" y="23"/>
                  <a:pt x="39" y="22"/>
                  <a:pt x="39" y="22"/>
                </a:cubicBezTo>
                <a:cubicBezTo>
                  <a:pt x="39" y="22"/>
                  <a:pt x="39" y="21"/>
                  <a:pt x="39" y="21"/>
                </a:cubicBezTo>
                <a:cubicBezTo>
                  <a:pt x="39" y="21"/>
                  <a:pt x="39" y="20"/>
                  <a:pt x="39" y="20"/>
                </a:cubicBezTo>
                <a:cubicBezTo>
                  <a:pt x="39" y="20"/>
                  <a:pt x="39" y="19"/>
                  <a:pt x="39" y="19"/>
                </a:cubicBezTo>
                <a:cubicBezTo>
                  <a:pt x="39" y="18"/>
                  <a:pt x="39" y="17"/>
                  <a:pt x="39" y="16"/>
                </a:cubicBezTo>
                <a:close/>
              </a:path>
            </a:pathLst>
          </a:custGeom>
          <a:solidFill>
            <a:schemeClr val="bg1"/>
          </a:solidFill>
          <a:ln w="101600">
            <a:solidFill>
              <a:schemeClr val="accent1">
                <a:lumMod val="50000"/>
              </a:schemeClr>
            </a:solidFill>
            <a:round/>
          </a:ln>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11" name="Freeform 14"/>
          <p:cNvSpPr/>
          <p:nvPr/>
        </p:nvSpPr>
        <p:spPr bwMode="auto">
          <a:xfrm>
            <a:off x="5527240" y="4363399"/>
            <a:ext cx="399212" cy="399212"/>
          </a:xfrm>
          <a:custGeom>
            <a:avLst/>
            <a:gdLst>
              <a:gd name="T0" fmla="*/ 21 w 43"/>
              <a:gd name="T1" fmla="*/ 0 h 43"/>
              <a:gd name="T2" fmla="*/ 0 w 43"/>
              <a:gd name="T3" fmla="*/ 22 h 43"/>
              <a:gd name="T4" fmla="*/ 21 w 43"/>
              <a:gd name="T5" fmla="*/ 43 h 43"/>
              <a:gd name="T6" fmla="*/ 29 w 43"/>
              <a:gd name="T7" fmla="*/ 42 h 43"/>
              <a:gd name="T8" fmla="*/ 29 w 43"/>
              <a:gd name="T9" fmla="*/ 42 h 43"/>
              <a:gd name="T10" fmla="*/ 43 w 43"/>
              <a:gd name="T11" fmla="*/ 22 h 43"/>
              <a:gd name="T12" fmla="*/ 43 w 43"/>
              <a:gd name="T13" fmla="*/ 22 h 43"/>
              <a:gd name="T14" fmla="*/ 42 w 43"/>
              <a:gd name="T15" fmla="*/ 18 h 43"/>
              <a:gd name="T16" fmla="*/ 21 w 43"/>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21" y="0"/>
                </a:moveTo>
                <a:cubicBezTo>
                  <a:pt x="9" y="0"/>
                  <a:pt x="0" y="10"/>
                  <a:pt x="0" y="22"/>
                </a:cubicBezTo>
                <a:cubicBezTo>
                  <a:pt x="0" y="34"/>
                  <a:pt x="9" y="43"/>
                  <a:pt x="21" y="43"/>
                </a:cubicBezTo>
                <a:cubicBezTo>
                  <a:pt x="24" y="43"/>
                  <a:pt x="26" y="43"/>
                  <a:pt x="29" y="42"/>
                </a:cubicBezTo>
                <a:cubicBezTo>
                  <a:pt x="29" y="42"/>
                  <a:pt x="29" y="42"/>
                  <a:pt x="29" y="42"/>
                </a:cubicBezTo>
                <a:cubicBezTo>
                  <a:pt x="37" y="39"/>
                  <a:pt x="42" y="31"/>
                  <a:pt x="43" y="22"/>
                </a:cubicBezTo>
                <a:cubicBezTo>
                  <a:pt x="43" y="22"/>
                  <a:pt x="43" y="22"/>
                  <a:pt x="43" y="22"/>
                </a:cubicBezTo>
                <a:cubicBezTo>
                  <a:pt x="43" y="21"/>
                  <a:pt x="42" y="19"/>
                  <a:pt x="42" y="18"/>
                </a:cubicBezTo>
                <a:cubicBezTo>
                  <a:pt x="40" y="8"/>
                  <a:pt x="32" y="0"/>
                  <a:pt x="21" y="0"/>
                </a:cubicBezTo>
                <a:close/>
              </a:path>
            </a:pathLst>
          </a:custGeom>
          <a:solidFill>
            <a:schemeClr val="bg1"/>
          </a:solidFill>
          <a:ln w="101600">
            <a:solidFill>
              <a:schemeClr val="accent1"/>
            </a:solidFill>
          </a:ln>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12" name="Freeform 15"/>
          <p:cNvSpPr/>
          <p:nvPr/>
        </p:nvSpPr>
        <p:spPr bwMode="auto">
          <a:xfrm>
            <a:off x="7655181" y="3373751"/>
            <a:ext cx="389908" cy="399210"/>
          </a:xfrm>
          <a:custGeom>
            <a:avLst/>
            <a:gdLst>
              <a:gd name="T0" fmla="*/ 21 w 42"/>
              <a:gd name="T1" fmla="*/ 0 h 43"/>
              <a:gd name="T2" fmla="*/ 0 w 42"/>
              <a:gd name="T3" fmla="*/ 22 h 43"/>
              <a:gd name="T4" fmla="*/ 21 w 42"/>
              <a:gd name="T5" fmla="*/ 43 h 43"/>
              <a:gd name="T6" fmla="*/ 22 w 42"/>
              <a:gd name="T7" fmla="*/ 43 h 43"/>
              <a:gd name="T8" fmla="*/ 41 w 42"/>
              <a:gd name="T9" fmla="*/ 26 h 43"/>
              <a:gd name="T10" fmla="*/ 42 w 42"/>
              <a:gd name="T11" fmla="*/ 22 h 43"/>
              <a:gd name="T12" fmla="*/ 21 w 42"/>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42" h="43">
                <a:moveTo>
                  <a:pt x="21" y="0"/>
                </a:moveTo>
                <a:cubicBezTo>
                  <a:pt x="9" y="0"/>
                  <a:pt x="0" y="10"/>
                  <a:pt x="0" y="22"/>
                </a:cubicBezTo>
                <a:cubicBezTo>
                  <a:pt x="0" y="33"/>
                  <a:pt x="9" y="43"/>
                  <a:pt x="21" y="43"/>
                </a:cubicBezTo>
                <a:cubicBezTo>
                  <a:pt x="21" y="43"/>
                  <a:pt x="22" y="43"/>
                  <a:pt x="22" y="43"/>
                </a:cubicBezTo>
                <a:cubicBezTo>
                  <a:pt x="31" y="42"/>
                  <a:pt x="39" y="35"/>
                  <a:pt x="41" y="26"/>
                </a:cubicBezTo>
                <a:cubicBezTo>
                  <a:pt x="42" y="25"/>
                  <a:pt x="42" y="23"/>
                  <a:pt x="42" y="22"/>
                </a:cubicBezTo>
                <a:cubicBezTo>
                  <a:pt x="42" y="10"/>
                  <a:pt x="32" y="0"/>
                  <a:pt x="21" y="0"/>
                </a:cubicBezTo>
                <a:close/>
              </a:path>
            </a:pathLst>
          </a:custGeom>
          <a:solidFill>
            <a:schemeClr val="bg1"/>
          </a:solidFill>
          <a:ln w="101600">
            <a:solidFill>
              <a:schemeClr val="accent1"/>
            </a:solidFill>
          </a:ln>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13" name="Freeform 16"/>
          <p:cNvSpPr/>
          <p:nvPr/>
        </p:nvSpPr>
        <p:spPr bwMode="auto">
          <a:xfrm>
            <a:off x="4932347" y="4986466"/>
            <a:ext cx="371304" cy="362002"/>
          </a:xfrm>
          <a:custGeom>
            <a:avLst/>
            <a:gdLst>
              <a:gd name="T0" fmla="*/ 39 w 40"/>
              <a:gd name="T1" fmla="*/ 16 h 39"/>
              <a:gd name="T2" fmla="*/ 20 w 40"/>
              <a:gd name="T3" fmla="*/ 0 h 39"/>
              <a:gd name="T4" fmla="*/ 0 w 40"/>
              <a:gd name="T5" fmla="*/ 19 h 39"/>
              <a:gd name="T6" fmla="*/ 17 w 40"/>
              <a:gd name="T7" fmla="*/ 39 h 39"/>
              <a:gd name="T8" fmla="*/ 19 w 40"/>
              <a:gd name="T9" fmla="*/ 39 h 39"/>
              <a:gd name="T10" fmla="*/ 20 w 40"/>
              <a:gd name="T11" fmla="*/ 39 h 39"/>
              <a:gd name="T12" fmla="*/ 22 w 40"/>
              <a:gd name="T13" fmla="*/ 39 h 39"/>
              <a:gd name="T14" fmla="*/ 22 w 40"/>
              <a:gd name="T15" fmla="*/ 39 h 39"/>
              <a:gd name="T16" fmla="*/ 27 w 40"/>
              <a:gd name="T17" fmla="*/ 38 h 39"/>
              <a:gd name="T18" fmla="*/ 39 w 40"/>
              <a:gd name="T19" fmla="*/ 23 h 39"/>
              <a:gd name="T20" fmla="*/ 39 w 40"/>
              <a:gd name="T21" fmla="*/ 21 h 39"/>
              <a:gd name="T22" fmla="*/ 39 w 40"/>
              <a:gd name="T23" fmla="*/ 21 h 39"/>
              <a:gd name="T24" fmla="*/ 40 w 40"/>
              <a:gd name="T25" fmla="*/ 19 h 39"/>
              <a:gd name="T26" fmla="*/ 40 w 40"/>
              <a:gd name="T27" fmla="*/ 19 h 39"/>
              <a:gd name="T28" fmla="*/ 39 w 40"/>
              <a:gd name="T29"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9">
                <a:moveTo>
                  <a:pt x="39" y="16"/>
                </a:moveTo>
                <a:cubicBezTo>
                  <a:pt x="38" y="7"/>
                  <a:pt x="30" y="0"/>
                  <a:pt x="20" y="0"/>
                </a:cubicBezTo>
                <a:cubicBezTo>
                  <a:pt x="9" y="0"/>
                  <a:pt x="0" y="9"/>
                  <a:pt x="0" y="19"/>
                </a:cubicBezTo>
                <a:cubicBezTo>
                  <a:pt x="0" y="29"/>
                  <a:pt x="8" y="38"/>
                  <a:pt x="17" y="39"/>
                </a:cubicBezTo>
                <a:cubicBezTo>
                  <a:pt x="18" y="39"/>
                  <a:pt x="19" y="39"/>
                  <a:pt x="19" y="39"/>
                </a:cubicBezTo>
                <a:cubicBezTo>
                  <a:pt x="20" y="39"/>
                  <a:pt x="20" y="39"/>
                  <a:pt x="20" y="39"/>
                </a:cubicBezTo>
                <a:cubicBezTo>
                  <a:pt x="21" y="39"/>
                  <a:pt x="21" y="39"/>
                  <a:pt x="22" y="39"/>
                </a:cubicBezTo>
                <a:cubicBezTo>
                  <a:pt x="22" y="39"/>
                  <a:pt x="22" y="39"/>
                  <a:pt x="22" y="39"/>
                </a:cubicBezTo>
                <a:cubicBezTo>
                  <a:pt x="24" y="39"/>
                  <a:pt x="26" y="38"/>
                  <a:pt x="27" y="38"/>
                </a:cubicBezTo>
                <a:cubicBezTo>
                  <a:pt x="33" y="35"/>
                  <a:pt x="38" y="30"/>
                  <a:pt x="39" y="23"/>
                </a:cubicBezTo>
                <a:cubicBezTo>
                  <a:pt x="39" y="23"/>
                  <a:pt x="39" y="22"/>
                  <a:pt x="39" y="21"/>
                </a:cubicBezTo>
                <a:cubicBezTo>
                  <a:pt x="39" y="21"/>
                  <a:pt x="39" y="21"/>
                  <a:pt x="39" y="21"/>
                </a:cubicBezTo>
                <a:cubicBezTo>
                  <a:pt x="40" y="20"/>
                  <a:pt x="40" y="20"/>
                  <a:pt x="40" y="19"/>
                </a:cubicBezTo>
                <a:cubicBezTo>
                  <a:pt x="40" y="19"/>
                  <a:pt x="40" y="19"/>
                  <a:pt x="40" y="19"/>
                </a:cubicBezTo>
                <a:cubicBezTo>
                  <a:pt x="39" y="18"/>
                  <a:pt x="39" y="17"/>
                  <a:pt x="39" y="16"/>
                </a:cubicBezTo>
                <a:close/>
              </a:path>
            </a:pathLst>
          </a:custGeom>
          <a:solidFill>
            <a:schemeClr val="bg1"/>
          </a:solidFill>
          <a:ln w="101600">
            <a:solidFill>
              <a:schemeClr val="accent1"/>
            </a:solidFill>
          </a:ln>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15" name="Freeform 18"/>
          <p:cNvSpPr/>
          <p:nvPr/>
        </p:nvSpPr>
        <p:spPr bwMode="auto">
          <a:xfrm>
            <a:off x="6411108" y="2059775"/>
            <a:ext cx="417816" cy="417816"/>
          </a:xfrm>
          <a:custGeom>
            <a:avLst/>
            <a:gdLst>
              <a:gd name="T0" fmla="*/ 44 w 45"/>
              <a:gd name="T1" fmla="*/ 19 h 45"/>
              <a:gd name="T2" fmla="*/ 22 w 45"/>
              <a:gd name="T3" fmla="*/ 0 h 45"/>
              <a:gd name="T4" fmla="*/ 0 w 45"/>
              <a:gd name="T5" fmla="*/ 23 h 45"/>
              <a:gd name="T6" fmla="*/ 22 w 45"/>
              <a:gd name="T7" fmla="*/ 45 h 45"/>
              <a:gd name="T8" fmla="*/ 30 w 45"/>
              <a:gd name="T9" fmla="*/ 43 h 45"/>
              <a:gd name="T10" fmla="*/ 31 w 45"/>
              <a:gd name="T11" fmla="*/ 43 h 45"/>
              <a:gd name="T12" fmla="*/ 45 w 45"/>
              <a:gd name="T13" fmla="*/ 23 h 45"/>
              <a:gd name="T14" fmla="*/ 45 w 45"/>
              <a:gd name="T15" fmla="*/ 23 h 45"/>
              <a:gd name="T16" fmla="*/ 44 w 45"/>
              <a:gd name="T17"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44" y="19"/>
                </a:moveTo>
                <a:cubicBezTo>
                  <a:pt x="43" y="8"/>
                  <a:pt x="33" y="0"/>
                  <a:pt x="22" y="0"/>
                </a:cubicBezTo>
                <a:cubicBezTo>
                  <a:pt x="10" y="0"/>
                  <a:pt x="0" y="10"/>
                  <a:pt x="0" y="23"/>
                </a:cubicBezTo>
                <a:cubicBezTo>
                  <a:pt x="0" y="35"/>
                  <a:pt x="10" y="45"/>
                  <a:pt x="22" y="45"/>
                </a:cubicBezTo>
                <a:cubicBezTo>
                  <a:pt x="25" y="45"/>
                  <a:pt x="28" y="44"/>
                  <a:pt x="30" y="43"/>
                </a:cubicBezTo>
                <a:cubicBezTo>
                  <a:pt x="30" y="43"/>
                  <a:pt x="30" y="43"/>
                  <a:pt x="31" y="43"/>
                </a:cubicBezTo>
                <a:cubicBezTo>
                  <a:pt x="39" y="40"/>
                  <a:pt x="45" y="32"/>
                  <a:pt x="45" y="23"/>
                </a:cubicBezTo>
                <a:cubicBezTo>
                  <a:pt x="45" y="23"/>
                  <a:pt x="45" y="23"/>
                  <a:pt x="45" y="23"/>
                </a:cubicBezTo>
                <a:cubicBezTo>
                  <a:pt x="45" y="21"/>
                  <a:pt x="45" y="20"/>
                  <a:pt x="44" y="19"/>
                </a:cubicBezTo>
                <a:close/>
              </a:path>
            </a:pathLst>
          </a:custGeom>
          <a:solidFill>
            <a:schemeClr val="bg1"/>
          </a:solidFill>
          <a:ln w="101600">
            <a:solidFill>
              <a:schemeClr val="accent1"/>
            </a:solidFill>
          </a:ln>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41" name="Freeform 8"/>
          <p:cNvSpPr/>
          <p:nvPr/>
        </p:nvSpPr>
        <p:spPr bwMode="auto">
          <a:xfrm>
            <a:off x="879991" y="1502200"/>
            <a:ext cx="2688116" cy="1745268"/>
          </a:xfrm>
          <a:custGeom>
            <a:avLst/>
            <a:gdLst>
              <a:gd name="T0" fmla="*/ 2377 w 2387"/>
              <a:gd name="T1" fmla="*/ 1986 h 1986"/>
              <a:gd name="T2" fmla="*/ 0 w 2387"/>
              <a:gd name="T3" fmla="*/ 1986 h 1986"/>
              <a:gd name="T4" fmla="*/ 0 w 2387"/>
              <a:gd name="T5" fmla="*/ 0 h 1986"/>
              <a:gd name="T6" fmla="*/ 2387 w 2387"/>
              <a:gd name="T7" fmla="*/ 0 h 1986"/>
              <a:gd name="T8" fmla="*/ 2377 w 2387"/>
              <a:gd name="T9" fmla="*/ 1986 h 1986"/>
            </a:gdLst>
            <a:ahLst/>
            <a:cxnLst>
              <a:cxn ang="0">
                <a:pos x="T0" y="T1"/>
              </a:cxn>
              <a:cxn ang="0">
                <a:pos x="T2" y="T3"/>
              </a:cxn>
              <a:cxn ang="0">
                <a:pos x="T4" y="T5"/>
              </a:cxn>
              <a:cxn ang="0">
                <a:pos x="T6" y="T7"/>
              </a:cxn>
              <a:cxn ang="0">
                <a:pos x="T8" y="T9"/>
              </a:cxn>
            </a:cxnLst>
            <a:rect l="0" t="0" r="r" b="b"/>
            <a:pathLst>
              <a:path w="2387" h="1986">
                <a:moveTo>
                  <a:pt x="2377" y="1986"/>
                </a:moveTo>
                <a:lnTo>
                  <a:pt x="0" y="1986"/>
                </a:lnTo>
                <a:lnTo>
                  <a:pt x="0" y="0"/>
                </a:lnTo>
                <a:lnTo>
                  <a:pt x="2387" y="0"/>
                </a:lnTo>
                <a:lnTo>
                  <a:pt x="2377" y="1986"/>
                </a:lnTo>
                <a:close/>
              </a:path>
            </a:pathLst>
          </a:custGeom>
          <a:solidFill>
            <a:schemeClr val="accent3"/>
          </a:solidFill>
          <a:ln>
            <a:noFill/>
          </a:ln>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42" name="Freeform 9"/>
          <p:cNvSpPr/>
          <p:nvPr/>
        </p:nvSpPr>
        <p:spPr bwMode="auto">
          <a:xfrm>
            <a:off x="950939" y="1968649"/>
            <a:ext cx="2546220" cy="1213788"/>
          </a:xfrm>
          <a:custGeom>
            <a:avLst/>
            <a:gdLst>
              <a:gd name="T0" fmla="*/ 11 w 2261"/>
              <a:gd name="T1" fmla="*/ 1479 h 1479"/>
              <a:gd name="T2" fmla="*/ 0 w 2261"/>
              <a:gd name="T3" fmla="*/ 0 h 1479"/>
              <a:gd name="T4" fmla="*/ 2261 w 2261"/>
              <a:gd name="T5" fmla="*/ 0 h 1479"/>
              <a:gd name="T6" fmla="*/ 2261 w 2261"/>
              <a:gd name="T7" fmla="*/ 1479 h 1479"/>
              <a:gd name="T8" fmla="*/ 11 w 2261"/>
              <a:gd name="T9" fmla="*/ 1479 h 1479"/>
            </a:gdLst>
            <a:ahLst/>
            <a:cxnLst>
              <a:cxn ang="0">
                <a:pos x="T0" y="T1"/>
              </a:cxn>
              <a:cxn ang="0">
                <a:pos x="T2" y="T3"/>
              </a:cxn>
              <a:cxn ang="0">
                <a:pos x="T4" y="T5"/>
              </a:cxn>
              <a:cxn ang="0">
                <a:pos x="T6" y="T7"/>
              </a:cxn>
              <a:cxn ang="0">
                <a:pos x="T8" y="T9"/>
              </a:cxn>
            </a:cxnLst>
            <a:rect l="0" t="0" r="r" b="b"/>
            <a:pathLst>
              <a:path w="2261" h="1479">
                <a:moveTo>
                  <a:pt x="11" y="1479"/>
                </a:moveTo>
                <a:lnTo>
                  <a:pt x="0" y="0"/>
                </a:lnTo>
                <a:lnTo>
                  <a:pt x="2261" y="0"/>
                </a:lnTo>
                <a:lnTo>
                  <a:pt x="2261" y="1479"/>
                </a:lnTo>
                <a:lnTo>
                  <a:pt x="11" y="147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43" name="Freeform 8"/>
          <p:cNvSpPr/>
          <p:nvPr/>
        </p:nvSpPr>
        <p:spPr bwMode="auto">
          <a:xfrm>
            <a:off x="879991" y="3712692"/>
            <a:ext cx="2688116" cy="1745268"/>
          </a:xfrm>
          <a:custGeom>
            <a:avLst/>
            <a:gdLst>
              <a:gd name="T0" fmla="*/ 2377 w 2387"/>
              <a:gd name="T1" fmla="*/ 1986 h 1986"/>
              <a:gd name="T2" fmla="*/ 0 w 2387"/>
              <a:gd name="T3" fmla="*/ 1986 h 1986"/>
              <a:gd name="T4" fmla="*/ 0 w 2387"/>
              <a:gd name="T5" fmla="*/ 0 h 1986"/>
              <a:gd name="T6" fmla="*/ 2387 w 2387"/>
              <a:gd name="T7" fmla="*/ 0 h 1986"/>
              <a:gd name="T8" fmla="*/ 2377 w 2387"/>
              <a:gd name="T9" fmla="*/ 1986 h 1986"/>
            </a:gdLst>
            <a:ahLst/>
            <a:cxnLst>
              <a:cxn ang="0">
                <a:pos x="T0" y="T1"/>
              </a:cxn>
              <a:cxn ang="0">
                <a:pos x="T2" y="T3"/>
              </a:cxn>
              <a:cxn ang="0">
                <a:pos x="T4" y="T5"/>
              </a:cxn>
              <a:cxn ang="0">
                <a:pos x="T6" y="T7"/>
              </a:cxn>
              <a:cxn ang="0">
                <a:pos x="T8" y="T9"/>
              </a:cxn>
            </a:cxnLst>
            <a:rect l="0" t="0" r="r" b="b"/>
            <a:pathLst>
              <a:path w="2387" h="1986">
                <a:moveTo>
                  <a:pt x="2377" y="1986"/>
                </a:moveTo>
                <a:lnTo>
                  <a:pt x="0" y="1986"/>
                </a:lnTo>
                <a:lnTo>
                  <a:pt x="0" y="0"/>
                </a:lnTo>
                <a:lnTo>
                  <a:pt x="2387" y="0"/>
                </a:lnTo>
                <a:lnTo>
                  <a:pt x="2377" y="1986"/>
                </a:lnTo>
                <a:close/>
              </a:path>
            </a:pathLst>
          </a:custGeom>
          <a:solidFill>
            <a:schemeClr val="accent5"/>
          </a:solidFill>
          <a:ln>
            <a:noFill/>
          </a:ln>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44" name="Freeform 9"/>
          <p:cNvSpPr/>
          <p:nvPr/>
        </p:nvSpPr>
        <p:spPr bwMode="auto">
          <a:xfrm>
            <a:off x="950939" y="4179143"/>
            <a:ext cx="2546220" cy="1213788"/>
          </a:xfrm>
          <a:custGeom>
            <a:avLst/>
            <a:gdLst>
              <a:gd name="T0" fmla="*/ 11 w 2261"/>
              <a:gd name="T1" fmla="*/ 1479 h 1479"/>
              <a:gd name="T2" fmla="*/ 0 w 2261"/>
              <a:gd name="T3" fmla="*/ 0 h 1479"/>
              <a:gd name="T4" fmla="*/ 2261 w 2261"/>
              <a:gd name="T5" fmla="*/ 0 h 1479"/>
              <a:gd name="T6" fmla="*/ 2261 w 2261"/>
              <a:gd name="T7" fmla="*/ 1479 h 1479"/>
              <a:gd name="T8" fmla="*/ 11 w 2261"/>
              <a:gd name="T9" fmla="*/ 1479 h 1479"/>
            </a:gdLst>
            <a:ahLst/>
            <a:cxnLst>
              <a:cxn ang="0">
                <a:pos x="T0" y="T1"/>
              </a:cxn>
              <a:cxn ang="0">
                <a:pos x="T2" y="T3"/>
              </a:cxn>
              <a:cxn ang="0">
                <a:pos x="T4" y="T5"/>
              </a:cxn>
              <a:cxn ang="0">
                <a:pos x="T6" y="T7"/>
              </a:cxn>
              <a:cxn ang="0">
                <a:pos x="T8" y="T9"/>
              </a:cxn>
            </a:cxnLst>
            <a:rect l="0" t="0" r="r" b="b"/>
            <a:pathLst>
              <a:path w="2261" h="1479">
                <a:moveTo>
                  <a:pt x="11" y="1479"/>
                </a:moveTo>
                <a:lnTo>
                  <a:pt x="0" y="0"/>
                </a:lnTo>
                <a:lnTo>
                  <a:pt x="2261" y="0"/>
                </a:lnTo>
                <a:lnTo>
                  <a:pt x="2261" y="1479"/>
                </a:lnTo>
                <a:lnTo>
                  <a:pt x="11" y="147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45" name="Freeform 8"/>
          <p:cNvSpPr/>
          <p:nvPr/>
        </p:nvSpPr>
        <p:spPr bwMode="auto">
          <a:xfrm>
            <a:off x="8623894" y="1502200"/>
            <a:ext cx="2688116" cy="1745268"/>
          </a:xfrm>
          <a:custGeom>
            <a:avLst/>
            <a:gdLst>
              <a:gd name="T0" fmla="*/ 2377 w 2387"/>
              <a:gd name="T1" fmla="*/ 1986 h 1986"/>
              <a:gd name="T2" fmla="*/ 0 w 2387"/>
              <a:gd name="T3" fmla="*/ 1986 h 1986"/>
              <a:gd name="T4" fmla="*/ 0 w 2387"/>
              <a:gd name="T5" fmla="*/ 0 h 1986"/>
              <a:gd name="T6" fmla="*/ 2387 w 2387"/>
              <a:gd name="T7" fmla="*/ 0 h 1986"/>
              <a:gd name="T8" fmla="*/ 2377 w 2387"/>
              <a:gd name="T9" fmla="*/ 1986 h 1986"/>
            </a:gdLst>
            <a:ahLst/>
            <a:cxnLst>
              <a:cxn ang="0">
                <a:pos x="T0" y="T1"/>
              </a:cxn>
              <a:cxn ang="0">
                <a:pos x="T2" y="T3"/>
              </a:cxn>
              <a:cxn ang="0">
                <a:pos x="T4" y="T5"/>
              </a:cxn>
              <a:cxn ang="0">
                <a:pos x="T6" y="T7"/>
              </a:cxn>
              <a:cxn ang="0">
                <a:pos x="T8" y="T9"/>
              </a:cxn>
            </a:cxnLst>
            <a:rect l="0" t="0" r="r" b="b"/>
            <a:pathLst>
              <a:path w="2387" h="1986">
                <a:moveTo>
                  <a:pt x="2377" y="1986"/>
                </a:moveTo>
                <a:lnTo>
                  <a:pt x="0" y="1986"/>
                </a:lnTo>
                <a:lnTo>
                  <a:pt x="0" y="0"/>
                </a:lnTo>
                <a:lnTo>
                  <a:pt x="2387" y="0"/>
                </a:lnTo>
                <a:lnTo>
                  <a:pt x="2377" y="1986"/>
                </a:lnTo>
                <a:close/>
              </a:path>
            </a:pathLst>
          </a:custGeom>
          <a:solidFill>
            <a:schemeClr val="accent6"/>
          </a:solidFill>
          <a:ln>
            <a:noFill/>
          </a:ln>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46" name="Freeform 9"/>
          <p:cNvSpPr/>
          <p:nvPr/>
        </p:nvSpPr>
        <p:spPr bwMode="auto">
          <a:xfrm>
            <a:off x="8694842" y="1968649"/>
            <a:ext cx="2546220" cy="1213788"/>
          </a:xfrm>
          <a:custGeom>
            <a:avLst/>
            <a:gdLst>
              <a:gd name="T0" fmla="*/ 11 w 2261"/>
              <a:gd name="T1" fmla="*/ 1479 h 1479"/>
              <a:gd name="T2" fmla="*/ 0 w 2261"/>
              <a:gd name="T3" fmla="*/ 0 h 1479"/>
              <a:gd name="T4" fmla="*/ 2261 w 2261"/>
              <a:gd name="T5" fmla="*/ 0 h 1479"/>
              <a:gd name="T6" fmla="*/ 2261 w 2261"/>
              <a:gd name="T7" fmla="*/ 1479 h 1479"/>
              <a:gd name="T8" fmla="*/ 11 w 2261"/>
              <a:gd name="T9" fmla="*/ 1479 h 1479"/>
            </a:gdLst>
            <a:ahLst/>
            <a:cxnLst>
              <a:cxn ang="0">
                <a:pos x="T0" y="T1"/>
              </a:cxn>
              <a:cxn ang="0">
                <a:pos x="T2" y="T3"/>
              </a:cxn>
              <a:cxn ang="0">
                <a:pos x="T4" y="T5"/>
              </a:cxn>
              <a:cxn ang="0">
                <a:pos x="T6" y="T7"/>
              </a:cxn>
              <a:cxn ang="0">
                <a:pos x="T8" y="T9"/>
              </a:cxn>
            </a:cxnLst>
            <a:rect l="0" t="0" r="r" b="b"/>
            <a:pathLst>
              <a:path w="2261" h="1479">
                <a:moveTo>
                  <a:pt x="11" y="1479"/>
                </a:moveTo>
                <a:lnTo>
                  <a:pt x="0" y="0"/>
                </a:lnTo>
                <a:lnTo>
                  <a:pt x="2261" y="0"/>
                </a:lnTo>
                <a:lnTo>
                  <a:pt x="2261" y="1479"/>
                </a:lnTo>
                <a:lnTo>
                  <a:pt x="11" y="147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47" name="Freeform 8"/>
          <p:cNvSpPr/>
          <p:nvPr/>
        </p:nvSpPr>
        <p:spPr bwMode="auto">
          <a:xfrm>
            <a:off x="8623894" y="3712692"/>
            <a:ext cx="2688116" cy="1745268"/>
          </a:xfrm>
          <a:custGeom>
            <a:avLst/>
            <a:gdLst>
              <a:gd name="T0" fmla="*/ 2377 w 2387"/>
              <a:gd name="T1" fmla="*/ 1986 h 1986"/>
              <a:gd name="T2" fmla="*/ 0 w 2387"/>
              <a:gd name="T3" fmla="*/ 1986 h 1986"/>
              <a:gd name="T4" fmla="*/ 0 w 2387"/>
              <a:gd name="T5" fmla="*/ 0 h 1986"/>
              <a:gd name="T6" fmla="*/ 2387 w 2387"/>
              <a:gd name="T7" fmla="*/ 0 h 1986"/>
              <a:gd name="T8" fmla="*/ 2377 w 2387"/>
              <a:gd name="T9" fmla="*/ 1986 h 1986"/>
            </a:gdLst>
            <a:ahLst/>
            <a:cxnLst>
              <a:cxn ang="0">
                <a:pos x="T0" y="T1"/>
              </a:cxn>
              <a:cxn ang="0">
                <a:pos x="T2" y="T3"/>
              </a:cxn>
              <a:cxn ang="0">
                <a:pos x="T4" y="T5"/>
              </a:cxn>
              <a:cxn ang="0">
                <a:pos x="T6" y="T7"/>
              </a:cxn>
              <a:cxn ang="0">
                <a:pos x="T8" y="T9"/>
              </a:cxn>
            </a:cxnLst>
            <a:rect l="0" t="0" r="r" b="b"/>
            <a:pathLst>
              <a:path w="2387" h="1986">
                <a:moveTo>
                  <a:pt x="2377" y="1986"/>
                </a:moveTo>
                <a:lnTo>
                  <a:pt x="0" y="1986"/>
                </a:lnTo>
                <a:lnTo>
                  <a:pt x="0" y="0"/>
                </a:lnTo>
                <a:lnTo>
                  <a:pt x="2387" y="0"/>
                </a:lnTo>
                <a:lnTo>
                  <a:pt x="2377" y="1986"/>
                </a:lnTo>
                <a:close/>
              </a:path>
            </a:pathLst>
          </a:custGeom>
          <a:solidFill>
            <a:schemeClr val="accent4"/>
          </a:solidFill>
          <a:ln>
            <a:noFill/>
          </a:ln>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48" name="Freeform 9"/>
          <p:cNvSpPr/>
          <p:nvPr/>
        </p:nvSpPr>
        <p:spPr bwMode="auto">
          <a:xfrm>
            <a:off x="8694842" y="4179143"/>
            <a:ext cx="2546220" cy="1213788"/>
          </a:xfrm>
          <a:custGeom>
            <a:avLst/>
            <a:gdLst>
              <a:gd name="T0" fmla="*/ 11 w 2261"/>
              <a:gd name="T1" fmla="*/ 1479 h 1479"/>
              <a:gd name="T2" fmla="*/ 0 w 2261"/>
              <a:gd name="T3" fmla="*/ 0 h 1479"/>
              <a:gd name="T4" fmla="*/ 2261 w 2261"/>
              <a:gd name="T5" fmla="*/ 0 h 1479"/>
              <a:gd name="T6" fmla="*/ 2261 w 2261"/>
              <a:gd name="T7" fmla="*/ 1479 h 1479"/>
              <a:gd name="T8" fmla="*/ 11 w 2261"/>
              <a:gd name="T9" fmla="*/ 1479 h 1479"/>
            </a:gdLst>
            <a:ahLst/>
            <a:cxnLst>
              <a:cxn ang="0">
                <a:pos x="T0" y="T1"/>
              </a:cxn>
              <a:cxn ang="0">
                <a:pos x="T2" y="T3"/>
              </a:cxn>
              <a:cxn ang="0">
                <a:pos x="T4" y="T5"/>
              </a:cxn>
              <a:cxn ang="0">
                <a:pos x="T6" y="T7"/>
              </a:cxn>
              <a:cxn ang="0">
                <a:pos x="T8" y="T9"/>
              </a:cxn>
            </a:cxnLst>
            <a:rect l="0" t="0" r="r" b="b"/>
            <a:pathLst>
              <a:path w="2261" h="1479">
                <a:moveTo>
                  <a:pt x="11" y="1479"/>
                </a:moveTo>
                <a:lnTo>
                  <a:pt x="0" y="0"/>
                </a:lnTo>
                <a:lnTo>
                  <a:pt x="2261" y="0"/>
                </a:lnTo>
                <a:lnTo>
                  <a:pt x="2261" y="1479"/>
                </a:lnTo>
                <a:lnTo>
                  <a:pt x="11" y="147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49" name="文本框 48"/>
          <p:cNvSpPr txBox="1"/>
          <p:nvPr/>
        </p:nvSpPr>
        <p:spPr>
          <a:xfrm>
            <a:off x="1303698" y="1560848"/>
            <a:ext cx="1816020" cy="417195"/>
          </a:xfrm>
          <a:prstGeom prst="rect">
            <a:avLst/>
          </a:prstGeom>
          <a:noFill/>
        </p:spPr>
        <p:txBody>
          <a:bodyPr vert="horz" wrap="none" lIns="0" tIns="0" rIns="0" bIns="0" anchor="ctr">
            <a:noAutofit/>
          </a:bodyPr>
          <a:lstStyle/>
          <a:p>
            <a:pPr algn="ctr" defTabSz="508000" eaLnBrk="0"/>
            <a:r>
              <a:rPr lang="zh-CN" altLang="en-US"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bg1"/>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50" name="文本框 49"/>
          <p:cNvSpPr txBox="1"/>
          <p:nvPr/>
        </p:nvSpPr>
        <p:spPr>
          <a:xfrm>
            <a:off x="926257" y="2275866"/>
            <a:ext cx="2570902" cy="706475"/>
          </a:xfrm>
          <a:prstGeom prst="rect">
            <a:avLst/>
          </a:prstGeom>
          <a:noFill/>
        </p:spPr>
        <p:txBody>
          <a:bodyPr vert="horz" wrap="none" lIns="0" tIns="0" rIns="0" bIns="0" anchor="ctr">
            <a:noAutofit/>
          </a:bodyPr>
          <a:lstStyle/>
          <a:p>
            <a:pPr algn="ct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algn="ct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51" name="文本框 50"/>
          <p:cNvSpPr txBox="1"/>
          <p:nvPr/>
        </p:nvSpPr>
        <p:spPr>
          <a:xfrm>
            <a:off x="1303698" y="3756768"/>
            <a:ext cx="1816020" cy="417195"/>
          </a:xfrm>
          <a:prstGeom prst="rect">
            <a:avLst/>
          </a:prstGeom>
          <a:noFill/>
        </p:spPr>
        <p:txBody>
          <a:bodyPr vert="horz" wrap="none" lIns="0" tIns="0" rIns="0" bIns="0" anchor="ctr">
            <a:noAutofit/>
          </a:bodyPr>
          <a:lstStyle/>
          <a:p>
            <a:pPr algn="ctr" defTabSz="508000" eaLnBrk="0"/>
            <a:r>
              <a:rPr lang="zh-CN" altLang="en-US"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bg1"/>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52" name="文本框 51"/>
          <p:cNvSpPr txBox="1"/>
          <p:nvPr/>
        </p:nvSpPr>
        <p:spPr>
          <a:xfrm>
            <a:off x="926257" y="4471786"/>
            <a:ext cx="2570902" cy="706475"/>
          </a:xfrm>
          <a:prstGeom prst="rect">
            <a:avLst/>
          </a:prstGeom>
          <a:noFill/>
        </p:spPr>
        <p:txBody>
          <a:bodyPr vert="horz" wrap="none" lIns="0" tIns="0" rIns="0" bIns="0" anchor="ctr">
            <a:noAutofit/>
          </a:bodyPr>
          <a:lstStyle/>
          <a:p>
            <a:pPr algn="ct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algn="ct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53" name="文本框 52"/>
          <p:cNvSpPr txBox="1"/>
          <p:nvPr/>
        </p:nvSpPr>
        <p:spPr>
          <a:xfrm>
            <a:off x="9069598" y="1560848"/>
            <a:ext cx="1816020" cy="417195"/>
          </a:xfrm>
          <a:prstGeom prst="rect">
            <a:avLst/>
          </a:prstGeom>
          <a:noFill/>
        </p:spPr>
        <p:txBody>
          <a:bodyPr vert="horz" wrap="none" lIns="0" tIns="0" rIns="0" bIns="0" anchor="ctr">
            <a:noAutofit/>
          </a:bodyPr>
          <a:lstStyle/>
          <a:p>
            <a:pPr algn="ctr" defTabSz="508000" eaLnBrk="0"/>
            <a:r>
              <a:rPr lang="zh-CN" altLang="en-US"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bg1"/>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54" name="文本框 53"/>
          <p:cNvSpPr txBox="1"/>
          <p:nvPr/>
        </p:nvSpPr>
        <p:spPr>
          <a:xfrm>
            <a:off x="8692157" y="2275866"/>
            <a:ext cx="2570902" cy="706475"/>
          </a:xfrm>
          <a:prstGeom prst="rect">
            <a:avLst/>
          </a:prstGeom>
          <a:noFill/>
        </p:spPr>
        <p:txBody>
          <a:bodyPr vert="horz" wrap="none" lIns="0" tIns="0" rIns="0" bIns="0" anchor="ctr">
            <a:noAutofit/>
          </a:bodyPr>
          <a:lstStyle/>
          <a:p>
            <a:pPr algn="ct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algn="ct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55" name="文本框 54"/>
          <p:cNvSpPr txBox="1"/>
          <p:nvPr/>
        </p:nvSpPr>
        <p:spPr>
          <a:xfrm>
            <a:off x="9069598" y="3756768"/>
            <a:ext cx="1816020" cy="417195"/>
          </a:xfrm>
          <a:prstGeom prst="rect">
            <a:avLst/>
          </a:prstGeom>
          <a:noFill/>
        </p:spPr>
        <p:txBody>
          <a:bodyPr vert="horz" wrap="none" lIns="0" tIns="0" rIns="0" bIns="0" anchor="ctr">
            <a:noAutofit/>
          </a:bodyPr>
          <a:lstStyle/>
          <a:p>
            <a:pPr algn="ctr" defTabSz="508000" eaLnBrk="0"/>
            <a:r>
              <a:rPr lang="zh-CN" altLang="en-US"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bg1"/>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56" name="文本框 55"/>
          <p:cNvSpPr txBox="1"/>
          <p:nvPr/>
        </p:nvSpPr>
        <p:spPr>
          <a:xfrm>
            <a:off x="8692157" y="4471786"/>
            <a:ext cx="2570902" cy="706475"/>
          </a:xfrm>
          <a:prstGeom prst="rect">
            <a:avLst/>
          </a:prstGeom>
          <a:noFill/>
        </p:spPr>
        <p:txBody>
          <a:bodyPr vert="horz" wrap="none" lIns="0" tIns="0" rIns="0" bIns="0" anchor="ctr">
            <a:noAutofit/>
          </a:bodyPr>
          <a:lstStyle/>
          <a:p>
            <a:pPr algn="ct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algn="ct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0" name="矩形 29"/>
          <p:cNvSpPr/>
          <p:nvPr/>
        </p:nvSpPr>
        <p:spPr>
          <a:xfrm>
            <a:off x="1" y="117985"/>
            <a:ext cx="767408" cy="563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1" name="文本框 30"/>
          <p:cNvSpPr txBox="1"/>
          <p:nvPr/>
        </p:nvSpPr>
        <p:spPr>
          <a:xfrm>
            <a:off x="767408" y="98323"/>
            <a:ext cx="3106502" cy="553998"/>
          </a:xfrm>
          <a:prstGeom prst="rect">
            <a:avLst/>
          </a:prstGeom>
          <a:noFill/>
        </p:spPr>
        <p:txBody>
          <a:bodyPr wrap="square" rtlCol="0">
            <a:spAutoFit/>
          </a:bodyPr>
          <a:lstStyle/>
          <a:p>
            <a:r>
              <a:rPr lang="zh-CN" altLang="en-US" sz="30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添加标题内容</a:t>
            </a:r>
          </a:p>
        </p:txBody>
      </p:sp>
      <p:sp>
        <p:nvSpPr>
          <p:cNvPr id="32" name="文本框 31"/>
          <p:cNvSpPr txBox="1"/>
          <p:nvPr/>
        </p:nvSpPr>
        <p:spPr>
          <a:xfrm>
            <a:off x="767408" y="533485"/>
            <a:ext cx="3204824" cy="230832"/>
          </a:xfrm>
          <a:prstGeom prst="rect">
            <a:avLst/>
          </a:prstGeom>
          <a:noFill/>
        </p:spPr>
        <p:txBody>
          <a:bodyPr wrap="square" rtlCol="0">
            <a:spAutoFit/>
          </a:bodyPr>
          <a:lstStyle/>
          <a:p>
            <a:pPr eaLnBrk="0"/>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Nunc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viverra</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imperdiet</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enim</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Fusce</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est.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Vivamus</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tellus</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ppt_x"/>
                                          </p:val>
                                        </p:tav>
                                        <p:tav tm="100000">
                                          <p:val>
                                            <p:strVal val="#ppt_x"/>
                                          </p:val>
                                        </p:tav>
                                      </p:tavLst>
                                    </p:anim>
                                    <p:anim calcmode="lin" valueType="num">
                                      <p:cBhvr additive="base">
                                        <p:cTn id="4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ppt_x"/>
                                          </p:val>
                                        </p:tav>
                                        <p:tav tm="100000">
                                          <p:val>
                                            <p:strVal val="#ppt_x"/>
                                          </p:val>
                                        </p:tav>
                                      </p:tavLst>
                                    </p:anim>
                                    <p:anim calcmode="lin" valueType="num">
                                      <p:cBhvr additive="base">
                                        <p:cTn id="66" dur="500" fill="hold"/>
                                        <p:tgtEl>
                                          <p:spTgt spid="4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fill="hold"/>
                                        <p:tgtEl>
                                          <p:spTgt spid="46"/>
                                        </p:tgtEl>
                                        <p:attrNameLst>
                                          <p:attrName>ppt_x</p:attrName>
                                        </p:attrNameLst>
                                      </p:cBhvr>
                                      <p:tavLst>
                                        <p:tav tm="0">
                                          <p:val>
                                            <p:strVal val="#ppt_x"/>
                                          </p:val>
                                        </p:tav>
                                        <p:tav tm="100000">
                                          <p:val>
                                            <p:strVal val="#ppt_x"/>
                                          </p:val>
                                        </p:tav>
                                      </p:tavLst>
                                    </p:anim>
                                    <p:anim calcmode="lin" valueType="num">
                                      <p:cBhvr additive="base">
                                        <p:cTn id="70" dur="500" fill="hold"/>
                                        <p:tgtEl>
                                          <p:spTgt spid="4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 calcmode="lin" valueType="num">
                                      <p:cBhvr additive="base">
                                        <p:cTn id="73" dur="500" fill="hold"/>
                                        <p:tgtEl>
                                          <p:spTgt spid="53"/>
                                        </p:tgtEl>
                                        <p:attrNameLst>
                                          <p:attrName>ppt_x</p:attrName>
                                        </p:attrNameLst>
                                      </p:cBhvr>
                                      <p:tavLst>
                                        <p:tav tm="0">
                                          <p:val>
                                            <p:strVal val="#ppt_x"/>
                                          </p:val>
                                        </p:tav>
                                        <p:tav tm="100000">
                                          <p:val>
                                            <p:strVal val="#ppt_x"/>
                                          </p:val>
                                        </p:tav>
                                      </p:tavLst>
                                    </p:anim>
                                    <p:anim calcmode="lin" valueType="num">
                                      <p:cBhvr additive="base">
                                        <p:cTn id="74" dur="500" fill="hold"/>
                                        <p:tgtEl>
                                          <p:spTgt spid="5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additive="base">
                                        <p:cTn id="77" dur="500" fill="hold"/>
                                        <p:tgtEl>
                                          <p:spTgt spid="54"/>
                                        </p:tgtEl>
                                        <p:attrNameLst>
                                          <p:attrName>ppt_x</p:attrName>
                                        </p:attrNameLst>
                                      </p:cBhvr>
                                      <p:tavLst>
                                        <p:tav tm="0">
                                          <p:val>
                                            <p:strVal val="#ppt_x"/>
                                          </p:val>
                                        </p:tav>
                                        <p:tav tm="100000">
                                          <p:val>
                                            <p:strVal val="#ppt_x"/>
                                          </p:val>
                                        </p:tav>
                                      </p:tavLst>
                                    </p:anim>
                                    <p:anim calcmode="lin" valueType="num">
                                      <p:cBhvr additive="base">
                                        <p:cTn id="7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500" fill="hold"/>
                                        <p:tgtEl>
                                          <p:spTgt spid="11"/>
                                        </p:tgtEl>
                                        <p:attrNameLst>
                                          <p:attrName>ppt_x</p:attrName>
                                        </p:attrNameLst>
                                      </p:cBhvr>
                                      <p:tavLst>
                                        <p:tav tm="0">
                                          <p:val>
                                            <p:strVal val="#ppt_x"/>
                                          </p:val>
                                        </p:tav>
                                        <p:tav tm="100000">
                                          <p:val>
                                            <p:strVal val="#ppt_x"/>
                                          </p:val>
                                        </p:tav>
                                      </p:tavLst>
                                    </p:anim>
                                    <p:anim calcmode="lin" valueType="num">
                                      <p:cBhvr additive="base">
                                        <p:cTn id="84" dur="500" fill="hold"/>
                                        <p:tgtEl>
                                          <p:spTgt spid="1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500" fill="hold"/>
                                        <p:tgtEl>
                                          <p:spTgt spid="13"/>
                                        </p:tgtEl>
                                        <p:attrNameLst>
                                          <p:attrName>ppt_x</p:attrName>
                                        </p:attrNameLst>
                                      </p:cBhvr>
                                      <p:tavLst>
                                        <p:tav tm="0">
                                          <p:val>
                                            <p:strVal val="#ppt_x"/>
                                          </p:val>
                                        </p:tav>
                                        <p:tav tm="100000">
                                          <p:val>
                                            <p:strVal val="#ppt_x"/>
                                          </p:val>
                                        </p:tav>
                                      </p:tavLst>
                                    </p:anim>
                                    <p:anim calcmode="lin" valueType="num">
                                      <p:cBhvr additive="base">
                                        <p:cTn id="88" dur="500" fill="hold"/>
                                        <p:tgtEl>
                                          <p:spTgt spid="1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4"/>
                                        </p:tgtEl>
                                        <p:attrNameLst>
                                          <p:attrName>style.visibility</p:attrName>
                                        </p:attrNameLst>
                                      </p:cBhvr>
                                      <p:to>
                                        <p:strVal val="visible"/>
                                      </p:to>
                                    </p:set>
                                    <p:anim calcmode="lin" valueType="num">
                                      <p:cBhvr additive="base">
                                        <p:cTn id="95" dur="500" fill="hold"/>
                                        <p:tgtEl>
                                          <p:spTgt spid="44"/>
                                        </p:tgtEl>
                                        <p:attrNameLst>
                                          <p:attrName>ppt_x</p:attrName>
                                        </p:attrNameLst>
                                      </p:cBhvr>
                                      <p:tavLst>
                                        <p:tav tm="0">
                                          <p:val>
                                            <p:strVal val="#ppt_x"/>
                                          </p:val>
                                        </p:tav>
                                        <p:tav tm="100000">
                                          <p:val>
                                            <p:strVal val="#ppt_x"/>
                                          </p:val>
                                        </p:tav>
                                      </p:tavLst>
                                    </p:anim>
                                    <p:anim calcmode="lin" valueType="num">
                                      <p:cBhvr additive="base">
                                        <p:cTn id="96" dur="500" fill="hold"/>
                                        <p:tgtEl>
                                          <p:spTgt spid="4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51"/>
                                        </p:tgtEl>
                                        <p:attrNameLst>
                                          <p:attrName>style.visibility</p:attrName>
                                        </p:attrNameLst>
                                      </p:cBhvr>
                                      <p:to>
                                        <p:strVal val="visible"/>
                                      </p:to>
                                    </p:set>
                                    <p:anim calcmode="lin" valueType="num">
                                      <p:cBhvr additive="base">
                                        <p:cTn id="99" dur="500" fill="hold"/>
                                        <p:tgtEl>
                                          <p:spTgt spid="51"/>
                                        </p:tgtEl>
                                        <p:attrNameLst>
                                          <p:attrName>ppt_x</p:attrName>
                                        </p:attrNameLst>
                                      </p:cBhvr>
                                      <p:tavLst>
                                        <p:tav tm="0">
                                          <p:val>
                                            <p:strVal val="#ppt_x"/>
                                          </p:val>
                                        </p:tav>
                                        <p:tav tm="100000">
                                          <p:val>
                                            <p:strVal val="#ppt_x"/>
                                          </p:val>
                                        </p:tav>
                                      </p:tavLst>
                                    </p:anim>
                                    <p:anim calcmode="lin" valueType="num">
                                      <p:cBhvr additive="base">
                                        <p:cTn id="100" dur="500" fill="hold"/>
                                        <p:tgtEl>
                                          <p:spTgt spid="5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anim calcmode="lin" valueType="num">
                                      <p:cBhvr additive="base">
                                        <p:cTn id="103" dur="500" fill="hold"/>
                                        <p:tgtEl>
                                          <p:spTgt spid="52"/>
                                        </p:tgtEl>
                                        <p:attrNameLst>
                                          <p:attrName>ppt_x</p:attrName>
                                        </p:attrNameLst>
                                      </p:cBhvr>
                                      <p:tavLst>
                                        <p:tav tm="0">
                                          <p:val>
                                            <p:strVal val="#ppt_x"/>
                                          </p:val>
                                        </p:tav>
                                        <p:tav tm="100000">
                                          <p:val>
                                            <p:strVal val="#ppt_x"/>
                                          </p:val>
                                        </p:tav>
                                      </p:tavLst>
                                    </p:anim>
                                    <p:anim calcmode="lin" valueType="num">
                                      <p:cBhvr additive="base">
                                        <p:cTn id="10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
                                        </p:tgtEl>
                                        <p:attrNameLst>
                                          <p:attrName>style.visibility</p:attrName>
                                        </p:attrNameLst>
                                      </p:cBhvr>
                                      <p:to>
                                        <p:strVal val="visible"/>
                                      </p:to>
                                    </p:set>
                                    <p:anim calcmode="lin" valueType="num">
                                      <p:cBhvr additive="base">
                                        <p:cTn id="109" dur="500" fill="hold"/>
                                        <p:tgtEl>
                                          <p:spTgt spid="7"/>
                                        </p:tgtEl>
                                        <p:attrNameLst>
                                          <p:attrName>ppt_x</p:attrName>
                                        </p:attrNameLst>
                                      </p:cBhvr>
                                      <p:tavLst>
                                        <p:tav tm="0">
                                          <p:val>
                                            <p:strVal val="#ppt_x"/>
                                          </p:val>
                                        </p:tav>
                                        <p:tav tm="100000">
                                          <p:val>
                                            <p:strVal val="#ppt_x"/>
                                          </p:val>
                                        </p:tav>
                                      </p:tavLst>
                                    </p:anim>
                                    <p:anim calcmode="lin" valueType="num">
                                      <p:cBhvr additive="base">
                                        <p:cTn id="110" dur="500" fill="hold"/>
                                        <p:tgtEl>
                                          <p:spTgt spid="7"/>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47"/>
                                        </p:tgtEl>
                                        <p:attrNameLst>
                                          <p:attrName>style.visibility</p:attrName>
                                        </p:attrNameLst>
                                      </p:cBhvr>
                                      <p:to>
                                        <p:strVal val="visible"/>
                                      </p:to>
                                    </p:set>
                                    <p:anim calcmode="lin" valueType="num">
                                      <p:cBhvr additive="base">
                                        <p:cTn id="113" dur="500" fill="hold"/>
                                        <p:tgtEl>
                                          <p:spTgt spid="47"/>
                                        </p:tgtEl>
                                        <p:attrNameLst>
                                          <p:attrName>ppt_x</p:attrName>
                                        </p:attrNameLst>
                                      </p:cBhvr>
                                      <p:tavLst>
                                        <p:tav tm="0">
                                          <p:val>
                                            <p:strVal val="#ppt_x"/>
                                          </p:val>
                                        </p:tav>
                                        <p:tav tm="100000">
                                          <p:val>
                                            <p:strVal val="#ppt_x"/>
                                          </p:val>
                                        </p:tav>
                                      </p:tavLst>
                                    </p:anim>
                                    <p:anim calcmode="lin" valueType="num">
                                      <p:cBhvr additive="base">
                                        <p:cTn id="114" dur="500" fill="hold"/>
                                        <p:tgtEl>
                                          <p:spTgt spid="47"/>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48"/>
                                        </p:tgtEl>
                                        <p:attrNameLst>
                                          <p:attrName>style.visibility</p:attrName>
                                        </p:attrNameLst>
                                      </p:cBhvr>
                                      <p:to>
                                        <p:strVal val="visible"/>
                                      </p:to>
                                    </p:set>
                                    <p:anim calcmode="lin" valueType="num">
                                      <p:cBhvr additive="base">
                                        <p:cTn id="117" dur="500" fill="hold"/>
                                        <p:tgtEl>
                                          <p:spTgt spid="48"/>
                                        </p:tgtEl>
                                        <p:attrNameLst>
                                          <p:attrName>ppt_x</p:attrName>
                                        </p:attrNameLst>
                                      </p:cBhvr>
                                      <p:tavLst>
                                        <p:tav tm="0">
                                          <p:val>
                                            <p:strVal val="#ppt_x"/>
                                          </p:val>
                                        </p:tav>
                                        <p:tav tm="100000">
                                          <p:val>
                                            <p:strVal val="#ppt_x"/>
                                          </p:val>
                                        </p:tav>
                                      </p:tavLst>
                                    </p:anim>
                                    <p:anim calcmode="lin" valueType="num">
                                      <p:cBhvr additive="base">
                                        <p:cTn id="118" dur="500" fill="hold"/>
                                        <p:tgtEl>
                                          <p:spTgt spid="48"/>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55"/>
                                        </p:tgtEl>
                                        <p:attrNameLst>
                                          <p:attrName>style.visibility</p:attrName>
                                        </p:attrNameLst>
                                      </p:cBhvr>
                                      <p:to>
                                        <p:strVal val="visible"/>
                                      </p:to>
                                    </p:set>
                                    <p:anim calcmode="lin" valueType="num">
                                      <p:cBhvr additive="base">
                                        <p:cTn id="121" dur="500" fill="hold"/>
                                        <p:tgtEl>
                                          <p:spTgt spid="55"/>
                                        </p:tgtEl>
                                        <p:attrNameLst>
                                          <p:attrName>ppt_x</p:attrName>
                                        </p:attrNameLst>
                                      </p:cBhvr>
                                      <p:tavLst>
                                        <p:tav tm="0">
                                          <p:val>
                                            <p:strVal val="#ppt_x"/>
                                          </p:val>
                                        </p:tav>
                                        <p:tav tm="100000">
                                          <p:val>
                                            <p:strVal val="#ppt_x"/>
                                          </p:val>
                                        </p:tav>
                                      </p:tavLst>
                                    </p:anim>
                                    <p:anim calcmode="lin" valueType="num">
                                      <p:cBhvr additive="base">
                                        <p:cTn id="122" dur="500" fill="hold"/>
                                        <p:tgtEl>
                                          <p:spTgt spid="55"/>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56"/>
                                        </p:tgtEl>
                                        <p:attrNameLst>
                                          <p:attrName>style.visibility</p:attrName>
                                        </p:attrNameLst>
                                      </p:cBhvr>
                                      <p:to>
                                        <p:strVal val="visible"/>
                                      </p:to>
                                    </p:set>
                                    <p:anim calcmode="lin" valueType="num">
                                      <p:cBhvr additive="base">
                                        <p:cTn id="125" dur="500" fill="hold"/>
                                        <p:tgtEl>
                                          <p:spTgt spid="56"/>
                                        </p:tgtEl>
                                        <p:attrNameLst>
                                          <p:attrName>ppt_x</p:attrName>
                                        </p:attrNameLst>
                                      </p:cBhvr>
                                      <p:tavLst>
                                        <p:tav tm="0">
                                          <p:val>
                                            <p:strVal val="#ppt_x"/>
                                          </p:val>
                                        </p:tav>
                                        <p:tav tm="100000">
                                          <p:val>
                                            <p:strVal val="#ppt_x"/>
                                          </p:val>
                                        </p:tav>
                                      </p:tavLst>
                                    </p:anim>
                                    <p:anim calcmode="lin" valueType="num">
                                      <p:cBhvr additive="base">
                                        <p:cTn id="12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41" grpId="0" animBg="1"/>
      <p:bldP spid="42" grpId="0" animBg="1"/>
      <p:bldP spid="43" grpId="0" animBg="1"/>
      <p:bldP spid="44" grpId="0" animBg="1"/>
      <p:bldP spid="45" grpId="0" animBg="1"/>
      <p:bldP spid="46" grpId="0" animBg="1"/>
      <p:bldP spid="47" grpId="0" animBg="1"/>
      <p:bldP spid="48" grpId="0" animBg="1"/>
      <p:bldP spid="49" grpId="0"/>
      <p:bldP spid="50" grpId="0"/>
      <p:bldP spid="51" grpId="0"/>
      <p:bldP spid="52" grpId="0"/>
      <p:bldP spid="53" grpId="0"/>
      <p:bldP spid="54" grpId="0"/>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533832" y="666099"/>
            <a:ext cx="3174124" cy="3251616"/>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38651"/>
            <a:ext cx="6241788" cy="2980697"/>
          </a:xfrm>
          <a:prstGeom prst="rect">
            <a:avLst/>
          </a:prstGeom>
        </p:spPr>
      </p:pic>
      <p:grpSp>
        <p:nvGrpSpPr>
          <p:cNvPr id="15" name="组合 14"/>
          <p:cNvGrpSpPr/>
          <p:nvPr/>
        </p:nvGrpSpPr>
        <p:grpSpPr>
          <a:xfrm>
            <a:off x="6231956" y="1938651"/>
            <a:ext cx="4994786" cy="2594020"/>
            <a:chOff x="6231956" y="2330246"/>
            <a:chExt cx="4994786" cy="1809135"/>
          </a:xfrm>
        </p:grpSpPr>
        <p:cxnSp>
          <p:nvCxnSpPr>
            <p:cNvPr id="5" name="直接连接符 4"/>
            <p:cNvCxnSpPr/>
            <p:nvPr/>
          </p:nvCxnSpPr>
          <p:spPr>
            <a:xfrm>
              <a:off x="6241788" y="2330246"/>
              <a:ext cx="0" cy="180913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1216910" y="2330246"/>
              <a:ext cx="0" cy="180913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231956" y="4139381"/>
              <a:ext cx="499478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231956" y="2330246"/>
              <a:ext cx="70961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0517124" y="2330246"/>
              <a:ext cx="70961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6843252" y="1356709"/>
            <a:ext cx="3814916" cy="1169551"/>
          </a:xfrm>
          <a:prstGeom prst="rect">
            <a:avLst/>
          </a:prstGeom>
          <a:noFill/>
        </p:spPr>
        <p:txBody>
          <a:bodyPr wrap="square" rtlCol="0">
            <a:spAutoFit/>
          </a:bodyPr>
          <a:lstStyle/>
          <a:p>
            <a:pPr algn="ctr"/>
            <a:r>
              <a:rPr lang="en-US" altLang="zh-CN" sz="70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FOUR</a:t>
            </a:r>
            <a:endParaRPr lang="zh-CN" altLang="en-US" sz="70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6" name="文本框 15"/>
          <p:cNvSpPr txBox="1"/>
          <p:nvPr/>
        </p:nvSpPr>
        <p:spPr>
          <a:xfrm>
            <a:off x="6294347" y="2409288"/>
            <a:ext cx="4912726" cy="861774"/>
          </a:xfrm>
          <a:prstGeom prst="rect">
            <a:avLst/>
          </a:prstGeom>
          <a:noFill/>
        </p:spPr>
        <p:txBody>
          <a:bodyPr wrap="square" rtlCol="0">
            <a:spAutoFit/>
          </a:bodyPr>
          <a:lstStyle/>
          <a:p>
            <a:pPr algn="ctr"/>
            <a:r>
              <a:rPr lang="zh-CN" altLang="en-US" sz="50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添加标题内容</a:t>
            </a:r>
          </a:p>
        </p:txBody>
      </p:sp>
      <p:sp>
        <p:nvSpPr>
          <p:cNvPr id="17" name="文本框 16"/>
          <p:cNvSpPr txBox="1"/>
          <p:nvPr/>
        </p:nvSpPr>
        <p:spPr>
          <a:xfrm>
            <a:off x="6754764" y="3317643"/>
            <a:ext cx="3991892" cy="991233"/>
          </a:xfrm>
          <a:prstGeom prst="rect">
            <a:avLst/>
          </a:prstGeom>
          <a:noFill/>
        </p:spPr>
        <p:txBody>
          <a:bodyPr wrap="square" rtlCol="0">
            <a:spAutoFit/>
          </a:bodyPr>
          <a:lstStyle/>
          <a:p>
            <a:pPr algn="ctr" eaLnBrk="0">
              <a:lnSpc>
                <a:spcPct val="150000"/>
              </a:lnSpc>
            </a:pP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Lorem ipsum dolor sit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amet</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consectetuer</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adipiscing</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elit</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Maecenas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porttitor</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congue</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massa</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Fusce</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posuere</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magna sed pulvinar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ultricies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purus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lectus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malesuada</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libero, sit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amet</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commodo</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magna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eros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quis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urna</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wind"/>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1+#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ïṡ1idè"/>
          <p:cNvSpPr/>
          <p:nvPr/>
        </p:nvSpPr>
        <p:spPr bwMode="auto">
          <a:xfrm>
            <a:off x="4096662" y="1194481"/>
            <a:ext cx="7761000" cy="5021717"/>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5" name="i$lîḍè"/>
          <p:cNvSpPr/>
          <p:nvPr/>
        </p:nvSpPr>
        <p:spPr bwMode="auto">
          <a:xfrm>
            <a:off x="8191663" y="1194482"/>
            <a:ext cx="3666000" cy="1710000"/>
          </a:xfrm>
          <a:prstGeom prst="rect">
            <a:avLst/>
          </a:prstGeom>
          <a:solidFill>
            <a:srgbClr val="1E3B58">
              <a:alpha val="80000"/>
            </a:srgbClr>
          </a:solidFill>
          <a:ln w="38100">
            <a:noFill/>
          </a:ln>
        </p:spPr>
        <p:style>
          <a:lnRef idx="2">
            <a:schemeClr val="dk1"/>
          </a:lnRef>
          <a:fillRef idx="1">
            <a:schemeClr val="lt1"/>
          </a:fillRef>
          <a:effectRef idx="0">
            <a:schemeClr val="dk1"/>
          </a:effectRef>
          <a:fontRef idx="minor">
            <a:schemeClr val="dk1"/>
          </a:fontRef>
        </p:style>
        <p:txBody>
          <a:bodyPr rtlCol="0" anchor="ctr">
            <a:noAutofit/>
          </a:bodyPr>
          <a:lstStyle/>
          <a:p>
            <a:pPr algn="ctr"/>
            <a:endParaRPr lang="zh-CN" altLang="en-US" dirty="0">
              <a:solidFill>
                <a:schemeClr val="dk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6" name="íṣ1ïḓè"/>
          <p:cNvSpPr/>
          <p:nvPr/>
        </p:nvSpPr>
        <p:spPr bwMode="auto">
          <a:xfrm>
            <a:off x="4096660" y="2850340"/>
            <a:ext cx="4095003" cy="1710000"/>
          </a:xfrm>
          <a:prstGeom prst="rect">
            <a:avLst/>
          </a:prstGeom>
          <a:solidFill>
            <a:schemeClr val="accent1">
              <a:alpha val="80000"/>
            </a:schemeClr>
          </a:solidFill>
          <a:ln w="38100">
            <a:noFill/>
          </a:ln>
        </p:spPr>
        <p:style>
          <a:lnRef idx="2">
            <a:schemeClr val="dk1"/>
          </a:lnRef>
          <a:fillRef idx="1">
            <a:schemeClr val="lt1"/>
          </a:fillRef>
          <a:effectRef idx="0">
            <a:schemeClr val="dk1"/>
          </a:effectRef>
          <a:fontRef idx="minor">
            <a:schemeClr val="dk1"/>
          </a:fontRef>
        </p:style>
        <p:txBody>
          <a:bodyPr rtlCol="0" anchor="ctr">
            <a:noAutofit/>
          </a:bodyPr>
          <a:lstStyle/>
          <a:p>
            <a:pPr algn="ctr"/>
            <a:endParaRPr lang="zh-CN" altLang="en-US" dirty="0">
              <a:solidFill>
                <a:schemeClr val="dk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7" name="ïṣľídè"/>
          <p:cNvSpPr/>
          <p:nvPr/>
        </p:nvSpPr>
        <p:spPr bwMode="auto">
          <a:xfrm>
            <a:off x="8191662" y="4506199"/>
            <a:ext cx="3666000" cy="1710000"/>
          </a:xfrm>
          <a:prstGeom prst="rect">
            <a:avLst/>
          </a:prstGeom>
          <a:solidFill>
            <a:schemeClr val="accent3">
              <a:alpha val="80000"/>
            </a:schemeClr>
          </a:solidFill>
          <a:ln w="381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pPr algn="ctr"/>
            <a:endParaRPr lang="zh-CN" altLang="en-US"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9" name="îṥ1iďe"/>
          <p:cNvSpPr/>
          <p:nvPr/>
        </p:nvSpPr>
        <p:spPr bwMode="auto">
          <a:xfrm>
            <a:off x="4246334" y="2903802"/>
            <a:ext cx="560577" cy="368493"/>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3" name="ïṥľiḑê"/>
          <p:cNvSpPr/>
          <p:nvPr/>
        </p:nvSpPr>
        <p:spPr bwMode="auto">
          <a:xfrm>
            <a:off x="8356033" y="1247944"/>
            <a:ext cx="560577" cy="368493"/>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7" name="íšḻíḓe"/>
          <p:cNvSpPr/>
          <p:nvPr/>
        </p:nvSpPr>
        <p:spPr bwMode="auto">
          <a:xfrm>
            <a:off x="8356033" y="4559661"/>
            <a:ext cx="560577" cy="368493"/>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2" name="文本框 21"/>
          <p:cNvSpPr txBox="1"/>
          <p:nvPr/>
        </p:nvSpPr>
        <p:spPr>
          <a:xfrm>
            <a:off x="989199" y="1555780"/>
            <a:ext cx="3107460" cy="417195"/>
          </a:xfrm>
          <a:prstGeom prst="rect">
            <a:avLst/>
          </a:prstGeom>
          <a:noFill/>
        </p:spPr>
        <p:txBody>
          <a:bodyPr vert="horz" wrap="none" lIns="0" tIns="0" rIns="0" bIns="0" anchor="ctr">
            <a:noAutofit/>
          </a:bodyPr>
          <a:lstStyle/>
          <a:p>
            <a:pP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tx1">
                  <a:lumMod val="85000"/>
                  <a:lumOff val="15000"/>
                </a:schemeClr>
              </a:solidFill>
              <a:latin typeface="Arial" panose="020B0604020202020204" pitchFamily="34" charset="0"/>
              <a:ea typeface="思源黑体 Light" panose="020B0300000000000000" pitchFamily="34" charset="-122"/>
              <a:cs typeface="阿里巴巴普惠体 M" panose="00020600040101010101" pitchFamily="18" charset="-122"/>
              <a:sym typeface="Arial" panose="020B0604020202020204" pitchFamily="34" charset="0"/>
            </a:endParaRPr>
          </a:p>
        </p:txBody>
      </p:sp>
      <p:sp>
        <p:nvSpPr>
          <p:cNvPr id="23" name="文本框 22"/>
          <p:cNvSpPr txBox="1"/>
          <p:nvPr/>
        </p:nvSpPr>
        <p:spPr>
          <a:xfrm>
            <a:off x="989199" y="1994512"/>
            <a:ext cx="3107460" cy="1060922"/>
          </a:xfrm>
          <a:prstGeom prst="rect">
            <a:avLst/>
          </a:prstGeom>
          <a:noFill/>
        </p:spPr>
        <p:txBody>
          <a:bodyPr vert="horz" wrap="none" lIns="0" tIns="0" rIns="0" bIns="0" anchor="ctr">
            <a:noAutofit/>
          </a:bodyPr>
          <a:lstStyle/>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cxnSp>
        <p:nvCxnSpPr>
          <p:cNvPr id="24" name="直接连接符 23"/>
          <p:cNvCxnSpPr/>
          <p:nvPr/>
        </p:nvCxnSpPr>
        <p:spPr>
          <a:xfrm>
            <a:off x="801869" y="1555780"/>
            <a:ext cx="0" cy="438732"/>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989199" y="3373348"/>
            <a:ext cx="3107460" cy="417195"/>
          </a:xfrm>
          <a:prstGeom prst="rect">
            <a:avLst/>
          </a:prstGeom>
          <a:noFill/>
        </p:spPr>
        <p:txBody>
          <a:bodyPr vert="horz" wrap="none" lIns="0" tIns="0" rIns="0" bIns="0" anchor="ctr">
            <a:noAutofit/>
          </a:bodyPr>
          <a:lstStyle/>
          <a:p>
            <a:pP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tx1">
                  <a:lumMod val="85000"/>
                  <a:lumOff val="15000"/>
                </a:schemeClr>
              </a:solidFill>
              <a:latin typeface="Arial" panose="020B0604020202020204" pitchFamily="34" charset="0"/>
              <a:ea typeface="思源黑体 Light" panose="020B0300000000000000" pitchFamily="34" charset="-122"/>
              <a:cs typeface="阿里巴巴普惠体 M" panose="00020600040101010101" pitchFamily="18" charset="-122"/>
              <a:sym typeface="Arial" panose="020B0604020202020204" pitchFamily="34" charset="0"/>
            </a:endParaRPr>
          </a:p>
        </p:txBody>
      </p:sp>
      <p:sp>
        <p:nvSpPr>
          <p:cNvPr id="26" name="文本框 25"/>
          <p:cNvSpPr txBox="1"/>
          <p:nvPr/>
        </p:nvSpPr>
        <p:spPr>
          <a:xfrm>
            <a:off x="989199" y="3812080"/>
            <a:ext cx="3107460" cy="1060922"/>
          </a:xfrm>
          <a:prstGeom prst="rect">
            <a:avLst/>
          </a:prstGeom>
          <a:noFill/>
        </p:spPr>
        <p:txBody>
          <a:bodyPr vert="horz" wrap="none" lIns="0" tIns="0" rIns="0" bIns="0" anchor="ctr">
            <a:noAutofit/>
          </a:bodyPr>
          <a:lstStyle/>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cxnSp>
        <p:nvCxnSpPr>
          <p:cNvPr id="27" name="直接连接符 26"/>
          <p:cNvCxnSpPr/>
          <p:nvPr/>
        </p:nvCxnSpPr>
        <p:spPr>
          <a:xfrm>
            <a:off x="801869" y="3373348"/>
            <a:ext cx="0" cy="438732"/>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4246334" y="3289202"/>
            <a:ext cx="3107460" cy="417195"/>
          </a:xfrm>
          <a:prstGeom prst="rect">
            <a:avLst/>
          </a:prstGeom>
          <a:noFill/>
        </p:spPr>
        <p:txBody>
          <a:bodyPr vert="horz" wrap="none" lIns="0" tIns="0" rIns="0" bIns="0" anchor="ctr">
            <a:noAutofit/>
          </a:bodyPr>
          <a:lstStyle/>
          <a:p>
            <a:pPr defTabSz="508000" eaLnBrk="0"/>
            <a:r>
              <a:rPr lang="zh-CN" altLang="en-US"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bg1"/>
              </a:solidFill>
              <a:latin typeface="Arial" panose="020B0604020202020204" pitchFamily="34" charset="0"/>
              <a:ea typeface="思源黑体 Light" panose="020B0300000000000000" pitchFamily="34" charset="-122"/>
              <a:cs typeface="阿里巴巴普惠体 M" panose="00020600040101010101" pitchFamily="18" charset="-122"/>
              <a:sym typeface="Arial" panose="020B0604020202020204" pitchFamily="34" charset="0"/>
            </a:endParaRPr>
          </a:p>
        </p:txBody>
      </p:sp>
      <p:sp>
        <p:nvSpPr>
          <p:cNvPr id="29" name="文本框 28"/>
          <p:cNvSpPr txBox="1"/>
          <p:nvPr/>
        </p:nvSpPr>
        <p:spPr>
          <a:xfrm>
            <a:off x="4246334" y="3727934"/>
            <a:ext cx="3107460" cy="309528"/>
          </a:xfrm>
          <a:prstGeom prst="rect">
            <a:avLst/>
          </a:prstGeom>
          <a:noFill/>
        </p:spPr>
        <p:txBody>
          <a:bodyPr vert="horz" wrap="none" lIns="0" tIns="0" rIns="0" bIns="0" anchor="ctr">
            <a:noAutofit/>
          </a:bodyPr>
          <a:lstStyle/>
          <a:p>
            <a:pPr marL="285750" indent="-285750" defTabSz="508000" eaLnBrk="0">
              <a:lnSpc>
                <a:spcPct val="150000"/>
              </a:lnSpc>
              <a:buFont typeface="Arial" panose="020B0604020202020204" pitchFamily="34" charset="0"/>
              <a:buChar char="•"/>
            </a:pPr>
            <a:r>
              <a:rPr lang="zh-CN" altLang="en-US" sz="14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a:t>
            </a:r>
            <a:endParaRPr lang="en-US" altLang="zh-CN" sz="14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0" name="文本框 29"/>
          <p:cNvSpPr txBox="1"/>
          <p:nvPr/>
        </p:nvSpPr>
        <p:spPr>
          <a:xfrm>
            <a:off x="8356033" y="1671849"/>
            <a:ext cx="3107460" cy="417195"/>
          </a:xfrm>
          <a:prstGeom prst="rect">
            <a:avLst/>
          </a:prstGeom>
          <a:noFill/>
        </p:spPr>
        <p:txBody>
          <a:bodyPr vert="horz" wrap="none" lIns="0" tIns="0" rIns="0" bIns="0" anchor="ctr">
            <a:noAutofit/>
          </a:bodyPr>
          <a:lstStyle/>
          <a:p>
            <a:pPr defTabSz="508000" eaLnBrk="0"/>
            <a:r>
              <a:rPr lang="zh-CN" altLang="en-US"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bg1"/>
              </a:solidFill>
              <a:latin typeface="Arial" panose="020B0604020202020204" pitchFamily="34" charset="0"/>
              <a:ea typeface="思源黑体 Light" panose="020B0300000000000000" pitchFamily="34" charset="-122"/>
              <a:cs typeface="阿里巴巴普惠体 M" panose="00020600040101010101" pitchFamily="18" charset="-122"/>
              <a:sym typeface="Arial" panose="020B0604020202020204" pitchFamily="34" charset="0"/>
            </a:endParaRPr>
          </a:p>
        </p:txBody>
      </p:sp>
      <p:sp>
        <p:nvSpPr>
          <p:cNvPr id="31" name="文本框 30"/>
          <p:cNvSpPr txBox="1"/>
          <p:nvPr/>
        </p:nvSpPr>
        <p:spPr>
          <a:xfrm>
            <a:off x="8356033" y="2110581"/>
            <a:ext cx="3107460" cy="309528"/>
          </a:xfrm>
          <a:prstGeom prst="rect">
            <a:avLst/>
          </a:prstGeom>
          <a:noFill/>
        </p:spPr>
        <p:txBody>
          <a:bodyPr vert="horz" wrap="none" lIns="0" tIns="0" rIns="0" bIns="0" anchor="ctr">
            <a:noAutofit/>
          </a:bodyPr>
          <a:lstStyle/>
          <a:p>
            <a:pPr marL="285750" indent="-285750" defTabSz="508000" eaLnBrk="0">
              <a:lnSpc>
                <a:spcPct val="150000"/>
              </a:lnSpc>
              <a:buFont typeface="Arial" panose="020B0604020202020204" pitchFamily="34" charset="0"/>
              <a:buChar char="•"/>
            </a:pPr>
            <a:r>
              <a:rPr lang="zh-CN" altLang="en-US" sz="14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a:t>
            </a:r>
            <a:endParaRPr lang="en-US" altLang="zh-CN" sz="14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2" name="文本框 31"/>
          <p:cNvSpPr txBox="1"/>
          <p:nvPr/>
        </p:nvSpPr>
        <p:spPr>
          <a:xfrm>
            <a:off x="8356033" y="5016560"/>
            <a:ext cx="3107460" cy="417195"/>
          </a:xfrm>
          <a:prstGeom prst="rect">
            <a:avLst/>
          </a:prstGeom>
          <a:noFill/>
        </p:spPr>
        <p:txBody>
          <a:bodyPr vert="horz" wrap="none" lIns="0" tIns="0" rIns="0" bIns="0" anchor="ctr">
            <a:noAutofit/>
          </a:bodyPr>
          <a:lstStyle/>
          <a:p>
            <a:pPr defTabSz="508000" eaLnBrk="0"/>
            <a:r>
              <a:rPr lang="zh-CN" altLang="en-US"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bg1"/>
              </a:solidFill>
              <a:latin typeface="Arial" panose="020B0604020202020204" pitchFamily="34" charset="0"/>
              <a:ea typeface="思源黑体 Light" panose="020B0300000000000000" pitchFamily="34" charset="-122"/>
              <a:cs typeface="阿里巴巴普惠体 M" panose="00020600040101010101" pitchFamily="18" charset="-122"/>
              <a:sym typeface="Arial" panose="020B0604020202020204" pitchFamily="34" charset="0"/>
            </a:endParaRPr>
          </a:p>
        </p:txBody>
      </p:sp>
      <p:sp>
        <p:nvSpPr>
          <p:cNvPr id="33" name="文本框 32"/>
          <p:cNvSpPr txBox="1"/>
          <p:nvPr/>
        </p:nvSpPr>
        <p:spPr>
          <a:xfrm>
            <a:off x="8356033" y="5455292"/>
            <a:ext cx="3107460" cy="309528"/>
          </a:xfrm>
          <a:prstGeom prst="rect">
            <a:avLst/>
          </a:prstGeom>
          <a:noFill/>
        </p:spPr>
        <p:txBody>
          <a:bodyPr vert="horz" wrap="none" lIns="0" tIns="0" rIns="0" bIns="0" anchor="ctr">
            <a:noAutofit/>
          </a:bodyPr>
          <a:lstStyle/>
          <a:p>
            <a:pPr marL="285750" indent="-285750" defTabSz="508000" eaLnBrk="0">
              <a:lnSpc>
                <a:spcPct val="150000"/>
              </a:lnSpc>
              <a:buFont typeface="Arial" panose="020B0604020202020204" pitchFamily="34" charset="0"/>
              <a:buChar char="•"/>
            </a:pPr>
            <a:r>
              <a:rPr lang="zh-CN" altLang="en-US" sz="14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a:t>
            </a:r>
            <a:endParaRPr lang="en-US" altLang="zh-CN" sz="14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1" name="矩形 20"/>
          <p:cNvSpPr/>
          <p:nvPr/>
        </p:nvSpPr>
        <p:spPr>
          <a:xfrm>
            <a:off x="1" y="117985"/>
            <a:ext cx="767408" cy="563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4" name="文本框 33"/>
          <p:cNvSpPr txBox="1"/>
          <p:nvPr/>
        </p:nvSpPr>
        <p:spPr>
          <a:xfrm>
            <a:off x="767408" y="98323"/>
            <a:ext cx="3106502" cy="553998"/>
          </a:xfrm>
          <a:prstGeom prst="rect">
            <a:avLst/>
          </a:prstGeom>
          <a:noFill/>
        </p:spPr>
        <p:txBody>
          <a:bodyPr wrap="square" rtlCol="0">
            <a:spAutoFit/>
          </a:bodyPr>
          <a:lstStyle/>
          <a:p>
            <a:r>
              <a:rPr lang="zh-CN" altLang="en-US" sz="30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添加标题内容</a:t>
            </a:r>
          </a:p>
        </p:txBody>
      </p:sp>
      <p:sp>
        <p:nvSpPr>
          <p:cNvPr id="35" name="文本框 34"/>
          <p:cNvSpPr txBox="1"/>
          <p:nvPr/>
        </p:nvSpPr>
        <p:spPr>
          <a:xfrm>
            <a:off x="767408" y="533485"/>
            <a:ext cx="3204824" cy="230832"/>
          </a:xfrm>
          <a:prstGeom prst="rect">
            <a:avLst/>
          </a:prstGeom>
          <a:noFill/>
        </p:spPr>
        <p:txBody>
          <a:bodyPr wrap="square" rtlCol="0">
            <a:spAutoFit/>
          </a:bodyPr>
          <a:lstStyle/>
          <a:p>
            <a:pPr eaLnBrk="0"/>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Nunc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viverra</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imperdiet</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enim</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Fusce</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est.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Vivamus</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tellus</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2500" advClick="0" advTm="1000">
        <p:checker/>
      </p:transition>
    </mc:Choice>
    <mc:Fallback xmlns="">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1000" fill="hold"/>
                                        <p:tgtEl>
                                          <p:spTgt spid="26"/>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1000"/>
                                        <p:tgtEl>
                                          <p:spTgt spid="27"/>
                                        </p:tgtEl>
                                      </p:cBhvr>
                                    </p:animEffect>
                                    <p:anim calcmode="lin" valueType="num">
                                      <p:cBhvr>
                                        <p:cTn id="78" dur="1000" fill="hold"/>
                                        <p:tgtEl>
                                          <p:spTgt spid="27"/>
                                        </p:tgtEl>
                                        <p:attrNameLst>
                                          <p:attrName>ppt_x</p:attrName>
                                        </p:attrNameLst>
                                      </p:cBhvr>
                                      <p:tavLst>
                                        <p:tav tm="0">
                                          <p:val>
                                            <p:strVal val="#ppt_x"/>
                                          </p:val>
                                        </p:tav>
                                        <p:tav tm="100000">
                                          <p:val>
                                            <p:strVal val="#ppt_x"/>
                                          </p:val>
                                        </p:tav>
                                      </p:tavLst>
                                    </p:anim>
                                    <p:anim calcmode="lin" valueType="num">
                                      <p:cBhvr>
                                        <p:cTn id="7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3" grpId="0" animBg="1"/>
      <p:bldP spid="17" grpId="0" animBg="1"/>
      <p:bldP spid="22" grpId="0"/>
      <p:bldP spid="23" grpId="0"/>
      <p:bldP spid="25" grpId="0"/>
      <p:bldP spid="26" grpId="0"/>
      <p:bldP spid="28"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5518971" y="1165123"/>
            <a:ext cx="3102375" cy="2843786"/>
          </a:xfrm>
          <a:custGeom>
            <a:avLst/>
            <a:gdLst>
              <a:gd name="T0" fmla="*/ 403 w 431"/>
              <a:gd name="T1" fmla="*/ 233 h 395"/>
              <a:gd name="T2" fmla="*/ 284 w 431"/>
              <a:gd name="T3" fmla="*/ 214 h 395"/>
              <a:gd name="T4" fmla="*/ 255 w 431"/>
              <a:gd name="T5" fmla="*/ 253 h 395"/>
              <a:gd name="T6" fmla="*/ 240 w 431"/>
              <a:gd name="T7" fmla="*/ 271 h 395"/>
              <a:gd name="T8" fmla="*/ 174 w 431"/>
              <a:gd name="T9" fmla="*/ 261 h 395"/>
              <a:gd name="T10" fmla="*/ 172 w 431"/>
              <a:gd name="T11" fmla="*/ 259 h 395"/>
              <a:gd name="T12" fmla="*/ 166 w 431"/>
              <a:gd name="T13" fmla="*/ 249 h 395"/>
              <a:gd name="T14" fmla="*/ 161 w 431"/>
              <a:gd name="T15" fmla="*/ 228 h 395"/>
              <a:gd name="T16" fmla="*/ 207 w 431"/>
              <a:gd name="T17" fmla="*/ 180 h 395"/>
              <a:gd name="T18" fmla="*/ 273 w 431"/>
              <a:gd name="T19" fmla="*/ 165 h 395"/>
              <a:gd name="T20" fmla="*/ 291 w 431"/>
              <a:gd name="T21" fmla="*/ 46 h 395"/>
              <a:gd name="T22" fmla="*/ 172 w 431"/>
              <a:gd name="T23" fmla="*/ 28 h 395"/>
              <a:gd name="T24" fmla="*/ 148 w 431"/>
              <a:gd name="T25" fmla="*/ 138 h 395"/>
              <a:gd name="T26" fmla="*/ 148 w 431"/>
              <a:gd name="T27" fmla="*/ 138 h 395"/>
              <a:gd name="T28" fmla="*/ 157 w 431"/>
              <a:gd name="T29" fmla="*/ 166 h 395"/>
              <a:gd name="T30" fmla="*/ 110 w 431"/>
              <a:gd name="T31" fmla="*/ 214 h 395"/>
              <a:gd name="T32" fmla="*/ 110 w 431"/>
              <a:gd name="T33" fmla="*/ 214 h 395"/>
              <a:gd name="T34" fmla="*/ 46 w 431"/>
              <a:gd name="T35" fmla="*/ 229 h 395"/>
              <a:gd name="T36" fmla="*/ 28 w 431"/>
              <a:gd name="T37" fmla="*/ 349 h 395"/>
              <a:gd name="T38" fmla="*/ 147 w 431"/>
              <a:gd name="T39" fmla="*/ 367 h 395"/>
              <a:gd name="T40" fmla="*/ 174 w 431"/>
              <a:gd name="T41" fmla="*/ 334 h 395"/>
              <a:gd name="T42" fmla="*/ 174 w 431"/>
              <a:gd name="T43" fmla="*/ 334 h 395"/>
              <a:gd name="T44" fmla="*/ 174 w 431"/>
              <a:gd name="T45" fmla="*/ 334 h 395"/>
              <a:gd name="T46" fmla="*/ 176 w 431"/>
              <a:gd name="T47" fmla="*/ 328 h 395"/>
              <a:gd name="T48" fmla="*/ 191 w 431"/>
              <a:gd name="T49" fmla="*/ 310 h 395"/>
              <a:gd name="T50" fmla="*/ 258 w 431"/>
              <a:gd name="T51" fmla="*/ 320 h 395"/>
              <a:gd name="T52" fmla="*/ 260 w 431"/>
              <a:gd name="T53" fmla="*/ 324 h 395"/>
              <a:gd name="T54" fmla="*/ 266 w 431"/>
              <a:gd name="T55" fmla="*/ 333 h 395"/>
              <a:gd name="T56" fmla="*/ 385 w 431"/>
              <a:gd name="T57" fmla="*/ 352 h 395"/>
              <a:gd name="T58" fmla="*/ 403 w 431"/>
              <a:gd name="T59" fmla="*/ 23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1" h="395">
                <a:moveTo>
                  <a:pt x="403" y="233"/>
                </a:moveTo>
                <a:cubicBezTo>
                  <a:pt x="376" y="195"/>
                  <a:pt x="322" y="187"/>
                  <a:pt x="284" y="214"/>
                </a:cubicBezTo>
                <a:cubicBezTo>
                  <a:pt x="270" y="224"/>
                  <a:pt x="261" y="238"/>
                  <a:pt x="255" y="253"/>
                </a:cubicBezTo>
                <a:cubicBezTo>
                  <a:pt x="252" y="260"/>
                  <a:pt x="247" y="266"/>
                  <a:pt x="240" y="271"/>
                </a:cubicBezTo>
                <a:cubicBezTo>
                  <a:pt x="219" y="287"/>
                  <a:pt x="189" y="282"/>
                  <a:pt x="174" y="261"/>
                </a:cubicBezTo>
                <a:cubicBezTo>
                  <a:pt x="173" y="260"/>
                  <a:pt x="173" y="259"/>
                  <a:pt x="172" y="259"/>
                </a:cubicBezTo>
                <a:cubicBezTo>
                  <a:pt x="171" y="256"/>
                  <a:pt x="169" y="252"/>
                  <a:pt x="166" y="249"/>
                </a:cubicBezTo>
                <a:cubicBezTo>
                  <a:pt x="163" y="243"/>
                  <a:pt x="161" y="236"/>
                  <a:pt x="161" y="228"/>
                </a:cubicBezTo>
                <a:cubicBezTo>
                  <a:pt x="161" y="202"/>
                  <a:pt x="181" y="181"/>
                  <a:pt x="207" y="180"/>
                </a:cubicBezTo>
                <a:cubicBezTo>
                  <a:pt x="229" y="185"/>
                  <a:pt x="253" y="180"/>
                  <a:pt x="273" y="165"/>
                </a:cubicBezTo>
                <a:cubicBezTo>
                  <a:pt x="311" y="138"/>
                  <a:pt x="319" y="84"/>
                  <a:pt x="291" y="46"/>
                </a:cubicBezTo>
                <a:cubicBezTo>
                  <a:pt x="264" y="8"/>
                  <a:pt x="210" y="0"/>
                  <a:pt x="172" y="28"/>
                </a:cubicBezTo>
                <a:cubicBezTo>
                  <a:pt x="137" y="54"/>
                  <a:pt x="127" y="101"/>
                  <a:pt x="148" y="138"/>
                </a:cubicBezTo>
                <a:cubicBezTo>
                  <a:pt x="148" y="138"/>
                  <a:pt x="148" y="138"/>
                  <a:pt x="148" y="138"/>
                </a:cubicBezTo>
                <a:cubicBezTo>
                  <a:pt x="153" y="146"/>
                  <a:pt x="157" y="156"/>
                  <a:pt x="157" y="166"/>
                </a:cubicBezTo>
                <a:cubicBezTo>
                  <a:pt x="157" y="192"/>
                  <a:pt x="137" y="213"/>
                  <a:pt x="110" y="214"/>
                </a:cubicBezTo>
                <a:cubicBezTo>
                  <a:pt x="110" y="214"/>
                  <a:pt x="110" y="214"/>
                  <a:pt x="110" y="214"/>
                </a:cubicBezTo>
                <a:cubicBezTo>
                  <a:pt x="89" y="211"/>
                  <a:pt x="65" y="215"/>
                  <a:pt x="46" y="229"/>
                </a:cubicBezTo>
                <a:cubicBezTo>
                  <a:pt x="8" y="257"/>
                  <a:pt x="0" y="311"/>
                  <a:pt x="28" y="349"/>
                </a:cubicBezTo>
                <a:cubicBezTo>
                  <a:pt x="56" y="386"/>
                  <a:pt x="109" y="395"/>
                  <a:pt x="147" y="367"/>
                </a:cubicBezTo>
                <a:cubicBezTo>
                  <a:pt x="159" y="358"/>
                  <a:pt x="168" y="347"/>
                  <a:pt x="174" y="334"/>
                </a:cubicBezTo>
                <a:cubicBezTo>
                  <a:pt x="174" y="334"/>
                  <a:pt x="174" y="334"/>
                  <a:pt x="174" y="334"/>
                </a:cubicBezTo>
                <a:cubicBezTo>
                  <a:pt x="174" y="334"/>
                  <a:pt x="174" y="334"/>
                  <a:pt x="174" y="334"/>
                </a:cubicBezTo>
                <a:cubicBezTo>
                  <a:pt x="175" y="332"/>
                  <a:pt x="176" y="330"/>
                  <a:pt x="176" y="328"/>
                </a:cubicBezTo>
                <a:cubicBezTo>
                  <a:pt x="180" y="321"/>
                  <a:pt x="185" y="315"/>
                  <a:pt x="191" y="310"/>
                </a:cubicBezTo>
                <a:cubicBezTo>
                  <a:pt x="213" y="295"/>
                  <a:pt x="242" y="299"/>
                  <a:pt x="258" y="320"/>
                </a:cubicBezTo>
                <a:cubicBezTo>
                  <a:pt x="260" y="324"/>
                  <a:pt x="260" y="324"/>
                  <a:pt x="260" y="324"/>
                </a:cubicBezTo>
                <a:cubicBezTo>
                  <a:pt x="262" y="327"/>
                  <a:pt x="264" y="330"/>
                  <a:pt x="266" y="333"/>
                </a:cubicBezTo>
                <a:cubicBezTo>
                  <a:pt x="294" y="371"/>
                  <a:pt x="347" y="380"/>
                  <a:pt x="385" y="352"/>
                </a:cubicBezTo>
                <a:cubicBezTo>
                  <a:pt x="423" y="324"/>
                  <a:pt x="431" y="271"/>
                  <a:pt x="403" y="233"/>
                </a:cubicBezTo>
                <a:close/>
              </a:path>
            </a:pathLst>
          </a:custGeom>
          <a:solidFill>
            <a:schemeClr val="bg1">
              <a:lumMod val="95000"/>
            </a:schemeClr>
          </a:solidFill>
          <a:ln>
            <a:noFill/>
          </a:ln>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4" name="Freeform 7"/>
          <p:cNvSpPr/>
          <p:nvPr/>
        </p:nvSpPr>
        <p:spPr bwMode="auto">
          <a:xfrm>
            <a:off x="4028772" y="2619775"/>
            <a:ext cx="2886303" cy="3073102"/>
          </a:xfrm>
          <a:custGeom>
            <a:avLst/>
            <a:gdLst>
              <a:gd name="T0" fmla="*/ 322 w 401"/>
              <a:gd name="T1" fmla="*/ 180 h 427"/>
              <a:gd name="T2" fmla="*/ 326 w 401"/>
              <a:gd name="T3" fmla="*/ 179 h 427"/>
              <a:gd name="T4" fmla="*/ 336 w 401"/>
              <a:gd name="T5" fmla="*/ 175 h 427"/>
              <a:gd name="T6" fmla="*/ 384 w 401"/>
              <a:gd name="T7" fmla="*/ 65 h 427"/>
              <a:gd name="T8" fmla="*/ 273 w 401"/>
              <a:gd name="T9" fmla="*/ 17 h 427"/>
              <a:gd name="T10" fmla="*/ 225 w 401"/>
              <a:gd name="T11" fmla="*/ 128 h 427"/>
              <a:gd name="T12" fmla="*/ 255 w 401"/>
              <a:gd name="T13" fmla="*/ 166 h 427"/>
              <a:gd name="T14" fmla="*/ 270 w 401"/>
              <a:gd name="T15" fmla="*/ 185 h 427"/>
              <a:gd name="T16" fmla="*/ 243 w 401"/>
              <a:gd name="T17" fmla="*/ 247 h 427"/>
              <a:gd name="T18" fmla="*/ 241 w 401"/>
              <a:gd name="T19" fmla="*/ 248 h 427"/>
              <a:gd name="T20" fmla="*/ 230 w 401"/>
              <a:gd name="T21" fmla="*/ 251 h 427"/>
              <a:gd name="T22" fmla="*/ 209 w 401"/>
              <a:gd name="T23" fmla="*/ 251 h 427"/>
              <a:gd name="T24" fmla="*/ 173 w 401"/>
              <a:gd name="T25" fmla="*/ 195 h 427"/>
              <a:gd name="T26" fmla="*/ 175 w 401"/>
              <a:gd name="T27" fmla="*/ 127 h 427"/>
              <a:gd name="T28" fmla="*/ 64 w 401"/>
              <a:gd name="T29" fmla="*/ 80 h 427"/>
              <a:gd name="T30" fmla="*/ 17 w 401"/>
              <a:gd name="T31" fmla="*/ 191 h 427"/>
              <a:gd name="T32" fmla="*/ 119 w 401"/>
              <a:gd name="T33" fmla="*/ 242 h 427"/>
              <a:gd name="T34" fmla="*/ 118 w 401"/>
              <a:gd name="T35" fmla="*/ 242 h 427"/>
              <a:gd name="T36" fmla="*/ 148 w 401"/>
              <a:gd name="T37" fmla="*/ 240 h 427"/>
              <a:gd name="T38" fmla="*/ 183 w 401"/>
              <a:gd name="T39" fmla="*/ 297 h 427"/>
              <a:gd name="T40" fmla="*/ 182 w 401"/>
              <a:gd name="T41" fmla="*/ 297 h 427"/>
              <a:gd name="T42" fmla="*/ 181 w 401"/>
              <a:gd name="T43" fmla="*/ 363 h 427"/>
              <a:gd name="T44" fmla="*/ 292 w 401"/>
              <a:gd name="T45" fmla="*/ 410 h 427"/>
              <a:gd name="T46" fmla="*/ 340 w 401"/>
              <a:gd name="T47" fmla="*/ 299 h 427"/>
              <a:gd name="T48" fmla="*/ 314 w 401"/>
              <a:gd name="T49" fmla="*/ 264 h 427"/>
              <a:gd name="T50" fmla="*/ 314 w 401"/>
              <a:gd name="T51" fmla="*/ 264 h 427"/>
              <a:gd name="T52" fmla="*/ 309 w 401"/>
              <a:gd name="T53" fmla="*/ 261 h 427"/>
              <a:gd name="T54" fmla="*/ 296 w 401"/>
              <a:gd name="T55" fmla="*/ 242 h 427"/>
              <a:gd name="T56" fmla="*/ 322 w 401"/>
              <a:gd name="T57" fmla="*/ 18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1" h="427">
                <a:moveTo>
                  <a:pt x="322" y="180"/>
                </a:moveTo>
                <a:cubicBezTo>
                  <a:pt x="326" y="179"/>
                  <a:pt x="326" y="179"/>
                  <a:pt x="326" y="179"/>
                </a:cubicBezTo>
                <a:cubicBezTo>
                  <a:pt x="329" y="178"/>
                  <a:pt x="333" y="177"/>
                  <a:pt x="336" y="175"/>
                </a:cubicBezTo>
                <a:cubicBezTo>
                  <a:pt x="380" y="158"/>
                  <a:pt x="401" y="108"/>
                  <a:pt x="384" y="65"/>
                </a:cubicBezTo>
                <a:cubicBezTo>
                  <a:pt x="366" y="21"/>
                  <a:pt x="316" y="0"/>
                  <a:pt x="273" y="17"/>
                </a:cubicBezTo>
                <a:cubicBezTo>
                  <a:pt x="229" y="35"/>
                  <a:pt x="208" y="85"/>
                  <a:pt x="225" y="128"/>
                </a:cubicBezTo>
                <a:cubicBezTo>
                  <a:pt x="232" y="144"/>
                  <a:pt x="242" y="157"/>
                  <a:pt x="255" y="166"/>
                </a:cubicBezTo>
                <a:cubicBezTo>
                  <a:pt x="261" y="171"/>
                  <a:pt x="266" y="177"/>
                  <a:pt x="270" y="185"/>
                </a:cubicBezTo>
                <a:cubicBezTo>
                  <a:pt x="279" y="209"/>
                  <a:pt x="268" y="237"/>
                  <a:pt x="243" y="247"/>
                </a:cubicBezTo>
                <a:cubicBezTo>
                  <a:pt x="243" y="247"/>
                  <a:pt x="242" y="247"/>
                  <a:pt x="241" y="248"/>
                </a:cubicBezTo>
                <a:cubicBezTo>
                  <a:pt x="237" y="249"/>
                  <a:pt x="234" y="250"/>
                  <a:pt x="230" y="251"/>
                </a:cubicBezTo>
                <a:cubicBezTo>
                  <a:pt x="223" y="253"/>
                  <a:pt x="216" y="253"/>
                  <a:pt x="209" y="251"/>
                </a:cubicBezTo>
                <a:cubicBezTo>
                  <a:pt x="183" y="245"/>
                  <a:pt x="168" y="220"/>
                  <a:pt x="173" y="195"/>
                </a:cubicBezTo>
                <a:cubicBezTo>
                  <a:pt x="183" y="174"/>
                  <a:pt x="184" y="150"/>
                  <a:pt x="175" y="127"/>
                </a:cubicBezTo>
                <a:cubicBezTo>
                  <a:pt x="158" y="84"/>
                  <a:pt x="108" y="62"/>
                  <a:pt x="64" y="80"/>
                </a:cubicBezTo>
                <a:cubicBezTo>
                  <a:pt x="21" y="98"/>
                  <a:pt x="0" y="148"/>
                  <a:pt x="17" y="191"/>
                </a:cubicBezTo>
                <a:cubicBezTo>
                  <a:pt x="34" y="231"/>
                  <a:pt x="77" y="252"/>
                  <a:pt x="119" y="242"/>
                </a:cubicBezTo>
                <a:cubicBezTo>
                  <a:pt x="118" y="242"/>
                  <a:pt x="118" y="242"/>
                  <a:pt x="118" y="242"/>
                </a:cubicBezTo>
                <a:cubicBezTo>
                  <a:pt x="127" y="239"/>
                  <a:pt x="138" y="238"/>
                  <a:pt x="148" y="240"/>
                </a:cubicBezTo>
                <a:cubicBezTo>
                  <a:pt x="173" y="246"/>
                  <a:pt x="189" y="271"/>
                  <a:pt x="183" y="297"/>
                </a:cubicBezTo>
                <a:cubicBezTo>
                  <a:pt x="182" y="297"/>
                  <a:pt x="182" y="297"/>
                  <a:pt x="182" y="297"/>
                </a:cubicBezTo>
                <a:cubicBezTo>
                  <a:pt x="174" y="317"/>
                  <a:pt x="173" y="341"/>
                  <a:pt x="181" y="363"/>
                </a:cubicBezTo>
                <a:cubicBezTo>
                  <a:pt x="199" y="406"/>
                  <a:pt x="249" y="427"/>
                  <a:pt x="292" y="410"/>
                </a:cubicBezTo>
                <a:cubicBezTo>
                  <a:pt x="336" y="392"/>
                  <a:pt x="357" y="342"/>
                  <a:pt x="340" y="299"/>
                </a:cubicBezTo>
                <a:cubicBezTo>
                  <a:pt x="334" y="285"/>
                  <a:pt x="325" y="274"/>
                  <a:pt x="314" y="264"/>
                </a:cubicBezTo>
                <a:cubicBezTo>
                  <a:pt x="314" y="264"/>
                  <a:pt x="314" y="264"/>
                  <a:pt x="314" y="264"/>
                </a:cubicBezTo>
                <a:cubicBezTo>
                  <a:pt x="313" y="263"/>
                  <a:pt x="311" y="262"/>
                  <a:pt x="309" y="261"/>
                </a:cubicBezTo>
                <a:cubicBezTo>
                  <a:pt x="303" y="256"/>
                  <a:pt x="299" y="249"/>
                  <a:pt x="296" y="242"/>
                </a:cubicBezTo>
                <a:cubicBezTo>
                  <a:pt x="286" y="218"/>
                  <a:pt x="298" y="190"/>
                  <a:pt x="322" y="180"/>
                </a:cubicBezTo>
                <a:close/>
              </a:path>
            </a:pathLst>
          </a:custGeom>
          <a:solidFill>
            <a:schemeClr val="bg1">
              <a:lumMod val="95000"/>
            </a:schemeClr>
          </a:solidFill>
          <a:ln>
            <a:noFill/>
          </a:ln>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5" name="Freeform 8"/>
          <p:cNvSpPr/>
          <p:nvPr/>
        </p:nvSpPr>
        <p:spPr bwMode="auto">
          <a:xfrm>
            <a:off x="6289164" y="45198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FCDCE"/>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6" name="Freeform 9"/>
          <p:cNvSpPr/>
          <p:nvPr/>
        </p:nvSpPr>
        <p:spPr bwMode="auto">
          <a:xfrm>
            <a:off x="4208600" y="3260325"/>
            <a:ext cx="1014841" cy="1014841"/>
          </a:xfrm>
          <a:custGeom>
            <a:avLst/>
            <a:gdLst>
              <a:gd name="T0" fmla="*/ 116 w 141"/>
              <a:gd name="T1" fmla="*/ 25 h 141"/>
              <a:gd name="T2" fmla="*/ 25 w 141"/>
              <a:gd name="T3" fmla="*/ 25 h 141"/>
              <a:gd name="T4" fmla="*/ 25 w 141"/>
              <a:gd name="T5" fmla="*/ 116 h 141"/>
              <a:gd name="T6" fmla="*/ 116 w 141"/>
              <a:gd name="T7" fmla="*/ 116 h 141"/>
              <a:gd name="T8" fmla="*/ 116 w 141"/>
              <a:gd name="T9" fmla="*/ 25 h 141"/>
            </a:gdLst>
            <a:ahLst/>
            <a:cxnLst>
              <a:cxn ang="0">
                <a:pos x="T0" y="T1"/>
              </a:cxn>
              <a:cxn ang="0">
                <a:pos x="T2" y="T3"/>
              </a:cxn>
              <a:cxn ang="0">
                <a:pos x="T4" y="T5"/>
              </a:cxn>
              <a:cxn ang="0">
                <a:pos x="T6" y="T7"/>
              </a:cxn>
              <a:cxn ang="0">
                <a:pos x="T8" y="T9"/>
              </a:cxn>
            </a:cxnLst>
            <a:rect l="0" t="0" r="r" b="b"/>
            <a:pathLst>
              <a:path w="141" h="141">
                <a:moveTo>
                  <a:pt x="116" y="25"/>
                </a:moveTo>
                <a:cubicBezTo>
                  <a:pt x="91" y="0"/>
                  <a:pt x="50" y="0"/>
                  <a:pt x="25" y="25"/>
                </a:cubicBezTo>
                <a:cubicBezTo>
                  <a:pt x="0" y="50"/>
                  <a:pt x="0" y="91"/>
                  <a:pt x="25" y="116"/>
                </a:cubicBezTo>
                <a:cubicBezTo>
                  <a:pt x="50" y="141"/>
                  <a:pt x="91" y="141"/>
                  <a:pt x="116" y="116"/>
                </a:cubicBezTo>
                <a:cubicBezTo>
                  <a:pt x="141" y="91"/>
                  <a:pt x="141" y="50"/>
                  <a:pt x="116" y="25"/>
                </a:cubicBezTo>
                <a:close/>
              </a:path>
            </a:pathLst>
          </a:custGeom>
          <a:solidFill>
            <a:schemeClr val="accent6"/>
          </a:solidFill>
          <a:ln>
            <a:noFill/>
          </a:ln>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7" name="Freeform 10"/>
          <p:cNvSpPr/>
          <p:nvPr/>
        </p:nvSpPr>
        <p:spPr bwMode="auto">
          <a:xfrm>
            <a:off x="5389328" y="4512845"/>
            <a:ext cx="1007871" cy="1007871"/>
          </a:xfrm>
          <a:custGeom>
            <a:avLst/>
            <a:gdLst>
              <a:gd name="T0" fmla="*/ 115 w 140"/>
              <a:gd name="T1" fmla="*/ 25 h 140"/>
              <a:gd name="T2" fmla="*/ 25 w 140"/>
              <a:gd name="T3" fmla="*/ 25 h 140"/>
              <a:gd name="T4" fmla="*/ 25 w 140"/>
              <a:gd name="T5" fmla="*/ 115 h 140"/>
              <a:gd name="T6" fmla="*/ 115 w 140"/>
              <a:gd name="T7" fmla="*/ 115 h 140"/>
              <a:gd name="T8" fmla="*/ 115 w 140"/>
              <a:gd name="T9" fmla="*/ 25 h 140"/>
            </a:gdLst>
            <a:ahLst/>
            <a:cxnLst>
              <a:cxn ang="0">
                <a:pos x="T0" y="T1"/>
              </a:cxn>
              <a:cxn ang="0">
                <a:pos x="T2" y="T3"/>
              </a:cxn>
              <a:cxn ang="0">
                <a:pos x="T4" y="T5"/>
              </a:cxn>
              <a:cxn ang="0">
                <a:pos x="T6" y="T7"/>
              </a:cxn>
              <a:cxn ang="0">
                <a:pos x="T8" y="T9"/>
              </a:cxn>
            </a:cxnLst>
            <a:rect l="0" t="0" r="r" b="b"/>
            <a:pathLst>
              <a:path w="140" h="140">
                <a:moveTo>
                  <a:pt x="115" y="25"/>
                </a:moveTo>
                <a:cubicBezTo>
                  <a:pt x="90" y="0"/>
                  <a:pt x="50" y="0"/>
                  <a:pt x="25" y="25"/>
                </a:cubicBezTo>
                <a:cubicBezTo>
                  <a:pt x="0" y="50"/>
                  <a:pt x="0" y="90"/>
                  <a:pt x="25" y="115"/>
                </a:cubicBezTo>
                <a:cubicBezTo>
                  <a:pt x="50" y="140"/>
                  <a:pt x="90" y="140"/>
                  <a:pt x="115" y="115"/>
                </a:cubicBezTo>
                <a:cubicBezTo>
                  <a:pt x="140" y="90"/>
                  <a:pt x="140" y="50"/>
                  <a:pt x="115" y="25"/>
                </a:cubicBezTo>
                <a:close/>
              </a:path>
            </a:pathLst>
          </a:custGeom>
          <a:solidFill>
            <a:schemeClr val="accent5"/>
          </a:solidFill>
          <a:ln>
            <a:noFill/>
          </a:ln>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8" name="Freeform 11"/>
          <p:cNvSpPr/>
          <p:nvPr/>
        </p:nvSpPr>
        <p:spPr bwMode="auto">
          <a:xfrm>
            <a:off x="5698799" y="2799603"/>
            <a:ext cx="1014841" cy="1014841"/>
          </a:xfrm>
          <a:custGeom>
            <a:avLst/>
            <a:gdLst>
              <a:gd name="T0" fmla="*/ 116 w 141"/>
              <a:gd name="T1" fmla="*/ 25 h 141"/>
              <a:gd name="T2" fmla="*/ 25 w 141"/>
              <a:gd name="T3" fmla="*/ 25 h 141"/>
              <a:gd name="T4" fmla="*/ 25 w 141"/>
              <a:gd name="T5" fmla="*/ 116 h 141"/>
              <a:gd name="T6" fmla="*/ 116 w 141"/>
              <a:gd name="T7" fmla="*/ 116 h 141"/>
              <a:gd name="T8" fmla="*/ 116 w 141"/>
              <a:gd name="T9" fmla="*/ 25 h 141"/>
            </a:gdLst>
            <a:ahLst/>
            <a:cxnLst>
              <a:cxn ang="0">
                <a:pos x="T0" y="T1"/>
              </a:cxn>
              <a:cxn ang="0">
                <a:pos x="T2" y="T3"/>
              </a:cxn>
              <a:cxn ang="0">
                <a:pos x="T4" y="T5"/>
              </a:cxn>
              <a:cxn ang="0">
                <a:pos x="T6" y="T7"/>
              </a:cxn>
              <a:cxn ang="0">
                <a:pos x="T8" y="T9"/>
              </a:cxn>
            </a:cxnLst>
            <a:rect l="0" t="0" r="r" b="b"/>
            <a:pathLst>
              <a:path w="141" h="141">
                <a:moveTo>
                  <a:pt x="116" y="25"/>
                </a:moveTo>
                <a:cubicBezTo>
                  <a:pt x="91" y="0"/>
                  <a:pt x="50" y="0"/>
                  <a:pt x="25" y="25"/>
                </a:cubicBezTo>
                <a:cubicBezTo>
                  <a:pt x="0" y="50"/>
                  <a:pt x="0" y="91"/>
                  <a:pt x="25" y="116"/>
                </a:cubicBezTo>
                <a:cubicBezTo>
                  <a:pt x="50" y="141"/>
                  <a:pt x="91" y="141"/>
                  <a:pt x="116" y="116"/>
                </a:cubicBezTo>
                <a:cubicBezTo>
                  <a:pt x="141" y="91"/>
                  <a:pt x="141" y="50"/>
                  <a:pt x="116" y="25"/>
                </a:cubicBezTo>
                <a:close/>
              </a:path>
            </a:pathLst>
          </a:custGeom>
          <a:solidFill>
            <a:schemeClr val="accent3"/>
          </a:solidFill>
          <a:ln>
            <a:noFill/>
          </a:ln>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9" name="Freeform 12"/>
          <p:cNvSpPr/>
          <p:nvPr/>
        </p:nvSpPr>
        <p:spPr bwMode="auto">
          <a:xfrm>
            <a:off x="6627211" y="1352618"/>
            <a:ext cx="1007871" cy="1007871"/>
          </a:xfrm>
          <a:custGeom>
            <a:avLst/>
            <a:gdLst>
              <a:gd name="T0" fmla="*/ 115 w 140"/>
              <a:gd name="T1" fmla="*/ 25 h 140"/>
              <a:gd name="T2" fmla="*/ 25 w 140"/>
              <a:gd name="T3" fmla="*/ 25 h 140"/>
              <a:gd name="T4" fmla="*/ 25 w 140"/>
              <a:gd name="T5" fmla="*/ 115 h 140"/>
              <a:gd name="T6" fmla="*/ 115 w 140"/>
              <a:gd name="T7" fmla="*/ 115 h 140"/>
              <a:gd name="T8" fmla="*/ 115 w 140"/>
              <a:gd name="T9" fmla="*/ 25 h 140"/>
            </a:gdLst>
            <a:ahLst/>
            <a:cxnLst>
              <a:cxn ang="0">
                <a:pos x="T0" y="T1"/>
              </a:cxn>
              <a:cxn ang="0">
                <a:pos x="T2" y="T3"/>
              </a:cxn>
              <a:cxn ang="0">
                <a:pos x="T4" y="T5"/>
              </a:cxn>
              <a:cxn ang="0">
                <a:pos x="T6" y="T7"/>
              </a:cxn>
              <a:cxn ang="0">
                <a:pos x="T8" y="T9"/>
              </a:cxn>
            </a:cxnLst>
            <a:rect l="0" t="0" r="r" b="b"/>
            <a:pathLst>
              <a:path w="140" h="140">
                <a:moveTo>
                  <a:pt x="115" y="25"/>
                </a:moveTo>
                <a:cubicBezTo>
                  <a:pt x="90" y="0"/>
                  <a:pt x="50" y="0"/>
                  <a:pt x="25" y="25"/>
                </a:cubicBezTo>
                <a:cubicBezTo>
                  <a:pt x="0" y="50"/>
                  <a:pt x="0" y="90"/>
                  <a:pt x="25" y="115"/>
                </a:cubicBezTo>
                <a:cubicBezTo>
                  <a:pt x="50" y="140"/>
                  <a:pt x="90" y="140"/>
                  <a:pt x="115" y="115"/>
                </a:cubicBezTo>
                <a:cubicBezTo>
                  <a:pt x="140" y="90"/>
                  <a:pt x="140" y="50"/>
                  <a:pt x="115" y="25"/>
                </a:cubicBezTo>
                <a:close/>
              </a:path>
            </a:pathLst>
          </a:custGeom>
          <a:solidFill>
            <a:schemeClr val="accent4"/>
          </a:solidFill>
          <a:ln>
            <a:noFill/>
          </a:ln>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10" name="Freeform 13"/>
          <p:cNvSpPr/>
          <p:nvPr/>
        </p:nvSpPr>
        <p:spPr bwMode="auto">
          <a:xfrm>
            <a:off x="7447588" y="2698537"/>
            <a:ext cx="1014841" cy="1007871"/>
          </a:xfrm>
          <a:custGeom>
            <a:avLst/>
            <a:gdLst>
              <a:gd name="T0" fmla="*/ 116 w 141"/>
              <a:gd name="T1" fmla="*/ 25 h 140"/>
              <a:gd name="T2" fmla="*/ 25 w 141"/>
              <a:gd name="T3" fmla="*/ 25 h 140"/>
              <a:gd name="T4" fmla="*/ 25 w 141"/>
              <a:gd name="T5" fmla="*/ 115 h 140"/>
              <a:gd name="T6" fmla="*/ 116 w 141"/>
              <a:gd name="T7" fmla="*/ 115 h 140"/>
              <a:gd name="T8" fmla="*/ 116 w 141"/>
              <a:gd name="T9" fmla="*/ 25 h 140"/>
            </a:gdLst>
            <a:ahLst/>
            <a:cxnLst>
              <a:cxn ang="0">
                <a:pos x="T0" y="T1"/>
              </a:cxn>
              <a:cxn ang="0">
                <a:pos x="T2" y="T3"/>
              </a:cxn>
              <a:cxn ang="0">
                <a:pos x="T4" y="T5"/>
              </a:cxn>
              <a:cxn ang="0">
                <a:pos x="T6" y="T7"/>
              </a:cxn>
              <a:cxn ang="0">
                <a:pos x="T8" y="T9"/>
              </a:cxn>
            </a:cxnLst>
            <a:rect l="0" t="0" r="r" b="b"/>
            <a:pathLst>
              <a:path w="141" h="140">
                <a:moveTo>
                  <a:pt x="116" y="25"/>
                </a:moveTo>
                <a:cubicBezTo>
                  <a:pt x="91" y="0"/>
                  <a:pt x="50" y="0"/>
                  <a:pt x="25" y="25"/>
                </a:cubicBezTo>
                <a:cubicBezTo>
                  <a:pt x="0" y="50"/>
                  <a:pt x="0" y="91"/>
                  <a:pt x="25" y="115"/>
                </a:cubicBezTo>
                <a:cubicBezTo>
                  <a:pt x="50" y="140"/>
                  <a:pt x="91" y="140"/>
                  <a:pt x="116" y="115"/>
                </a:cubicBezTo>
                <a:cubicBezTo>
                  <a:pt x="141" y="91"/>
                  <a:pt x="141" y="50"/>
                  <a:pt x="116" y="25"/>
                </a:cubicBezTo>
                <a:close/>
              </a:path>
            </a:pathLst>
          </a:custGeom>
          <a:solidFill>
            <a:schemeClr val="accent2"/>
          </a:solidFill>
          <a:ln>
            <a:noFill/>
          </a:ln>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12" name="วงรี 27"/>
          <p:cNvSpPr/>
          <p:nvPr/>
        </p:nvSpPr>
        <p:spPr>
          <a:xfrm>
            <a:off x="5467392" y="1979226"/>
            <a:ext cx="407141" cy="4071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15" name="วงรี 32"/>
          <p:cNvSpPr/>
          <p:nvPr/>
        </p:nvSpPr>
        <p:spPr>
          <a:xfrm>
            <a:off x="7765175" y="1514922"/>
            <a:ext cx="407141" cy="4071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18" name="วงรี 37"/>
          <p:cNvSpPr/>
          <p:nvPr/>
        </p:nvSpPr>
        <p:spPr>
          <a:xfrm>
            <a:off x="6805643" y="4863109"/>
            <a:ext cx="407141" cy="40714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21" name="วงรี 42"/>
          <p:cNvSpPr/>
          <p:nvPr/>
        </p:nvSpPr>
        <p:spPr>
          <a:xfrm>
            <a:off x="8582099" y="2899304"/>
            <a:ext cx="407141" cy="4071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24" name="วงรี 47"/>
          <p:cNvSpPr/>
          <p:nvPr/>
        </p:nvSpPr>
        <p:spPr>
          <a:xfrm>
            <a:off x="3604286" y="3718954"/>
            <a:ext cx="407141" cy="40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26" name="Freeform 134"/>
          <p:cNvSpPr>
            <a:spLocks noEditPoints="1"/>
          </p:cNvSpPr>
          <p:nvPr/>
        </p:nvSpPr>
        <p:spPr bwMode="auto">
          <a:xfrm>
            <a:off x="7671710" y="2916003"/>
            <a:ext cx="518044" cy="518044"/>
          </a:xfrm>
          <a:custGeom>
            <a:avLst/>
            <a:gdLst>
              <a:gd name="T0" fmla="*/ 64 w 64"/>
              <a:gd name="T1" fmla="*/ 32 h 64"/>
              <a:gd name="T2" fmla="*/ 5 w 64"/>
              <a:gd name="T3" fmla="*/ 15 h 64"/>
              <a:gd name="T4" fmla="*/ 0 w 64"/>
              <a:gd name="T5" fmla="*/ 32 h 64"/>
              <a:gd name="T6" fmla="*/ 0 w 64"/>
              <a:gd name="T7" fmla="*/ 32 h 64"/>
              <a:gd name="T8" fmla="*/ 5 w 64"/>
              <a:gd name="T9" fmla="*/ 49 h 64"/>
              <a:gd name="T10" fmla="*/ 32 w 64"/>
              <a:gd name="T11" fmla="*/ 64 h 64"/>
              <a:gd name="T12" fmla="*/ 64 w 64"/>
              <a:gd name="T13" fmla="*/ 32 h 64"/>
              <a:gd name="T14" fmla="*/ 48 w 64"/>
              <a:gd name="T15" fmla="*/ 46 h 64"/>
              <a:gd name="T16" fmla="*/ 60 w 64"/>
              <a:gd name="T17" fmla="*/ 33 h 64"/>
              <a:gd name="T18" fmla="*/ 3 w 64"/>
              <a:gd name="T19" fmla="*/ 33 h 64"/>
              <a:gd name="T20" fmla="*/ 16 w 64"/>
              <a:gd name="T21" fmla="*/ 46 h 64"/>
              <a:gd name="T22" fmla="*/ 3 w 64"/>
              <a:gd name="T23" fmla="*/ 33 h 64"/>
              <a:gd name="T24" fmla="*/ 16 w 64"/>
              <a:gd name="T25" fmla="*/ 17 h 64"/>
              <a:gd name="T26" fmla="*/ 3 w 64"/>
              <a:gd name="T27" fmla="*/ 30 h 64"/>
              <a:gd name="T28" fmla="*/ 34 w 64"/>
              <a:gd name="T29" fmla="*/ 14 h 64"/>
              <a:gd name="T30" fmla="*/ 34 w 64"/>
              <a:gd name="T31" fmla="*/ 4 h 64"/>
              <a:gd name="T32" fmla="*/ 43 w 64"/>
              <a:gd name="T33" fmla="*/ 14 h 64"/>
              <a:gd name="T34" fmla="*/ 44 w 64"/>
              <a:gd name="T35" fmla="*/ 17 h 64"/>
              <a:gd name="T36" fmla="*/ 34 w 64"/>
              <a:gd name="T37" fmla="*/ 30 h 64"/>
              <a:gd name="T38" fmla="*/ 44 w 64"/>
              <a:gd name="T39" fmla="*/ 17 h 64"/>
              <a:gd name="T40" fmla="*/ 29 w 64"/>
              <a:gd name="T41" fmla="*/ 4 h 64"/>
              <a:gd name="T42" fmla="*/ 30 w 64"/>
              <a:gd name="T43" fmla="*/ 3 h 64"/>
              <a:gd name="T44" fmla="*/ 21 w 64"/>
              <a:gd name="T45" fmla="*/ 14 h 64"/>
              <a:gd name="T46" fmla="*/ 30 w 64"/>
              <a:gd name="T47" fmla="*/ 17 h 64"/>
              <a:gd name="T48" fmla="*/ 17 w 64"/>
              <a:gd name="T49" fmla="*/ 30 h 64"/>
              <a:gd name="T50" fmla="*/ 30 w 64"/>
              <a:gd name="T51" fmla="*/ 17 h 64"/>
              <a:gd name="T52" fmla="*/ 30 w 64"/>
              <a:gd name="T53" fmla="*/ 33 h 64"/>
              <a:gd name="T54" fmla="*/ 20 w 64"/>
              <a:gd name="T55" fmla="*/ 46 h 64"/>
              <a:gd name="T56" fmla="*/ 30 w 64"/>
              <a:gd name="T57" fmla="*/ 50 h 64"/>
              <a:gd name="T58" fmla="*/ 28 w 64"/>
              <a:gd name="T59" fmla="*/ 60 h 64"/>
              <a:gd name="T60" fmla="*/ 30 w 64"/>
              <a:gd name="T61" fmla="*/ 50 h 64"/>
              <a:gd name="T62" fmla="*/ 34 w 64"/>
              <a:gd name="T63" fmla="*/ 60 h 64"/>
              <a:gd name="T64" fmla="*/ 34 w 64"/>
              <a:gd name="T65" fmla="*/ 50 h 64"/>
              <a:gd name="T66" fmla="*/ 36 w 64"/>
              <a:gd name="T67" fmla="*/ 60 h 64"/>
              <a:gd name="T68" fmla="*/ 34 w 64"/>
              <a:gd name="T69" fmla="*/ 33 h 64"/>
              <a:gd name="T70" fmla="*/ 44 w 64"/>
              <a:gd name="T71" fmla="*/ 46 h 64"/>
              <a:gd name="T72" fmla="*/ 50 w 64"/>
              <a:gd name="T73" fmla="*/ 30 h 64"/>
              <a:gd name="T74" fmla="*/ 57 w 64"/>
              <a:gd name="T75" fmla="*/ 17 h 64"/>
              <a:gd name="T76" fmla="*/ 50 w 64"/>
              <a:gd name="T77" fmla="*/ 30 h 64"/>
              <a:gd name="T78" fmla="*/ 47 w 64"/>
              <a:gd name="T79" fmla="*/ 14 h 64"/>
              <a:gd name="T80" fmla="*/ 54 w 64"/>
              <a:gd name="T81" fmla="*/ 14 h 64"/>
              <a:gd name="T82" fmla="*/ 17 w 64"/>
              <a:gd name="T83" fmla="*/ 14 h 64"/>
              <a:gd name="T84" fmla="*/ 23 w 64"/>
              <a:gd name="T85" fmla="*/ 5 h 64"/>
              <a:gd name="T86" fmla="*/ 17 w 64"/>
              <a:gd name="T87" fmla="*/ 50 h 64"/>
              <a:gd name="T88" fmla="*/ 10 w 64"/>
              <a:gd name="T89" fmla="*/ 50 h 64"/>
              <a:gd name="T90" fmla="*/ 47 w 64"/>
              <a:gd name="T91" fmla="*/ 50 h 64"/>
              <a:gd name="T92" fmla="*/ 41 w 64"/>
              <a:gd name="T93"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 h="64">
                <a:moveTo>
                  <a:pt x="64" y="32"/>
                </a:moveTo>
                <a:cubicBezTo>
                  <a:pt x="64" y="32"/>
                  <a:pt x="64" y="32"/>
                  <a:pt x="64" y="32"/>
                </a:cubicBezTo>
                <a:cubicBezTo>
                  <a:pt x="64" y="14"/>
                  <a:pt x="50" y="0"/>
                  <a:pt x="32" y="0"/>
                </a:cubicBezTo>
                <a:cubicBezTo>
                  <a:pt x="21" y="0"/>
                  <a:pt x="11" y="6"/>
                  <a:pt x="5" y="15"/>
                </a:cubicBezTo>
                <a:cubicBezTo>
                  <a:pt x="5" y="15"/>
                  <a:pt x="5" y="15"/>
                  <a:pt x="5" y="15"/>
                </a:cubicBezTo>
                <a:cubicBezTo>
                  <a:pt x="2" y="20"/>
                  <a:pt x="0" y="26"/>
                  <a:pt x="0" y="32"/>
                </a:cubicBezTo>
                <a:cubicBezTo>
                  <a:pt x="0" y="32"/>
                  <a:pt x="0" y="32"/>
                  <a:pt x="0" y="32"/>
                </a:cubicBezTo>
                <a:cubicBezTo>
                  <a:pt x="0" y="32"/>
                  <a:pt x="0" y="32"/>
                  <a:pt x="0" y="32"/>
                </a:cubicBezTo>
                <a:cubicBezTo>
                  <a:pt x="0" y="32"/>
                  <a:pt x="0" y="32"/>
                  <a:pt x="0" y="32"/>
                </a:cubicBezTo>
                <a:cubicBezTo>
                  <a:pt x="0" y="38"/>
                  <a:pt x="2" y="44"/>
                  <a:pt x="5" y="49"/>
                </a:cubicBezTo>
                <a:cubicBezTo>
                  <a:pt x="5" y="49"/>
                  <a:pt x="5" y="49"/>
                  <a:pt x="5" y="49"/>
                </a:cubicBezTo>
                <a:cubicBezTo>
                  <a:pt x="11" y="58"/>
                  <a:pt x="21" y="64"/>
                  <a:pt x="32" y="64"/>
                </a:cubicBezTo>
                <a:cubicBezTo>
                  <a:pt x="50" y="64"/>
                  <a:pt x="64" y="49"/>
                  <a:pt x="64" y="32"/>
                </a:cubicBezTo>
                <a:cubicBezTo>
                  <a:pt x="64" y="32"/>
                  <a:pt x="64" y="32"/>
                  <a:pt x="64" y="32"/>
                </a:cubicBezTo>
                <a:close/>
                <a:moveTo>
                  <a:pt x="57" y="46"/>
                </a:moveTo>
                <a:cubicBezTo>
                  <a:pt x="48" y="46"/>
                  <a:pt x="48" y="46"/>
                  <a:pt x="48" y="46"/>
                </a:cubicBezTo>
                <a:cubicBezTo>
                  <a:pt x="49" y="42"/>
                  <a:pt x="50" y="38"/>
                  <a:pt x="50" y="33"/>
                </a:cubicBezTo>
                <a:cubicBezTo>
                  <a:pt x="60" y="33"/>
                  <a:pt x="60" y="33"/>
                  <a:pt x="60" y="33"/>
                </a:cubicBezTo>
                <a:cubicBezTo>
                  <a:pt x="60" y="38"/>
                  <a:pt x="59" y="43"/>
                  <a:pt x="57" y="46"/>
                </a:cubicBezTo>
                <a:close/>
                <a:moveTo>
                  <a:pt x="3" y="33"/>
                </a:moveTo>
                <a:cubicBezTo>
                  <a:pt x="14" y="33"/>
                  <a:pt x="14" y="33"/>
                  <a:pt x="14" y="33"/>
                </a:cubicBezTo>
                <a:cubicBezTo>
                  <a:pt x="14" y="38"/>
                  <a:pt x="15" y="42"/>
                  <a:pt x="16" y="46"/>
                </a:cubicBezTo>
                <a:cubicBezTo>
                  <a:pt x="7" y="46"/>
                  <a:pt x="7" y="46"/>
                  <a:pt x="7" y="46"/>
                </a:cubicBezTo>
                <a:cubicBezTo>
                  <a:pt x="5" y="43"/>
                  <a:pt x="4" y="38"/>
                  <a:pt x="3" y="33"/>
                </a:cubicBezTo>
                <a:close/>
                <a:moveTo>
                  <a:pt x="7" y="17"/>
                </a:moveTo>
                <a:cubicBezTo>
                  <a:pt x="16" y="17"/>
                  <a:pt x="16" y="17"/>
                  <a:pt x="16" y="17"/>
                </a:cubicBezTo>
                <a:cubicBezTo>
                  <a:pt x="15" y="21"/>
                  <a:pt x="14" y="26"/>
                  <a:pt x="14" y="30"/>
                </a:cubicBezTo>
                <a:cubicBezTo>
                  <a:pt x="3" y="30"/>
                  <a:pt x="3" y="30"/>
                  <a:pt x="3" y="30"/>
                </a:cubicBezTo>
                <a:cubicBezTo>
                  <a:pt x="4" y="26"/>
                  <a:pt x="5" y="21"/>
                  <a:pt x="7" y="17"/>
                </a:cubicBezTo>
                <a:close/>
                <a:moveTo>
                  <a:pt x="34" y="14"/>
                </a:moveTo>
                <a:cubicBezTo>
                  <a:pt x="34" y="3"/>
                  <a:pt x="34" y="3"/>
                  <a:pt x="34" y="3"/>
                </a:cubicBezTo>
                <a:cubicBezTo>
                  <a:pt x="34" y="3"/>
                  <a:pt x="34" y="3"/>
                  <a:pt x="34" y="4"/>
                </a:cubicBezTo>
                <a:cubicBezTo>
                  <a:pt x="34" y="4"/>
                  <a:pt x="34" y="4"/>
                  <a:pt x="34" y="4"/>
                </a:cubicBezTo>
                <a:cubicBezTo>
                  <a:pt x="38" y="6"/>
                  <a:pt x="41" y="9"/>
                  <a:pt x="43" y="14"/>
                </a:cubicBezTo>
                <a:lnTo>
                  <a:pt x="34" y="14"/>
                </a:lnTo>
                <a:close/>
                <a:moveTo>
                  <a:pt x="44" y="17"/>
                </a:moveTo>
                <a:cubicBezTo>
                  <a:pt x="46" y="21"/>
                  <a:pt x="46" y="26"/>
                  <a:pt x="46" y="30"/>
                </a:cubicBezTo>
                <a:cubicBezTo>
                  <a:pt x="34" y="30"/>
                  <a:pt x="34" y="30"/>
                  <a:pt x="34" y="30"/>
                </a:cubicBezTo>
                <a:cubicBezTo>
                  <a:pt x="34" y="17"/>
                  <a:pt x="34" y="17"/>
                  <a:pt x="34" y="17"/>
                </a:cubicBezTo>
                <a:lnTo>
                  <a:pt x="44" y="17"/>
                </a:lnTo>
                <a:close/>
                <a:moveTo>
                  <a:pt x="29" y="4"/>
                </a:moveTo>
                <a:cubicBezTo>
                  <a:pt x="29" y="4"/>
                  <a:pt x="29" y="4"/>
                  <a:pt x="29" y="4"/>
                </a:cubicBezTo>
                <a:cubicBezTo>
                  <a:pt x="29" y="4"/>
                  <a:pt x="29" y="4"/>
                  <a:pt x="29" y="4"/>
                </a:cubicBezTo>
                <a:cubicBezTo>
                  <a:pt x="30" y="4"/>
                  <a:pt x="30" y="4"/>
                  <a:pt x="30" y="3"/>
                </a:cubicBezTo>
                <a:cubicBezTo>
                  <a:pt x="30" y="14"/>
                  <a:pt x="30" y="14"/>
                  <a:pt x="30" y="14"/>
                </a:cubicBezTo>
                <a:cubicBezTo>
                  <a:pt x="21" y="14"/>
                  <a:pt x="21" y="14"/>
                  <a:pt x="21" y="14"/>
                </a:cubicBezTo>
                <a:cubicBezTo>
                  <a:pt x="23" y="9"/>
                  <a:pt x="26" y="6"/>
                  <a:pt x="29" y="4"/>
                </a:cubicBezTo>
                <a:close/>
                <a:moveTo>
                  <a:pt x="30" y="17"/>
                </a:moveTo>
                <a:cubicBezTo>
                  <a:pt x="30" y="30"/>
                  <a:pt x="30" y="30"/>
                  <a:pt x="30" y="30"/>
                </a:cubicBezTo>
                <a:cubicBezTo>
                  <a:pt x="17" y="30"/>
                  <a:pt x="17" y="30"/>
                  <a:pt x="17" y="30"/>
                </a:cubicBezTo>
                <a:cubicBezTo>
                  <a:pt x="18" y="26"/>
                  <a:pt x="18" y="21"/>
                  <a:pt x="20" y="17"/>
                </a:cubicBezTo>
                <a:lnTo>
                  <a:pt x="30" y="17"/>
                </a:lnTo>
                <a:close/>
                <a:moveTo>
                  <a:pt x="17" y="33"/>
                </a:moveTo>
                <a:cubicBezTo>
                  <a:pt x="30" y="33"/>
                  <a:pt x="30" y="33"/>
                  <a:pt x="30" y="33"/>
                </a:cubicBezTo>
                <a:cubicBezTo>
                  <a:pt x="30" y="46"/>
                  <a:pt x="30" y="46"/>
                  <a:pt x="30" y="46"/>
                </a:cubicBezTo>
                <a:cubicBezTo>
                  <a:pt x="20" y="46"/>
                  <a:pt x="20" y="46"/>
                  <a:pt x="20" y="46"/>
                </a:cubicBezTo>
                <a:cubicBezTo>
                  <a:pt x="18" y="43"/>
                  <a:pt x="18" y="38"/>
                  <a:pt x="17" y="33"/>
                </a:cubicBezTo>
                <a:close/>
                <a:moveTo>
                  <a:pt x="30" y="50"/>
                </a:moveTo>
                <a:cubicBezTo>
                  <a:pt x="30" y="60"/>
                  <a:pt x="30" y="60"/>
                  <a:pt x="30" y="60"/>
                </a:cubicBezTo>
                <a:cubicBezTo>
                  <a:pt x="30" y="60"/>
                  <a:pt x="29" y="60"/>
                  <a:pt x="28" y="60"/>
                </a:cubicBezTo>
                <a:cubicBezTo>
                  <a:pt x="25" y="58"/>
                  <a:pt x="23" y="54"/>
                  <a:pt x="21" y="50"/>
                </a:cubicBezTo>
                <a:lnTo>
                  <a:pt x="30" y="50"/>
                </a:lnTo>
                <a:close/>
                <a:moveTo>
                  <a:pt x="36" y="60"/>
                </a:moveTo>
                <a:cubicBezTo>
                  <a:pt x="35" y="60"/>
                  <a:pt x="34" y="60"/>
                  <a:pt x="34" y="60"/>
                </a:cubicBezTo>
                <a:cubicBezTo>
                  <a:pt x="34" y="60"/>
                  <a:pt x="34" y="60"/>
                  <a:pt x="34" y="60"/>
                </a:cubicBezTo>
                <a:cubicBezTo>
                  <a:pt x="34" y="50"/>
                  <a:pt x="34" y="50"/>
                  <a:pt x="34" y="50"/>
                </a:cubicBezTo>
                <a:cubicBezTo>
                  <a:pt x="43" y="50"/>
                  <a:pt x="43" y="50"/>
                  <a:pt x="43" y="50"/>
                </a:cubicBezTo>
                <a:cubicBezTo>
                  <a:pt x="41" y="54"/>
                  <a:pt x="39" y="58"/>
                  <a:pt x="36" y="60"/>
                </a:cubicBezTo>
                <a:close/>
                <a:moveTo>
                  <a:pt x="34" y="46"/>
                </a:moveTo>
                <a:cubicBezTo>
                  <a:pt x="34" y="33"/>
                  <a:pt x="34" y="33"/>
                  <a:pt x="34" y="33"/>
                </a:cubicBezTo>
                <a:cubicBezTo>
                  <a:pt x="46" y="33"/>
                  <a:pt x="46" y="33"/>
                  <a:pt x="46" y="33"/>
                </a:cubicBezTo>
                <a:cubicBezTo>
                  <a:pt x="46" y="38"/>
                  <a:pt x="46" y="43"/>
                  <a:pt x="44" y="46"/>
                </a:cubicBezTo>
                <a:lnTo>
                  <a:pt x="34" y="46"/>
                </a:lnTo>
                <a:close/>
                <a:moveTo>
                  <a:pt x="50" y="30"/>
                </a:moveTo>
                <a:cubicBezTo>
                  <a:pt x="50" y="26"/>
                  <a:pt x="49" y="21"/>
                  <a:pt x="48" y="17"/>
                </a:cubicBezTo>
                <a:cubicBezTo>
                  <a:pt x="57" y="17"/>
                  <a:pt x="57" y="17"/>
                  <a:pt x="57" y="17"/>
                </a:cubicBezTo>
                <a:cubicBezTo>
                  <a:pt x="59" y="21"/>
                  <a:pt x="60" y="26"/>
                  <a:pt x="60" y="30"/>
                </a:cubicBezTo>
                <a:lnTo>
                  <a:pt x="50" y="30"/>
                </a:lnTo>
                <a:close/>
                <a:moveTo>
                  <a:pt x="54" y="14"/>
                </a:moveTo>
                <a:cubicBezTo>
                  <a:pt x="47" y="14"/>
                  <a:pt x="47" y="14"/>
                  <a:pt x="47" y="14"/>
                </a:cubicBezTo>
                <a:cubicBezTo>
                  <a:pt x="45" y="10"/>
                  <a:pt x="43" y="7"/>
                  <a:pt x="41" y="5"/>
                </a:cubicBezTo>
                <a:cubicBezTo>
                  <a:pt x="46" y="6"/>
                  <a:pt x="51" y="10"/>
                  <a:pt x="54" y="14"/>
                </a:cubicBezTo>
                <a:close/>
                <a:moveTo>
                  <a:pt x="23" y="5"/>
                </a:moveTo>
                <a:cubicBezTo>
                  <a:pt x="21" y="7"/>
                  <a:pt x="19" y="10"/>
                  <a:pt x="17" y="14"/>
                </a:cubicBezTo>
                <a:cubicBezTo>
                  <a:pt x="10" y="14"/>
                  <a:pt x="10" y="14"/>
                  <a:pt x="10" y="14"/>
                </a:cubicBezTo>
                <a:cubicBezTo>
                  <a:pt x="13" y="10"/>
                  <a:pt x="18" y="6"/>
                  <a:pt x="23" y="5"/>
                </a:cubicBezTo>
                <a:close/>
                <a:moveTo>
                  <a:pt x="10" y="50"/>
                </a:moveTo>
                <a:cubicBezTo>
                  <a:pt x="17" y="50"/>
                  <a:pt x="17" y="50"/>
                  <a:pt x="17" y="50"/>
                </a:cubicBezTo>
                <a:cubicBezTo>
                  <a:pt x="19" y="53"/>
                  <a:pt x="21" y="56"/>
                  <a:pt x="23" y="59"/>
                </a:cubicBezTo>
                <a:cubicBezTo>
                  <a:pt x="18" y="57"/>
                  <a:pt x="13" y="54"/>
                  <a:pt x="10" y="50"/>
                </a:cubicBezTo>
                <a:close/>
                <a:moveTo>
                  <a:pt x="41" y="59"/>
                </a:moveTo>
                <a:cubicBezTo>
                  <a:pt x="43" y="56"/>
                  <a:pt x="45" y="53"/>
                  <a:pt x="47" y="50"/>
                </a:cubicBezTo>
                <a:cubicBezTo>
                  <a:pt x="54" y="50"/>
                  <a:pt x="54" y="50"/>
                  <a:pt x="54" y="50"/>
                </a:cubicBezTo>
                <a:cubicBezTo>
                  <a:pt x="51" y="54"/>
                  <a:pt x="46" y="57"/>
                  <a:pt x="41" y="59"/>
                </a:cubicBezTo>
                <a:close/>
              </a:path>
            </a:pathLst>
          </a:custGeom>
          <a:solidFill>
            <a:schemeClr val="bg1"/>
          </a:solidFill>
          <a:ln>
            <a:noFill/>
          </a:ln>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27" name="Freeform 195"/>
          <p:cNvSpPr>
            <a:spLocks noEditPoints="1"/>
          </p:cNvSpPr>
          <p:nvPr/>
        </p:nvSpPr>
        <p:spPr bwMode="auto">
          <a:xfrm>
            <a:off x="6835697" y="1564586"/>
            <a:ext cx="590895" cy="487016"/>
          </a:xfrm>
          <a:custGeom>
            <a:avLst/>
            <a:gdLst>
              <a:gd name="T0" fmla="*/ 67 w 73"/>
              <a:gd name="T1" fmla="*/ 11 h 60"/>
              <a:gd name="T2" fmla="*/ 51 w 73"/>
              <a:gd name="T3" fmla="*/ 11 h 60"/>
              <a:gd name="T4" fmla="*/ 51 w 73"/>
              <a:gd name="T5" fmla="*/ 8 h 60"/>
              <a:gd name="T6" fmla="*/ 43 w 73"/>
              <a:gd name="T7" fmla="*/ 0 h 60"/>
              <a:gd name="T8" fmla="*/ 30 w 73"/>
              <a:gd name="T9" fmla="*/ 0 h 60"/>
              <a:gd name="T10" fmla="*/ 22 w 73"/>
              <a:gd name="T11" fmla="*/ 8 h 60"/>
              <a:gd name="T12" fmla="*/ 22 w 73"/>
              <a:gd name="T13" fmla="*/ 11 h 60"/>
              <a:gd name="T14" fmla="*/ 6 w 73"/>
              <a:gd name="T15" fmla="*/ 11 h 60"/>
              <a:gd name="T16" fmla="*/ 0 w 73"/>
              <a:gd name="T17" fmla="*/ 17 h 60"/>
              <a:gd name="T18" fmla="*/ 0 w 73"/>
              <a:gd name="T19" fmla="*/ 29 h 60"/>
              <a:gd name="T20" fmla="*/ 0 w 73"/>
              <a:gd name="T21" fmla="*/ 54 h 60"/>
              <a:gd name="T22" fmla="*/ 6 w 73"/>
              <a:gd name="T23" fmla="*/ 60 h 60"/>
              <a:gd name="T24" fmla="*/ 67 w 73"/>
              <a:gd name="T25" fmla="*/ 60 h 60"/>
              <a:gd name="T26" fmla="*/ 73 w 73"/>
              <a:gd name="T27" fmla="*/ 54 h 60"/>
              <a:gd name="T28" fmla="*/ 73 w 73"/>
              <a:gd name="T29" fmla="*/ 29 h 60"/>
              <a:gd name="T30" fmla="*/ 73 w 73"/>
              <a:gd name="T31" fmla="*/ 17 h 60"/>
              <a:gd name="T32" fmla="*/ 67 w 73"/>
              <a:gd name="T33" fmla="*/ 11 h 60"/>
              <a:gd name="T34" fmla="*/ 26 w 73"/>
              <a:gd name="T35" fmla="*/ 8 h 60"/>
              <a:gd name="T36" fmla="*/ 30 w 73"/>
              <a:gd name="T37" fmla="*/ 4 h 60"/>
              <a:gd name="T38" fmla="*/ 43 w 73"/>
              <a:gd name="T39" fmla="*/ 4 h 60"/>
              <a:gd name="T40" fmla="*/ 47 w 73"/>
              <a:gd name="T41" fmla="*/ 8 h 60"/>
              <a:gd name="T42" fmla="*/ 47 w 73"/>
              <a:gd name="T43" fmla="*/ 11 h 60"/>
              <a:gd name="T44" fmla="*/ 26 w 73"/>
              <a:gd name="T45" fmla="*/ 11 h 60"/>
              <a:gd name="T46" fmla="*/ 26 w 73"/>
              <a:gd name="T47" fmla="*/ 8 h 60"/>
              <a:gd name="T48" fmla="*/ 70 w 73"/>
              <a:gd name="T49" fmla="*/ 54 h 60"/>
              <a:gd name="T50" fmla="*/ 67 w 73"/>
              <a:gd name="T51" fmla="*/ 56 h 60"/>
              <a:gd name="T52" fmla="*/ 6 w 73"/>
              <a:gd name="T53" fmla="*/ 56 h 60"/>
              <a:gd name="T54" fmla="*/ 3 w 73"/>
              <a:gd name="T55" fmla="*/ 54 h 60"/>
              <a:gd name="T56" fmla="*/ 3 w 73"/>
              <a:gd name="T57" fmla="*/ 31 h 60"/>
              <a:gd name="T58" fmla="*/ 70 w 73"/>
              <a:gd name="T59" fmla="*/ 31 h 60"/>
              <a:gd name="T60" fmla="*/ 70 w 73"/>
              <a:gd name="T61" fmla="*/ 54 h 60"/>
              <a:gd name="T62" fmla="*/ 70 w 73"/>
              <a:gd name="T63" fmla="*/ 27 h 60"/>
              <a:gd name="T64" fmla="*/ 3 w 73"/>
              <a:gd name="T65" fmla="*/ 27 h 60"/>
              <a:gd name="T66" fmla="*/ 3 w 73"/>
              <a:gd name="T67" fmla="*/ 17 h 60"/>
              <a:gd name="T68" fmla="*/ 6 w 73"/>
              <a:gd name="T69" fmla="*/ 14 h 60"/>
              <a:gd name="T70" fmla="*/ 67 w 73"/>
              <a:gd name="T71" fmla="*/ 14 h 60"/>
              <a:gd name="T72" fmla="*/ 70 w 73"/>
              <a:gd name="T73" fmla="*/ 17 h 60"/>
              <a:gd name="T74" fmla="*/ 70 w 73"/>
              <a:gd name="T75" fmla="*/ 2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60">
                <a:moveTo>
                  <a:pt x="67" y="11"/>
                </a:moveTo>
                <a:cubicBezTo>
                  <a:pt x="51" y="11"/>
                  <a:pt x="51" y="11"/>
                  <a:pt x="51" y="11"/>
                </a:cubicBezTo>
                <a:cubicBezTo>
                  <a:pt x="51" y="8"/>
                  <a:pt x="51" y="8"/>
                  <a:pt x="51" y="8"/>
                </a:cubicBezTo>
                <a:cubicBezTo>
                  <a:pt x="51" y="4"/>
                  <a:pt x="47" y="0"/>
                  <a:pt x="43" y="0"/>
                </a:cubicBezTo>
                <a:cubicBezTo>
                  <a:pt x="30" y="0"/>
                  <a:pt x="30" y="0"/>
                  <a:pt x="30" y="0"/>
                </a:cubicBezTo>
                <a:cubicBezTo>
                  <a:pt x="26" y="0"/>
                  <a:pt x="22" y="4"/>
                  <a:pt x="22" y="8"/>
                </a:cubicBezTo>
                <a:cubicBezTo>
                  <a:pt x="22" y="11"/>
                  <a:pt x="22" y="11"/>
                  <a:pt x="22" y="11"/>
                </a:cubicBezTo>
                <a:cubicBezTo>
                  <a:pt x="6" y="11"/>
                  <a:pt x="6" y="11"/>
                  <a:pt x="6" y="11"/>
                </a:cubicBezTo>
                <a:cubicBezTo>
                  <a:pt x="3" y="11"/>
                  <a:pt x="0" y="13"/>
                  <a:pt x="0" y="17"/>
                </a:cubicBezTo>
                <a:cubicBezTo>
                  <a:pt x="0" y="29"/>
                  <a:pt x="0" y="29"/>
                  <a:pt x="0" y="29"/>
                </a:cubicBezTo>
                <a:cubicBezTo>
                  <a:pt x="0" y="54"/>
                  <a:pt x="0" y="54"/>
                  <a:pt x="0" y="54"/>
                </a:cubicBezTo>
                <a:cubicBezTo>
                  <a:pt x="0" y="57"/>
                  <a:pt x="3" y="60"/>
                  <a:pt x="6" y="60"/>
                </a:cubicBezTo>
                <a:cubicBezTo>
                  <a:pt x="67" y="60"/>
                  <a:pt x="67" y="60"/>
                  <a:pt x="67" y="60"/>
                </a:cubicBezTo>
                <a:cubicBezTo>
                  <a:pt x="70" y="60"/>
                  <a:pt x="73" y="57"/>
                  <a:pt x="73" y="54"/>
                </a:cubicBezTo>
                <a:cubicBezTo>
                  <a:pt x="73" y="29"/>
                  <a:pt x="73" y="29"/>
                  <a:pt x="73" y="29"/>
                </a:cubicBezTo>
                <a:cubicBezTo>
                  <a:pt x="73" y="17"/>
                  <a:pt x="73" y="17"/>
                  <a:pt x="73" y="17"/>
                </a:cubicBezTo>
                <a:cubicBezTo>
                  <a:pt x="73" y="13"/>
                  <a:pt x="70" y="11"/>
                  <a:pt x="67" y="11"/>
                </a:cubicBezTo>
                <a:close/>
                <a:moveTo>
                  <a:pt x="26" y="8"/>
                </a:moveTo>
                <a:cubicBezTo>
                  <a:pt x="26" y="6"/>
                  <a:pt x="28" y="4"/>
                  <a:pt x="30" y="4"/>
                </a:cubicBezTo>
                <a:cubicBezTo>
                  <a:pt x="43" y="4"/>
                  <a:pt x="43" y="4"/>
                  <a:pt x="43" y="4"/>
                </a:cubicBezTo>
                <a:cubicBezTo>
                  <a:pt x="45" y="4"/>
                  <a:pt x="47" y="6"/>
                  <a:pt x="47" y="8"/>
                </a:cubicBezTo>
                <a:cubicBezTo>
                  <a:pt x="47" y="11"/>
                  <a:pt x="47" y="11"/>
                  <a:pt x="47" y="11"/>
                </a:cubicBezTo>
                <a:cubicBezTo>
                  <a:pt x="26" y="11"/>
                  <a:pt x="26" y="11"/>
                  <a:pt x="26" y="11"/>
                </a:cubicBezTo>
                <a:lnTo>
                  <a:pt x="26" y="8"/>
                </a:lnTo>
                <a:close/>
                <a:moveTo>
                  <a:pt x="70" y="54"/>
                </a:moveTo>
                <a:cubicBezTo>
                  <a:pt x="70" y="55"/>
                  <a:pt x="68" y="56"/>
                  <a:pt x="67" y="56"/>
                </a:cubicBezTo>
                <a:cubicBezTo>
                  <a:pt x="6" y="56"/>
                  <a:pt x="6" y="56"/>
                  <a:pt x="6" y="56"/>
                </a:cubicBezTo>
                <a:cubicBezTo>
                  <a:pt x="5" y="56"/>
                  <a:pt x="3" y="55"/>
                  <a:pt x="3" y="54"/>
                </a:cubicBezTo>
                <a:cubicBezTo>
                  <a:pt x="3" y="31"/>
                  <a:pt x="3" y="31"/>
                  <a:pt x="3" y="31"/>
                </a:cubicBezTo>
                <a:cubicBezTo>
                  <a:pt x="70" y="31"/>
                  <a:pt x="70" y="31"/>
                  <a:pt x="70" y="31"/>
                </a:cubicBezTo>
                <a:lnTo>
                  <a:pt x="70" y="54"/>
                </a:lnTo>
                <a:close/>
                <a:moveTo>
                  <a:pt x="70" y="27"/>
                </a:moveTo>
                <a:cubicBezTo>
                  <a:pt x="3" y="27"/>
                  <a:pt x="3" y="27"/>
                  <a:pt x="3" y="27"/>
                </a:cubicBezTo>
                <a:cubicBezTo>
                  <a:pt x="3" y="17"/>
                  <a:pt x="3" y="17"/>
                  <a:pt x="3" y="17"/>
                </a:cubicBezTo>
                <a:cubicBezTo>
                  <a:pt x="3" y="15"/>
                  <a:pt x="5" y="14"/>
                  <a:pt x="6" y="14"/>
                </a:cubicBezTo>
                <a:cubicBezTo>
                  <a:pt x="67" y="14"/>
                  <a:pt x="67" y="14"/>
                  <a:pt x="67" y="14"/>
                </a:cubicBezTo>
                <a:cubicBezTo>
                  <a:pt x="68" y="14"/>
                  <a:pt x="70" y="15"/>
                  <a:pt x="70" y="17"/>
                </a:cubicBezTo>
                <a:lnTo>
                  <a:pt x="70" y="2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28" name="Oval 196"/>
          <p:cNvSpPr>
            <a:spLocks noChangeArrowheads="1"/>
          </p:cNvSpPr>
          <p:nvPr/>
        </p:nvSpPr>
        <p:spPr bwMode="auto">
          <a:xfrm>
            <a:off x="6957114" y="1881618"/>
            <a:ext cx="48567" cy="5666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29" name="Oval 197"/>
          <p:cNvSpPr>
            <a:spLocks noChangeArrowheads="1"/>
          </p:cNvSpPr>
          <p:nvPr/>
        </p:nvSpPr>
        <p:spPr bwMode="auto">
          <a:xfrm>
            <a:off x="7264704" y="1881618"/>
            <a:ext cx="56661" cy="5666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30" name="Freeform 208"/>
          <p:cNvSpPr>
            <a:spLocks noEditPoints="1"/>
          </p:cNvSpPr>
          <p:nvPr/>
        </p:nvSpPr>
        <p:spPr bwMode="auto">
          <a:xfrm>
            <a:off x="5914726" y="3048553"/>
            <a:ext cx="558517" cy="519394"/>
          </a:xfrm>
          <a:custGeom>
            <a:avLst/>
            <a:gdLst>
              <a:gd name="T0" fmla="*/ 57 w 69"/>
              <a:gd name="T1" fmla="*/ 6 h 64"/>
              <a:gd name="T2" fmla="*/ 56 w 69"/>
              <a:gd name="T3" fmla="*/ 0 h 64"/>
              <a:gd name="T4" fmla="*/ 38 w 69"/>
              <a:gd name="T5" fmla="*/ 0 h 64"/>
              <a:gd name="T6" fmla="*/ 13 w 69"/>
              <a:gd name="T7" fmla="*/ 0 h 64"/>
              <a:gd name="T8" fmla="*/ 12 w 69"/>
              <a:gd name="T9" fmla="*/ 6 h 64"/>
              <a:gd name="T10" fmla="*/ 0 w 69"/>
              <a:gd name="T11" fmla="*/ 9 h 64"/>
              <a:gd name="T12" fmla="*/ 20 w 69"/>
              <a:gd name="T13" fmla="*/ 35 h 64"/>
              <a:gd name="T14" fmla="*/ 21 w 69"/>
              <a:gd name="T15" fmla="*/ 35 h 64"/>
              <a:gd name="T16" fmla="*/ 15 w 69"/>
              <a:gd name="T17" fmla="*/ 57 h 64"/>
              <a:gd name="T18" fmla="*/ 14 w 69"/>
              <a:gd name="T19" fmla="*/ 63 h 64"/>
              <a:gd name="T20" fmla="*/ 37 w 69"/>
              <a:gd name="T21" fmla="*/ 64 h 64"/>
              <a:gd name="T22" fmla="*/ 54 w 69"/>
              <a:gd name="T23" fmla="*/ 64 h 64"/>
              <a:gd name="T24" fmla="*/ 55 w 69"/>
              <a:gd name="T25" fmla="*/ 59 h 64"/>
              <a:gd name="T26" fmla="*/ 45 w 69"/>
              <a:gd name="T27" fmla="*/ 49 h 64"/>
              <a:gd name="T28" fmla="*/ 49 w 69"/>
              <a:gd name="T29" fmla="*/ 35 h 64"/>
              <a:gd name="T30" fmla="*/ 66 w 69"/>
              <a:gd name="T31" fmla="*/ 22 h 64"/>
              <a:gd name="T32" fmla="*/ 65 w 69"/>
              <a:gd name="T33" fmla="*/ 6 h 64"/>
              <a:gd name="T34" fmla="*/ 4 w 69"/>
              <a:gd name="T35" fmla="*/ 9 h 64"/>
              <a:gd name="T36" fmla="*/ 12 w 69"/>
              <a:gd name="T37" fmla="*/ 9 h 64"/>
              <a:gd name="T38" fmla="*/ 14 w 69"/>
              <a:gd name="T39" fmla="*/ 17 h 64"/>
              <a:gd name="T40" fmla="*/ 14 w 69"/>
              <a:gd name="T41" fmla="*/ 18 h 64"/>
              <a:gd name="T42" fmla="*/ 6 w 69"/>
              <a:gd name="T43" fmla="*/ 20 h 64"/>
              <a:gd name="T44" fmla="*/ 42 w 69"/>
              <a:gd name="T45" fmla="*/ 51 h 64"/>
              <a:gd name="T46" fmla="*/ 52 w 69"/>
              <a:gd name="T47" fmla="*/ 61 h 64"/>
              <a:gd name="T48" fmla="*/ 37 w 69"/>
              <a:gd name="T49" fmla="*/ 61 h 64"/>
              <a:gd name="T50" fmla="*/ 17 w 69"/>
              <a:gd name="T51" fmla="*/ 60 h 64"/>
              <a:gd name="T52" fmla="*/ 37 w 69"/>
              <a:gd name="T53" fmla="*/ 51 h 64"/>
              <a:gd name="T54" fmla="*/ 37 w 69"/>
              <a:gd name="T55" fmla="*/ 48 h 64"/>
              <a:gd name="T56" fmla="*/ 24 w 69"/>
              <a:gd name="T57" fmla="*/ 33 h 64"/>
              <a:gd name="T58" fmla="*/ 31 w 69"/>
              <a:gd name="T59" fmla="*/ 26 h 64"/>
              <a:gd name="T60" fmla="*/ 31 w 69"/>
              <a:gd name="T61" fmla="*/ 23 h 64"/>
              <a:gd name="T62" fmla="*/ 18 w 69"/>
              <a:gd name="T63" fmla="*/ 19 h 64"/>
              <a:gd name="T64" fmla="*/ 41 w 69"/>
              <a:gd name="T65" fmla="*/ 17 h 64"/>
              <a:gd name="T66" fmla="*/ 17 w 69"/>
              <a:gd name="T67" fmla="*/ 16 h 64"/>
              <a:gd name="T68" fmla="*/ 48 w 69"/>
              <a:gd name="T69" fmla="*/ 11 h 64"/>
              <a:gd name="T70" fmla="*/ 48 w 69"/>
              <a:gd name="T71" fmla="*/ 8 h 64"/>
              <a:gd name="T72" fmla="*/ 15 w 69"/>
              <a:gd name="T73" fmla="*/ 3 h 64"/>
              <a:gd name="T74" fmla="*/ 38 w 69"/>
              <a:gd name="T75" fmla="*/ 3 h 64"/>
              <a:gd name="T76" fmla="*/ 54 w 69"/>
              <a:gd name="T77" fmla="*/ 3 h 64"/>
              <a:gd name="T78" fmla="*/ 63 w 69"/>
              <a:gd name="T79" fmla="*/ 20 h 64"/>
              <a:gd name="T80" fmla="*/ 57 w 69"/>
              <a:gd name="T81" fmla="*/ 9 h 64"/>
              <a:gd name="T82" fmla="*/ 65 w 69"/>
              <a:gd name="T83"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 h="64">
                <a:moveTo>
                  <a:pt x="65" y="6"/>
                </a:moveTo>
                <a:cubicBezTo>
                  <a:pt x="57" y="6"/>
                  <a:pt x="57" y="6"/>
                  <a:pt x="57" y="6"/>
                </a:cubicBezTo>
                <a:cubicBezTo>
                  <a:pt x="58" y="3"/>
                  <a:pt x="58" y="1"/>
                  <a:pt x="58" y="1"/>
                </a:cubicBezTo>
                <a:cubicBezTo>
                  <a:pt x="58" y="0"/>
                  <a:pt x="57" y="0"/>
                  <a:pt x="56" y="0"/>
                </a:cubicBezTo>
                <a:cubicBezTo>
                  <a:pt x="38" y="0"/>
                  <a:pt x="38" y="0"/>
                  <a:pt x="38" y="0"/>
                </a:cubicBezTo>
                <a:cubicBezTo>
                  <a:pt x="38" y="0"/>
                  <a:pt x="38" y="0"/>
                  <a:pt x="38" y="0"/>
                </a:cubicBezTo>
                <a:cubicBezTo>
                  <a:pt x="38" y="0"/>
                  <a:pt x="37" y="0"/>
                  <a:pt x="37" y="0"/>
                </a:cubicBezTo>
                <a:cubicBezTo>
                  <a:pt x="13" y="0"/>
                  <a:pt x="13" y="0"/>
                  <a:pt x="13" y="0"/>
                </a:cubicBezTo>
                <a:cubicBezTo>
                  <a:pt x="12" y="0"/>
                  <a:pt x="12" y="0"/>
                  <a:pt x="12" y="1"/>
                </a:cubicBezTo>
                <a:cubicBezTo>
                  <a:pt x="12" y="1"/>
                  <a:pt x="12" y="3"/>
                  <a:pt x="12" y="6"/>
                </a:cubicBezTo>
                <a:cubicBezTo>
                  <a:pt x="4" y="6"/>
                  <a:pt x="4" y="6"/>
                  <a:pt x="4" y="6"/>
                </a:cubicBezTo>
                <a:cubicBezTo>
                  <a:pt x="2" y="6"/>
                  <a:pt x="0" y="7"/>
                  <a:pt x="0" y="9"/>
                </a:cubicBezTo>
                <a:cubicBezTo>
                  <a:pt x="0" y="10"/>
                  <a:pt x="0" y="16"/>
                  <a:pt x="3" y="22"/>
                </a:cubicBezTo>
                <a:cubicBezTo>
                  <a:pt x="6" y="30"/>
                  <a:pt x="12" y="34"/>
                  <a:pt x="20" y="35"/>
                </a:cubicBezTo>
                <a:cubicBezTo>
                  <a:pt x="20" y="35"/>
                  <a:pt x="20" y="35"/>
                  <a:pt x="21" y="35"/>
                </a:cubicBezTo>
                <a:cubicBezTo>
                  <a:pt x="21" y="35"/>
                  <a:pt x="21" y="35"/>
                  <a:pt x="21" y="35"/>
                </a:cubicBezTo>
                <a:cubicBezTo>
                  <a:pt x="25" y="41"/>
                  <a:pt x="26" y="46"/>
                  <a:pt x="24" y="49"/>
                </a:cubicBezTo>
                <a:cubicBezTo>
                  <a:pt x="23" y="53"/>
                  <a:pt x="18" y="57"/>
                  <a:pt x="15" y="57"/>
                </a:cubicBezTo>
                <a:cubicBezTo>
                  <a:pt x="14" y="58"/>
                  <a:pt x="14" y="58"/>
                  <a:pt x="14" y="59"/>
                </a:cubicBezTo>
                <a:cubicBezTo>
                  <a:pt x="14" y="63"/>
                  <a:pt x="14" y="63"/>
                  <a:pt x="14" y="63"/>
                </a:cubicBezTo>
                <a:cubicBezTo>
                  <a:pt x="14" y="64"/>
                  <a:pt x="15" y="64"/>
                  <a:pt x="16" y="64"/>
                </a:cubicBezTo>
                <a:cubicBezTo>
                  <a:pt x="37" y="64"/>
                  <a:pt x="37" y="64"/>
                  <a:pt x="37" y="64"/>
                </a:cubicBezTo>
                <a:cubicBezTo>
                  <a:pt x="38" y="64"/>
                  <a:pt x="38" y="64"/>
                  <a:pt x="38" y="64"/>
                </a:cubicBezTo>
                <a:cubicBezTo>
                  <a:pt x="54" y="64"/>
                  <a:pt x="54" y="64"/>
                  <a:pt x="54" y="64"/>
                </a:cubicBezTo>
                <a:cubicBezTo>
                  <a:pt x="55" y="64"/>
                  <a:pt x="55" y="64"/>
                  <a:pt x="55" y="63"/>
                </a:cubicBezTo>
                <a:cubicBezTo>
                  <a:pt x="55" y="59"/>
                  <a:pt x="55" y="59"/>
                  <a:pt x="55" y="59"/>
                </a:cubicBezTo>
                <a:cubicBezTo>
                  <a:pt x="55" y="58"/>
                  <a:pt x="55" y="58"/>
                  <a:pt x="54" y="57"/>
                </a:cubicBezTo>
                <a:cubicBezTo>
                  <a:pt x="51" y="57"/>
                  <a:pt x="47" y="53"/>
                  <a:pt x="45" y="49"/>
                </a:cubicBezTo>
                <a:cubicBezTo>
                  <a:pt x="44" y="46"/>
                  <a:pt x="45" y="41"/>
                  <a:pt x="48" y="35"/>
                </a:cubicBezTo>
                <a:cubicBezTo>
                  <a:pt x="48" y="35"/>
                  <a:pt x="48" y="35"/>
                  <a:pt x="49" y="35"/>
                </a:cubicBezTo>
                <a:cubicBezTo>
                  <a:pt x="49" y="35"/>
                  <a:pt x="49" y="35"/>
                  <a:pt x="49" y="35"/>
                </a:cubicBezTo>
                <a:cubicBezTo>
                  <a:pt x="57" y="34"/>
                  <a:pt x="63" y="30"/>
                  <a:pt x="66" y="22"/>
                </a:cubicBezTo>
                <a:cubicBezTo>
                  <a:pt x="69" y="16"/>
                  <a:pt x="69" y="10"/>
                  <a:pt x="69" y="9"/>
                </a:cubicBezTo>
                <a:cubicBezTo>
                  <a:pt x="69" y="7"/>
                  <a:pt x="67" y="6"/>
                  <a:pt x="65" y="6"/>
                </a:cubicBezTo>
                <a:close/>
                <a:moveTo>
                  <a:pt x="6" y="20"/>
                </a:moveTo>
                <a:cubicBezTo>
                  <a:pt x="4" y="15"/>
                  <a:pt x="4" y="10"/>
                  <a:pt x="4" y="9"/>
                </a:cubicBezTo>
                <a:cubicBezTo>
                  <a:pt x="4" y="9"/>
                  <a:pt x="4" y="9"/>
                  <a:pt x="4" y="9"/>
                </a:cubicBezTo>
                <a:cubicBezTo>
                  <a:pt x="12" y="9"/>
                  <a:pt x="12" y="9"/>
                  <a:pt x="12" y="9"/>
                </a:cubicBezTo>
                <a:cubicBezTo>
                  <a:pt x="12" y="10"/>
                  <a:pt x="12" y="10"/>
                  <a:pt x="13" y="10"/>
                </a:cubicBezTo>
                <a:cubicBezTo>
                  <a:pt x="13" y="12"/>
                  <a:pt x="13" y="14"/>
                  <a:pt x="14" y="17"/>
                </a:cubicBezTo>
                <a:cubicBezTo>
                  <a:pt x="14" y="17"/>
                  <a:pt x="14" y="17"/>
                  <a:pt x="14" y="17"/>
                </a:cubicBezTo>
                <a:cubicBezTo>
                  <a:pt x="14" y="18"/>
                  <a:pt x="14" y="18"/>
                  <a:pt x="14" y="18"/>
                </a:cubicBezTo>
                <a:cubicBezTo>
                  <a:pt x="16" y="22"/>
                  <a:pt x="17" y="27"/>
                  <a:pt x="19" y="31"/>
                </a:cubicBezTo>
                <a:cubicBezTo>
                  <a:pt x="13" y="30"/>
                  <a:pt x="9" y="27"/>
                  <a:pt x="6" y="20"/>
                </a:cubicBezTo>
                <a:close/>
                <a:moveTo>
                  <a:pt x="45" y="33"/>
                </a:moveTo>
                <a:cubicBezTo>
                  <a:pt x="41" y="41"/>
                  <a:pt x="40" y="46"/>
                  <a:pt x="42" y="51"/>
                </a:cubicBezTo>
                <a:cubicBezTo>
                  <a:pt x="44" y="55"/>
                  <a:pt x="48" y="59"/>
                  <a:pt x="52" y="60"/>
                </a:cubicBezTo>
                <a:cubicBezTo>
                  <a:pt x="52" y="61"/>
                  <a:pt x="52" y="61"/>
                  <a:pt x="52" y="61"/>
                </a:cubicBezTo>
                <a:cubicBezTo>
                  <a:pt x="38" y="61"/>
                  <a:pt x="38" y="61"/>
                  <a:pt x="38" y="61"/>
                </a:cubicBezTo>
                <a:cubicBezTo>
                  <a:pt x="37" y="61"/>
                  <a:pt x="37" y="61"/>
                  <a:pt x="37" y="61"/>
                </a:cubicBezTo>
                <a:cubicBezTo>
                  <a:pt x="17" y="61"/>
                  <a:pt x="17" y="61"/>
                  <a:pt x="17" y="61"/>
                </a:cubicBezTo>
                <a:cubicBezTo>
                  <a:pt x="17" y="60"/>
                  <a:pt x="17" y="60"/>
                  <a:pt x="17" y="60"/>
                </a:cubicBezTo>
                <a:cubicBezTo>
                  <a:pt x="21" y="59"/>
                  <a:pt x="25" y="55"/>
                  <a:pt x="27" y="51"/>
                </a:cubicBezTo>
                <a:cubicBezTo>
                  <a:pt x="37" y="51"/>
                  <a:pt x="37" y="51"/>
                  <a:pt x="37" y="51"/>
                </a:cubicBezTo>
                <a:cubicBezTo>
                  <a:pt x="38" y="51"/>
                  <a:pt x="39" y="50"/>
                  <a:pt x="39" y="49"/>
                </a:cubicBezTo>
                <a:cubicBezTo>
                  <a:pt x="39" y="49"/>
                  <a:pt x="38" y="48"/>
                  <a:pt x="37" y="48"/>
                </a:cubicBezTo>
                <a:cubicBezTo>
                  <a:pt x="28" y="48"/>
                  <a:pt x="28" y="48"/>
                  <a:pt x="28" y="48"/>
                </a:cubicBezTo>
                <a:cubicBezTo>
                  <a:pt x="29" y="44"/>
                  <a:pt x="27" y="39"/>
                  <a:pt x="24" y="33"/>
                </a:cubicBezTo>
                <a:cubicBezTo>
                  <a:pt x="23" y="31"/>
                  <a:pt x="22" y="28"/>
                  <a:pt x="21" y="26"/>
                </a:cubicBezTo>
                <a:cubicBezTo>
                  <a:pt x="31" y="26"/>
                  <a:pt x="31" y="26"/>
                  <a:pt x="31" y="26"/>
                </a:cubicBezTo>
                <a:cubicBezTo>
                  <a:pt x="32" y="26"/>
                  <a:pt x="32" y="25"/>
                  <a:pt x="32" y="25"/>
                </a:cubicBezTo>
                <a:cubicBezTo>
                  <a:pt x="32" y="24"/>
                  <a:pt x="32" y="23"/>
                  <a:pt x="31" y="23"/>
                </a:cubicBezTo>
                <a:cubicBezTo>
                  <a:pt x="20" y="23"/>
                  <a:pt x="20" y="23"/>
                  <a:pt x="20" y="23"/>
                </a:cubicBezTo>
                <a:cubicBezTo>
                  <a:pt x="19" y="22"/>
                  <a:pt x="18" y="20"/>
                  <a:pt x="18" y="19"/>
                </a:cubicBezTo>
                <a:cubicBezTo>
                  <a:pt x="39" y="19"/>
                  <a:pt x="39" y="19"/>
                  <a:pt x="39" y="19"/>
                </a:cubicBezTo>
                <a:cubicBezTo>
                  <a:pt x="40" y="19"/>
                  <a:pt x="41" y="18"/>
                  <a:pt x="41" y="17"/>
                </a:cubicBezTo>
                <a:cubicBezTo>
                  <a:pt x="41" y="16"/>
                  <a:pt x="40" y="16"/>
                  <a:pt x="39" y="16"/>
                </a:cubicBezTo>
                <a:cubicBezTo>
                  <a:pt x="17" y="16"/>
                  <a:pt x="17" y="16"/>
                  <a:pt x="17" y="16"/>
                </a:cubicBezTo>
                <a:cubicBezTo>
                  <a:pt x="17" y="14"/>
                  <a:pt x="16" y="12"/>
                  <a:pt x="16" y="11"/>
                </a:cubicBezTo>
                <a:cubicBezTo>
                  <a:pt x="48" y="11"/>
                  <a:pt x="48" y="11"/>
                  <a:pt x="48" y="11"/>
                </a:cubicBezTo>
                <a:cubicBezTo>
                  <a:pt x="49" y="11"/>
                  <a:pt x="49" y="10"/>
                  <a:pt x="49" y="9"/>
                </a:cubicBezTo>
                <a:cubicBezTo>
                  <a:pt x="49" y="8"/>
                  <a:pt x="49" y="8"/>
                  <a:pt x="48" y="8"/>
                </a:cubicBezTo>
                <a:cubicBezTo>
                  <a:pt x="16" y="8"/>
                  <a:pt x="16" y="8"/>
                  <a:pt x="16" y="8"/>
                </a:cubicBezTo>
                <a:cubicBezTo>
                  <a:pt x="15" y="6"/>
                  <a:pt x="15" y="4"/>
                  <a:pt x="15" y="3"/>
                </a:cubicBezTo>
                <a:cubicBezTo>
                  <a:pt x="37" y="3"/>
                  <a:pt x="37" y="3"/>
                  <a:pt x="37" y="3"/>
                </a:cubicBezTo>
                <a:cubicBezTo>
                  <a:pt x="37" y="3"/>
                  <a:pt x="38" y="3"/>
                  <a:pt x="38" y="3"/>
                </a:cubicBezTo>
                <a:cubicBezTo>
                  <a:pt x="38" y="3"/>
                  <a:pt x="38" y="3"/>
                  <a:pt x="38" y="3"/>
                </a:cubicBezTo>
                <a:cubicBezTo>
                  <a:pt x="54" y="3"/>
                  <a:pt x="54" y="3"/>
                  <a:pt x="54" y="3"/>
                </a:cubicBezTo>
                <a:cubicBezTo>
                  <a:pt x="54" y="7"/>
                  <a:pt x="53" y="19"/>
                  <a:pt x="45" y="33"/>
                </a:cubicBezTo>
                <a:close/>
                <a:moveTo>
                  <a:pt x="63" y="20"/>
                </a:moveTo>
                <a:cubicBezTo>
                  <a:pt x="60" y="27"/>
                  <a:pt x="56" y="30"/>
                  <a:pt x="50" y="31"/>
                </a:cubicBezTo>
                <a:cubicBezTo>
                  <a:pt x="54" y="23"/>
                  <a:pt x="56" y="15"/>
                  <a:pt x="57" y="9"/>
                </a:cubicBezTo>
                <a:cubicBezTo>
                  <a:pt x="65" y="9"/>
                  <a:pt x="65" y="9"/>
                  <a:pt x="65" y="9"/>
                </a:cubicBezTo>
                <a:cubicBezTo>
                  <a:pt x="65" y="9"/>
                  <a:pt x="65" y="9"/>
                  <a:pt x="65" y="9"/>
                </a:cubicBezTo>
                <a:cubicBezTo>
                  <a:pt x="65" y="10"/>
                  <a:pt x="65" y="15"/>
                  <a:pt x="63" y="20"/>
                </a:cubicBezTo>
                <a:close/>
              </a:path>
            </a:pathLst>
          </a:custGeom>
          <a:solidFill>
            <a:schemeClr val="bg1"/>
          </a:solidFill>
          <a:ln>
            <a:noFill/>
          </a:ln>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31" name="Freeform 209"/>
          <p:cNvSpPr>
            <a:spLocks noEditPoints="1"/>
          </p:cNvSpPr>
          <p:nvPr/>
        </p:nvSpPr>
        <p:spPr bwMode="auto">
          <a:xfrm>
            <a:off x="4444855" y="3447117"/>
            <a:ext cx="542328" cy="543677"/>
          </a:xfrm>
          <a:custGeom>
            <a:avLst/>
            <a:gdLst>
              <a:gd name="T0" fmla="*/ 59 w 67"/>
              <a:gd name="T1" fmla="*/ 5 h 67"/>
              <a:gd name="T2" fmla="*/ 52 w 67"/>
              <a:gd name="T3" fmla="*/ 5 h 67"/>
              <a:gd name="T4" fmla="*/ 52 w 67"/>
              <a:gd name="T5" fmla="*/ 2 h 67"/>
              <a:gd name="T6" fmla="*/ 50 w 67"/>
              <a:gd name="T7" fmla="*/ 0 h 67"/>
              <a:gd name="T8" fmla="*/ 49 w 67"/>
              <a:gd name="T9" fmla="*/ 2 h 67"/>
              <a:gd name="T10" fmla="*/ 49 w 67"/>
              <a:gd name="T11" fmla="*/ 5 h 67"/>
              <a:gd name="T12" fmla="*/ 18 w 67"/>
              <a:gd name="T13" fmla="*/ 5 h 67"/>
              <a:gd name="T14" fmla="*/ 18 w 67"/>
              <a:gd name="T15" fmla="*/ 2 h 67"/>
              <a:gd name="T16" fmla="*/ 16 w 67"/>
              <a:gd name="T17" fmla="*/ 0 h 67"/>
              <a:gd name="T18" fmla="*/ 14 w 67"/>
              <a:gd name="T19" fmla="*/ 2 h 67"/>
              <a:gd name="T20" fmla="*/ 14 w 67"/>
              <a:gd name="T21" fmla="*/ 5 h 67"/>
              <a:gd name="T22" fmla="*/ 8 w 67"/>
              <a:gd name="T23" fmla="*/ 5 h 67"/>
              <a:gd name="T24" fmla="*/ 0 w 67"/>
              <a:gd name="T25" fmla="*/ 13 h 67"/>
              <a:gd name="T26" fmla="*/ 0 w 67"/>
              <a:gd name="T27" fmla="*/ 59 h 67"/>
              <a:gd name="T28" fmla="*/ 8 w 67"/>
              <a:gd name="T29" fmla="*/ 67 h 67"/>
              <a:gd name="T30" fmla="*/ 59 w 67"/>
              <a:gd name="T31" fmla="*/ 67 h 67"/>
              <a:gd name="T32" fmla="*/ 67 w 67"/>
              <a:gd name="T33" fmla="*/ 59 h 67"/>
              <a:gd name="T34" fmla="*/ 67 w 67"/>
              <a:gd name="T35" fmla="*/ 13 h 67"/>
              <a:gd name="T36" fmla="*/ 59 w 67"/>
              <a:gd name="T37" fmla="*/ 5 h 67"/>
              <a:gd name="T38" fmla="*/ 63 w 67"/>
              <a:gd name="T39" fmla="*/ 59 h 67"/>
              <a:gd name="T40" fmla="*/ 59 w 67"/>
              <a:gd name="T41" fmla="*/ 63 h 67"/>
              <a:gd name="T42" fmla="*/ 8 w 67"/>
              <a:gd name="T43" fmla="*/ 63 h 67"/>
              <a:gd name="T44" fmla="*/ 3 w 67"/>
              <a:gd name="T45" fmla="*/ 59 h 67"/>
              <a:gd name="T46" fmla="*/ 3 w 67"/>
              <a:gd name="T47" fmla="*/ 21 h 67"/>
              <a:gd name="T48" fmla="*/ 63 w 67"/>
              <a:gd name="T49" fmla="*/ 21 h 67"/>
              <a:gd name="T50" fmla="*/ 63 w 67"/>
              <a:gd name="T51" fmla="*/ 59 h 67"/>
              <a:gd name="T52" fmla="*/ 63 w 67"/>
              <a:gd name="T53" fmla="*/ 17 h 67"/>
              <a:gd name="T54" fmla="*/ 3 w 67"/>
              <a:gd name="T55" fmla="*/ 17 h 67"/>
              <a:gd name="T56" fmla="*/ 3 w 67"/>
              <a:gd name="T57" fmla="*/ 13 h 67"/>
              <a:gd name="T58" fmla="*/ 8 w 67"/>
              <a:gd name="T59" fmla="*/ 8 h 67"/>
              <a:gd name="T60" fmla="*/ 14 w 67"/>
              <a:gd name="T61" fmla="*/ 8 h 67"/>
              <a:gd name="T62" fmla="*/ 14 w 67"/>
              <a:gd name="T63" fmla="*/ 12 h 67"/>
              <a:gd name="T64" fmla="*/ 16 w 67"/>
              <a:gd name="T65" fmla="*/ 14 h 67"/>
              <a:gd name="T66" fmla="*/ 18 w 67"/>
              <a:gd name="T67" fmla="*/ 12 h 67"/>
              <a:gd name="T68" fmla="*/ 18 w 67"/>
              <a:gd name="T69" fmla="*/ 8 h 67"/>
              <a:gd name="T70" fmla="*/ 49 w 67"/>
              <a:gd name="T71" fmla="*/ 8 h 67"/>
              <a:gd name="T72" fmla="*/ 49 w 67"/>
              <a:gd name="T73" fmla="*/ 12 h 67"/>
              <a:gd name="T74" fmla="*/ 50 w 67"/>
              <a:gd name="T75" fmla="*/ 14 h 67"/>
              <a:gd name="T76" fmla="*/ 52 w 67"/>
              <a:gd name="T77" fmla="*/ 12 h 67"/>
              <a:gd name="T78" fmla="*/ 52 w 67"/>
              <a:gd name="T79" fmla="*/ 8 h 67"/>
              <a:gd name="T80" fmla="*/ 59 w 67"/>
              <a:gd name="T81" fmla="*/ 8 h 67"/>
              <a:gd name="T82" fmla="*/ 63 w 67"/>
              <a:gd name="T83" fmla="*/ 13 h 67"/>
              <a:gd name="T84" fmla="*/ 63 w 67"/>
              <a:gd name="T85" fmla="*/ 1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 h="67">
                <a:moveTo>
                  <a:pt x="59" y="5"/>
                </a:moveTo>
                <a:cubicBezTo>
                  <a:pt x="52" y="5"/>
                  <a:pt x="52" y="5"/>
                  <a:pt x="52" y="5"/>
                </a:cubicBezTo>
                <a:cubicBezTo>
                  <a:pt x="52" y="2"/>
                  <a:pt x="52" y="2"/>
                  <a:pt x="52" y="2"/>
                </a:cubicBezTo>
                <a:cubicBezTo>
                  <a:pt x="52" y="1"/>
                  <a:pt x="51" y="0"/>
                  <a:pt x="50" y="0"/>
                </a:cubicBezTo>
                <a:cubicBezTo>
                  <a:pt x="49" y="0"/>
                  <a:pt x="49" y="1"/>
                  <a:pt x="49" y="2"/>
                </a:cubicBezTo>
                <a:cubicBezTo>
                  <a:pt x="49" y="5"/>
                  <a:pt x="49" y="5"/>
                  <a:pt x="49" y="5"/>
                </a:cubicBezTo>
                <a:cubicBezTo>
                  <a:pt x="18" y="5"/>
                  <a:pt x="18" y="5"/>
                  <a:pt x="18" y="5"/>
                </a:cubicBezTo>
                <a:cubicBezTo>
                  <a:pt x="18" y="2"/>
                  <a:pt x="18" y="2"/>
                  <a:pt x="18" y="2"/>
                </a:cubicBezTo>
                <a:cubicBezTo>
                  <a:pt x="18" y="1"/>
                  <a:pt x="17" y="0"/>
                  <a:pt x="16" y="0"/>
                </a:cubicBezTo>
                <a:cubicBezTo>
                  <a:pt x="15" y="0"/>
                  <a:pt x="14" y="1"/>
                  <a:pt x="14" y="2"/>
                </a:cubicBezTo>
                <a:cubicBezTo>
                  <a:pt x="14" y="5"/>
                  <a:pt x="14" y="5"/>
                  <a:pt x="14" y="5"/>
                </a:cubicBezTo>
                <a:cubicBezTo>
                  <a:pt x="8" y="5"/>
                  <a:pt x="8" y="5"/>
                  <a:pt x="8" y="5"/>
                </a:cubicBezTo>
                <a:cubicBezTo>
                  <a:pt x="3" y="5"/>
                  <a:pt x="0" y="8"/>
                  <a:pt x="0" y="13"/>
                </a:cubicBezTo>
                <a:cubicBezTo>
                  <a:pt x="0" y="59"/>
                  <a:pt x="0" y="59"/>
                  <a:pt x="0" y="59"/>
                </a:cubicBezTo>
                <a:cubicBezTo>
                  <a:pt x="0" y="63"/>
                  <a:pt x="3" y="67"/>
                  <a:pt x="8" y="67"/>
                </a:cubicBezTo>
                <a:cubicBezTo>
                  <a:pt x="59" y="67"/>
                  <a:pt x="59" y="67"/>
                  <a:pt x="59" y="67"/>
                </a:cubicBezTo>
                <a:cubicBezTo>
                  <a:pt x="63" y="67"/>
                  <a:pt x="67" y="63"/>
                  <a:pt x="67" y="59"/>
                </a:cubicBezTo>
                <a:cubicBezTo>
                  <a:pt x="67" y="13"/>
                  <a:pt x="67" y="13"/>
                  <a:pt x="67" y="13"/>
                </a:cubicBezTo>
                <a:cubicBezTo>
                  <a:pt x="67" y="8"/>
                  <a:pt x="63" y="5"/>
                  <a:pt x="59" y="5"/>
                </a:cubicBezTo>
                <a:close/>
                <a:moveTo>
                  <a:pt x="63" y="59"/>
                </a:moveTo>
                <a:cubicBezTo>
                  <a:pt x="63" y="61"/>
                  <a:pt x="61" y="63"/>
                  <a:pt x="59" y="63"/>
                </a:cubicBezTo>
                <a:cubicBezTo>
                  <a:pt x="8" y="63"/>
                  <a:pt x="8" y="63"/>
                  <a:pt x="8" y="63"/>
                </a:cubicBezTo>
                <a:cubicBezTo>
                  <a:pt x="5" y="63"/>
                  <a:pt x="3" y="61"/>
                  <a:pt x="3" y="59"/>
                </a:cubicBezTo>
                <a:cubicBezTo>
                  <a:pt x="3" y="21"/>
                  <a:pt x="3" y="21"/>
                  <a:pt x="3" y="21"/>
                </a:cubicBezTo>
                <a:cubicBezTo>
                  <a:pt x="63" y="21"/>
                  <a:pt x="63" y="21"/>
                  <a:pt x="63" y="21"/>
                </a:cubicBezTo>
                <a:lnTo>
                  <a:pt x="63" y="59"/>
                </a:lnTo>
                <a:close/>
                <a:moveTo>
                  <a:pt x="63" y="17"/>
                </a:moveTo>
                <a:cubicBezTo>
                  <a:pt x="3" y="17"/>
                  <a:pt x="3" y="17"/>
                  <a:pt x="3" y="17"/>
                </a:cubicBezTo>
                <a:cubicBezTo>
                  <a:pt x="3" y="13"/>
                  <a:pt x="3" y="13"/>
                  <a:pt x="3" y="13"/>
                </a:cubicBezTo>
                <a:cubicBezTo>
                  <a:pt x="3" y="10"/>
                  <a:pt x="5" y="8"/>
                  <a:pt x="8" y="8"/>
                </a:cubicBezTo>
                <a:cubicBezTo>
                  <a:pt x="14" y="8"/>
                  <a:pt x="14" y="8"/>
                  <a:pt x="14" y="8"/>
                </a:cubicBezTo>
                <a:cubicBezTo>
                  <a:pt x="14" y="12"/>
                  <a:pt x="14" y="12"/>
                  <a:pt x="14" y="12"/>
                </a:cubicBezTo>
                <a:cubicBezTo>
                  <a:pt x="14" y="13"/>
                  <a:pt x="15" y="14"/>
                  <a:pt x="16" y="14"/>
                </a:cubicBezTo>
                <a:cubicBezTo>
                  <a:pt x="17" y="14"/>
                  <a:pt x="18" y="13"/>
                  <a:pt x="18" y="12"/>
                </a:cubicBezTo>
                <a:cubicBezTo>
                  <a:pt x="18" y="8"/>
                  <a:pt x="18" y="8"/>
                  <a:pt x="18" y="8"/>
                </a:cubicBezTo>
                <a:cubicBezTo>
                  <a:pt x="49" y="8"/>
                  <a:pt x="49" y="8"/>
                  <a:pt x="49" y="8"/>
                </a:cubicBezTo>
                <a:cubicBezTo>
                  <a:pt x="49" y="12"/>
                  <a:pt x="49" y="12"/>
                  <a:pt x="49" y="12"/>
                </a:cubicBezTo>
                <a:cubicBezTo>
                  <a:pt x="49" y="13"/>
                  <a:pt x="49" y="14"/>
                  <a:pt x="50" y="14"/>
                </a:cubicBezTo>
                <a:cubicBezTo>
                  <a:pt x="51" y="14"/>
                  <a:pt x="52" y="13"/>
                  <a:pt x="52" y="12"/>
                </a:cubicBezTo>
                <a:cubicBezTo>
                  <a:pt x="52" y="8"/>
                  <a:pt x="52" y="8"/>
                  <a:pt x="52" y="8"/>
                </a:cubicBezTo>
                <a:cubicBezTo>
                  <a:pt x="59" y="8"/>
                  <a:pt x="59" y="8"/>
                  <a:pt x="59" y="8"/>
                </a:cubicBezTo>
                <a:cubicBezTo>
                  <a:pt x="61" y="8"/>
                  <a:pt x="63" y="10"/>
                  <a:pt x="63" y="13"/>
                </a:cubicBezTo>
                <a:lnTo>
                  <a:pt x="63" y="1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32" name="Freeform 210"/>
          <p:cNvSpPr>
            <a:spLocks noEditPoints="1"/>
          </p:cNvSpPr>
          <p:nvPr/>
        </p:nvSpPr>
        <p:spPr bwMode="auto">
          <a:xfrm>
            <a:off x="4550082" y="3796527"/>
            <a:ext cx="89039" cy="89039"/>
          </a:xfrm>
          <a:custGeom>
            <a:avLst/>
            <a:gdLst>
              <a:gd name="T0" fmla="*/ 1 w 11"/>
              <a:gd name="T1" fmla="*/ 11 h 11"/>
              <a:gd name="T2" fmla="*/ 10 w 11"/>
              <a:gd name="T3" fmla="*/ 11 h 11"/>
              <a:gd name="T4" fmla="*/ 11 w 11"/>
              <a:gd name="T5" fmla="*/ 10 h 11"/>
              <a:gd name="T6" fmla="*/ 11 w 11"/>
              <a:gd name="T7" fmla="*/ 1 h 11"/>
              <a:gd name="T8" fmla="*/ 10 w 11"/>
              <a:gd name="T9" fmla="*/ 0 h 11"/>
              <a:gd name="T10" fmla="*/ 1 w 11"/>
              <a:gd name="T11" fmla="*/ 0 h 11"/>
              <a:gd name="T12" fmla="*/ 0 w 11"/>
              <a:gd name="T13" fmla="*/ 1 h 11"/>
              <a:gd name="T14" fmla="*/ 0 w 11"/>
              <a:gd name="T15" fmla="*/ 10 h 11"/>
              <a:gd name="T16" fmla="*/ 1 w 11"/>
              <a:gd name="T17" fmla="*/ 11 h 11"/>
              <a:gd name="T18" fmla="*/ 3 w 11"/>
              <a:gd name="T19" fmla="*/ 3 h 11"/>
              <a:gd name="T20" fmla="*/ 8 w 11"/>
              <a:gd name="T21" fmla="*/ 3 h 11"/>
              <a:gd name="T22" fmla="*/ 8 w 11"/>
              <a:gd name="T23" fmla="*/ 9 h 11"/>
              <a:gd name="T24" fmla="*/ 3 w 11"/>
              <a:gd name="T25" fmla="*/ 9 h 11"/>
              <a:gd name="T26" fmla="*/ 3 w 11"/>
              <a:gd name="T2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1">
                <a:moveTo>
                  <a:pt x="1" y="11"/>
                </a:moveTo>
                <a:cubicBezTo>
                  <a:pt x="10" y="11"/>
                  <a:pt x="10" y="11"/>
                  <a:pt x="10" y="11"/>
                </a:cubicBezTo>
                <a:cubicBezTo>
                  <a:pt x="10" y="11"/>
                  <a:pt x="11" y="10"/>
                  <a:pt x="11" y="10"/>
                </a:cubicBezTo>
                <a:cubicBezTo>
                  <a:pt x="11" y="1"/>
                  <a:pt x="11" y="1"/>
                  <a:pt x="11" y="1"/>
                </a:cubicBezTo>
                <a:cubicBezTo>
                  <a:pt x="11" y="1"/>
                  <a:pt x="10" y="0"/>
                  <a:pt x="10" y="0"/>
                </a:cubicBezTo>
                <a:cubicBezTo>
                  <a:pt x="1" y="0"/>
                  <a:pt x="1" y="0"/>
                  <a:pt x="1" y="0"/>
                </a:cubicBezTo>
                <a:cubicBezTo>
                  <a:pt x="1" y="0"/>
                  <a:pt x="0" y="1"/>
                  <a:pt x="0" y="1"/>
                </a:cubicBezTo>
                <a:cubicBezTo>
                  <a:pt x="0" y="10"/>
                  <a:pt x="0" y="10"/>
                  <a:pt x="0" y="10"/>
                </a:cubicBezTo>
                <a:cubicBezTo>
                  <a:pt x="0" y="10"/>
                  <a:pt x="1" y="11"/>
                  <a:pt x="1" y="11"/>
                </a:cubicBezTo>
                <a:close/>
                <a:moveTo>
                  <a:pt x="3" y="3"/>
                </a:moveTo>
                <a:cubicBezTo>
                  <a:pt x="8" y="3"/>
                  <a:pt x="8" y="3"/>
                  <a:pt x="8" y="3"/>
                </a:cubicBezTo>
                <a:cubicBezTo>
                  <a:pt x="8" y="9"/>
                  <a:pt x="8" y="9"/>
                  <a:pt x="8" y="9"/>
                </a:cubicBezTo>
                <a:cubicBezTo>
                  <a:pt x="3" y="9"/>
                  <a:pt x="3" y="9"/>
                  <a:pt x="3" y="9"/>
                </a:cubicBezTo>
                <a:lnTo>
                  <a:pt x="3" y="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33" name="Freeform 211"/>
          <p:cNvSpPr>
            <a:spLocks noEditPoints="1"/>
          </p:cNvSpPr>
          <p:nvPr/>
        </p:nvSpPr>
        <p:spPr bwMode="auto">
          <a:xfrm>
            <a:off x="4671499" y="3796527"/>
            <a:ext cx="80945" cy="89039"/>
          </a:xfrm>
          <a:custGeom>
            <a:avLst/>
            <a:gdLst>
              <a:gd name="T0" fmla="*/ 1 w 10"/>
              <a:gd name="T1" fmla="*/ 11 h 11"/>
              <a:gd name="T2" fmla="*/ 9 w 10"/>
              <a:gd name="T3" fmla="*/ 11 h 11"/>
              <a:gd name="T4" fmla="*/ 10 w 10"/>
              <a:gd name="T5" fmla="*/ 10 h 11"/>
              <a:gd name="T6" fmla="*/ 10 w 10"/>
              <a:gd name="T7" fmla="*/ 1 h 11"/>
              <a:gd name="T8" fmla="*/ 9 w 10"/>
              <a:gd name="T9" fmla="*/ 0 h 11"/>
              <a:gd name="T10" fmla="*/ 1 w 10"/>
              <a:gd name="T11" fmla="*/ 0 h 11"/>
              <a:gd name="T12" fmla="*/ 0 w 10"/>
              <a:gd name="T13" fmla="*/ 1 h 11"/>
              <a:gd name="T14" fmla="*/ 0 w 10"/>
              <a:gd name="T15" fmla="*/ 10 h 11"/>
              <a:gd name="T16" fmla="*/ 1 w 10"/>
              <a:gd name="T17" fmla="*/ 11 h 11"/>
              <a:gd name="T18" fmla="*/ 2 w 10"/>
              <a:gd name="T19" fmla="*/ 3 h 11"/>
              <a:gd name="T20" fmla="*/ 8 w 10"/>
              <a:gd name="T21" fmla="*/ 3 h 11"/>
              <a:gd name="T22" fmla="*/ 8 w 10"/>
              <a:gd name="T23" fmla="*/ 9 h 11"/>
              <a:gd name="T24" fmla="*/ 2 w 10"/>
              <a:gd name="T25" fmla="*/ 9 h 11"/>
              <a:gd name="T26" fmla="*/ 2 w 10"/>
              <a:gd name="T2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1">
                <a:moveTo>
                  <a:pt x="1" y="11"/>
                </a:moveTo>
                <a:cubicBezTo>
                  <a:pt x="9" y="11"/>
                  <a:pt x="9" y="11"/>
                  <a:pt x="9" y="11"/>
                </a:cubicBezTo>
                <a:cubicBezTo>
                  <a:pt x="10" y="11"/>
                  <a:pt x="10" y="10"/>
                  <a:pt x="10" y="10"/>
                </a:cubicBezTo>
                <a:cubicBezTo>
                  <a:pt x="10" y="1"/>
                  <a:pt x="10" y="1"/>
                  <a:pt x="10" y="1"/>
                </a:cubicBezTo>
                <a:cubicBezTo>
                  <a:pt x="10" y="1"/>
                  <a:pt x="10" y="0"/>
                  <a:pt x="9" y="0"/>
                </a:cubicBezTo>
                <a:cubicBezTo>
                  <a:pt x="1" y="0"/>
                  <a:pt x="1" y="0"/>
                  <a:pt x="1" y="0"/>
                </a:cubicBezTo>
                <a:cubicBezTo>
                  <a:pt x="0" y="0"/>
                  <a:pt x="0" y="1"/>
                  <a:pt x="0" y="1"/>
                </a:cubicBezTo>
                <a:cubicBezTo>
                  <a:pt x="0" y="10"/>
                  <a:pt x="0" y="10"/>
                  <a:pt x="0" y="10"/>
                </a:cubicBezTo>
                <a:cubicBezTo>
                  <a:pt x="0" y="10"/>
                  <a:pt x="0" y="11"/>
                  <a:pt x="1" y="11"/>
                </a:cubicBezTo>
                <a:close/>
                <a:moveTo>
                  <a:pt x="2" y="3"/>
                </a:moveTo>
                <a:cubicBezTo>
                  <a:pt x="8" y="3"/>
                  <a:pt x="8" y="3"/>
                  <a:pt x="8" y="3"/>
                </a:cubicBezTo>
                <a:cubicBezTo>
                  <a:pt x="8" y="9"/>
                  <a:pt x="8" y="9"/>
                  <a:pt x="8" y="9"/>
                </a:cubicBezTo>
                <a:cubicBezTo>
                  <a:pt x="2" y="9"/>
                  <a:pt x="2" y="9"/>
                  <a:pt x="2" y="9"/>
                </a:cubicBezTo>
                <a:lnTo>
                  <a:pt x="2" y="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34" name="Freeform 212"/>
          <p:cNvSpPr>
            <a:spLocks noEditPoints="1"/>
          </p:cNvSpPr>
          <p:nvPr/>
        </p:nvSpPr>
        <p:spPr bwMode="auto">
          <a:xfrm>
            <a:off x="4784821" y="3796527"/>
            <a:ext cx="89039" cy="89039"/>
          </a:xfrm>
          <a:custGeom>
            <a:avLst/>
            <a:gdLst>
              <a:gd name="T0" fmla="*/ 2 w 11"/>
              <a:gd name="T1" fmla="*/ 11 h 11"/>
              <a:gd name="T2" fmla="*/ 10 w 11"/>
              <a:gd name="T3" fmla="*/ 11 h 11"/>
              <a:gd name="T4" fmla="*/ 11 w 11"/>
              <a:gd name="T5" fmla="*/ 10 h 11"/>
              <a:gd name="T6" fmla="*/ 11 w 11"/>
              <a:gd name="T7" fmla="*/ 1 h 11"/>
              <a:gd name="T8" fmla="*/ 10 w 11"/>
              <a:gd name="T9" fmla="*/ 0 h 11"/>
              <a:gd name="T10" fmla="*/ 2 w 11"/>
              <a:gd name="T11" fmla="*/ 0 h 11"/>
              <a:gd name="T12" fmla="*/ 0 w 11"/>
              <a:gd name="T13" fmla="*/ 1 h 11"/>
              <a:gd name="T14" fmla="*/ 0 w 11"/>
              <a:gd name="T15" fmla="*/ 10 h 11"/>
              <a:gd name="T16" fmla="*/ 2 w 11"/>
              <a:gd name="T17" fmla="*/ 11 h 11"/>
              <a:gd name="T18" fmla="*/ 3 w 11"/>
              <a:gd name="T19" fmla="*/ 3 h 11"/>
              <a:gd name="T20" fmla="*/ 9 w 11"/>
              <a:gd name="T21" fmla="*/ 3 h 11"/>
              <a:gd name="T22" fmla="*/ 9 w 11"/>
              <a:gd name="T23" fmla="*/ 9 h 11"/>
              <a:gd name="T24" fmla="*/ 3 w 11"/>
              <a:gd name="T25" fmla="*/ 9 h 11"/>
              <a:gd name="T26" fmla="*/ 3 w 11"/>
              <a:gd name="T2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1">
                <a:moveTo>
                  <a:pt x="2" y="11"/>
                </a:moveTo>
                <a:cubicBezTo>
                  <a:pt x="10" y="11"/>
                  <a:pt x="10" y="11"/>
                  <a:pt x="10" y="11"/>
                </a:cubicBezTo>
                <a:cubicBezTo>
                  <a:pt x="10" y="11"/>
                  <a:pt x="11" y="10"/>
                  <a:pt x="11" y="10"/>
                </a:cubicBezTo>
                <a:cubicBezTo>
                  <a:pt x="11" y="1"/>
                  <a:pt x="11" y="1"/>
                  <a:pt x="11" y="1"/>
                </a:cubicBezTo>
                <a:cubicBezTo>
                  <a:pt x="11" y="1"/>
                  <a:pt x="10" y="0"/>
                  <a:pt x="10" y="0"/>
                </a:cubicBezTo>
                <a:cubicBezTo>
                  <a:pt x="2" y="0"/>
                  <a:pt x="2" y="0"/>
                  <a:pt x="2" y="0"/>
                </a:cubicBezTo>
                <a:cubicBezTo>
                  <a:pt x="1" y="0"/>
                  <a:pt x="0" y="1"/>
                  <a:pt x="0" y="1"/>
                </a:cubicBezTo>
                <a:cubicBezTo>
                  <a:pt x="0" y="10"/>
                  <a:pt x="0" y="10"/>
                  <a:pt x="0" y="10"/>
                </a:cubicBezTo>
                <a:cubicBezTo>
                  <a:pt x="0" y="10"/>
                  <a:pt x="1" y="11"/>
                  <a:pt x="2" y="11"/>
                </a:cubicBezTo>
                <a:close/>
                <a:moveTo>
                  <a:pt x="3" y="3"/>
                </a:moveTo>
                <a:cubicBezTo>
                  <a:pt x="9" y="3"/>
                  <a:pt x="9" y="3"/>
                  <a:pt x="9" y="3"/>
                </a:cubicBezTo>
                <a:cubicBezTo>
                  <a:pt x="9" y="9"/>
                  <a:pt x="9" y="9"/>
                  <a:pt x="9" y="9"/>
                </a:cubicBezTo>
                <a:cubicBezTo>
                  <a:pt x="3" y="9"/>
                  <a:pt x="3" y="9"/>
                  <a:pt x="3" y="9"/>
                </a:cubicBezTo>
                <a:lnTo>
                  <a:pt x="3" y="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35" name="Freeform 213"/>
          <p:cNvSpPr>
            <a:spLocks noEditPoints="1"/>
          </p:cNvSpPr>
          <p:nvPr/>
        </p:nvSpPr>
        <p:spPr bwMode="auto">
          <a:xfrm>
            <a:off x="4550082" y="3683205"/>
            <a:ext cx="89039" cy="80945"/>
          </a:xfrm>
          <a:custGeom>
            <a:avLst/>
            <a:gdLst>
              <a:gd name="T0" fmla="*/ 1 w 11"/>
              <a:gd name="T1" fmla="*/ 10 h 10"/>
              <a:gd name="T2" fmla="*/ 10 w 11"/>
              <a:gd name="T3" fmla="*/ 10 h 10"/>
              <a:gd name="T4" fmla="*/ 11 w 11"/>
              <a:gd name="T5" fmla="*/ 9 h 10"/>
              <a:gd name="T6" fmla="*/ 11 w 11"/>
              <a:gd name="T7" fmla="*/ 1 h 10"/>
              <a:gd name="T8" fmla="*/ 10 w 11"/>
              <a:gd name="T9" fmla="*/ 0 h 10"/>
              <a:gd name="T10" fmla="*/ 1 w 11"/>
              <a:gd name="T11" fmla="*/ 0 h 10"/>
              <a:gd name="T12" fmla="*/ 0 w 11"/>
              <a:gd name="T13" fmla="*/ 1 h 10"/>
              <a:gd name="T14" fmla="*/ 0 w 11"/>
              <a:gd name="T15" fmla="*/ 9 h 10"/>
              <a:gd name="T16" fmla="*/ 1 w 11"/>
              <a:gd name="T17" fmla="*/ 10 h 10"/>
              <a:gd name="T18" fmla="*/ 3 w 11"/>
              <a:gd name="T19" fmla="*/ 2 h 10"/>
              <a:gd name="T20" fmla="*/ 8 w 11"/>
              <a:gd name="T21" fmla="*/ 2 h 10"/>
              <a:gd name="T22" fmla="*/ 8 w 11"/>
              <a:gd name="T23" fmla="*/ 8 h 10"/>
              <a:gd name="T24" fmla="*/ 3 w 11"/>
              <a:gd name="T25" fmla="*/ 8 h 10"/>
              <a:gd name="T26" fmla="*/ 3 w 11"/>
              <a:gd name="T2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0">
                <a:moveTo>
                  <a:pt x="1" y="10"/>
                </a:moveTo>
                <a:cubicBezTo>
                  <a:pt x="10" y="10"/>
                  <a:pt x="10" y="10"/>
                  <a:pt x="10" y="10"/>
                </a:cubicBezTo>
                <a:cubicBezTo>
                  <a:pt x="10" y="10"/>
                  <a:pt x="11" y="10"/>
                  <a:pt x="11" y="9"/>
                </a:cubicBezTo>
                <a:cubicBezTo>
                  <a:pt x="11" y="1"/>
                  <a:pt x="11" y="1"/>
                  <a:pt x="11" y="1"/>
                </a:cubicBezTo>
                <a:cubicBezTo>
                  <a:pt x="11" y="0"/>
                  <a:pt x="10" y="0"/>
                  <a:pt x="10" y="0"/>
                </a:cubicBezTo>
                <a:cubicBezTo>
                  <a:pt x="1" y="0"/>
                  <a:pt x="1" y="0"/>
                  <a:pt x="1" y="0"/>
                </a:cubicBezTo>
                <a:cubicBezTo>
                  <a:pt x="1" y="0"/>
                  <a:pt x="0" y="0"/>
                  <a:pt x="0" y="1"/>
                </a:cubicBezTo>
                <a:cubicBezTo>
                  <a:pt x="0" y="9"/>
                  <a:pt x="0" y="9"/>
                  <a:pt x="0" y="9"/>
                </a:cubicBezTo>
                <a:cubicBezTo>
                  <a:pt x="0" y="10"/>
                  <a:pt x="1" y="10"/>
                  <a:pt x="1" y="10"/>
                </a:cubicBezTo>
                <a:close/>
                <a:moveTo>
                  <a:pt x="3" y="2"/>
                </a:moveTo>
                <a:cubicBezTo>
                  <a:pt x="8" y="2"/>
                  <a:pt x="8" y="2"/>
                  <a:pt x="8" y="2"/>
                </a:cubicBezTo>
                <a:cubicBezTo>
                  <a:pt x="8" y="8"/>
                  <a:pt x="8" y="8"/>
                  <a:pt x="8" y="8"/>
                </a:cubicBezTo>
                <a:cubicBezTo>
                  <a:pt x="3" y="8"/>
                  <a:pt x="3" y="8"/>
                  <a:pt x="3" y="8"/>
                </a:cubicBezTo>
                <a:lnTo>
                  <a:pt x="3" y="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36" name="Freeform 214"/>
          <p:cNvSpPr>
            <a:spLocks noEditPoints="1"/>
          </p:cNvSpPr>
          <p:nvPr/>
        </p:nvSpPr>
        <p:spPr bwMode="auto">
          <a:xfrm>
            <a:off x="4671499" y="3683205"/>
            <a:ext cx="80945" cy="80945"/>
          </a:xfrm>
          <a:custGeom>
            <a:avLst/>
            <a:gdLst>
              <a:gd name="T0" fmla="*/ 1 w 10"/>
              <a:gd name="T1" fmla="*/ 10 h 10"/>
              <a:gd name="T2" fmla="*/ 9 w 10"/>
              <a:gd name="T3" fmla="*/ 10 h 10"/>
              <a:gd name="T4" fmla="*/ 10 w 10"/>
              <a:gd name="T5" fmla="*/ 9 h 10"/>
              <a:gd name="T6" fmla="*/ 10 w 10"/>
              <a:gd name="T7" fmla="*/ 1 h 10"/>
              <a:gd name="T8" fmla="*/ 9 w 10"/>
              <a:gd name="T9" fmla="*/ 0 h 10"/>
              <a:gd name="T10" fmla="*/ 1 w 10"/>
              <a:gd name="T11" fmla="*/ 0 h 10"/>
              <a:gd name="T12" fmla="*/ 0 w 10"/>
              <a:gd name="T13" fmla="*/ 1 h 10"/>
              <a:gd name="T14" fmla="*/ 0 w 10"/>
              <a:gd name="T15" fmla="*/ 9 h 10"/>
              <a:gd name="T16" fmla="*/ 1 w 10"/>
              <a:gd name="T17" fmla="*/ 10 h 10"/>
              <a:gd name="T18" fmla="*/ 2 w 10"/>
              <a:gd name="T19" fmla="*/ 2 h 10"/>
              <a:gd name="T20" fmla="*/ 8 w 10"/>
              <a:gd name="T21" fmla="*/ 2 h 10"/>
              <a:gd name="T22" fmla="*/ 8 w 10"/>
              <a:gd name="T23" fmla="*/ 8 h 10"/>
              <a:gd name="T24" fmla="*/ 2 w 10"/>
              <a:gd name="T25" fmla="*/ 8 h 10"/>
              <a:gd name="T26" fmla="*/ 2 w 10"/>
              <a:gd name="T2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 y="10"/>
                </a:moveTo>
                <a:cubicBezTo>
                  <a:pt x="9" y="10"/>
                  <a:pt x="9" y="10"/>
                  <a:pt x="9" y="10"/>
                </a:cubicBezTo>
                <a:cubicBezTo>
                  <a:pt x="10" y="10"/>
                  <a:pt x="10" y="10"/>
                  <a:pt x="10" y="9"/>
                </a:cubicBezTo>
                <a:cubicBezTo>
                  <a:pt x="10" y="1"/>
                  <a:pt x="10" y="1"/>
                  <a:pt x="10" y="1"/>
                </a:cubicBezTo>
                <a:cubicBezTo>
                  <a:pt x="10" y="0"/>
                  <a:pt x="10" y="0"/>
                  <a:pt x="9" y="0"/>
                </a:cubicBezTo>
                <a:cubicBezTo>
                  <a:pt x="1" y="0"/>
                  <a:pt x="1" y="0"/>
                  <a:pt x="1" y="0"/>
                </a:cubicBezTo>
                <a:cubicBezTo>
                  <a:pt x="0" y="0"/>
                  <a:pt x="0" y="0"/>
                  <a:pt x="0" y="1"/>
                </a:cubicBezTo>
                <a:cubicBezTo>
                  <a:pt x="0" y="9"/>
                  <a:pt x="0" y="9"/>
                  <a:pt x="0" y="9"/>
                </a:cubicBezTo>
                <a:cubicBezTo>
                  <a:pt x="0" y="10"/>
                  <a:pt x="0" y="10"/>
                  <a:pt x="1" y="10"/>
                </a:cubicBezTo>
                <a:close/>
                <a:moveTo>
                  <a:pt x="2" y="2"/>
                </a:moveTo>
                <a:cubicBezTo>
                  <a:pt x="8" y="2"/>
                  <a:pt x="8" y="2"/>
                  <a:pt x="8" y="2"/>
                </a:cubicBezTo>
                <a:cubicBezTo>
                  <a:pt x="8" y="8"/>
                  <a:pt x="8" y="8"/>
                  <a:pt x="8" y="8"/>
                </a:cubicBezTo>
                <a:cubicBezTo>
                  <a:pt x="2" y="8"/>
                  <a:pt x="2" y="8"/>
                  <a:pt x="2" y="8"/>
                </a:cubicBezTo>
                <a:lnTo>
                  <a:pt x="2" y="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37" name="Freeform 215"/>
          <p:cNvSpPr>
            <a:spLocks noEditPoints="1"/>
          </p:cNvSpPr>
          <p:nvPr/>
        </p:nvSpPr>
        <p:spPr bwMode="auto">
          <a:xfrm>
            <a:off x="4784821" y="3683205"/>
            <a:ext cx="89039" cy="80945"/>
          </a:xfrm>
          <a:custGeom>
            <a:avLst/>
            <a:gdLst>
              <a:gd name="T0" fmla="*/ 2 w 11"/>
              <a:gd name="T1" fmla="*/ 10 h 10"/>
              <a:gd name="T2" fmla="*/ 10 w 11"/>
              <a:gd name="T3" fmla="*/ 10 h 10"/>
              <a:gd name="T4" fmla="*/ 11 w 11"/>
              <a:gd name="T5" fmla="*/ 9 h 10"/>
              <a:gd name="T6" fmla="*/ 11 w 11"/>
              <a:gd name="T7" fmla="*/ 1 h 10"/>
              <a:gd name="T8" fmla="*/ 10 w 11"/>
              <a:gd name="T9" fmla="*/ 0 h 10"/>
              <a:gd name="T10" fmla="*/ 2 w 11"/>
              <a:gd name="T11" fmla="*/ 0 h 10"/>
              <a:gd name="T12" fmla="*/ 0 w 11"/>
              <a:gd name="T13" fmla="*/ 1 h 10"/>
              <a:gd name="T14" fmla="*/ 0 w 11"/>
              <a:gd name="T15" fmla="*/ 9 h 10"/>
              <a:gd name="T16" fmla="*/ 2 w 11"/>
              <a:gd name="T17" fmla="*/ 10 h 10"/>
              <a:gd name="T18" fmla="*/ 3 w 11"/>
              <a:gd name="T19" fmla="*/ 2 h 10"/>
              <a:gd name="T20" fmla="*/ 9 w 11"/>
              <a:gd name="T21" fmla="*/ 2 h 10"/>
              <a:gd name="T22" fmla="*/ 9 w 11"/>
              <a:gd name="T23" fmla="*/ 8 h 10"/>
              <a:gd name="T24" fmla="*/ 3 w 11"/>
              <a:gd name="T25" fmla="*/ 8 h 10"/>
              <a:gd name="T26" fmla="*/ 3 w 11"/>
              <a:gd name="T2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0">
                <a:moveTo>
                  <a:pt x="2" y="10"/>
                </a:moveTo>
                <a:cubicBezTo>
                  <a:pt x="10" y="10"/>
                  <a:pt x="10" y="10"/>
                  <a:pt x="10" y="10"/>
                </a:cubicBezTo>
                <a:cubicBezTo>
                  <a:pt x="10" y="10"/>
                  <a:pt x="11" y="10"/>
                  <a:pt x="11" y="9"/>
                </a:cubicBezTo>
                <a:cubicBezTo>
                  <a:pt x="11" y="1"/>
                  <a:pt x="11" y="1"/>
                  <a:pt x="11" y="1"/>
                </a:cubicBezTo>
                <a:cubicBezTo>
                  <a:pt x="11" y="0"/>
                  <a:pt x="10" y="0"/>
                  <a:pt x="10" y="0"/>
                </a:cubicBezTo>
                <a:cubicBezTo>
                  <a:pt x="2" y="0"/>
                  <a:pt x="2" y="0"/>
                  <a:pt x="2" y="0"/>
                </a:cubicBezTo>
                <a:cubicBezTo>
                  <a:pt x="1" y="0"/>
                  <a:pt x="0" y="0"/>
                  <a:pt x="0" y="1"/>
                </a:cubicBezTo>
                <a:cubicBezTo>
                  <a:pt x="0" y="9"/>
                  <a:pt x="0" y="9"/>
                  <a:pt x="0" y="9"/>
                </a:cubicBezTo>
                <a:cubicBezTo>
                  <a:pt x="0" y="10"/>
                  <a:pt x="1" y="10"/>
                  <a:pt x="2" y="10"/>
                </a:cubicBezTo>
                <a:close/>
                <a:moveTo>
                  <a:pt x="3" y="2"/>
                </a:moveTo>
                <a:cubicBezTo>
                  <a:pt x="9" y="2"/>
                  <a:pt x="9" y="2"/>
                  <a:pt x="9" y="2"/>
                </a:cubicBezTo>
                <a:cubicBezTo>
                  <a:pt x="9" y="8"/>
                  <a:pt x="9" y="8"/>
                  <a:pt x="9" y="8"/>
                </a:cubicBezTo>
                <a:cubicBezTo>
                  <a:pt x="3" y="8"/>
                  <a:pt x="3" y="8"/>
                  <a:pt x="3" y="8"/>
                </a:cubicBezTo>
                <a:lnTo>
                  <a:pt x="3" y="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38" name="Freeform 220"/>
          <p:cNvSpPr>
            <a:spLocks noEditPoints="1"/>
          </p:cNvSpPr>
          <p:nvPr/>
        </p:nvSpPr>
        <p:spPr bwMode="auto">
          <a:xfrm>
            <a:off x="5701569" y="4714456"/>
            <a:ext cx="380438" cy="567961"/>
          </a:xfrm>
          <a:custGeom>
            <a:avLst/>
            <a:gdLst>
              <a:gd name="T0" fmla="*/ 43 w 47"/>
              <a:gd name="T1" fmla="*/ 12 h 70"/>
              <a:gd name="T2" fmla="*/ 47 w 47"/>
              <a:gd name="T3" fmla="*/ 10 h 70"/>
              <a:gd name="T4" fmla="*/ 45 w 47"/>
              <a:gd name="T5" fmla="*/ 0 h 70"/>
              <a:gd name="T6" fmla="*/ 0 w 47"/>
              <a:gd name="T7" fmla="*/ 2 h 70"/>
              <a:gd name="T8" fmla="*/ 1 w 47"/>
              <a:gd name="T9" fmla="*/ 12 h 70"/>
              <a:gd name="T10" fmla="*/ 4 w 47"/>
              <a:gd name="T11" fmla="*/ 14 h 70"/>
              <a:gd name="T12" fmla="*/ 17 w 47"/>
              <a:gd name="T13" fmla="*/ 36 h 70"/>
              <a:gd name="T14" fmla="*/ 4 w 47"/>
              <a:gd name="T15" fmla="*/ 59 h 70"/>
              <a:gd name="T16" fmla="*/ 0 w 47"/>
              <a:gd name="T17" fmla="*/ 60 h 70"/>
              <a:gd name="T18" fmla="*/ 1 w 47"/>
              <a:gd name="T19" fmla="*/ 70 h 70"/>
              <a:gd name="T20" fmla="*/ 47 w 47"/>
              <a:gd name="T21" fmla="*/ 69 h 70"/>
              <a:gd name="T22" fmla="*/ 45 w 47"/>
              <a:gd name="T23" fmla="*/ 59 h 70"/>
              <a:gd name="T24" fmla="*/ 43 w 47"/>
              <a:gd name="T25" fmla="*/ 56 h 70"/>
              <a:gd name="T26" fmla="*/ 30 w 47"/>
              <a:gd name="T27" fmla="*/ 35 h 70"/>
              <a:gd name="T28" fmla="*/ 3 w 47"/>
              <a:gd name="T29" fmla="*/ 8 h 70"/>
              <a:gd name="T30" fmla="*/ 43 w 47"/>
              <a:gd name="T31" fmla="*/ 3 h 70"/>
              <a:gd name="T32" fmla="*/ 3 w 47"/>
              <a:gd name="T33" fmla="*/ 8 h 70"/>
              <a:gd name="T34" fmla="*/ 43 w 47"/>
              <a:gd name="T35" fmla="*/ 62 h 70"/>
              <a:gd name="T36" fmla="*/ 3 w 47"/>
              <a:gd name="T37" fmla="*/ 67 h 70"/>
              <a:gd name="T38" fmla="*/ 6 w 47"/>
              <a:gd name="T39" fmla="*/ 62 h 70"/>
              <a:gd name="T40" fmla="*/ 41 w 47"/>
              <a:gd name="T41" fmla="*/ 62 h 70"/>
              <a:gd name="T42" fmla="*/ 39 w 47"/>
              <a:gd name="T43" fmla="*/ 56 h 70"/>
              <a:gd name="T44" fmla="*/ 7 w 47"/>
              <a:gd name="T45" fmla="*/ 59 h 70"/>
              <a:gd name="T46" fmla="*/ 8 w 47"/>
              <a:gd name="T47" fmla="*/ 51 h 70"/>
              <a:gd name="T48" fmla="*/ 39 w 47"/>
              <a:gd name="T49" fmla="*/ 56 h 70"/>
              <a:gd name="T50" fmla="*/ 37 w 47"/>
              <a:gd name="T51" fmla="*/ 48 h 70"/>
              <a:gd name="T52" fmla="*/ 19 w 47"/>
              <a:gd name="T53" fmla="*/ 39 h 70"/>
              <a:gd name="T54" fmla="*/ 20 w 47"/>
              <a:gd name="T55" fmla="*/ 33 h 70"/>
              <a:gd name="T56" fmla="*/ 7 w 47"/>
              <a:gd name="T57" fmla="*/ 14 h 70"/>
              <a:gd name="T58" fmla="*/ 9 w 47"/>
              <a:gd name="T59" fmla="*/ 12 h 70"/>
              <a:gd name="T60" fmla="*/ 38 w 47"/>
              <a:gd name="T61" fmla="*/ 12 h 70"/>
              <a:gd name="T62" fmla="*/ 39 w 47"/>
              <a:gd name="T63" fmla="*/ 14 h 70"/>
              <a:gd name="T64" fmla="*/ 27 w 47"/>
              <a:gd name="T65" fmla="*/ 33 h 70"/>
              <a:gd name="T66" fmla="*/ 28 w 47"/>
              <a:gd name="T67" fmla="*/ 3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 h="70">
                <a:moveTo>
                  <a:pt x="43" y="14"/>
                </a:moveTo>
                <a:cubicBezTo>
                  <a:pt x="43" y="12"/>
                  <a:pt x="43" y="12"/>
                  <a:pt x="43" y="12"/>
                </a:cubicBezTo>
                <a:cubicBezTo>
                  <a:pt x="45" y="12"/>
                  <a:pt x="45" y="12"/>
                  <a:pt x="45" y="12"/>
                </a:cubicBezTo>
                <a:cubicBezTo>
                  <a:pt x="46" y="12"/>
                  <a:pt x="47" y="11"/>
                  <a:pt x="47" y="10"/>
                </a:cubicBezTo>
                <a:cubicBezTo>
                  <a:pt x="47" y="2"/>
                  <a:pt x="47" y="2"/>
                  <a:pt x="47" y="2"/>
                </a:cubicBezTo>
                <a:cubicBezTo>
                  <a:pt x="47" y="1"/>
                  <a:pt x="46" y="0"/>
                  <a:pt x="45" y="0"/>
                </a:cubicBezTo>
                <a:cubicBezTo>
                  <a:pt x="1" y="0"/>
                  <a:pt x="1" y="0"/>
                  <a:pt x="1" y="0"/>
                </a:cubicBezTo>
                <a:cubicBezTo>
                  <a:pt x="1" y="0"/>
                  <a:pt x="0" y="1"/>
                  <a:pt x="0" y="2"/>
                </a:cubicBezTo>
                <a:cubicBezTo>
                  <a:pt x="0" y="10"/>
                  <a:pt x="0" y="10"/>
                  <a:pt x="0" y="10"/>
                </a:cubicBezTo>
                <a:cubicBezTo>
                  <a:pt x="0" y="11"/>
                  <a:pt x="1" y="12"/>
                  <a:pt x="1" y="12"/>
                </a:cubicBezTo>
                <a:cubicBezTo>
                  <a:pt x="4" y="12"/>
                  <a:pt x="4" y="12"/>
                  <a:pt x="4" y="12"/>
                </a:cubicBezTo>
                <a:cubicBezTo>
                  <a:pt x="4" y="14"/>
                  <a:pt x="4" y="14"/>
                  <a:pt x="4" y="14"/>
                </a:cubicBezTo>
                <a:cubicBezTo>
                  <a:pt x="4" y="23"/>
                  <a:pt x="9" y="31"/>
                  <a:pt x="17" y="35"/>
                </a:cubicBezTo>
                <a:cubicBezTo>
                  <a:pt x="17" y="36"/>
                  <a:pt x="17" y="36"/>
                  <a:pt x="17" y="36"/>
                </a:cubicBezTo>
                <a:cubicBezTo>
                  <a:pt x="9" y="40"/>
                  <a:pt x="4" y="48"/>
                  <a:pt x="4" y="56"/>
                </a:cubicBezTo>
                <a:cubicBezTo>
                  <a:pt x="4" y="59"/>
                  <a:pt x="4" y="59"/>
                  <a:pt x="4" y="59"/>
                </a:cubicBezTo>
                <a:cubicBezTo>
                  <a:pt x="1" y="59"/>
                  <a:pt x="1" y="59"/>
                  <a:pt x="1" y="59"/>
                </a:cubicBezTo>
                <a:cubicBezTo>
                  <a:pt x="1" y="59"/>
                  <a:pt x="0" y="59"/>
                  <a:pt x="0" y="60"/>
                </a:cubicBezTo>
                <a:cubicBezTo>
                  <a:pt x="0" y="69"/>
                  <a:pt x="0" y="69"/>
                  <a:pt x="0" y="69"/>
                </a:cubicBezTo>
                <a:cubicBezTo>
                  <a:pt x="0" y="70"/>
                  <a:pt x="1" y="70"/>
                  <a:pt x="1" y="70"/>
                </a:cubicBezTo>
                <a:cubicBezTo>
                  <a:pt x="45" y="70"/>
                  <a:pt x="45" y="70"/>
                  <a:pt x="45" y="70"/>
                </a:cubicBezTo>
                <a:cubicBezTo>
                  <a:pt x="46" y="70"/>
                  <a:pt x="47" y="70"/>
                  <a:pt x="47" y="69"/>
                </a:cubicBezTo>
                <a:cubicBezTo>
                  <a:pt x="47" y="60"/>
                  <a:pt x="47" y="60"/>
                  <a:pt x="47" y="60"/>
                </a:cubicBezTo>
                <a:cubicBezTo>
                  <a:pt x="47" y="59"/>
                  <a:pt x="46" y="59"/>
                  <a:pt x="45" y="59"/>
                </a:cubicBezTo>
                <a:cubicBezTo>
                  <a:pt x="43" y="59"/>
                  <a:pt x="43" y="59"/>
                  <a:pt x="43" y="59"/>
                </a:cubicBezTo>
                <a:cubicBezTo>
                  <a:pt x="43" y="56"/>
                  <a:pt x="43" y="56"/>
                  <a:pt x="43" y="56"/>
                </a:cubicBezTo>
                <a:cubicBezTo>
                  <a:pt x="43" y="48"/>
                  <a:pt x="38" y="40"/>
                  <a:pt x="30" y="36"/>
                </a:cubicBezTo>
                <a:cubicBezTo>
                  <a:pt x="30" y="35"/>
                  <a:pt x="30" y="35"/>
                  <a:pt x="30" y="35"/>
                </a:cubicBezTo>
                <a:cubicBezTo>
                  <a:pt x="38" y="31"/>
                  <a:pt x="43" y="23"/>
                  <a:pt x="43" y="14"/>
                </a:cubicBezTo>
                <a:close/>
                <a:moveTo>
                  <a:pt x="3" y="8"/>
                </a:moveTo>
                <a:cubicBezTo>
                  <a:pt x="3" y="3"/>
                  <a:pt x="3" y="3"/>
                  <a:pt x="3" y="3"/>
                </a:cubicBezTo>
                <a:cubicBezTo>
                  <a:pt x="43" y="3"/>
                  <a:pt x="43" y="3"/>
                  <a:pt x="43" y="3"/>
                </a:cubicBezTo>
                <a:cubicBezTo>
                  <a:pt x="43" y="8"/>
                  <a:pt x="43" y="8"/>
                  <a:pt x="43" y="8"/>
                </a:cubicBezTo>
                <a:lnTo>
                  <a:pt x="3" y="8"/>
                </a:lnTo>
                <a:close/>
                <a:moveTo>
                  <a:pt x="41" y="62"/>
                </a:moveTo>
                <a:cubicBezTo>
                  <a:pt x="43" y="62"/>
                  <a:pt x="43" y="62"/>
                  <a:pt x="43" y="62"/>
                </a:cubicBezTo>
                <a:cubicBezTo>
                  <a:pt x="43" y="67"/>
                  <a:pt x="43" y="67"/>
                  <a:pt x="43" y="67"/>
                </a:cubicBezTo>
                <a:cubicBezTo>
                  <a:pt x="3" y="67"/>
                  <a:pt x="3" y="67"/>
                  <a:pt x="3" y="67"/>
                </a:cubicBezTo>
                <a:cubicBezTo>
                  <a:pt x="3" y="62"/>
                  <a:pt x="3" y="62"/>
                  <a:pt x="3" y="62"/>
                </a:cubicBezTo>
                <a:cubicBezTo>
                  <a:pt x="6" y="62"/>
                  <a:pt x="6" y="62"/>
                  <a:pt x="6" y="62"/>
                </a:cubicBezTo>
                <a:cubicBezTo>
                  <a:pt x="6" y="62"/>
                  <a:pt x="6" y="62"/>
                  <a:pt x="6" y="62"/>
                </a:cubicBezTo>
                <a:cubicBezTo>
                  <a:pt x="41" y="62"/>
                  <a:pt x="41" y="62"/>
                  <a:pt x="41" y="62"/>
                </a:cubicBezTo>
                <a:cubicBezTo>
                  <a:pt x="41" y="62"/>
                  <a:pt x="41" y="62"/>
                  <a:pt x="41" y="62"/>
                </a:cubicBezTo>
                <a:close/>
                <a:moveTo>
                  <a:pt x="39" y="56"/>
                </a:moveTo>
                <a:cubicBezTo>
                  <a:pt x="39" y="59"/>
                  <a:pt x="39" y="59"/>
                  <a:pt x="39" y="59"/>
                </a:cubicBezTo>
                <a:cubicBezTo>
                  <a:pt x="7" y="59"/>
                  <a:pt x="7" y="59"/>
                  <a:pt x="7" y="59"/>
                </a:cubicBezTo>
                <a:cubicBezTo>
                  <a:pt x="7" y="56"/>
                  <a:pt x="7" y="56"/>
                  <a:pt x="7" y="56"/>
                </a:cubicBezTo>
                <a:cubicBezTo>
                  <a:pt x="7" y="55"/>
                  <a:pt x="8" y="53"/>
                  <a:pt x="8" y="51"/>
                </a:cubicBezTo>
                <a:cubicBezTo>
                  <a:pt x="39" y="51"/>
                  <a:pt x="39" y="51"/>
                  <a:pt x="39" y="51"/>
                </a:cubicBezTo>
                <a:cubicBezTo>
                  <a:pt x="39" y="53"/>
                  <a:pt x="39" y="55"/>
                  <a:pt x="39" y="56"/>
                </a:cubicBezTo>
                <a:close/>
                <a:moveTo>
                  <a:pt x="28" y="39"/>
                </a:moveTo>
                <a:cubicBezTo>
                  <a:pt x="32" y="40"/>
                  <a:pt x="35" y="44"/>
                  <a:pt x="37" y="48"/>
                </a:cubicBezTo>
                <a:cubicBezTo>
                  <a:pt x="9" y="48"/>
                  <a:pt x="9" y="48"/>
                  <a:pt x="9" y="48"/>
                </a:cubicBezTo>
                <a:cubicBezTo>
                  <a:pt x="11" y="44"/>
                  <a:pt x="15" y="40"/>
                  <a:pt x="19" y="39"/>
                </a:cubicBezTo>
                <a:cubicBezTo>
                  <a:pt x="20" y="38"/>
                  <a:pt x="20" y="38"/>
                  <a:pt x="20" y="37"/>
                </a:cubicBezTo>
                <a:cubicBezTo>
                  <a:pt x="20" y="33"/>
                  <a:pt x="20" y="33"/>
                  <a:pt x="20" y="33"/>
                </a:cubicBezTo>
                <a:cubicBezTo>
                  <a:pt x="20" y="33"/>
                  <a:pt x="20" y="32"/>
                  <a:pt x="19" y="32"/>
                </a:cubicBezTo>
                <a:cubicBezTo>
                  <a:pt x="12" y="29"/>
                  <a:pt x="7" y="22"/>
                  <a:pt x="7" y="14"/>
                </a:cubicBezTo>
                <a:cubicBezTo>
                  <a:pt x="7" y="12"/>
                  <a:pt x="7" y="12"/>
                  <a:pt x="7" y="12"/>
                </a:cubicBezTo>
                <a:cubicBezTo>
                  <a:pt x="9" y="12"/>
                  <a:pt x="9" y="12"/>
                  <a:pt x="9" y="12"/>
                </a:cubicBezTo>
                <a:cubicBezTo>
                  <a:pt x="38" y="12"/>
                  <a:pt x="38" y="12"/>
                  <a:pt x="38" y="12"/>
                </a:cubicBezTo>
                <a:cubicBezTo>
                  <a:pt x="38" y="12"/>
                  <a:pt x="38" y="12"/>
                  <a:pt x="38" y="12"/>
                </a:cubicBezTo>
                <a:cubicBezTo>
                  <a:pt x="39" y="12"/>
                  <a:pt x="39" y="12"/>
                  <a:pt x="39" y="12"/>
                </a:cubicBezTo>
                <a:cubicBezTo>
                  <a:pt x="39" y="14"/>
                  <a:pt x="39" y="14"/>
                  <a:pt x="39" y="14"/>
                </a:cubicBezTo>
                <a:cubicBezTo>
                  <a:pt x="39" y="22"/>
                  <a:pt x="35" y="29"/>
                  <a:pt x="28" y="32"/>
                </a:cubicBezTo>
                <a:cubicBezTo>
                  <a:pt x="27" y="32"/>
                  <a:pt x="27" y="33"/>
                  <a:pt x="27" y="33"/>
                </a:cubicBezTo>
                <a:cubicBezTo>
                  <a:pt x="27" y="37"/>
                  <a:pt x="27" y="37"/>
                  <a:pt x="27" y="37"/>
                </a:cubicBezTo>
                <a:cubicBezTo>
                  <a:pt x="27" y="38"/>
                  <a:pt x="27" y="38"/>
                  <a:pt x="28"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39" name="Oval 221"/>
          <p:cNvSpPr>
            <a:spLocks noChangeArrowheads="1"/>
          </p:cNvSpPr>
          <p:nvPr/>
        </p:nvSpPr>
        <p:spPr bwMode="auto">
          <a:xfrm>
            <a:off x="5912025" y="4861504"/>
            <a:ext cx="56661" cy="5666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40" name="Oval 222"/>
          <p:cNvSpPr>
            <a:spLocks noChangeArrowheads="1"/>
          </p:cNvSpPr>
          <p:nvPr/>
        </p:nvSpPr>
        <p:spPr bwMode="auto">
          <a:xfrm>
            <a:off x="5887741" y="4918165"/>
            <a:ext cx="32378" cy="3237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41" name="Oval 223"/>
          <p:cNvSpPr>
            <a:spLocks noChangeArrowheads="1"/>
          </p:cNvSpPr>
          <p:nvPr/>
        </p:nvSpPr>
        <p:spPr bwMode="auto">
          <a:xfrm>
            <a:off x="5903930" y="5039582"/>
            <a:ext cx="24283" cy="3237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th-TH" sz="675" dirty="0">
              <a:latin typeface="Arial" panose="020B0604020202020204" pitchFamily="34" charset="0"/>
              <a:ea typeface="阿里巴巴普惠体 M" panose="00020600040101010101" pitchFamily="18" charset="-122"/>
              <a:sym typeface="Arial" panose="020B0604020202020204" pitchFamily="34" charset="0"/>
            </a:endParaRPr>
          </a:p>
        </p:txBody>
      </p:sp>
      <p:sp>
        <p:nvSpPr>
          <p:cNvPr id="42" name="文本框 41"/>
          <p:cNvSpPr txBox="1"/>
          <p:nvPr/>
        </p:nvSpPr>
        <p:spPr>
          <a:xfrm>
            <a:off x="2267205" y="1830830"/>
            <a:ext cx="3107460" cy="417195"/>
          </a:xfrm>
          <a:prstGeom prst="rect">
            <a:avLst/>
          </a:prstGeom>
          <a:noFill/>
        </p:spPr>
        <p:txBody>
          <a:bodyPr vert="horz" wrap="none" lIns="0" tIns="0" rIns="0" bIns="0" anchor="ctr">
            <a:noAutofit/>
          </a:bodyPr>
          <a:lstStyle/>
          <a:p>
            <a:pPr algn="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tx1">
                  <a:lumMod val="85000"/>
                  <a:lumOff val="15000"/>
                </a:schemeClr>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43" name="文本框 42"/>
          <p:cNvSpPr txBox="1"/>
          <p:nvPr/>
        </p:nvSpPr>
        <p:spPr>
          <a:xfrm>
            <a:off x="2267205" y="2143780"/>
            <a:ext cx="3107460" cy="706475"/>
          </a:xfrm>
          <a:prstGeom prst="rect">
            <a:avLst/>
          </a:prstGeom>
          <a:noFill/>
        </p:spPr>
        <p:txBody>
          <a:bodyPr vert="horz" wrap="none" lIns="0" tIns="0" rIns="0" bIns="0" anchor="ctr">
            <a:noAutofit/>
          </a:bodyPr>
          <a:lstStyle/>
          <a:p>
            <a:pPr algn="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algn="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44" name="文本框 43"/>
          <p:cNvSpPr txBox="1"/>
          <p:nvPr/>
        </p:nvSpPr>
        <p:spPr>
          <a:xfrm>
            <a:off x="350192" y="3608978"/>
            <a:ext cx="3107460" cy="417195"/>
          </a:xfrm>
          <a:prstGeom prst="rect">
            <a:avLst/>
          </a:prstGeom>
          <a:noFill/>
        </p:spPr>
        <p:txBody>
          <a:bodyPr vert="horz" wrap="none" lIns="0" tIns="0" rIns="0" bIns="0" anchor="ctr">
            <a:noAutofit/>
          </a:bodyPr>
          <a:lstStyle/>
          <a:p>
            <a:pPr algn="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tx1">
                  <a:lumMod val="85000"/>
                  <a:lumOff val="15000"/>
                </a:schemeClr>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45" name="文本框 44"/>
          <p:cNvSpPr txBox="1"/>
          <p:nvPr/>
        </p:nvSpPr>
        <p:spPr>
          <a:xfrm>
            <a:off x="350192" y="3921928"/>
            <a:ext cx="3107460" cy="706475"/>
          </a:xfrm>
          <a:prstGeom prst="rect">
            <a:avLst/>
          </a:prstGeom>
          <a:noFill/>
        </p:spPr>
        <p:txBody>
          <a:bodyPr vert="horz" wrap="none" lIns="0" tIns="0" rIns="0" bIns="0" anchor="ctr">
            <a:noAutofit/>
          </a:bodyPr>
          <a:lstStyle/>
          <a:p>
            <a:pPr algn="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algn="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46" name="文本框 45"/>
          <p:cNvSpPr txBox="1"/>
          <p:nvPr/>
        </p:nvSpPr>
        <p:spPr>
          <a:xfrm>
            <a:off x="7288122" y="4726632"/>
            <a:ext cx="3107460" cy="417195"/>
          </a:xfrm>
          <a:prstGeom prst="rect">
            <a:avLst/>
          </a:prstGeom>
          <a:noFill/>
        </p:spPr>
        <p:txBody>
          <a:bodyPr vert="horz" wrap="none" lIns="0" tIns="0" rIns="0" bIns="0" anchor="ctr">
            <a:noAutofit/>
          </a:bodyPr>
          <a:lstStyle/>
          <a:p>
            <a:pP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tx1">
                  <a:lumMod val="85000"/>
                  <a:lumOff val="15000"/>
                </a:schemeClr>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47" name="文本框 46"/>
          <p:cNvSpPr txBox="1"/>
          <p:nvPr/>
        </p:nvSpPr>
        <p:spPr>
          <a:xfrm>
            <a:off x="7288122" y="5039582"/>
            <a:ext cx="3107460" cy="706475"/>
          </a:xfrm>
          <a:prstGeom prst="rect">
            <a:avLst/>
          </a:prstGeom>
          <a:noFill/>
        </p:spPr>
        <p:txBody>
          <a:bodyPr vert="horz" wrap="none" lIns="0" tIns="0" rIns="0" bIns="0" anchor="ctr">
            <a:noAutofit/>
          </a:bodyPr>
          <a:lstStyle/>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48" name="文本框 47"/>
          <p:cNvSpPr txBox="1"/>
          <p:nvPr/>
        </p:nvSpPr>
        <p:spPr>
          <a:xfrm>
            <a:off x="8539102" y="3310206"/>
            <a:ext cx="3107460" cy="417195"/>
          </a:xfrm>
          <a:prstGeom prst="rect">
            <a:avLst/>
          </a:prstGeom>
          <a:noFill/>
        </p:spPr>
        <p:txBody>
          <a:bodyPr vert="horz" wrap="none" lIns="0" tIns="0" rIns="0" bIns="0" anchor="ctr">
            <a:noAutofit/>
          </a:bodyPr>
          <a:lstStyle/>
          <a:p>
            <a:pP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tx1">
                  <a:lumMod val="85000"/>
                  <a:lumOff val="15000"/>
                </a:schemeClr>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49" name="文本框 48"/>
          <p:cNvSpPr txBox="1"/>
          <p:nvPr/>
        </p:nvSpPr>
        <p:spPr>
          <a:xfrm>
            <a:off x="8539102" y="3623156"/>
            <a:ext cx="3107460" cy="706475"/>
          </a:xfrm>
          <a:prstGeom prst="rect">
            <a:avLst/>
          </a:prstGeom>
          <a:noFill/>
        </p:spPr>
        <p:txBody>
          <a:bodyPr vert="horz" wrap="none" lIns="0" tIns="0" rIns="0" bIns="0" anchor="ctr">
            <a:noAutofit/>
          </a:bodyPr>
          <a:lstStyle/>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50" name="文本框 49"/>
          <p:cNvSpPr txBox="1"/>
          <p:nvPr/>
        </p:nvSpPr>
        <p:spPr>
          <a:xfrm>
            <a:off x="8288079" y="1305322"/>
            <a:ext cx="3107460" cy="417195"/>
          </a:xfrm>
          <a:prstGeom prst="rect">
            <a:avLst/>
          </a:prstGeom>
          <a:noFill/>
        </p:spPr>
        <p:txBody>
          <a:bodyPr vert="horz" wrap="none" lIns="0" tIns="0" rIns="0" bIns="0" anchor="ctr">
            <a:noAutofit/>
          </a:bodyPr>
          <a:lstStyle/>
          <a:p>
            <a:pP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tx1">
                  <a:lumMod val="85000"/>
                  <a:lumOff val="15000"/>
                </a:schemeClr>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51" name="文本框 50"/>
          <p:cNvSpPr txBox="1"/>
          <p:nvPr/>
        </p:nvSpPr>
        <p:spPr>
          <a:xfrm>
            <a:off x="8288079" y="1618272"/>
            <a:ext cx="3107460" cy="706475"/>
          </a:xfrm>
          <a:prstGeom prst="rect">
            <a:avLst/>
          </a:prstGeom>
          <a:noFill/>
        </p:spPr>
        <p:txBody>
          <a:bodyPr vert="horz" wrap="none" lIns="0" tIns="0" rIns="0" bIns="0" anchor="ctr">
            <a:noAutofit/>
          </a:bodyPr>
          <a:lstStyle/>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52" name="矩形 51"/>
          <p:cNvSpPr/>
          <p:nvPr/>
        </p:nvSpPr>
        <p:spPr>
          <a:xfrm>
            <a:off x="1" y="117985"/>
            <a:ext cx="767408" cy="563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53" name="文本框 52"/>
          <p:cNvSpPr txBox="1"/>
          <p:nvPr/>
        </p:nvSpPr>
        <p:spPr>
          <a:xfrm>
            <a:off x="767408" y="98323"/>
            <a:ext cx="3106502" cy="553998"/>
          </a:xfrm>
          <a:prstGeom prst="rect">
            <a:avLst/>
          </a:prstGeom>
          <a:noFill/>
        </p:spPr>
        <p:txBody>
          <a:bodyPr wrap="square" rtlCol="0">
            <a:spAutoFit/>
          </a:bodyPr>
          <a:lstStyle/>
          <a:p>
            <a:r>
              <a:rPr lang="zh-CN" altLang="en-US" sz="30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添加标题内容</a:t>
            </a:r>
          </a:p>
        </p:txBody>
      </p:sp>
      <p:sp>
        <p:nvSpPr>
          <p:cNvPr id="54" name="文本框 53"/>
          <p:cNvSpPr txBox="1"/>
          <p:nvPr/>
        </p:nvSpPr>
        <p:spPr>
          <a:xfrm>
            <a:off x="767408" y="533485"/>
            <a:ext cx="3204824" cy="230832"/>
          </a:xfrm>
          <a:prstGeom prst="rect">
            <a:avLst/>
          </a:prstGeom>
          <a:noFill/>
        </p:spPr>
        <p:txBody>
          <a:bodyPr wrap="square" rtlCol="0">
            <a:spAutoFit/>
          </a:bodyPr>
          <a:lstStyle/>
          <a:p>
            <a:pPr eaLnBrk="0"/>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Nunc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viverra</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imperdiet</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enim</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Fusce</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est.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Vivamus</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tellus</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2500" advClick="0" advTm="1000">
        <p:checker/>
      </p:transition>
    </mc:Choice>
    <mc:Fallback xmlns="">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randombar(horizontal)">
                                      <p:cBhvr>
                                        <p:cTn id="13" dur="500"/>
                                        <p:tgtEl>
                                          <p:spTgt spid="2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randombar(horizontal)">
                                      <p:cBhvr>
                                        <p:cTn id="22" dur="500"/>
                                        <p:tgtEl>
                                          <p:spTgt spid="3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randombar(horizontal)">
                                      <p:cBhvr>
                                        <p:cTn id="31" dur="500"/>
                                        <p:tgtEl>
                                          <p:spTgt spid="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randombar(horizontal)">
                                      <p:cBhvr>
                                        <p:cTn id="34" dur="500"/>
                                        <p:tgtEl>
                                          <p:spTgt spid="5"/>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randombar(horizontal)">
                                      <p:cBhvr>
                                        <p:cTn id="40" dur="500"/>
                                        <p:tgtEl>
                                          <p:spTgt spid="3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randombar(horizontal)">
                                      <p:cBhvr>
                                        <p:cTn id="43" dur="500"/>
                                        <p:tgtEl>
                                          <p:spTgt spid="39"/>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randombar(horizontal)">
                                      <p:cBhvr>
                                        <p:cTn id="46" dur="500"/>
                                        <p:tgtEl>
                                          <p:spTgt spid="41"/>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randombar(horizontal)">
                                      <p:cBhvr>
                                        <p:cTn id="49" dur="500"/>
                                        <p:tgtEl>
                                          <p:spTgt spid="6"/>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randombar(horizontal)">
                                      <p:cBhvr>
                                        <p:cTn id="52" dur="500"/>
                                        <p:tgtEl>
                                          <p:spTgt spid="31"/>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randombar(horizontal)">
                                      <p:cBhvr>
                                        <p:cTn id="55" dur="500"/>
                                        <p:tgtEl>
                                          <p:spTgt spid="32"/>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randombar(horizontal)">
                                      <p:cBhvr>
                                        <p:cTn id="58" dur="500"/>
                                        <p:tgtEl>
                                          <p:spTgt spid="33"/>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randombar(horizontal)">
                                      <p:cBhvr>
                                        <p:cTn id="61" dur="500"/>
                                        <p:tgtEl>
                                          <p:spTgt spid="34"/>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randombar(horizontal)">
                                      <p:cBhvr>
                                        <p:cTn id="64" dur="500"/>
                                        <p:tgtEl>
                                          <p:spTgt spid="35"/>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randombar(horizontal)">
                                      <p:cBhvr>
                                        <p:cTn id="67" dur="500"/>
                                        <p:tgtEl>
                                          <p:spTgt spid="36"/>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randombar(horizontal)">
                                      <p:cBhvr>
                                        <p:cTn id="70" dur="500"/>
                                        <p:tgtEl>
                                          <p:spTgt spid="37"/>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randombar(horizontal)">
                                      <p:cBhvr>
                                        <p:cTn id="73" dur="500"/>
                                        <p:tgtEl>
                                          <p:spTgt spid="4"/>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4"/>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0"/>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18"/>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46"/>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2" grpId="0" animBg="1"/>
      <p:bldP spid="15" grpId="0" animBg="1"/>
      <p:bldP spid="18" grpId="0" animBg="1"/>
      <p:bldP spid="21" grpId="0" animBg="1"/>
      <p:bldP spid="24"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1" grpId="0" animBg="1"/>
      <p:bldP spid="42" grpId="0"/>
      <p:bldP spid="43" grpId="0"/>
      <p:bldP spid="44" grpId="0"/>
      <p:bldP spid="45" grpId="0"/>
      <p:bldP spid="46" grpId="0"/>
      <p:bldP spid="47" grpId="0"/>
      <p:bldP spid="48" grpId="0"/>
      <p:bldP spid="49"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7"/>
          <p:cNvCxnSpPr/>
          <p:nvPr/>
        </p:nvCxnSpPr>
        <p:spPr>
          <a:xfrm>
            <a:off x="4670444" y="1498570"/>
            <a:ext cx="0" cy="5359430"/>
          </a:xfrm>
          <a:prstGeom prst="line">
            <a:avLst/>
          </a:prstGeom>
          <a:ln w="38100" cmpd="dbl">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2" name="Oval 9"/>
          <p:cNvSpPr/>
          <p:nvPr/>
        </p:nvSpPr>
        <p:spPr>
          <a:xfrm>
            <a:off x="4468633" y="2041460"/>
            <a:ext cx="399142" cy="399142"/>
          </a:xfrm>
          <a:prstGeom prst="ellipse">
            <a:avLst/>
          </a:prstGeom>
          <a:solidFill>
            <a:schemeClr val="bg1">
              <a:alpha val="80000"/>
            </a:schemeClr>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3" name="Isosceles Triangle 10"/>
          <p:cNvSpPr/>
          <p:nvPr/>
        </p:nvSpPr>
        <p:spPr>
          <a:xfrm rot="5400000">
            <a:off x="4600141" y="2139472"/>
            <a:ext cx="228081" cy="22808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0" name="Oval 12"/>
          <p:cNvSpPr/>
          <p:nvPr/>
        </p:nvSpPr>
        <p:spPr>
          <a:xfrm rot="10800000">
            <a:off x="4465422" y="3643622"/>
            <a:ext cx="399142" cy="399142"/>
          </a:xfrm>
          <a:prstGeom prst="ellipse">
            <a:avLst/>
          </a:prstGeom>
          <a:solidFill>
            <a:schemeClr val="bg1">
              <a:alpha val="80000"/>
            </a:schemeClr>
          </a:solid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1" name="Isosceles Triangle 13"/>
          <p:cNvSpPr/>
          <p:nvPr/>
        </p:nvSpPr>
        <p:spPr>
          <a:xfrm rot="5400000">
            <a:off x="4594811" y="3740366"/>
            <a:ext cx="228081" cy="22808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8" name="Oval 15"/>
          <p:cNvSpPr/>
          <p:nvPr/>
        </p:nvSpPr>
        <p:spPr>
          <a:xfrm>
            <a:off x="4473810" y="5229497"/>
            <a:ext cx="399142" cy="399142"/>
          </a:xfrm>
          <a:prstGeom prst="ellipse">
            <a:avLst/>
          </a:prstGeom>
          <a:solidFill>
            <a:schemeClr val="bg1">
              <a:alpha val="80000"/>
            </a:schemeClr>
          </a:solid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9" name="Isosceles Triangle 16"/>
          <p:cNvSpPr/>
          <p:nvPr/>
        </p:nvSpPr>
        <p:spPr>
          <a:xfrm rot="5400000">
            <a:off x="4605318" y="5327509"/>
            <a:ext cx="228081" cy="228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cxnSp>
        <p:nvCxnSpPr>
          <p:cNvPr id="13" name="Straight Connector 31"/>
          <p:cNvCxnSpPr/>
          <p:nvPr/>
        </p:nvCxnSpPr>
        <p:spPr>
          <a:xfrm rot="5400000">
            <a:off x="3604512" y="424063"/>
            <a:ext cx="0" cy="2160000"/>
          </a:xfrm>
          <a:prstGeom prst="line">
            <a:avLst/>
          </a:prstGeom>
          <a:ln w="38100" cmpd="dbl">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4" name="Oval 32"/>
          <p:cNvSpPr/>
          <p:nvPr/>
        </p:nvSpPr>
        <p:spPr>
          <a:xfrm>
            <a:off x="2394249" y="1437955"/>
            <a:ext cx="144000" cy="144000"/>
          </a:xfrm>
          <a:prstGeom prst="ellipse">
            <a:avLst/>
          </a:prstGeom>
          <a:solidFill>
            <a:schemeClr val="accent4"/>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5" name="Oval 43"/>
          <p:cNvSpPr/>
          <p:nvPr/>
        </p:nvSpPr>
        <p:spPr>
          <a:xfrm>
            <a:off x="5047917" y="1639092"/>
            <a:ext cx="1242727" cy="1242727"/>
          </a:xfrm>
          <a:prstGeom prst="ellipse">
            <a:avLst/>
          </a:prstGeom>
          <a:solidFill>
            <a:schemeClr val="accent1"/>
          </a:solidFill>
          <a:ln w="88900" cmpd="sng">
            <a:noFill/>
            <a:prstDash val="solid"/>
          </a:ln>
        </p:spPr>
        <p:style>
          <a:lnRef idx="0">
            <a:scrgbClr r="0" g="0" b="0"/>
          </a:lnRef>
          <a:fillRef idx="3">
            <a:scrgbClr r="0" g="0" b="0"/>
          </a:fillRef>
          <a:effectRef idx="2">
            <a:schemeClr val="accent1">
              <a:shade val="80000"/>
              <a:hueOff val="0"/>
              <a:satOff val="0"/>
              <a:lumOff val="0"/>
              <a:alphaOff val="0"/>
            </a:schemeClr>
          </a:effectRef>
          <a:fontRef idx="minor">
            <a:schemeClr val="lt1"/>
          </a:fontRef>
        </p:style>
        <p:txBody>
          <a:bodyPr/>
          <a:lstStyle/>
          <a:p>
            <a:endParaRPr lang="zh-CN" altLang="en-US" sz="24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6" name="Oval 44"/>
          <p:cNvSpPr/>
          <p:nvPr/>
        </p:nvSpPr>
        <p:spPr>
          <a:xfrm>
            <a:off x="5047916" y="3221829"/>
            <a:ext cx="1242727" cy="1242727"/>
          </a:xfrm>
          <a:prstGeom prst="ellipse">
            <a:avLst/>
          </a:prstGeom>
          <a:solidFill>
            <a:schemeClr val="accent3"/>
          </a:solidFill>
          <a:ln w="88900" cmpd="sng">
            <a:noFill/>
            <a:prstDash val="solid"/>
          </a:ln>
        </p:spPr>
        <p:style>
          <a:lnRef idx="0">
            <a:scrgbClr r="0" g="0" b="0"/>
          </a:lnRef>
          <a:fillRef idx="3">
            <a:scrgbClr r="0" g="0" b="0"/>
          </a:fillRef>
          <a:effectRef idx="2">
            <a:schemeClr val="accent1">
              <a:shade val="80000"/>
              <a:hueOff val="0"/>
              <a:satOff val="0"/>
              <a:lumOff val="0"/>
              <a:alphaOff val="0"/>
            </a:schemeClr>
          </a:effectRef>
          <a:fontRef idx="minor">
            <a:schemeClr val="lt1"/>
          </a:fontRef>
        </p:style>
        <p:txBody>
          <a:bodyPr/>
          <a:lstStyle/>
          <a:p>
            <a:endParaRPr lang="zh-CN" altLang="en-US" sz="24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7" name="Oval 45"/>
          <p:cNvSpPr/>
          <p:nvPr/>
        </p:nvSpPr>
        <p:spPr>
          <a:xfrm>
            <a:off x="5047916" y="4807704"/>
            <a:ext cx="1242727" cy="1242727"/>
          </a:xfrm>
          <a:prstGeom prst="ellipse">
            <a:avLst/>
          </a:prstGeom>
          <a:solidFill>
            <a:schemeClr val="accent3"/>
          </a:solidFill>
          <a:ln w="88900" cmpd="sng">
            <a:noFill/>
            <a:prstDash val="solid"/>
          </a:ln>
        </p:spPr>
        <p:style>
          <a:lnRef idx="0">
            <a:scrgbClr r="0" g="0" b="0"/>
          </a:lnRef>
          <a:fillRef idx="3">
            <a:scrgbClr r="0" g="0" b="0"/>
          </a:fillRef>
          <a:effectRef idx="2">
            <a:schemeClr val="accent1">
              <a:shade val="80000"/>
              <a:hueOff val="0"/>
              <a:satOff val="0"/>
              <a:lumOff val="0"/>
              <a:alphaOff val="0"/>
            </a:schemeClr>
          </a:effectRef>
          <a:fontRef idx="minor">
            <a:schemeClr val="lt1"/>
          </a:fontRef>
        </p:style>
        <p:txBody>
          <a:bodyPr/>
          <a:lstStyle/>
          <a:p>
            <a:endParaRPr lang="zh-CN" altLang="en-US" sz="24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4" name="Freeform 176"/>
          <p:cNvSpPr>
            <a:spLocks noEditPoints="1"/>
          </p:cNvSpPr>
          <p:nvPr/>
        </p:nvSpPr>
        <p:spPr bwMode="auto">
          <a:xfrm>
            <a:off x="5341660" y="2010258"/>
            <a:ext cx="579038" cy="474993"/>
          </a:xfrm>
          <a:custGeom>
            <a:avLst/>
            <a:gdLst>
              <a:gd name="T0" fmla="*/ 112 w 128"/>
              <a:gd name="T1" fmla="*/ 2 h 105"/>
              <a:gd name="T2" fmla="*/ 107 w 128"/>
              <a:gd name="T3" fmla="*/ 23 h 105"/>
              <a:gd name="T4" fmla="*/ 99 w 128"/>
              <a:gd name="T5" fmla="*/ 2 h 105"/>
              <a:gd name="T6" fmla="*/ 112 w 128"/>
              <a:gd name="T7" fmla="*/ 46 h 105"/>
              <a:gd name="T8" fmla="*/ 99 w 128"/>
              <a:gd name="T9" fmla="*/ 105 h 105"/>
              <a:gd name="T10" fmla="*/ 107 w 128"/>
              <a:gd name="T11" fmla="*/ 42 h 105"/>
              <a:gd name="T12" fmla="*/ 112 w 128"/>
              <a:gd name="T13" fmla="*/ 46 h 105"/>
              <a:gd name="T14" fmla="*/ 128 w 128"/>
              <a:gd name="T15" fmla="*/ 0 h 105"/>
              <a:gd name="T16" fmla="*/ 114 w 128"/>
              <a:gd name="T17" fmla="*/ 105 h 105"/>
              <a:gd name="T18" fmla="*/ 118 w 128"/>
              <a:gd name="T19" fmla="*/ 33 h 105"/>
              <a:gd name="T20" fmla="*/ 114 w 128"/>
              <a:gd name="T21" fmla="*/ 21 h 105"/>
              <a:gd name="T22" fmla="*/ 114 w 128"/>
              <a:gd name="T23" fmla="*/ 0 h 105"/>
              <a:gd name="T24" fmla="*/ 95 w 128"/>
              <a:gd name="T25" fmla="*/ 15 h 105"/>
              <a:gd name="T26" fmla="*/ 93 w 128"/>
              <a:gd name="T27" fmla="*/ 27 h 105"/>
              <a:gd name="T28" fmla="*/ 95 w 128"/>
              <a:gd name="T29" fmla="*/ 38 h 105"/>
              <a:gd name="T30" fmla="*/ 82 w 128"/>
              <a:gd name="T31" fmla="*/ 15 h 105"/>
              <a:gd name="T32" fmla="*/ 95 w 128"/>
              <a:gd name="T33" fmla="*/ 57 h 105"/>
              <a:gd name="T34" fmla="*/ 82 w 128"/>
              <a:gd name="T35" fmla="*/ 105 h 105"/>
              <a:gd name="T36" fmla="*/ 95 w 128"/>
              <a:gd name="T37" fmla="*/ 57 h 105"/>
              <a:gd name="T38" fmla="*/ 65 w 128"/>
              <a:gd name="T39" fmla="*/ 23 h 105"/>
              <a:gd name="T40" fmla="*/ 80 w 128"/>
              <a:gd name="T41" fmla="*/ 54 h 105"/>
              <a:gd name="T42" fmla="*/ 72 w 128"/>
              <a:gd name="T43" fmla="*/ 57 h 105"/>
              <a:gd name="T44" fmla="*/ 65 w 128"/>
              <a:gd name="T45" fmla="*/ 52 h 105"/>
              <a:gd name="T46" fmla="*/ 65 w 128"/>
              <a:gd name="T47" fmla="*/ 23 h 105"/>
              <a:gd name="T48" fmla="*/ 80 w 128"/>
              <a:gd name="T49" fmla="*/ 105 h 105"/>
              <a:gd name="T50" fmla="*/ 65 w 128"/>
              <a:gd name="T51" fmla="*/ 71 h 105"/>
              <a:gd name="T52" fmla="*/ 72 w 128"/>
              <a:gd name="T53" fmla="*/ 80 h 105"/>
              <a:gd name="T54" fmla="*/ 80 w 128"/>
              <a:gd name="T55" fmla="*/ 73 h 105"/>
              <a:gd name="T56" fmla="*/ 49 w 128"/>
              <a:gd name="T57" fmla="*/ 33 h 105"/>
              <a:gd name="T58" fmla="*/ 63 w 128"/>
              <a:gd name="T59" fmla="*/ 54 h 105"/>
              <a:gd name="T60" fmla="*/ 49 w 128"/>
              <a:gd name="T61" fmla="*/ 63 h 105"/>
              <a:gd name="T62" fmla="*/ 49 w 128"/>
              <a:gd name="T63" fmla="*/ 33 h 105"/>
              <a:gd name="T64" fmla="*/ 63 w 128"/>
              <a:gd name="T65" fmla="*/ 105 h 105"/>
              <a:gd name="T66" fmla="*/ 49 w 128"/>
              <a:gd name="T67" fmla="*/ 78 h 105"/>
              <a:gd name="T68" fmla="*/ 63 w 128"/>
              <a:gd name="T69" fmla="*/ 69 h 105"/>
              <a:gd name="T70" fmla="*/ 47 w 128"/>
              <a:gd name="T71" fmla="*/ 42 h 105"/>
              <a:gd name="T72" fmla="*/ 38 w 128"/>
              <a:gd name="T73" fmla="*/ 71 h 105"/>
              <a:gd name="T74" fmla="*/ 34 w 128"/>
              <a:gd name="T75" fmla="*/ 42 h 105"/>
              <a:gd name="T76" fmla="*/ 47 w 128"/>
              <a:gd name="T77" fmla="*/ 80 h 105"/>
              <a:gd name="T78" fmla="*/ 34 w 128"/>
              <a:gd name="T79" fmla="*/ 105 h 105"/>
              <a:gd name="T80" fmla="*/ 36 w 128"/>
              <a:gd name="T81" fmla="*/ 86 h 105"/>
              <a:gd name="T82" fmla="*/ 47 w 128"/>
              <a:gd name="T83" fmla="*/ 80 h 105"/>
              <a:gd name="T84" fmla="*/ 17 w 128"/>
              <a:gd name="T85" fmla="*/ 36 h 105"/>
              <a:gd name="T86" fmla="*/ 32 w 128"/>
              <a:gd name="T87" fmla="*/ 63 h 105"/>
              <a:gd name="T88" fmla="*/ 28 w 128"/>
              <a:gd name="T89" fmla="*/ 61 h 105"/>
              <a:gd name="T90" fmla="*/ 17 w 128"/>
              <a:gd name="T91" fmla="*/ 65 h 105"/>
              <a:gd name="T92" fmla="*/ 17 w 128"/>
              <a:gd name="T93" fmla="*/ 36 h 105"/>
              <a:gd name="T94" fmla="*/ 32 w 128"/>
              <a:gd name="T95" fmla="*/ 105 h 105"/>
              <a:gd name="T96" fmla="*/ 17 w 128"/>
              <a:gd name="T97" fmla="*/ 80 h 105"/>
              <a:gd name="T98" fmla="*/ 32 w 128"/>
              <a:gd name="T99" fmla="*/ 82 h 105"/>
              <a:gd name="T100" fmla="*/ 0 w 128"/>
              <a:gd name="T101" fmla="*/ 48 h 105"/>
              <a:gd name="T102" fmla="*/ 15 w 128"/>
              <a:gd name="T103" fmla="*/ 67 h 105"/>
              <a:gd name="T104" fmla="*/ 13 w 128"/>
              <a:gd name="T105" fmla="*/ 84 h 105"/>
              <a:gd name="T106" fmla="*/ 15 w 128"/>
              <a:gd name="T107" fmla="*/ 105 h 105"/>
              <a:gd name="T108" fmla="*/ 0 w 128"/>
              <a:gd name="T109" fmla="*/ 4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05">
                <a:moveTo>
                  <a:pt x="99" y="2"/>
                </a:moveTo>
                <a:lnTo>
                  <a:pt x="112" y="2"/>
                </a:lnTo>
                <a:lnTo>
                  <a:pt x="112" y="21"/>
                </a:lnTo>
                <a:lnTo>
                  <a:pt x="107" y="23"/>
                </a:lnTo>
                <a:lnTo>
                  <a:pt x="99" y="25"/>
                </a:lnTo>
                <a:lnTo>
                  <a:pt x="99" y="2"/>
                </a:lnTo>
                <a:lnTo>
                  <a:pt x="99" y="2"/>
                </a:lnTo>
                <a:close/>
                <a:moveTo>
                  <a:pt x="112" y="46"/>
                </a:moveTo>
                <a:lnTo>
                  <a:pt x="112" y="105"/>
                </a:lnTo>
                <a:lnTo>
                  <a:pt x="99" y="105"/>
                </a:lnTo>
                <a:lnTo>
                  <a:pt x="99" y="52"/>
                </a:lnTo>
                <a:lnTo>
                  <a:pt x="107" y="42"/>
                </a:lnTo>
                <a:lnTo>
                  <a:pt x="112" y="46"/>
                </a:lnTo>
                <a:lnTo>
                  <a:pt x="112" y="46"/>
                </a:lnTo>
                <a:close/>
                <a:moveTo>
                  <a:pt x="114" y="0"/>
                </a:moveTo>
                <a:lnTo>
                  <a:pt x="128" y="0"/>
                </a:lnTo>
                <a:lnTo>
                  <a:pt x="128" y="105"/>
                </a:lnTo>
                <a:lnTo>
                  <a:pt x="114" y="105"/>
                </a:lnTo>
                <a:lnTo>
                  <a:pt x="114" y="44"/>
                </a:lnTo>
                <a:lnTo>
                  <a:pt x="118" y="33"/>
                </a:lnTo>
                <a:lnTo>
                  <a:pt x="120" y="19"/>
                </a:lnTo>
                <a:lnTo>
                  <a:pt x="114" y="21"/>
                </a:lnTo>
                <a:lnTo>
                  <a:pt x="114" y="0"/>
                </a:lnTo>
                <a:lnTo>
                  <a:pt x="114" y="0"/>
                </a:lnTo>
                <a:close/>
                <a:moveTo>
                  <a:pt x="82" y="15"/>
                </a:moveTo>
                <a:lnTo>
                  <a:pt x="95" y="15"/>
                </a:lnTo>
                <a:lnTo>
                  <a:pt x="95" y="27"/>
                </a:lnTo>
                <a:lnTo>
                  <a:pt x="93" y="27"/>
                </a:lnTo>
                <a:lnTo>
                  <a:pt x="95" y="31"/>
                </a:lnTo>
                <a:lnTo>
                  <a:pt x="95" y="38"/>
                </a:lnTo>
                <a:lnTo>
                  <a:pt x="82" y="50"/>
                </a:lnTo>
                <a:lnTo>
                  <a:pt x="82" y="15"/>
                </a:lnTo>
                <a:lnTo>
                  <a:pt x="82" y="15"/>
                </a:lnTo>
                <a:close/>
                <a:moveTo>
                  <a:pt x="95" y="57"/>
                </a:moveTo>
                <a:lnTo>
                  <a:pt x="95" y="105"/>
                </a:lnTo>
                <a:lnTo>
                  <a:pt x="82" y="105"/>
                </a:lnTo>
                <a:lnTo>
                  <a:pt x="82" y="69"/>
                </a:lnTo>
                <a:lnTo>
                  <a:pt x="95" y="57"/>
                </a:lnTo>
                <a:lnTo>
                  <a:pt x="95" y="57"/>
                </a:lnTo>
                <a:close/>
                <a:moveTo>
                  <a:pt x="65" y="23"/>
                </a:moveTo>
                <a:lnTo>
                  <a:pt x="80" y="23"/>
                </a:lnTo>
                <a:lnTo>
                  <a:pt x="80" y="54"/>
                </a:lnTo>
                <a:lnTo>
                  <a:pt x="74" y="61"/>
                </a:lnTo>
                <a:lnTo>
                  <a:pt x="72" y="57"/>
                </a:lnTo>
                <a:lnTo>
                  <a:pt x="68" y="52"/>
                </a:lnTo>
                <a:lnTo>
                  <a:pt x="65" y="52"/>
                </a:lnTo>
                <a:lnTo>
                  <a:pt x="65" y="23"/>
                </a:lnTo>
                <a:lnTo>
                  <a:pt x="65" y="23"/>
                </a:lnTo>
                <a:close/>
                <a:moveTo>
                  <a:pt x="80" y="73"/>
                </a:moveTo>
                <a:lnTo>
                  <a:pt x="80" y="105"/>
                </a:lnTo>
                <a:lnTo>
                  <a:pt x="65" y="105"/>
                </a:lnTo>
                <a:lnTo>
                  <a:pt x="65" y="71"/>
                </a:lnTo>
                <a:lnTo>
                  <a:pt x="68" y="73"/>
                </a:lnTo>
                <a:lnTo>
                  <a:pt x="72" y="80"/>
                </a:lnTo>
                <a:lnTo>
                  <a:pt x="78" y="73"/>
                </a:lnTo>
                <a:lnTo>
                  <a:pt x="80" y="73"/>
                </a:lnTo>
                <a:lnTo>
                  <a:pt x="80" y="73"/>
                </a:lnTo>
                <a:close/>
                <a:moveTo>
                  <a:pt x="49" y="33"/>
                </a:moveTo>
                <a:lnTo>
                  <a:pt x="63" y="33"/>
                </a:lnTo>
                <a:lnTo>
                  <a:pt x="63" y="54"/>
                </a:lnTo>
                <a:lnTo>
                  <a:pt x="61" y="54"/>
                </a:lnTo>
                <a:lnTo>
                  <a:pt x="49" y="63"/>
                </a:lnTo>
                <a:lnTo>
                  <a:pt x="49" y="33"/>
                </a:lnTo>
                <a:lnTo>
                  <a:pt x="49" y="33"/>
                </a:lnTo>
                <a:close/>
                <a:moveTo>
                  <a:pt x="63" y="69"/>
                </a:moveTo>
                <a:lnTo>
                  <a:pt x="63" y="105"/>
                </a:lnTo>
                <a:lnTo>
                  <a:pt x="49" y="105"/>
                </a:lnTo>
                <a:lnTo>
                  <a:pt x="49" y="78"/>
                </a:lnTo>
                <a:lnTo>
                  <a:pt x="63" y="69"/>
                </a:lnTo>
                <a:lnTo>
                  <a:pt x="63" y="69"/>
                </a:lnTo>
                <a:close/>
                <a:moveTo>
                  <a:pt x="34" y="42"/>
                </a:moveTo>
                <a:lnTo>
                  <a:pt x="47" y="42"/>
                </a:lnTo>
                <a:lnTo>
                  <a:pt x="47" y="65"/>
                </a:lnTo>
                <a:lnTo>
                  <a:pt x="38" y="71"/>
                </a:lnTo>
                <a:lnTo>
                  <a:pt x="34" y="67"/>
                </a:lnTo>
                <a:lnTo>
                  <a:pt x="34" y="42"/>
                </a:lnTo>
                <a:lnTo>
                  <a:pt x="34" y="42"/>
                </a:lnTo>
                <a:close/>
                <a:moveTo>
                  <a:pt x="47" y="80"/>
                </a:moveTo>
                <a:lnTo>
                  <a:pt x="47" y="105"/>
                </a:lnTo>
                <a:lnTo>
                  <a:pt x="34" y="105"/>
                </a:lnTo>
                <a:lnTo>
                  <a:pt x="34" y="84"/>
                </a:lnTo>
                <a:lnTo>
                  <a:pt x="36" y="86"/>
                </a:lnTo>
                <a:lnTo>
                  <a:pt x="40" y="84"/>
                </a:lnTo>
                <a:lnTo>
                  <a:pt x="47" y="80"/>
                </a:lnTo>
                <a:lnTo>
                  <a:pt x="47" y="80"/>
                </a:lnTo>
                <a:close/>
                <a:moveTo>
                  <a:pt x="17" y="36"/>
                </a:moveTo>
                <a:lnTo>
                  <a:pt x="32" y="36"/>
                </a:lnTo>
                <a:lnTo>
                  <a:pt x="32" y="63"/>
                </a:lnTo>
                <a:lnTo>
                  <a:pt x="30" y="63"/>
                </a:lnTo>
                <a:lnTo>
                  <a:pt x="28" y="61"/>
                </a:lnTo>
                <a:lnTo>
                  <a:pt x="23" y="63"/>
                </a:lnTo>
                <a:lnTo>
                  <a:pt x="17" y="65"/>
                </a:lnTo>
                <a:lnTo>
                  <a:pt x="17" y="36"/>
                </a:lnTo>
                <a:lnTo>
                  <a:pt x="17" y="36"/>
                </a:lnTo>
                <a:close/>
                <a:moveTo>
                  <a:pt x="32" y="82"/>
                </a:moveTo>
                <a:lnTo>
                  <a:pt x="32" y="105"/>
                </a:lnTo>
                <a:lnTo>
                  <a:pt x="17" y="105"/>
                </a:lnTo>
                <a:lnTo>
                  <a:pt x="17" y="80"/>
                </a:lnTo>
                <a:lnTo>
                  <a:pt x="26" y="75"/>
                </a:lnTo>
                <a:lnTo>
                  <a:pt x="32" y="82"/>
                </a:lnTo>
                <a:lnTo>
                  <a:pt x="32" y="82"/>
                </a:lnTo>
                <a:close/>
                <a:moveTo>
                  <a:pt x="0" y="48"/>
                </a:moveTo>
                <a:lnTo>
                  <a:pt x="15" y="48"/>
                </a:lnTo>
                <a:lnTo>
                  <a:pt x="15" y="67"/>
                </a:lnTo>
                <a:lnTo>
                  <a:pt x="7" y="71"/>
                </a:lnTo>
                <a:lnTo>
                  <a:pt x="13" y="84"/>
                </a:lnTo>
                <a:lnTo>
                  <a:pt x="15" y="82"/>
                </a:lnTo>
                <a:lnTo>
                  <a:pt x="15" y="105"/>
                </a:lnTo>
                <a:lnTo>
                  <a:pt x="0" y="105"/>
                </a:lnTo>
                <a:lnTo>
                  <a:pt x="0" y="48"/>
                </a:lnTo>
                <a:close/>
              </a:path>
            </a:pathLst>
          </a:custGeom>
          <a:solidFill>
            <a:schemeClr val="bg1"/>
          </a:solidFill>
          <a:ln>
            <a:noFill/>
          </a:ln>
        </p:spPr>
        <p:txBody>
          <a:bodyPr vert="horz" wrap="square" lIns="121920" tIns="60960" rIns="121920" bIns="60960" numCol="1" anchor="t" anchorCtr="0" compatLnSpc="1"/>
          <a:lstStyle/>
          <a:p>
            <a:endParaRPr lang="zh-CN" altLang="en-US" sz="24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5" name="Freeform 176"/>
          <p:cNvSpPr>
            <a:spLocks noEditPoints="1"/>
          </p:cNvSpPr>
          <p:nvPr/>
        </p:nvSpPr>
        <p:spPr bwMode="auto">
          <a:xfrm>
            <a:off x="5379760" y="3572280"/>
            <a:ext cx="579038" cy="474993"/>
          </a:xfrm>
          <a:custGeom>
            <a:avLst/>
            <a:gdLst>
              <a:gd name="T0" fmla="*/ 112 w 128"/>
              <a:gd name="T1" fmla="*/ 2 h 105"/>
              <a:gd name="T2" fmla="*/ 107 w 128"/>
              <a:gd name="T3" fmla="*/ 23 h 105"/>
              <a:gd name="T4" fmla="*/ 99 w 128"/>
              <a:gd name="T5" fmla="*/ 2 h 105"/>
              <a:gd name="T6" fmla="*/ 112 w 128"/>
              <a:gd name="T7" fmla="*/ 46 h 105"/>
              <a:gd name="T8" fmla="*/ 99 w 128"/>
              <a:gd name="T9" fmla="*/ 105 h 105"/>
              <a:gd name="T10" fmla="*/ 107 w 128"/>
              <a:gd name="T11" fmla="*/ 42 h 105"/>
              <a:gd name="T12" fmla="*/ 112 w 128"/>
              <a:gd name="T13" fmla="*/ 46 h 105"/>
              <a:gd name="T14" fmla="*/ 128 w 128"/>
              <a:gd name="T15" fmla="*/ 0 h 105"/>
              <a:gd name="T16" fmla="*/ 114 w 128"/>
              <a:gd name="T17" fmla="*/ 105 h 105"/>
              <a:gd name="T18" fmla="*/ 118 w 128"/>
              <a:gd name="T19" fmla="*/ 33 h 105"/>
              <a:gd name="T20" fmla="*/ 114 w 128"/>
              <a:gd name="T21" fmla="*/ 21 h 105"/>
              <a:gd name="T22" fmla="*/ 114 w 128"/>
              <a:gd name="T23" fmla="*/ 0 h 105"/>
              <a:gd name="T24" fmla="*/ 95 w 128"/>
              <a:gd name="T25" fmla="*/ 15 h 105"/>
              <a:gd name="T26" fmla="*/ 93 w 128"/>
              <a:gd name="T27" fmla="*/ 27 h 105"/>
              <a:gd name="T28" fmla="*/ 95 w 128"/>
              <a:gd name="T29" fmla="*/ 38 h 105"/>
              <a:gd name="T30" fmla="*/ 82 w 128"/>
              <a:gd name="T31" fmla="*/ 15 h 105"/>
              <a:gd name="T32" fmla="*/ 95 w 128"/>
              <a:gd name="T33" fmla="*/ 57 h 105"/>
              <a:gd name="T34" fmla="*/ 82 w 128"/>
              <a:gd name="T35" fmla="*/ 105 h 105"/>
              <a:gd name="T36" fmla="*/ 95 w 128"/>
              <a:gd name="T37" fmla="*/ 57 h 105"/>
              <a:gd name="T38" fmla="*/ 65 w 128"/>
              <a:gd name="T39" fmla="*/ 23 h 105"/>
              <a:gd name="T40" fmla="*/ 80 w 128"/>
              <a:gd name="T41" fmla="*/ 54 h 105"/>
              <a:gd name="T42" fmla="*/ 72 w 128"/>
              <a:gd name="T43" fmla="*/ 57 h 105"/>
              <a:gd name="T44" fmla="*/ 65 w 128"/>
              <a:gd name="T45" fmla="*/ 52 h 105"/>
              <a:gd name="T46" fmla="*/ 65 w 128"/>
              <a:gd name="T47" fmla="*/ 23 h 105"/>
              <a:gd name="T48" fmla="*/ 80 w 128"/>
              <a:gd name="T49" fmla="*/ 105 h 105"/>
              <a:gd name="T50" fmla="*/ 65 w 128"/>
              <a:gd name="T51" fmla="*/ 71 h 105"/>
              <a:gd name="T52" fmla="*/ 72 w 128"/>
              <a:gd name="T53" fmla="*/ 80 h 105"/>
              <a:gd name="T54" fmla="*/ 80 w 128"/>
              <a:gd name="T55" fmla="*/ 73 h 105"/>
              <a:gd name="T56" fmla="*/ 49 w 128"/>
              <a:gd name="T57" fmla="*/ 33 h 105"/>
              <a:gd name="T58" fmla="*/ 63 w 128"/>
              <a:gd name="T59" fmla="*/ 54 h 105"/>
              <a:gd name="T60" fmla="*/ 49 w 128"/>
              <a:gd name="T61" fmla="*/ 63 h 105"/>
              <a:gd name="T62" fmla="*/ 49 w 128"/>
              <a:gd name="T63" fmla="*/ 33 h 105"/>
              <a:gd name="T64" fmla="*/ 63 w 128"/>
              <a:gd name="T65" fmla="*/ 105 h 105"/>
              <a:gd name="T66" fmla="*/ 49 w 128"/>
              <a:gd name="T67" fmla="*/ 78 h 105"/>
              <a:gd name="T68" fmla="*/ 63 w 128"/>
              <a:gd name="T69" fmla="*/ 69 h 105"/>
              <a:gd name="T70" fmla="*/ 47 w 128"/>
              <a:gd name="T71" fmla="*/ 42 h 105"/>
              <a:gd name="T72" fmla="*/ 38 w 128"/>
              <a:gd name="T73" fmla="*/ 71 h 105"/>
              <a:gd name="T74" fmla="*/ 34 w 128"/>
              <a:gd name="T75" fmla="*/ 42 h 105"/>
              <a:gd name="T76" fmla="*/ 47 w 128"/>
              <a:gd name="T77" fmla="*/ 80 h 105"/>
              <a:gd name="T78" fmla="*/ 34 w 128"/>
              <a:gd name="T79" fmla="*/ 105 h 105"/>
              <a:gd name="T80" fmla="*/ 36 w 128"/>
              <a:gd name="T81" fmla="*/ 86 h 105"/>
              <a:gd name="T82" fmla="*/ 47 w 128"/>
              <a:gd name="T83" fmla="*/ 80 h 105"/>
              <a:gd name="T84" fmla="*/ 17 w 128"/>
              <a:gd name="T85" fmla="*/ 36 h 105"/>
              <a:gd name="T86" fmla="*/ 32 w 128"/>
              <a:gd name="T87" fmla="*/ 63 h 105"/>
              <a:gd name="T88" fmla="*/ 28 w 128"/>
              <a:gd name="T89" fmla="*/ 61 h 105"/>
              <a:gd name="T90" fmla="*/ 17 w 128"/>
              <a:gd name="T91" fmla="*/ 65 h 105"/>
              <a:gd name="T92" fmla="*/ 17 w 128"/>
              <a:gd name="T93" fmla="*/ 36 h 105"/>
              <a:gd name="T94" fmla="*/ 32 w 128"/>
              <a:gd name="T95" fmla="*/ 105 h 105"/>
              <a:gd name="T96" fmla="*/ 17 w 128"/>
              <a:gd name="T97" fmla="*/ 80 h 105"/>
              <a:gd name="T98" fmla="*/ 32 w 128"/>
              <a:gd name="T99" fmla="*/ 82 h 105"/>
              <a:gd name="T100" fmla="*/ 0 w 128"/>
              <a:gd name="T101" fmla="*/ 48 h 105"/>
              <a:gd name="T102" fmla="*/ 15 w 128"/>
              <a:gd name="T103" fmla="*/ 67 h 105"/>
              <a:gd name="T104" fmla="*/ 13 w 128"/>
              <a:gd name="T105" fmla="*/ 84 h 105"/>
              <a:gd name="T106" fmla="*/ 15 w 128"/>
              <a:gd name="T107" fmla="*/ 105 h 105"/>
              <a:gd name="T108" fmla="*/ 0 w 128"/>
              <a:gd name="T109" fmla="*/ 4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05">
                <a:moveTo>
                  <a:pt x="99" y="2"/>
                </a:moveTo>
                <a:lnTo>
                  <a:pt x="112" y="2"/>
                </a:lnTo>
                <a:lnTo>
                  <a:pt x="112" y="21"/>
                </a:lnTo>
                <a:lnTo>
                  <a:pt x="107" y="23"/>
                </a:lnTo>
                <a:lnTo>
                  <a:pt x="99" y="25"/>
                </a:lnTo>
                <a:lnTo>
                  <a:pt x="99" y="2"/>
                </a:lnTo>
                <a:lnTo>
                  <a:pt x="99" y="2"/>
                </a:lnTo>
                <a:close/>
                <a:moveTo>
                  <a:pt x="112" y="46"/>
                </a:moveTo>
                <a:lnTo>
                  <a:pt x="112" y="105"/>
                </a:lnTo>
                <a:lnTo>
                  <a:pt x="99" y="105"/>
                </a:lnTo>
                <a:lnTo>
                  <a:pt x="99" y="52"/>
                </a:lnTo>
                <a:lnTo>
                  <a:pt x="107" y="42"/>
                </a:lnTo>
                <a:lnTo>
                  <a:pt x="112" y="46"/>
                </a:lnTo>
                <a:lnTo>
                  <a:pt x="112" y="46"/>
                </a:lnTo>
                <a:close/>
                <a:moveTo>
                  <a:pt x="114" y="0"/>
                </a:moveTo>
                <a:lnTo>
                  <a:pt x="128" y="0"/>
                </a:lnTo>
                <a:lnTo>
                  <a:pt x="128" y="105"/>
                </a:lnTo>
                <a:lnTo>
                  <a:pt x="114" y="105"/>
                </a:lnTo>
                <a:lnTo>
                  <a:pt x="114" y="44"/>
                </a:lnTo>
                <a:lnTo>
                  <a:pt x="118" y="33"/>
                </a:lnTo>
                <a:lnTo>
                  <a:pt x="120" y="19"/>
                </a:lnTo>
                <a:lnTo>
                  <a:pt x="114" y="21"/>
                </a:lnTo>
                <a:lnTo>
                  <a:pt x="114" y="0"/>
                </a:lnTo>
                <a:lnTo>
                  <a:pt x="114" y="0"/>
                </a:lnTo>
                <a:close/>
                <a:moveTo>
                  <a:pt x="82" y="15"/>
                </a:moveTo>
                <a:lnTo>
                  <a:pt x="95" y="15"/>
                </a:lnTo>
                <a:lnTo>
                  <a:pt x="95" y="27"/>
                </a:lnTo>
                <a:lnTo>
                  <a:pt x="93" y="27"/>
                </a:lnTo>
                <a:lnTo>
                  <a:pt x="95" y="31"/>
                </a:lnTo>
                <a:lnTo>
                  <a:pt x="95" y="38"/>
                </a:lnTo>
                <a:lnTo>
                  <a:pt x="82" y="50"/>
                </a:lnTo>
                <a:lnTo>
                  <a:pt x="82" y="15"/>
                </a:lnTo>
                <a:lnTo>
                  <a:pt x="82" y="15"/>
                </a:lnTo>
                <a:close/>
                <a:moveTo>
                  <a:pt x="95" y="57"/>
                </a:moveTo>
                <a:lnTo>
                  <a:pt x="95" y="105"/>
                </a:lnTo>
                <a:lnTo>
                  <a:pt x="82" y="105"/>
                </a:lnTo>
                <a:lnTo>
                  <a:pt x="82" y="69"/>
                </a:lnTo>
                <a:lnTo>
                  <a:pt x="95" y="57"/>
                </a:lnTo>
                <a:lnTo>
                  <a:pt x="95" y="57"/>
                </a:lnTo>
                <a:close/>
                <a:moveTo>
                  <a:pt x="65" y="23"/>
                </a:moveTo>
                <a:lnTo>
                  <a:pt x="80" y="23"/>
                </a:lnTo>
                <a:lnTo>
                  <a:pt x="80" y="54"/>
                </a:lnTo>
                <a:lnTo>
                  <a:pt x="74" y="61"/>
                </a:lnTo>
                <a:lnTo>
                  <a:pt x="72" y="57"/>
                </a:lnTo>
                <a:lnTo>
                  <a:pt x="68" y="52"/>
                </a:lnTo>
                <a:lnTo>
                  <a:pt x="65" y="52"/>
                </a:lnTo>
                <a:lnTo>
                  <a:pt x="65" y="23"/>
                </a:lnTo>
                <a:lnTo>
                  <a:pt x="65" y="23"/>
                </a:lnTo>
                <a:close/>
                <a:moveTo>
                  <a:pt x="80" y="73"/>
                </a:moveTo>
                <a:lnTo>
                  <a:pt x="80" y="105"/>
                </a:lnTo>
                <a:lnTo>
                  <a:pt x="65" y="105"/>
                </a:lnTo>
                <a:lnTo>
                  <a:pt x="65" y="71"/>
                </a:lnTo>
                <a:lnTo>
                  <a:pt x="68" y="73"/>
                </a:lnTo>
                <a:lnTo>
                  <a:pt x="72" y="80"/>
                </a:lnTo>
                <a:lnTo>
                  <a:pt x="78" y="73"/>
                </a:lnTo>
                <a:lnTo>
                  <a:pt x="80" y="73"/>
                </a:lnTo>
                <a:lnTo>
                  <a:pt x="80" y="73"/>
                </a:lnTo>
                <a:close/>
                <a:moveTo>
                  <a:pt x="49" y="33"/>
                </a:moveTo>
                <a:lnTo>
                  <a:pt x="63" y="33"/>
                </a:lnTo>
                <a:lnTo>
                  <a:pt x="63" y="54"/>
                </a:lnTo>
                <a:lnTo>
                  <a:pt x="61" y="54"/>
                </a:lnTo>
                <a:lnTo>
                  <a:pt x="49" y="63"/>
                </a:lnTo>
                <a:lnTo>
                  <a:pt x="49" y="33"/>
                </a:lnTo>
                <a:lnTo>
                  <a:pt x="49" y="33"/>
                </a:lnTo>
                <a:close/>
                <a:moveTo>
                  <a:pt x="63" y="69"/>
                </a:moveTo>
                <a:lnTo>
                  <a:pt x="63" y="105"/>
                </a:lnTo>
                <a:lnTo>
                  <a:pt x="49" y="105"/>
                </a:lnTo>
                <a:lnTo>
                  <a:pt x="49" y="78"/>
                </a:lnTo>
                <a:lnTo>
                  <a:pt x="63" y="69"/>
                </a:lnTo>
                <a:lnTo>
                  <a:pt x="63" y="69"/>
                </a:lnTo>
                <a:close/>
                <a:moveTo>
                  <a:pt x="34" y="42"/>
                </a:moveTo>
                <a:lnTo>
                  <a:pt x="47" y="42"/>
                </a:lnTo>
                <a:lnTo>
                  <a:pt x="47" y="65"/>
                </a:lnTo>
                <a:lnTo>
                  <a:pt x="38" y="71"/>
                </a:lnTo>
                <a:lnTo>
                  <a:pt x="34" y="67"/>
                </a:lnTo>
                <a:lnTo>
                  <a:pt x="34" y="42"/>
                </a:lnTo>
                <a:lnTo>
                  <a:pt x="34" y="42"/>
                </a:lnTo>
                <a:close/>
                <a:moveTo>
                  <a:pt x="47" y="80"/>
                </a:moveTo>
                <a:lnTo>
                  <a:pt x="47" y="105"/>
                </a:lnTo>
                <a:lnTo>
                  <a:pt x="34" y="105"/>
                </a:lnTo>
                <a:lnTo>
                  <a:pt x="34" y="84"/>
                </a:lnTo>
                <a:lnTo>
                  <a:pt x="36" y="86"/>
                </a:lnTo>
                <a:lnTo>
                  <a:pt x="40" y="84"/>
                </a:lnTo>
                <a:lnTo>
                  <a:pt x="47" y="80"/>
                </a:lnTo>
                <a:lnTo>
                  <a:pt x="47" y="80"/>
                </a:lnTo>
                <a:close/>
                <a:moveTo>
                  <a:pt x="17" y="36"/>
                </a:moveTo>
                <a:lnTo>
                  <a:pt x="32" y="36"/>
                </a:lnTo>
                <a:lnTo>
                  <a:pt x="32" y="63"/>
                </a:lnTo>
                <a:lnTo>
                  <a:pt x="30" y="63"/>
                </a:lnTo>
                <a:lnTo>
                  <a:pt x="28" y="61"/>
                </a:lnTo>
                <a:lnTo>
                  <a:pt x="23" y="63"/>
                </a:lnTo>
                <a:lnTo>
                  <a:pt x="17" y="65"/>
                </a:lnTo>
                <a:lnTo>
                  <a:pt x="17" y="36"/>
                </a:lnTo>
                <a:lnTo>
                  <a:pt x="17" y="36"/>
                </a:lnTo>
                <a:close/>
                <a:moveTo>
                  <a:pt x="32" y="82"/>
                </a:moveTo>
                <a:lnTo>
                  <a:pt x="32" y="105"/>
                </a:lnTo>
                <a:lnTo>
                  <a:pt x="17" y="105"/>
                </a:lnTo>
                <a:lnTo>
                  <a:pt x="17" y="80"/>
                </a:lnTo>
                <a:lnTo>
                  <a:pt x="26" y="75"/>
                </a:lnTo>
                <a:lnTo>
                  <a:pt x="32" y="82"/>
                </a:lnTo>
                <a:lnTo>
                  <a:pt x="32" y="82"/>
                </a:lnTo>
                <a:close/>
                <a:moveTo>
                  <a:pt x="0" y="48"/>
                </a:moveTo>
                <a:lnTo>
                  <a:pt x="15" y="48"/>
                </a:lnTo>
                <a:lnTo>
                  <a:pt x="15" y="67"/>
                </a:lnTo>
                <a:lnTo>
                  <a:pt x="7" y="71"/>
                </a:lnTo>
                <a:lnTo>
                  <a:pt x="13" y="84"/>
                </a:lnTo>
                <a:lnTo>
                  <a:pt x="15" y="82"/>
                </a:lnTo>
                <a:lnTo>
                  <a:pt x="15" y="105"/>
                </a:lnTo>
                <a:lnTo>
                  <a:pt x="0" y="105"/>
                </a:lnTo>
                <a:lnTo>
                  <a:pt x="0" y="48"/>
                </a:lnTo>
                <a:close/>
              </a:path>
            </a:pathLst>
          </a:custGeom>
          <a:solidFill>
            <a:schemeClr val="bg1"/>
          </a:solidFill>
          <a:ln>
            <a:noFill/>
          </a:ln>
        </p:spPr>
        <p:txBody>
          <a:bodyPr vert="horz" wrap="square" lIns="121920" tIns="60960" rIns="121920" bIns="60960" numCol="1" anchor="t" anchorCtr="0" compatLnSpc="1"/>
          <a:lstStyle/>
          <a:p>
            <a:endParaRPr lang="zh-CN" altLang="en-US" sz="24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6" name="Freeform 176"/>
          <p:cNvSpPr>
            <a:spLocks noEditPoints="1"/>
          </p:cNvSpPr>
          <p:nvPr/>
        </p:nvSpPr>
        <p:spPr bwMode="auto">
          <a:xfrm>
            <a:off x="5341660" y="5218219"/>
            <a:ext cx="579038" cy="474993"/>
          </a:xfrm>
          <a:custGeom>
            <a:avLst/>
            <a:gdLst>
              <a:gd name="T0" fmla="*/ 112 w 128"/>
              <a:gd name="T1" fmla="*/ 2 h 105"/>
              <a:gd name="T2" fmla="*/ 107 w 128"/>
              <a:gd name="T3" fmla="*/ 23 h 105"/>
              <a:gd name="T4" fmla="*/ 99 w 128"/>
              <a:gd name="T5" fmla="*/ 2 h 105"/>
              <a:gd name="T6" fmla="*/ 112 w 128"/>
              <a:gd name="T7" fmla="*/ 46 h 105"/>
              <a:gd name="T8" fmla="*/ 99 w 128"/>
              <a:gd name="T9" fmla="*/ 105 h 105"/>
              <a:gd name="T10" fmla="*/ 107 w 128"/>
              <a:gd name="T11" fmla="*/ 42 h 105"/>
              <a:gd name="T12" fmla="*/ 112 w 128"/>
              <a:gd name="T13" fmla="*/ 46 h 105"/>
              <a:gd name="T14" fmla="*/ 128 w 128"/>
              <a:gd name="T15" fmla="*/ 0 h 105"/>
              <a:gd name="T16" fmla="*/ 114 w 128"/>
              <a:gd name="T17" fmla="*/ 105 h 105"/>
              <a:gd name="T18" fmla="*/ 118 w 128"/>
              <a:gd name="T19" fmla="*/ 33 h 105"/>
              <a:gd name="T20" fmla="*/ 114 w 128"/>
              <a:gd name="T21" fmla="*/ 21 h 105"/>
              <a:gd name="T22" fmla="*/ 114 w 128"/>
              <a:gd name="T23" fmla="*/ 0 h 105"/>
              <a:gd name="T24" fmla="*/ 95 w 128"/>
              <a:gd name="T25" fmla="*/ 15 h 105"/>
              <a:gd name="T26" fmla="*/ 93 w 128"/>
              <a:gd name="T27" fmla="*/ 27 h 105"/>
              <a:gd name="T28" fmla="*/ 95 w 128"/>
              <a:gd name="T29" fmla="*/ 38 h 105"/>
              <a:gd name="T30" fmla="*/ 82 w 128"/>
              <a:gd name="T31" fmla="*/ 15 h 105"/>
              <a:gd name="T32" fmla="*/ 95 w 128"/>
              <a:gd name="T33" fmla="*/ 57 h 105"/>
              <a:gd name="T34" fmla="*/ 82 w 128"/>
              <a:gd name="T35" fmla="*/ 105 h 105"/>
              <a:gd name="T36" fmla="*/ 95 w 128"/>
              <a:gd name="T37" fmla="*/ 57 h 105"/>
              <a:gd name="T38" fmla="*/ 65 w 128"/>
              <a:gd name="T39" fmla="*/ 23 h 105"/>
              <a:gd name="T40" fmla="*/ 80 w 128"/>
              <a:gd name="T41" fmla="*/ 54 h 105"/>
              <a:gd name="T42" fmla="*/ 72 w 128"/>
              <a:gd name="T43" fmla="*/ 57 h 105"/>
              <a:gd name="T44" fmla="*/ 65 w 128"/>
              <a:gd name="T45" fmla="*/ 52 h 105"/>
              <a:gd name="T46" fmla="*/ 65 w 128"/>
              <a:gd name="T47" fmla="*/ 23 h 105"/>
              <a:gd name="T48" fmla="*/ 80 w 128"/>
              <a:gd name="T49" fmla="*/ 105 h 105"/>
              <a:gd name="T50" fmla="*/ 65 w 128"/>
              <a:gd name="T51" fmla="*/ 71 h 105"/>
              <a:gd name="T52" fmla="*/ 72 w 128"/>
              <a:gd name="T53" fmla="*/ 80 h 105"/>
              <a:gd name="T54" fmla="*/ 80 w 128"/>
              <a:gd name="T55" fmla="*/ 73 h 105"/>
              <a:gd name="T56" fmla="*/ 49 w 128"/>
              <a:gd name="T57" fmla="*/ 33 h 105"/>
              <a:gd name="T58" fmla="*/ 63 w 128"/>
              <a:gd name="T59" fmla="*/ 54 h 105"/>
              <a:gd name="T60" fmla="*/ 49 w 128"/>
              <a:gd name="T61" fmla="*/ 63 h 105"/>
              <a:gd name="T62" fmla="*/ 49 w 128"/>
              <a:gd name="T63" fmla="*/ 33 h 105"/>
              <a:gd name="T64" fmla="*/ 63 w 128"/>
              <a:gd name="T65" fmla="*/ 105 h 105"/>
              <a:gd name="T66" fmla="*/ 49 w 128"/>
              <a:gd name="T67" fmla="*/ 78 h 105"/>
              <a:gd name="T68" fmla="*/ 63 w 128"/>
              <a:gd name="T69" fmla="*/ 69 h 105"/>
              <a:gd name="T70" fmla="*/ 47 w 128"/>
              <a:gd name="T71" fmla="*/ 42 h 105"/>
              <a:gd name="T72" fmla="*/ 38 w 128"/>
              <a:gd name="T73" fmla="*/ 71 h 105"/>
              <a:gd name="T74" fmla="*/ 34 w 128"/>
              <a:gd name="T75" fmla="*/ 42 h 105"/>
              <a:gd name="T76" fmla="*/ 47 w 128"/>
              <a:gd name="T77" fmla="*/ 80 h 105"/>
              <a:gd name="T78" fmla="*/ 34 w 128"/>
              <a:gd name="T79" fmla="*/ 105 h 105"/>
              <a:gd name="T80" fmla="*/ 36 w 128"/>
              <a:gd name="T81" fmla="*/ 86 h 105"/>
              <a:gd name="T82" fmla="*/ 47 w 128"/>
              <a:gd name="T83" fmla="*/ 80 h 105"/>
              <a:gd name="T84" fmla="*/ 17 w 128"/>
              <a:gd name="T85" fmla="*/ 36 h 105"/>
              <a:gd name="T86" fmla="*/ 32 w 128"/>
              <a:gd name="T87" fmla="*/ 63 h 105"/>
              <a:gd name="T88" fmla="*/ 28 w 128"/>
              <a:gd name="T89" fmla="*/ 61 h 105"/>
              <a:gd name="T90" fmla="*/ 17 w 128"/>
              <a:gd name="T91" fmla="*/ 65 h 105"/>
              <a:gd name="T92" fmla="*/ 17 w 128"/>
              <a:gd name="T93" fmla="*/ 36 h 105"/>
              <a:gd name="T94" fmla="*/ 32 w 128"/>
              <a:gd name="T95" fmla="*/ 105 h 105"/>
              <a:gd name="T96" fmla="*/ 17 w 128"/>
              <a:gd name="T97" fmla="*/ 80 h 105"/>
              <a:gd name="T98" fmla="*/ 32 w 128"/>
              <a:gd name="T99" fmla="*/ 82 h 105"/>
              <a:gd name="T100" fmla="*/ 0 w 128"/>
              <a:gd name="T101" fmla="*/ 48 h 105"/>
              <a:gd name="T102" fmla="*/ 15 w 128"/>
              <a:gd name="T103" fmla="*/ 67 h 105"/>
              <a:gd name="T104" fmla="*/ 13 w 128"/>
              <a:gd name="T105" fmla="*/ 84 h 105"/>
              <a:gd name="T106" fmla="*/ 15 w 128"/>
              <a:gd name="T107" fmla="*/ 105 h 105"/>
              <a:gd name="T108" fmla="*/ 0 w 128"/>
              <a:gd name="T109" fmla="*/ 4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05">
                <a:moveTo>
                  <a:pt x="99" y="2"/>
                </a:moveTo>
                <a:lnTo>
                  <a:pt x="112" y="2"/>
                </a:lnTo>
                <a:lnTo>
                  <a:pt x="112" y="21"/>
                </a:lnTo>
                <a:lnTo>
                  <a:pt x="107" y="23"/>
                </a:lnTo>
                <a:lnTo>
                  <a:pt x="99" y="25"/>
                </a:lnTo>
                <a:lnTo>
                  <a:pt x="99" y="2"/>
                </a:lnTo>
                <a:lnTo>
                  <a:pt x="99" y="2"/>
                </a:lnTo>
                <a:close/>
                <a:moveTo>
                  <a:pt x="112" y="46"/>
                </a:moveTo>
                <a:lnTo>
                  <a:pt x="112" y="105"/>
                </a:lnTo>
                <a:lnTo>
                  <a:pt x="99" y="105"/>
                </a:lnTo>
                <a:lnTo>
                  <a:pt x="99" y="52"/>
                </a:lnTo>
                <a:lnTo>
                  <a:pt x="107" y="42"/>
                </a:lnTo>
                <a:lnTo>
                  <a:pt x="112" y="46"/>
                </a:lnTo>
                <a:lnTo>
                  <a:pt x="112" y="46"/>
                </a:lnTo>
                <a:close/>
                <a:moveTo>
                  <a:pt x="114" y="0"/>
                </a:moveTo>
                <a:lnTo>
                  <a:pt x="128" y="0"/>
                </a:lnTo>
                <a:lnTo>
                  <a:pt x="128" y="105"/>
                </a:lnTo>
                <a:lnTo>
                  <a:pt x="114" y="105"/>
                </a:lnTo>
                <a:lnTo>
                  <a:pt x="114" y="44"/>
                </a:lnTo>
                <a:lnTo>
                  <a:pt x="118" y="33"/>
                </a:lnTo>
                <a:lnTo>
                  <a:pt x="120" y="19"/>
                </a:lnTo>
                <a:lnTo>
                  <a:pt x="114" y="21"/>
                </a:lnTo>
                <a:lnTo>
                  <a:pt x="114" y="0"/>
                </a:lnTo>
                <a:lnTo>
                  <a:pt x="114" y="0"/>
                </a:lnTo>
                <a:close/>
                <a:moveTo>
                  <a:pt x="82" y="15"/>
                </a:moveTo>
                <a:lnTo>
                  <a:pt x="95" y="15"/>
                </a:lnTo>
                <a:lnTo>
                  <a:pt x="95" y="27"/>
                </a:lnTo>
                <a:lnTo>
                  <a:pt x="93" y="27"/>
                </a:lnTo>
                <a:lnTo>
                  <a:pt x="95" y="31"/>
                </a:lnTo>
                <a:lnTo>
                  <a:pt x="95" y="38"/>
                </a:lnTo>
                <a:lnTo>
                  <a:pt x="82" y="50"/>
                </a:lnTo>
                <a:lnTo>
                  <a:pt x="82" y="15"/>
                </a:lnTo>
                <a:lnTo>
                  <a:pt x="82" y="15"/>
                </a:lnTo>
                <a:close/>
                <a:moveTo>
                  <a:pt x="95" y="57"/>
                </a:moveTo>
                <a:lnTo>
                  <a:pt x="95" y="105"/>
                </a:lnTo>
                <a:lnTo>
                  <a:pt x="82" y="105"/>
                </a:lnTo>
                <a:lnTo>
                  <a:pt x="82" y="69"/>
                </a:lnTo>
                <a:lnTo>
                  <a:pt x="95" y="57"/>
                </a:lnTo>
                <a:lnTo>
                  <a:pt x="95" y="57"/>
                </a:lnTo>
                <a:close/>
                <a:moveTo>
                  <a:pt x="65" y="23"/>
                </a:moveTo>
                <a:lnTo>
                  <a:pt x="80" y="23"/>
                </a:lnTo>
                <a:lnTo>
                  <a:pt x="80" y="54"/>
                </a:lnTo>
                <a:lnTo>
                  <a:pt x="74" y="61"/>
                </a:lnTo>
                <a:lnTo>
                  <a:pt x="72" y="57"/>
                </a:lnTo>
                <a:lnTo>
                  <a:pt x="68" y="52"/>
                </a:lnTo>
                <a:lnTo>
                  <a:pt x="65" y="52"/>
                </a:lnTo>
                <a:lnTo>
                  <a:pt x="65" y="23"/>
                </a:lnTo>
                <a:lnTo>
                  <a:pt x="65" y="23"/>
                </a:lnTo>
                <a:close/>
                <a:moveTo>
                  <a:pt x="80" y="73"/>
                </a:moveTo>
                <a:lnTo>
                  <a:pt x="80" y="105"/>
                </a:lnTo>
                <a:lnTo>
                  <a:pt x="65" y="105"/>
                </a:lnTo>
                <a:lnTo>
                  <a:pt x="65" y="71"/>
                </a:lnTo>
                <a:lnTo>
                  <a:pt x="68" y="73"/>
                </a:lnTo>
                <a:lnTo>
                  <a:pt x="72" y="80"/>
                </a:lnTo>
                <a:lnTo>
                  <a:pt x="78" y="73"/>
                </a:lnTo>
                <a:lnTo>
                  <a:pt x="80" y="73"/>
                </a:lnTo>
                <a:lnTo>
                  <a:pt x="80" y="73"/>
                </a:lnTo>
                <a:close/>
                <a:moveTo>
                  <a:pt x="49" y="33"/>
                </a:moveTo>
                <a:lnTo>
                  <a:pt x="63" y="33"/>
                </a:lnTo>
                <a:lnTo>
                  <a:pt x="63" y="54"/>
                </a:lnTo>
                <a:lnTo>
                  <a:pt x="61" y="54"/>
                </a:lnTo>
                <a:lnTo>
                  <a:pt x="49" y="63"/>
                </a:lnTo>
                <a:lnTo>
                  <a:pt x="49" y="33"/>
                </a:lnTo>
                <a:lnTo>
                  <a:pt x="49" y="33"/>
                </a:lnTo>
                <a:close/>
                <a:moveTo>
                  <a:pt x="63" y="69"/>
                </a:moveTo>
                <a:lnTo>
                  <a:pt x="63" y="105"/>
                </a:lnTo>
                <a:lnTo>
                  <a:pt x="49" y="105"/>
                </a:lnTo>
                <a:lnTo>
                  <a:pt x="49" y="78"/>
                </a:lnTo>
                <a:lnTo>
                  <a:pt x="63" y="69"/>
                </a:lnTo>
                <a:lnTo>
                  <a:pt x="63" y="69"/>
                </a:lnTo>
                <a:close/>
                <a:moveTo>
                  <a:pt x="34" y="42"/>
                </a:moveTo>
                <a:lnTo>
                  <a:pt x="47" y="42"/>
                </a:lnTo>
                <a:lnTo>
                  <a:pt x="47" y="65"/>
                </a:lnTo>
                <a:lnTo>
                  <a:pt x="38" y="71"/>
                </a:lnTo>
                <a:lnTo>
                  <a:pt x="34" y="67"/>
                </a:lnTo>
                <a:lnTo>
                  <a:pt x="34" y="42"/>
                </a:lnTo>
                <a:lnTo>
                  <a:pt x="34" y="42"/>
                </a:lnTo>
                <a:close/>
                <a:moveTo>
                  <a:pt x="47" y="80"/>
                </a:moveTo>
                <a:lnTo>
                  <a:pt x="47" y="105"/>
                </a:lnTo>
                <a:lnTo>
                  <a:pt x="34" y="105"/>
                </a:lnTo>
                <a:lnTo>
                  <a:pt x="34" y="84"/>
                </a:lnTo>
                <a:lnTo>
                  <a:pt x="36" y="86"/>
                </a:lnTo>
                <a:lnTo>
                  <a:pt x="40" y="84"/>
                </a:lnTo>
                <a:lnTo>
                  <a:pt x="47" y="80"/>
                </a:lnTo>
                <a:lnTo>
                  <a:pt x="47" y="80"/>
                </a:lnTo>
                <a:close/>
                <a:moveTo>
                  <a:pt x="17" y="36"/>
                </a:moveTo>
                <a:lnTo>
                  <a:pt x="32" y="36"/>
                </a:lnTo>
                <a:lnTo>
                  <a:pt x="32" y="63"/>
                </a:lnTo>
                <a:lnTo>
                  <a:pt x="30" y="63"/>
                </a:lnTo>
                <a:lnTo>
                  <a:pt x="28" y="61"/>
                </a:lnTo>
                <a:lnTo>
                  <a:pt x="23" y="63"/>
                </a:lnTo>
                <a:lnTo>
                  <a:pt x="17" y="65"/>
                </a:lnTo>
                <a:lnTo>
                  <a:pt x="17" y="36"/>
                </a:lnTo>
                <a:lnTo>
                  <a:pt x="17" y="36"/>
                </a:lnTo>
                <a:close/>
                <a:moveTo>
                  <a:pt x="32" y="82"/>
                </a:moveTo>
                <a:lnTo>
                  <a:pt x="32" y="105"/>
                </a:lnTo>
                <a:lnTo>
                  <a:pt x="17" y="105"/>
                </a:lnTo>
                <a:lnTo>
                  <a:pt x="17" y="80"/>
                </a:lnTo>
                <a:lnTo>
                  <a:pt x="26" y="75"/>
                </a:lnTo>
                <a:lnTo>
                  <a:pt x="32" y="82"/>
                </a:lnTo>
                <a:lnTo>
                  <a:pt x="32" y="82"/>
                </a:lnTo>
                <a:close/>
                <a:moveTo>
                  <a:pt x="0" y="48"/>
                </a:moveTo>
                <a:lnTo>
                  <a:pt x="15" y="48"/>
                </a:lnTo>
                <a:lnTo>
                  <a:pt x="15" y="67"/>
                </a:lnTo>
                <a:lnTo>
                  <a:pt x="7" y="71"/>
                </a:lnTo>
                <a:lnTo>
                  <a:pt x="13" y="84"/>
                </a:lnTo>
                <a:lnTo>
                  <a:pt x="15" y="82"/>
                </a:lnTo>
                <a:lnTo>
                  <a:pt x="15" y="105"/>
                </a:lnTo>
                <a:lnTo>
                  <a:pt x="0" y="105"/>
                </a:lnTo>
                <a:lnTo>
                  <a:pt x="0" y="48"/>
                </a:lnTo>
                <a:close/>
              </a:path>
            </a:pathLst>
          </a:custGeom>
          <a:solidFill>
            <a:schemeClr val="bg1"/>
          </a:solidFill>
          <a:ln>
            <a:noFill/>
          </a:ln>
        </p:spPr>
        <p:txBody>
          <a:bodyPr vert="horz" wrap="square" lIns="121920" tIns="60960" rIns="121920" bIns="60960" numCol="1" anchor="t" anchorCtr="0" compatLnSpc="1"/>
          <a:lstStyle/>
          <a:p>
            <a:endParaRPr lang="zh-CN" altLang="en-US" sz="24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7" name="文本框 26"/>
          <p:cNvSpPr txBox="1"/>
          <p:nvPr/>
        </p:nvSpPr>
        <p:spPr>
          <a:xfrm>
            <a:off x="6426315" y="1700843"/>
            <a:ext cx="3107460" cy="417195"/>
          </a:xfrm>
          <a:prstGeom prst="rect">
            <a:avLst/>
          </a:prstGeom>
          <a:noFill/>
        </p:spPr>
        <p:txBody>
          <a:bodyPr vert="horz" wrap="none" lIns="0" tIns="0" rIns="0" bIns="0" anchor="ctr">
            <a:noAutofit/>
          </a:bodyPr>
          <a:lstStyle/>
          <a:p>
            <a:pP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tx1">
                  <a:lumMod val="85000"/>
                  <a:lumOff val="15000"/>
                </a:schemeClr>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28" name="文本框 27"/>
          <p:cNvSpPr txBox="1"/>
          <p:nvPr/>
        </p:nvSpPr>
        <p:spPr>
          <a:xfrm>
            <a:off x="6426315" y="2013793"/>
            <a:ext cx="5362562" cy="706475"/>
          </a:xfrm>
          <a:prstGeom prst="rect">
            <a:avLst/>
          </a:prstGeom>
          <a:noFill/>
        </p:spPr>
        <p:txBody>
          <a:bodyPr vert="horz" wrap="none" lIns="0" tIns="0" rIns="0" bIns="0" anchor="ctr">
            <a:noAutofit/>
          </a:bodyPr>
          <a:lstStyle/>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9" name="文本框 28"/>
          <p:cNvSpPr txBox="1"/>
          <p:nvPr/>
        </p:nvSpPr>
        <p:spPr>
          <a:xfrm>
            <a:off x="6426315" y="3326808"/>
            <a:ext cx="3107460" cy="417195"/>
          </a:xfrm>
          <a:prstGeom prst="rect">
            <a:avLst/>
          </a:prstGeom>
          <a:noFill/>
        </p:spPr>
        <p:txBody>
          <a:bodyPr vert="horz" wrap="none" lIns="0" tIns="0" rIns="0" bIns="0" anchor="ctr">
            <a:noAutofit/>
          </a:bodyPr>
          <a:lstStyle/>
          <a:p>
            <a:pP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tx1">
                  <a:lumMod val="85000"/>
                  <a:lumOff val="15000"/>
                </a:schemeClr>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30" name="文本框 29"/>
          <p:cNvSpPr txBox="1"/>
          <p:nvPr/>
        </p:nvSpPr>
        <p:spPr>
          <a:xfrm>
            <a:off x="6426315" y="3639758"/>
            <a:ext cx="5362562" cy="706475"/>
          </a:xfrm>
          <a:prstGeom prst="rect">
            <a:avLst/>
          </a:prstGeom>
          <a:noFill/>
        </p:spPr>
        <p:txBody>
          <a:bodyPr vert="horz" wrap="none" lIns="0" tIns="0" rIns="0" bIns="0" anchor="ctr">
            <a:noAutofit/>
          </a:bodyPr>
          <a:lstStyle/>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1" name="文本框 30"/>
          <p:cNvSpPr txBox="1"/>
          <p:nvPr/>
        </p:nvSpPr>
        <p:spPr>
          <a:xfrm>
            <a:off x="6426315" y="4990118"/>
            <a:ext cx="3107460" cy="417195"/>
          </a:xfrm>
          <a:prstGeom prst="rect">
            <a:avLst/>
          </a:prstGeom>
          <a:noFill/>
        </p:spPr>
        <p:txBody>
          <a:bodyPr vert="horz" wrap="none" lIns="0" tIns="0" rIns="0" bIns="0" anchor="ctr">
            <a:noAutofit/>
          </a:bodyPr>
          <a:lstStyle/>
          <a:p>
            <a:pP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tx1">
                  <a:lumMod val="85000"/>
                  <a:lumOff val="15000"/>
                </a:schemeClr>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32" name="文本框 31"/>
          <p:cNvSpPr txBox="1"/>
          <p:nvPr/>
        </p:nvSpPr>
        <p:spPr>
          <a:xfrm>
            <a:off x="6426315" y="5303068"/>
            <a:ext cx="5362562" cy="706475"/>
          </a:xfrm>
          <a:prstGeom prst="rect">
            <a:avLst/>
          </a:prstGeom>
          <a:noFill/>
        </p:spPr>
        <p:txBody>
          <a:bodyPr vert="horz" wrap="none" lIns="0" tIns="0" rIns="0" bIns="0" anchor="ctr">
            <a:noAutofit/>
          </a:bodyPr>
          <a:lstStyle/>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3" name="文本框 32"/>
          <p:cNvSpPr txBox="1"/>
          <p:nvPr/>
        </p:nvSpPr>
        <p:spPr>
          <a:xfrm>
            <a:off x="2875279" y="2051857"/>
            <a:ext cx="1520053" cy="417195"/>
          </a:xfrm>
          <a:prstGeom prst="rect">
            <a:avLst/>
          </a:prstGeom>
          <a:noFill/>
        </p:spPr>
        <p:txBody>
          <a:bodyPr vert="horz" wrap="none" lIns="0" tIns="0" rIns="0" bIns="0" anchor="ctr">
            <a:noAutofit/>
          </a:bodyPr>
          <a:lstStyle/>
          <a:p>
            <a:pPr algn="r" defTabSz="508000" eaLnBrk="0"/>
            <a:r>
              <a:rPr lang="zh-CN" altLang="en-US" sz="2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编辑标题</a:t>
            </a:r>
            <a:endParaRPr lang="ko-KR" altLang="en-US" sz="2400" dirty="0">
              <a:solidFill>
                <a:schemeClr val="tx1">
                  <a:lumMod val="85000"/>
                  <a:lumOff val="15000"/>
                </a:schemeClr>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34" name="文本框 33"/>
          <p:cNvSpPr txBox="1"/>
          <p:nvPr/>
        </p:nvSpPr>
        <p:spPr>
          <a:xfrm>
            <a:off x="2875279" y="3601178"/>
            <a:ext cx="1520053" cy="417195"/>
          </a:xfrm>
          <a:prstGeom prst="rect">
            <a:avLst/>
          </a:prstGeom>
          <a:noFill/>
        </p:spPr>
        <p:txBody>
          <a:bodyPr vert="horz" wrap="none" lIns="0" tIns="0" rIns="0" bIns="0" anchor="ctr">
            <a:noAutofit/>
          </a:bodyPr>
          <a:lstStyle/>
          <a:p>
            <a:pPr algn="r" defTabSz="508000" eaLnBrk="0"/>
            <a:r>
              <a:rPr lang="zh-CN" altLang="en-US" sz="2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编辑标题</a:t>
            </a:r>
            <a:endParaRPr lang="ko-KR" altLang="en-US" sz="2400" dirty="0">
              <a:solidFill>
                <a:schemeClr val="tx1">
                  <a:lumMod val="85000"/>
                  <a:lumOff val="15000"/>
                </a:schemeClr>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35" name="文本框 34"/>
          <p:cNvSpPr txBox="1"/>
          <p:nvPr/>
        </p:nvSpPr>
        <p:spPr>
          <a:xfrm>
            <a:off x="2875279" y="5186830"/>
            <a:ext cx="1520053" cy="417195"/>
          </a:xfrm>
          <a:prstGeom prst="rect">
            <a:avLst/>
          </a:prstGeom>
          <a:noFill/>
        </p:spPr>
        <p:txBody>
          <a:bodyPr vert="horz" wrap="none" lIns="0" tIns="0" rIns="0" bIns="0" anchor="ctr">
            <a:noAutofit/>
          </a:bodyPr>
          <a:lstStyle/>
          <a:p>
            <a:pPr algn="r" defTabSz="508000" eaLnBrk="0"/>
            <a:r>
              <a:rPr lang="zh-CN" altLang="en-US" sz="2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编辑标题</a:t>
            </a:r>
            <a:endParaRPr lang="ko-KR" altLang="en-US" sz="2400" dirty="0">
              <a:solidFill>
                <a:schemeClr val="tx1">
                  <a:lumMod val="85000"/>
                  <a:lumOff val="15000"/>
                </a:schemeClr>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36" name="矩形 35"/>
          <p:cNvSpPr/>
          <p:nvPr/>
        </p:nvSpPr>
        <p:spPr>
          <a:xfrm>
            <a:off x="1" y="117985"/>
            <a:ext cx="767408" cy="563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7" name="文本框 36"/>
          <p:cNvSpPr txBox="1"/>
          <p:nvPr/>
        </p:nvSpPr>
        <p:spPr>
          <a:xfrm>
            <a:off x="767408" y="98323"/>
            <a:ext cx="3106502" cy="553998"/>
          </a:xfrm>
          <a:prstGeom prst="rect">
            <a:avLst/>
          </a:prstGeom>
          <a:noFill/>
        </p:spPr>
        <p:txBody>
          <a:bodyPr wrap="square" rtlCol="0">
            <a:spAutoFit/>
          </a:bodyPr>
          <a:lstStyle/>
          <a:p>
            <a:r>
              <a:rPr lang="zh-CN" altLang="en-US" sz="30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添加标题内容</a:t>
            </a:r>
          </a:p>
        </p:txBody>
      </p:sp>
      <p:sp>
        <p:nvSpPr>
          <p:cNvPr id="38" name="文本框 37"/>
          <p:cNvSpPr txBox="1"/>
          <p:nvPr/>
        </p:nvSpPr>
        <p:spPr>
          <a:xfrm>
            <a:off x="767408" y="533485"/>
            <a:ext cx="3204824" cy="230832"/>
          </a:xfrm>
          <a:prstGeom prst="rect">
            <a:avLst/>
          </a:prstGeom>
          <a:noFill/>
        </p:spPr>
        <p:txBody>
          <a:bodyPr wrap="square" rtlCol="0">
            <a:spAutoFit/>
          </a:bodyPr>
          <a:lstStyle/>
          <a:p>
            <a:pPr eaLnBrk="0"/>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Nunc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viverra</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imperdiet</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enim</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Fusce</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est.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Vivamus</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tellus</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2500" advClick="0" advTm="1000">
        <p:checker/>
      </p:transition>
    </mc:Choice>
    <mc:Fallback xmlns="">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0" grpId="0" animBg="1"/>
      <p:bldP spid="21" grpId="0" animBg="1"/>
      <p:bldP spid="18" grpId="0" animBg="1"/>
      <p:bldP spid="19" grpId="0" animBg="1"/>
      <p:bldP spid="14" grpId="0" animBg="1"/>
      <p:bldP spid="15" grpId="0" animBg="1"/>
      <p:bldP spid="16" grpId="0" animBg="1"/>
      <p:bldP spid="17" grpId="0" animBg="1"/>
      <p:bldP spid="24" grpId="0" animBg="1"/>
      <p:bldP spid="25" grpId="0" animBg="1"/>
      <p:bldP spid="26" grpId="0" animBg="1"/>
      <p:bldP spid="27" grpId="0"/>
      <p:bldP spid="28" grpId="0"/>
      <p:bldP spid="29" grpId="0"/>
      <p:bldP spid="30" grpId="0"/>
      <p:bldP spid="31" grpId="0"/>
      <p:bldP spid="32" grpId="0"/>
      <p:bldP spid="33"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íšḻiḓè"/>
          <p:cNvGrpSpPr/>
          <p:nvPr/>
        </p:nvGrpSpPr>
        <p:grpSpPr>
          <a:xfrm rot="16405782">
            <a:off x="8053597" y="1088923"/>
            <a:ext cx="2489549" cy="3991392"/>
            <a:chOff x="7486712" y="569271"/>
            <a:chExt cx="2059845" cy="3302467"/>
          </a:xfrm>
        </p:grpSpPr>
        <p:sp>
          <p:nvSpPr>
            <p:cNvPr id="29" name="işḻîďe"/>
            <p:cNvSpPr/>
            <p:nvPr/>
          </p:nvSpPr>
          <p:spPr>
            <a:xfrm rot="7106723">
              <a:off x="6414430" y="1837877"/>
              <a:ext cx="3162740" cy="62552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6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0" name="iśļïďé"/>
            <p:cNvSpPr/>
            <p:nvPr/>
          </p:nvSpPr>
          <p:spPr>
            <a:xfrm rot="5965617">
              <a:off x="6822714" y="1976564"/>
              <a:ext cx="3162740" cy="62552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6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1" name="ïṡḻïḋé"/>
            <p:cNvSpPr/>
            <p:nvPr/>
          </p:nvSpPr>
          <p:spPr>
            <a:xfrm rot="4885328">
              <a:off x="7219328" y="1977604"/>
              <a:ext cx="3162740" cy="62552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6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2" name="ïś1ïďè"/>
            <p:cNvSpPr/>
            <p:nvPr/>
          </p:nvSpPr>
          <p:spPr>
            <a:xfrm rot="3879945">
              <a:off x="7581961" y="1873914"/>
              <a:ext cx="3162740" cy="62552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6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3" name="íṥļîḋe"/>
            <p:cNvSpPr/>
            <p:nvPr/>
          </p:nvSpPr>
          <p:spPr>
            <a:xfrm rot="3739097">
              <a:off x="8862699" y="2660958"/>
              <a:ext cx="1099536" cy="268180"/>
            </a:xfrm>
            <a:prstGeom prst="rect">
              <a:avLst/>
            </a:prstGeom>
          </p:spPr>
          <p:txBody>
            <a:bodyPr wrap="none">
              <a:normAutofit fontScale="92500" lnSpcReduction="10000"/>
            </a:bodyPr>
            <a:lstStyle/>
            <a:p>
              <a:pPr algn="r"/>
              <a:r>
                <a:rPr lang="zh-CN" altLang="en-US" sz="1680" b="1"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标题文本预设</a:t>
              </a:r>
            </a:p>
          </p:txBody>
        </p:sp>
        <p:sp>
          <p:nvSpPr>
            <p:cNvPr id="34" name="îṥḷiḋê"/>
            <p:cNvSpPr/>
            <p:nvPr/>
          </p:nvSpPr>
          <p:spPr>
            <a:xfrm rot="4851736">
              <a:off x="8338072" y="2989282"/>
              <a:ext cx="1099536" cy="268180"/>
            </a:xfrm>
            <a:prstGeom prst="rect">
              <a:avLst/>
            </a:prstGeom>
          </p:spPr>
          <p:txBody>
            <a:bodyPr wrap="none">
              <a:normAutofit fontScale="92500" lnSpcReduction="10000"/>
            </a:bodyPr>
            <a:lstStyle/>
            <a:p>
              <a:pPr algn="r"/>
              <a:r>
                <a:rPr lang="zh-CN" altLang="en-US" sz="1680" b="1"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标题文本预设</a:t>
              </a:r>
            </a:p>
          </p:txBody>
        </p:sp>
        <p:sp>
          <p:nvSpPr>
            <p:cNvPr id="35" name="îśļiḓê"/>
            <p:cNvSpPr/>
            <p:nvPr/>
          </p:nvSpPr>
          <p:spPr>
            <a:xfrm rot="6120999">
              <a:off x="7708270" y="2975417"/>
              <a:ext cx="1099536" cy="268180"/>
            </a:xfrm>
            <a:prstGeom prst="rect">
              <a:avLst/>
            </a:prstGeom>
          </p:spPr>
          <p:txBody>
            <a:bodyPr wrap="none">
              <a:normAutofit fontScale="92500" lnSpcReduction="10000"/>
            </a:bodyPr>
            <a:lstStyle/>
            <a:p>
              <a:pPr algn="r"/>
              <a:r>
                <a:rPr lang="zh-CN" altLang="en-US" sz="1680" b="1"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标题文本预设</a:t>
              </a:r>
            </a:p>
          </p:txBody>
        </p:sp>
        <p:sp>
          <p:nvSpPr>
            <p:cNvPr id="36" name="íşḻiḑê"/>
            <p:cNvSpPr/>
            <p:nvPr/>
          </p:nvSpPr>
          <p:spPr>
            <a:xfrm rot="7164474">
              <a:off x="7071034" y="2723026"/>
              <a:ext cx="1099536" cy="268180"/>
            </a:xfrm>
            <a:prstGeom prst="rect">
              <a:avLst/>
            </a:prstGeom>
          </p:spPr>
          <p:txBody>
            <a:bodyPr wrap="none">
              <a:normAutofit fontScale="92500" lnSpcReduction="10000"/>
            </a:bodyPr>
            <a:lstStyle/>
            <a:p>
              <a:pPr algn="r"/>
              <a:r>
                <a:rPr lang="zh-CN" altLang="en-US" sz="1680" b="1"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标题文本预设</a:t>
              </a:r>
            </a:p>
          </p:txBody>
        </p:sp>
      </p:grpSp>
      <p:grpSp>
        <p:nvGrpSpPr>
          <p:cNvPr id="5" name="iṡlïḍè"/>
          <p:cNvGrpSpPr/>
          <p:nvPr/>
        </p:nvGrpSpPr>
        <p:grpSpPr>
          <a:xfrm>
            <a:off x="803787" y="3721416"/>
            <a:ext cx="2813567" cy="908538"/>
            <a:chOff x="1661919" y="2818856"/>
            <a:chExt cx="2813567" cy="908538"/>
          </a:xfrm>
        </p:grpSpPr>
        <p:grpSp>
          <p:nvGrpSpPr>
            <p:cNvPr id="25" name="iṣļïḓé"/>
            <p:cNvGrpSpPr/>
            <p:nvPr/>
          </p:nvGrpSpPr>
          <p:grpSpPr>
            <a:xfrm>
              <a:off x="2279576" y="2818856"/>
              <a:ext cx="2195910" cy="908538"/>
              <a:chOff x="2279576" y="3700546"/>
              <a:chExt cx="2195910" cy="908538"/>
            </a:xfrm>
          </p:grpSpPr>
          <p:sp>
            <p:nvSpPr>
              <p:cNvPr id="27" name="iŝľiḋè"/>
              <p:cNvSpPr/>
              <p:nvPr/>
            </p:nvSpPr>
            <p:spPr bwMode="auto">
              <a:xfrm>
                <a:off x="2279576" y="4051685"/>
                <a:ext cx="2195910"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rIns="108000" anchor="t" anchorCtr="0">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50000"/>
                  </a:lnSpc>
                  <a:spcBef>
                    <a:spcPct val="0"/>
                  </a:spcBef>
                  <a:buFontTx/>
                  <a:buNone/>
                </a:pPr>
                <a:r>
                  <a:rPr lang="zh-CN" altLang="en-US" sz="12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此部分内容作为文字排版占位显示</a:t>
                </a:r>
                <a:r>
                  <a:rPr lang="en-US" altLang="zh-CN" sz="12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r>
                <a:br>
                  <a:rPr lang="en-US" altLang="zh-CN" sz="12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br>
                <a:r>
                  <a:rPr lang="zh-CN" altLang="en-US" sz="12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（建议使用主题字体）</a:t>
                </a:r>
                <a:endParaRPr lang="en-US" altLang="zh-CN" sz="12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8" name="ï$1îḋè"/>
              <p:cNvSpPr txBox="1"/>
              <p:nvPr/>
            </p:nvSpPr>
            <p:spPr bwMode="auto">
              <a:xfrm>
                <a:off x="2279576" y="3700546"/>
                <a:ext cx="219591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rIns="10800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zh-CN" altLang="en-US" sz="2160" b="1" dirty="0">
                    <a:solidFill>
                      <a:schemeClr val="accent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标题文本预设</a:t>
                </a:r>
                <a:endParaRPr lang="en-US" altLang="zh-CN" sz="2160" b="1" dirty="0">
                  <a:solidFill>
                    <a:schemeClr val="accent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grpSp>
        <p:sp>
          <p:nvSpPr>
            <p:cNvPr id="26" name="îṩ1îḍè"/>
            <p:cNvSpPr/>
            <p:nvPr/>
          </p:nvSpPr>
          <p:spPr bwMode="auto">
            <a:xfrm>
              <a:off x="1661919" y="3042728"/>
              <a:ext cx="461080" cy="460795"/>
            </a:xfrm>
            <a:custGeom>
              <a:avLst/>
              <a:gdLst>
                <a:gd name="connsiteX0" fmla="*/ 482620 w 607097"/>
                <a:gd name="connsiteY0" fmla="*/ 381169 h 606722"/>
                <a:gd name="connsiteX1" fmla="*/ 496768 w 607097"/>
                <a:gd name="connsiteY1" fmla="*/ 381169 h 606722"/>
                <a:gd name="connsiteX2" fmla="*/ 510916 w 607097"/>
                <a:gd name="connsiteY2" fmla="*/ 395381 h 606722"/>
                <a:gd name="connsiteX3" fmla="*/ 510916 w 607097"/>
                <a:gd name="connsiteY3" fmla="*/ 409505 h 606722"/>
                <a:gd name="connsiteX4" fmla="*/ 503887 w 607097"/>
                <a:gd name="connsiteY4" fmla="*/ 412525 h 606722"/>
                <a:gd name="connsiteX5" fmla="*/ 496768 w 607097"/>
                <a:gd name="connsiteY5" fmla="*/ 409505 h 606722"/>
                <a:gd name="connsiteX6" fmla="*/ 482620 w 607097"/>
                <a:gd name="connsiteY6" fmla="*/ 395381 h 606722"/>
                <a:gd name="connsiteX7" fmla="*/ 482620 w 607097"/>
                <a:gd name="connsiteY7" fmla="*/ 381169 h 606722"/>
                <a:gd name="connsiteX8" fmla="*/ 546398 w 607097"/>
                <a:gd name="connsiteY8" fmla="*/ 242745 h 606722"/>
                <a:gd name="connsiteX9" fmla="*/ 566606 w 607097"/>
                <a:gd name="connsiteY9" fmla="*/ 242745 h 606722"/>
                <a:gd name="connsiteX10" fmla="*/ 576754 w 607097"/>
                <a:gd name="connsiteY10" fmla="*/ 252756 h 606722"/>
                <a:gd name="connsiteX11" fmla="*/ 566606 w 607097"/>
                <a:gd name="connsiteY11" fmla="*/ 262856 h 606722"/>
                <a:gd name="connsiteX12" fmla="*/ 546398 w 607097"/>
                <a:gd name="connsiteY12" fmla="*/ 262856 h 606722"/>
                <a:gd name="connsiteX13" fmla="*/ 536249 w 607097"/>
                <a:gd name="connsiteY13" fmla="*/ 252756 h 606722"/>
                <a:gd name="connsiteX14" fmla="*/ 546398 w 607097"/>
                <a:gd name="connsiteY14" fmla="*/ 242745 h 606722"/>
                <a:gd name="connsiteX15" fmla="*/ 353968 w 607097"/>
                <a:gd name="connsiteY15" fmla="*/ 101120 h 606722"/>
                <a:gd name="connsiteX16" fmla="*/ 364118 w 607097"/>
                <a:gd name="connsiteY16" fmla="*/ 111251 h 606722"/>
                <a:gd name="connsiteX17" fmla="*/ 364118 w 607097"/>
                <a:gd name="connsiteY17" fmla="*/ 242683 h 606722"/>
                <a:gd name="connsiteX18" fmla="*/ 424838 w 607097"/>
                <a:gd name="connsiteY18" fmla="*/ 242683 h 606722"/>
                <a:gd name="connsiteX19" fmla="*/ 434988 w 607097"/>
                <a:gd name="connsiteY19" fmla="*/ 252725 h 606722"/>
                <a:gd name="connsiteX20" fmla="*/ 424838 w 607097"/>
                <a:gd name="connsiteY20" fmla="*/ 262856 h 606722"/>
                <a:gd name="connsiteX21" fmla="*/ 353968 w 607097"/>
                <a:gd name="connsiteY21" fmla="*/ 262856 h 606722"/>
                <a:gd name="connsiteX22" fmla="*/ 343818 w 607097"/>
                <a:gd name="connsiteY22" fmla="*/ 252725 h 606722"/>
                <a:gd name="connsiteX23" fmla="*/ 343818 w 607097"/>
                <a:gd name="connsiteY23" fmla="*/ 111251 h 606722"/>
                <a:gd name="connsiteX24" fmla="*/ 353968 w 607097"/>
                <a:gd name="connsiteY24" fmla="*/ 101120 h 606722"/>
                <a:gd name="connsiteX25" fmla="*/ 496768 w 607097"/>
                <a:gd name="connsiteY25" fmla="*/ 96101 h 606722"/>
                <a:gd name="connsiteX26" fmla="*/ 510916 w 607097"/>
                <a:gd name="connsiteY26" fmla="*/ 96101 h 606722"/>
                <a:gd name="connsiteX27" fmla="*/ 510916 w 607097"/>
                <a:gd name="connsiteY27" fmla="*/ 110217 h 606722"/>
                <a:gd name="connsiteX28" fmla="*/ 496768 w 607097"/>
                <a:gd name="connsiteY28" fmla="*/ 124334 h 606722"/>
                <a:gd name="connsiteX29" fmla="*/ 489650 w 607097"/>
                <a:gd name="connsiteY29" fmla="*/ 127441 h 606722"/>
                <a:gd name="connsiteX30" fmla="*/ 482620 w 607097"/>
                <a:gd name="connsiteY30" fmla="*/ 124334 h 606722"/>
                <a:gd name="connsiteX31" fmla="*/ 482620 w 607097"/>
                <a:gd name="connsiteY31" fmla="*/ 110217 h 606722"/>
                <a:gd name="connsiteX32" fmla="*/ 196955 w 607097"/>
                <a:gd name="connsiteY32" fmla="*/ 96101 h 606722"/>
                <a:gd name="connsiteX33" fmla="*/ 211110 w 607097"/>
                <a:gd name="connsiteY33" fmla="*/ 96101 h 606722"/>
                <a:gd name="connsiteX34" fmla="*/ 225355 w 607097"/>
                <a:gd name="connsiteY34" fmla="*/ 110217 h 606722"/>
                <a:gd name="connsiteX35" fmla="*/ 225355 w 607097"/>
                <a:gd name="connsiteY35" fmla="*/ 124334 h 606722"/>
                <a:gd name="connsiteX36" fmla="*/ 218233 w 607097"/>
                <a:gd name="connsiteY36" fmla="*/ 127441 h 606722"/>
                <a:gd name="connsiteX37" fmla="*/ 211110 w 607097"/>
                <a:gd name="connsiteY37" fmla="*/ 124334 h 606722"/>
                <a:gd name="connsiteX38" fmla="*/ 196955 w 607097"/>
                <a:gd name="connsiteY38" fmla="*/ 110217 h 606722"/>
                <a:gd name="connsiteX39" fmla="*/ 196955 w 607097"/>
                <a:gd name="connsiteY39" fmla="*/ 96101 h 606722"/>
                <a:gd name="connsiteX40" fmla="*/ 103963 w 607097"/>
                <a:gd name="connsiteY40" fmla="*/ 81761 h 606722"/>
                <a:gd name="connsiteX41" fmla="*/ 87598 w 607097"/>
                <a:gd name="connsiteY41" fmla="*/ 90026 h 606722"/>
                <a:gd name="connsiteX42" fmla="*/ 62322 w 607097"/>
                <a:gd name="connsiteY42" fmla="*/ 115266 h 606722"/>
                <a:gd name="connsiteX43" fmla="*/ 34998 w 607097"/>
                <a:gd name="connsiteY43" fmla="*/ 265902 h 606722"/>
                <a:gd name="connsiteX44" fmla="*/ 75494 w 607097"/>
                <a:gd name="connsiteY44" fmla="*/ 322602 h 606722"/>
                <a:gd name="connsiteX45" fmla="*/ 283044 w 607097"/>
                <a:gd name="connsiteY45" fmla="*/ 530826 h 606722"/>
                <a:gd name="connsiteX46" fmla="*/ 327634 w 607097"/>
                <a:gd name="connsiteY46" fmla="*/ 565219 h 606722"/>
                <a:gd name="connsiteX47" fmla="*/ 490684 w 607097"/>
                <a:gd name="connsiteY47" fmla="*/ 545046 h 606722"/>
                <a:gd name="connsiteX48" fmla="*/ 515960 w 607097"/>
                <a:gd name="connsiteY48" fmla="*/ 519717 h 606722"/>
                <a:gd name="connsiteX49" fmla="*/ 521033 w 607097"/>
                <a:gd name="connsiteY49" fmla="*/ 485324 h 606722"/>
                <a:gd name="connsiteX50" fmla="*/ 434969 w 607097"/>
                <a:gd name="connsiteY50" fmla="*/ 411561 h 606722"/>
                <a:gd name="connsiteX51" fmla="*/ 414321 w 607097"/>
                <a:gd name="connsiteY51" fmla="*/ 406318 h 606722"/>
                <a:gd name="connsiteX52" fmla="*/ 413698 w 607097"/>
                <a:gd name="connsiteY52" fmla="*/ 406496 h 606722"/>
                <a:gd name="connsiteX53" fmla="*/ 405599 w 607097"/>
                <a:gd name="connsiteY53" fmla="*/ 413605 h 606722"/>
                <a:gd name="connsiteX54" fmla="*/ 404620 w 607097"/>
                <a:gd name="connsiteY54" fmla="*/ 414583 h 606722"/>
                <a:gd name="connsiteX55" fmla="*/ 373202 w 607097"/>
                <a:gd name="connsiteY55" fmla="*/ 447910 h 606722"/>
                <a:gd name="connsiteX56" fmla="*/ 349528 w 607097"/>
                <a:gd name="connsiteY56" fmla="*/ 459552 h 606722"/>
                <a:gd name="connsiteX57" fmla="*/ 405599 w 607097"/>
                <a:gd name="connsiteY57" fmla="*/ 475282 h 606722"/>
                <a:gd name="connsiteX58" fmla="*/ 414677 w 607097"/>
                <a:gd name="connsiteY58" fmla="*/ 486391 h 606722"/>
                <a:gd name="connsiteX59" fmla="*/ 404620 w 607097"/>
                <a:gd name="connsiteY59" fmla="*/ 495456 h 606722"/>
                <a:gd name="connsiteX60" fmla="*/ 403552 w 607097"/>
                <a:gd name="connsiteY60" fmla="*/ 495456 h 606722"/>
                <a:gd name="connsiteX61" fmla="*/ 287138 w 607097"/>
                <a:gd name="connsiteY61" fmla="*/ 441866 h 606722"/>
                <a:gd name="connsiteX62" fmla="*/ 286426 w 607097"/>
                <a:gd name="connsiteY62" fmla="*/ 441067 h 606722"/>
                <a:gd name="connsiteX63" fmla="*/ 284112 w 607097"/>
                <a:gd name="connsiteY63" fmla="*/ 438845 h 606722"/>
                <a:gd name="connsiteX64" fmla="*/ 176777 w 607097"/>
                <a:gd name="connsiteY64" fmla="*/ 331666 h 606722"/>
                <a:gd name="connsiteX65" fmla="*/ 111895 w 607097"/>
                <a:gd name="connsiteY65" fmla="*/ 213379 h 606722"/>
                <a:gd name="connsiteX66" fmla="*/ 121062 w 607097"/>
                <a:gd name="connsiteY66" fmla="*/ 202270 h 606722"/>
                <a:gd name="connsiteX67" fmla="*/ 132188 w 607097"/>
                <a:gd name="connsiteY67" fmla="*/ 211335 h 606722"/>
                <a:gd name="connsiteX68" fmla="*/ 146428 w 607097"/>
                <a:gd name="connsiteY68" fmla="*/ 259325 h 606722"/>
                <a:gd name="connsiteX69" fmla="*/ 158532 w 607097"/>
                <a:gd name="connsiteY69" fmla="*/ 233553 h 606722"/>
                <a:gd name="connsiteX70" fmla="*/ 191907 w 607097"/>
                <a:gd name="connsiteY70" fmla="*/ 202270 h 606722"/>
                <a:gd name="connsiteX71" fmla="*/ 192975 w 607097"/>
                <a:gd name="connsiteY71" fmla="*/ 201204 h 606722"/>
                <a:gd name="connsiteX72" fmla="*/ 200006 w 607097"/>
                <a:gd name="connsiteY72" fmla="*/ 193117 h 606722"/>
                <a:gd name="connsiteX73" fmla="*/ 194933 w 607097"/>
                <a:gd name="connsiteY73" fmla="*/ 170899 h 606722"/>
                <a:gd name="connsiteX74" fmla="*/ 121062 w 607097"/>
                <a:gd name="connsiteY74" fmla="*/ 84961 h 606722"/>
                <a:gd name="connsiteX75" fmla="*/ 103963 w 607097"/>
                <a:gd name="connsiteY75" fmla="*/ 81761 h 606722"/>
                <a:gd name="connsiteX76" fmla="*/ 353980 w 607097"/>
                <a:gd name="connsiteY76" fmla="*/ 30273 h 606722"/>
                <a:gd name="connsiteX77" fmla="*/ 364141 w 607097"/>
                <a:gd name="connsiteY77" fmla="*/ 40422 h 606722"/>
                <a:gd name="connsiteX78" fmla="*/ 364141 w 607097"/>
                <a:gd name="connsiteY78" fmla="*/ 60719 h 606722"/>
                <a:gd name="connsiteX79" fmla="*/ 353980 w 607097"/>
                <a:gd name="connsiteY79" fmla="*/ 70778 h 606722"/>
                <a:gd name="connsiteX80" fmla="*/ 343818 w 607097"/>
                <a:gd name="connsiteY80" fmla="*/ 60719 h 606722"/>
                <a:gd name="connsiteX81" fmla="*/ 343818 w 607097"/>
                <a:gd name="connsiteY81" fmla="*/ 40422 h 606722"/>
                <a:gd name="connsiteX82" fmla="*/ 353980 w 607097"/>
                <a:gd name="connsiteY82" fmla="*/ 30273 h 606722"/>
                <a:gd name="connsiteX83" fmla="*/ 353978 w 607097"/>
                <a:gd name="connsiteY83" fmla="*/ 20263 h 606722"/>
                <a:gd name="connsiteX84" fmla="*/ 174819 w 607097"/>
                <a:gd name="connsiteY84" fmla="*/ 104957 h 606722"/>
                <a:gd name="connsiteX85" fmla="*/ 214246 w 607097"/>
                <a:gd name="connsiteY85" fmla="*/ 160768 h 606722"/>
                <a:gd name="connsiteX86" fmla="*/ 221278 w 607097"/>
                <a:gd name="connsiteY86" fmla="*/ 198182 h 606722"/>
                <a:gd name="connsiteX87" fmla="*/ 215938 w 607097"/>
                <a:gd name="connsiteY87" fmla="*/ 209025 h 606722"/>
                <a:gd name="connsiteX88" fmla="*/ 210152 w 607097"/>
                <a:gd name="connsiteY88" fmla="*/ 215157 h 606722"/>
                <a:gd name="connsiteX89" fmla="*/ 206147 w 607097"/>
                <a:gd name="connsiteY89" fmla="*/ 218445 h 606722"/>
                <a:gd name="connsiteX90" fmla="*/ 176777 w 607097"/>
                <a:gd name="connsiteY90" fmla="*/ 244662 h 606722"/>
                <a:gd name="connsiteX91" fmla="*/ 182829 w 607097"/>
                <a:gd name="connsiteY91" fmla="*/ 308382 h 606722"/>
                <a:gd name="connsiteX92" fmla="*/ 189504 w 607097"/>
                <a:gd name="connsiteY92" fmla="*/ 315136 h 606722"/>
                <a:gd name="connsiteX93" fmla="*/ 189949 w 607097"/>
                <a:gd name="connsiteY93" fmla="*/ 315492 h 606722"/>
                <a:gd name="connsiteX94" fmla="*/ 191640 w 607097"/>
                <a:gd name="connsiteY94" fmla="*/ 317269 h 606722"/>
                <a:gd name="connsiteX95" fmla="*/ 298263 w 607097"/>
                <a:gd name="connsiteY95" fmla="*/ 424714 h 606722"/>
                <a:gd name="connsiteX96" fmla="*/ 362077 w 607097"/>
                <a:gd name="connsiteY96" fmla="*/ 430758 h 606722"/>
                <a:gd name="connsiteX97" fmla="*/ 388422 w 607097"/>
                <a:gd name="connsiteY97" fmla="*/ 401430 h 606722"/>
                <a:gd name="connsiteX98" fmla="*/ 408625 w 607097"/>
                <a:gd name="connsiteY98" fmla="*/ 386233 h 606722"/>
                <a:gd name="connsiteX99" fmla="*/ 419661 w 607097"/>
                <a:gd name="connsiteY99" fmla="*/ 384900 h 606722"/>
                <a:gd name="connsiteX100" fmla="*/ 446094 w 607097"/>
                <a:gd name="connsiteY100" fmla="*/ 392365 h 606722"/>
                <a:gd name="connsiteX101" fmla="*/ 501987 w 607097"/>
                <a:gd name="connsiteY101" fmla="*/ 431646 h 606722"/>
                <a:gd name="connsiteX102" fmla="*/ 586894 w 607097"/>
                <a:gd name="connsiteY102" fmla="*/ 252749 h 606722"/>
                <a:gd name="connsiteX103" fmla="*/ 353978 w 607097"/>
                <a:gd name="connsiteY103" fmla="*/ 20263 h 606722"/>
                <a:gd name="connsiteX104" fmla="*/ 353978 w 607097"/>
                <a:gd name="connsiteY104" fmla="*/ 0 h 606722"/>
                <a:gd name="connsiteX105" fmla="*/ 607097 w 607097"/>
                <a:gd name="connsiteY105" fmla="*/ 252749 h 606722"/>
                <a:gd name="connsiteX106" fmla="*/ 517384 w 607097"/>
                <a:gd name="connsiteY106" fmla="*/ 445421 h 606722"/>
                <a:gd name="connsiteX107" fmla="*/ 540257 w 607097"/>
                <a:gd name="connsiteY107" fmla="*/ 474215 h 606722"/>
                <a:gd name="connsiteX108" fmla="*/ 531179 w 607097"/>
                <a:gd name="connsiteY108" fmla="*/ 532870 h 606722"/>
                <a:gd name="connsiteX109" fmla="*/ 505814 w 607097"/>
                <a:gd name="connsiteY109" fmla="*/ 559176 h 606722"/>
                <a:gd name="connsiteX110" fmla="*/ 401505 w 607097"/>
                <a:gd name="connsiteY110" fmla="*/ 606722 h 606722"/>
                <a:gd name="connsiteX111" fmla="*/ 318556 w 607097"/>
                <a:gd name="connsiteY111" fmla="*/ 582460 h 606722"/>
                <a:gd name="connsiteX112" fmla="*/ 268893 w 607097"/>
                <a:gd name="connsiteY112" fmla="*/ 543979 h 606722"/>
                <a:gd name="connsiteX113" fmla="*/ 61343 w 607097"/>
                <a:gd name="connsiteY113" fmla="*/ 336732 h 606722"/>
                <a:gd name="connsiteX114" fmla="*/ 16753 w 607097"/>
                <a:gd name="connsiteY114" fmla="*/ 275056 h 606722"/>
                <a:gd name="connsiteX115" fmla="*/ 48171 w 607097"/>
                <a:gd name="connsiteY115" fmla="*/ 101135 h 606722"/>
                <a:gd name="connsiteX116" fmla="*/ 73447 w 607097"/>
                <a:gd name="connsiteY116" fmla="*/ 75807 h 606722"/>
                <a:gd name="connsiteX117" fmla="*/ 132188 w 607097"/>
                <a:gd name="connsiteY117" fmla="*/ 66742 h 606722"/>
                <a:gd name="connsiteX118" fmla="*/ 160757 w 607097"/>
                <a:gd name="connsiteY118" fmla="*/ 89315 h 606722"/>
                <a:gd name="connsiteX119" fmla="*/ 353978 w 607097"/>
                <a:gd name="connsiteY11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607097" h="606722">
                  <a:moveTo>
                    <a:pt x="482620" y="381169"/>
                  </a:moveTo>
                  <a:cubicBezTo>
                    <a:pt x="486624" y="377172"/>
                    <a:pt x="492675" y="377172"/>
                    <a:pt x="496768" y="381169"/>
                  </a:cubicBezTo>
                  <a:lnTo>
                    <a:pt x="510916" y="395381"/>
                  </a:lnTo>
                  <a:cubicBezTo>
                    <a:pt x="515009" y="399379"/>
                    <a:pt x="515009" y="405419"/>
                    <a:pt x="510916" y="409505"/>
                  </a:cubicBezTo>
                  <a:cubicBezTo>
                    <a:pt x="509937" y="412525"/>
                    <a:pt x="506912" y="412525"/>
                    <a:pt x="503887" y="412525"/>
                  </a:cubicBezTo>
                  <a:cubicBezTo>
                    <a:pt x="500861" y="412525"/>
                    <a:pt x="498815" y="411548"/>
                    <a:pt x="496768" y="409505"/>
                  </a:cubicBezTo>
                  <a:lnTo>
                    <a:pt x="482620" y="395381"/>
                  </a:lnTo>
                  <a:cubicBezTo>
                    <a:pt x="478527" y="391295"/>
                    <a:pt x="478527" y="385255"/>
                    <a:pt x="482620" y="381169"/>
                  </a:cubicBezTo>
                  <a:close/>
                  <a:moveTo>
                    <a:pt x="546398" y="242745"/>
                  </a:moveTo>
                  <a:lnTo>
                    <a:pt x="566606" y="242745"/>
                  </a:lnTo>
                  <a:cubicBezTo>
                    <a:pt x="572659" y="242745"/>
                    <a:pt x="576754" y="246732"/>
                    <a:pt x="576754" y="252756"/>
                  </a:cubicBezTo>
                  <a:cubicBezTo>
                    <a:pt x="576754" y="258869"/>
                    <a:pt x="572659" y="262856"/>
                    <a:pt x="566606" y="262856"/>
                  </a:cubicBezTo>
                  <a:lnTo>
                    <a:pt x="546398" y="262856"/>
                  </a:lnTo>
                  <a:cubicBezTo>
                    <a:pt x="540255" y="262856"/>
                    <a:pt x="536249" y="258869"/>
                    <a:pt x="536249" y="252756"/>
                  </a:cubicBezTo>
                  <a:cubicBezTo>
                    <a:pt x="536249" y="246732"/>
                    <a:pt x="540255" y="242745"/>
                    <a:pt x="546398" y="242745"/>
                  </a:cubicBezTo>
                  <a:close/>
                  <a:moveTo>
                    <a:pt x="353968" y="101120"/>
                  </a:moveTo>
                  <a:cubicBezTo>
                    <a:pt x="360022" y="101120"/>
                    <a:pt x="364118" y="105119"/>
                    <a:pt x="364118" y="111251"/>
                  </a:cubicBezTo>
                  <a:lnTo>
                    <a:pt x="364118" y="242683"/>
                  </a:lnTo>
                  <a:lnTo>
                    <a:pt x="424838" y="242683"/>
                  </a:lnTo>
                  <a:cubicBezTo>
                    <a:pt x="430893" y="242683"/>
                    <a:pt x="434988" y="246682"/>
                    <a:pt x="434988" y="252725"/>
                  </a:cubicBezTo>
                  <a:cubicBezTo>
                    <a:pt x="434988" y="258857"/>
                    <a:pt x="430893" y="262856"/>
                    <a:pt x="424838" y="262856"/>
                  </a:cubicBezTo>
                  <a:lnTo>
                    <a:pt x="353968" y="262856"/>
                  </a:lnTo>
                  <a:cubicBezTo>
                    <a:pt x="347825" y="262856"/>
                    <a:pt x="343818" y="258857"/>
                    <a:pt x="343818" y="252725"/>
                  </a:cubicBezTo>
                  <a:lnTo>
                    <a:pt x="343818" y="111251"/>
                  </a:lnTo>
                  <a:cubicBezTo>
                    <a:pt x="343818" y="105119"/>
                    <a:pt x="347825" y="101120"/>
                    <a:pt x="353968" y="101120"/>
                  </a:cubicBezTo>
                  <a:close/>
                  <a:moveTo>
                    <a:pt x="496768" y="96101"/>
                  </a:moveTo>
                  <a:cubicBezTo>
                    <a:pt x="500861" y="92017"/>
                    <a:pt x="506912" y="92017"/>
                    <a:pt x="510916" y="96101"/>
                  </a:cubicBezTo>
                  <a:cubicBezTo>
                    <a:pt x="515009" y="100096"/>
                    <a:pt x="515009" y="106222"/>
                    <a:pt x="510916" y="110217"/>
                  </a:cubicBezTo>
                  <a:lnTo>
                    <a:pt x="496768" y="124334"/>
                  </a:lnTo>
                  <a:cubicBezTo>
                    <a:pt x="494722" y="126376"/>
                    <a:pt x="492675" y="127441"/>
                    <a:pt x="489650" y="127441"/>
                  </a:cubicBezTo>
                  <a:cubicBezTo>
                    <a:pt x="486624" y="127441"/>
                    <a:pt x="484578" y="126376"/>
                    <a:pt x="482620" y="124334"/>
                  </a:cubicBezTo>
                  <a:cubicBezTo>
                    <a:pt x="478527" y="120338"/>
                    <a:pt x="478527" y="114301"/>
                    <a:pt x="482620" y="110217"/>
                  </a:cubicBezTo>
                  <a:close/>
                  <a:moveTo>
                    <a:pt x="196955" y="96101"/>
                  </a:moveTo>
                  <a:cubicBezTo>
                    <a:pt x="201050" y="92017"/>
                    <a:pt x="207104" y="92017"/>
                    <a:pt x="211110" y="96101"/>
                  </a:cubicBezTo>
                  <a:lnTo>
                    <a:pt x="225355" y="110217"/>
                  </a:lnTo>
                  <a:cubicBezTo>
                    <a:pt x="229361" y="114301"/>
                    <a:pt x="229361" y="120338"/>
                    <a:pt x="225355" y="124334"/>
                  </a:cubicBezTo>
                  <a:cubicBezTo>
                    <a:pt x="223307" y="126376"/>
                    <a:pt x="220280" y="127441"/>
                    <a:pt x="218233" y="127441"/>
                  </a:cubicBezTo>
                  <a:cubicBezTo>
                    <a:pt x="215206" y="127441"/>
                    <a:pt x="213158" y="126376"/>
                    <a:pt x="211110" y="124334"/>
                  </a:cubicBezTo>
                  <a:lnTo>
                    <a:pt x="196955" y="110217"/>
                  </a:lnTo>
                  <a:cubicBezTo>
                    <a:pt x="192949" y="106222"/>
                    <a:pt x="192949" y="100096"/>
                    <a:pt x="196955" y="96101"/>
                  </a:cubicBezTo>
                  <a:close/>
                  <a:moveTo>
                    <a:pt x="103963" y="81761"/>
                  </a:moveTo>
                  <a:cubicBezTo>
                    <a:pt x="98011" y="82650"/>
                    <a:pt x="92182" y="85449"/>
                    <a:pt x="87598" y="90026"/>
                  </a:cubicBezTo>
                  <a:lnTo>
                    <a:pt x="62322" y="115266"/>
                  </a:lnTo>
                  <a:cubicBezTo>
                    <a:pt x="17732" y="159790"/>
                    <a:pt x="8654" y="209291"/>
                    <a:pt x="34998" y="265902"/>
                  </a:cubicBezTo>
                  <a:cubicBezTo>
                    <a:pt x="44077" y="285187"/>
                    <a:pt x="57249" y="304383"/>
                    <a:pt x="75494" y="322602"/>
                  </a:cubicBezTo>
                  <a:lnTo>
                    <a:pt x="283044" y="530826"/>
                  </a:lnTo>
                  <a:cubicBezTo>
                    <a:pt x="297284" y="545046"/>
                    <a:pt x="312415" y="557132"/>
                    <a:pt x="327634" y="565219"/>
                  </a:cubicBezTo>
                  <a:cubicBezTo>
                    <a:pt x="389401" y="599612"/>
                    <a:pt x="443068" y="592503"/>
                    <a:pt x="490684" y="545046"/>
                  </a:cubicBezTo>
                  <a:lnTo>
                    <a:pt x="515960" y="519717"/>
                  </a:lnTo>
                  <a:cubicBezTo>
                    <a:pt x="525127" y="510653"/>
                    <a:pt x="527085" y="496433"/>
                    <a:pt x="521033" y="485324"/>
                  </a:cubicBezTo>
                  <a:cubicBezTo>
                    <a:pt x="503856" y="451998"/>
                    <a:pt x="434969" y="411561"/>
                    <a:pt x="434969" y="411561"/>
                  </a:cubicBezTo>
                  <a:cubicBezTo>
                    <a:pt x="427582" y="407829"/>
                    <a:pt x="420195" y="405874"/>
                    <a:pt x="414321" y="406318"/>
                  </a:cubicBezTo>
                  <a:cubicBezTo>
                    <a:pt x="414143" y="406318"/>
                    <a:pt x="413876" y="406407"/>
                    <a:pt x="413698" y="406496"/>
                  </a:cubicBezTo>
                  <a:cubicBezTo>
                    <a:pt x="409604" y="407473"/>
                    <a:pt x="407646" y="409517"/>
                    <a:pt x="405599" y="413605"/>
                  </a:cubicBezTo>
                  <a:lnTo>
                    <a:pt x="404620" y="414583"/>
                  </a:lnTo>
                  <a:cubicBezTo>
                    <a:pt x="397500" y="423648"/>
                    <a:pt x="380323" y="443910"/>
                    <a:pt x="373202" y="447910"/>
                  </a:cubicBezTo>
                  <a:cubicBezTo>
                    <a:pt x="365548" y="453242"/>
                    <a:pt x="357538" y="457152"/>
                    <a:pt x="349528" y="459552"/>
                  </a:cubicBezTo>
                  <a:cubicBezTo>
                    <a:pt x="365281" y="466839"/>
                    <a:pt x="384328" y="473149"/>
                    <a:pt x="405599" y="475282"/>
                  </a:cubicBezTo>
                  <a:cubicBezTo>
                    <a:pt x="410672" y="476259"/>
                    <a:pt x="414677" y="480259"/>
                    <a:pt x="414677" y="486391"/>
                  </a:cubicBezTo>
                  <a:cubicBezTo>
                    <a:pt x="413698" y="491456"/>
                    <a:pt x="409604" y="495456"/>
                    <a:pt x="404620" y="495456"/>
                  </a:cubicBezTo>
                  <a:lnTo>
                    <a:pt x="403552" y="495456"/>
                  </a:lnTo>
                  <a:cubicBezTo>
                    <a:pt x="333686" y="488346"/>
                    <a:pt x="288117" y="443910"/>
                    <a:pt x="287138" y="441866"/>
                  </a:cubicBezTo>
                  <a:cubicBezTo>
                    <a:pt x="286871" y="441600"/>
                    <a:pt x="286604" y="441333"/>
                    <a:pt x="286426" y="441067"/>
                  </a:cubicBezTo>
                  <a:cubicBezTo>
                    <a:pt x="285625" y="440356"/>
                    <a:pt x="284824" y="439645"/>
                    <a:pt x="284112" y="438845"/>
                  </a:cubicBezTo>
                  <a:lnTo>
                    <a:pt x="176777" y="331666"/>
                  </a:lnTo>
                  <a:cubicBezTo>
                    <a:pt x="174730" y="329622"/>
                    <a:pt x="119015" y="284120"/>
                    <a:pt x="111895" y="213379"/>
                  </a:cubicBezTo>
                  <a:cubicBezTo>
                    <a:pt x="110916" y="208314"/>
                    <a:pt x="115010" y="203248"/>
                    <a:pt x="121062" y="202270"/>
                  </a:cubicBezTo>
                  <a:cubicBezTo>
                    <a:pt x="127115" y="201204"/>
                    <a:pt x="131209" y="205292"/>
                    <a:pt x="132188" y="211335"/>
                  </a:cubicBezTo>
                  <a:cubicBezTo>
                    <a:pt x="133968" y="229109"/>
                    <a:pt x="139486" y="245284"/>
                    <a:pt x="146428" y="259325"/>
                  </a:cubicBezTo>
                  <a:cubicBezTo>
                    <a:pt x="148653" y="250794"/>
                    <a:pt x="152658" y="242262"/>
                    <a:pt x="158532" y="233553"/>
                  </a:cubicBezTo>
                  <a:cubicBezTo>
                    <a:pt x="162537" y="227510"/>
                    <a:pt x="183808" y="210358"/>
                    <a:pt x="191907" y="202270"/>
                  </a:cubicBezTo>
                  <a:lnTo>
                    <a:pt x="192975" y="201204"/>
                  </a:lnTo>
                  <a:cubicBezTo>
                    <a:pt x="196980" y="199160"/>
                    <a:pt x="199027" y="196138"/>
                    <a:pt x="200006" y="193117"/>
                  </a:cubicBezTo>
                  <a:cubicBezTo>
                    <a:pt x="202053" y="187073"/>
                    <a:pt x="200006" y="178986"/>
                    <a:pt x="194933" y="170899"/>
                  </a:cubicBezTo>
                  <a:cubicBezTo>
                    <a:pt x="194933" y="169832"/>
                    <a:pt x="154438" y="102113"/>
                    <a:pt x="121062" y="84961"/>
                  </a:cubicBezTo>
                  <a:cubicBezTo>
                    <a:pt x="115989" y="81895"/>
                    <a:pt x="109915" y="80873"/>
                    <a:pt x="103963" y="81761"/>
                  </a:cubicBezTo>
                  <a:close/>
                  <a:moveTo>
                    <a:pt x="353980" y="30273"/>
                  </a:moveTo>
                  <a:cubicBezTo>
                    <a:pt x="360041" y="30273"/>
                    <a:pt x="364141" y="34368"/>
                    <a:pt x="364141" y="40422"/>
                  </a:cubicBezTo>
                  <a:lnTo>
                    <a:pt x="364141" y="60719"/>
                  </a:lnTo>
                  <a:cubicBezTo>
                    <a:pt x="364141" y="66772"/>
                    <a:pt x="360041" y="70778"/>
                    <a:pt x="353980" y="70778"/>
                  </a:cubicBezTo>
                  <a:cubicBezTo>
                    <a:pt x="347829" y="70778"/>
                    <a:pt x="343818" y="66772"/>
                    <a:pt x="343818" y="60719"/>
                  </a:cubicBezTo>
                  <a:lnTo>
                    <a:pt x="343818" y="40422"/>
                  </a:lnTo>
                  <a:cubicBezTo>
                    <a:pt x="343818" y="34368"/>
                    <a:pt x="347829" y="30273"/>
                    <a:pt x="353980" y="30273"/>
                  </a:cubicBezTo>
                  <a:close/>
                  <a:moveTo>
                    <a:pt x="353978" y="20263"/>
                  </a:moveTo>
                  <a:cubicBezTo>
                    <a:pt x="284112" y="20263"/>
                    <a:pt x="219409" y="50479"/>
                    <a:pt x="174819" y="104957"/>
                  </a:cubicBezTo>
                  <a:cubicBezTo>
                    <a:pt x="196446" y="130818"/>
                    <a:pt x="212911" y="158901"/>
                    <a:pt x="214246" y="160768"/>
                  </a:cubicBezTo>
                  <a:cubicBezTo>
                    <a:pt x="221278" y="173920"/>
                    <a:pt x="224304" y="187073"/>
                    <a:pt x="221278" y="198182"/>
                  </a:cubicBezTo>
                  <a:cubicBezTo>
                    <a:pt x="220299" y="202093"/>
                    <a:pt x="218430" y="205736"/>
                    <a:pt x="215938" y="209025"/>
                  </a:cubicBezTo>
                  <a:cubicBezTo>
                    <a:pt x="214336" y="211335"/>
                    <a:pt x="212466" y="213379"/>
                    <a:pt x="210152" y="215157"/>
                  </a:cubicBezTo>
                  <a:cubicBezTo>
                    <a:pt x="208906" y="216312"/>
                    <a:pt x="207482" y="217378"/>
                    <a:pt x="206147" y="218445"/>
                  </a:cubicBezTo>
                  <a:cubicBezTo>
                    <a:pt x="193954" y="228487"/>
                    <a:pt x="179803" y="241640"/>
                    <a:pt x="176777" y="244662"/>
                  </a:cubicBezTo>
                  <a:cubicBezTo>
                    <a:pt x="160579" y="269012"/>
                    <a:pt x="162537" y="287142"/>
                    <a:pt x="182829" y="308382"/>
                  </a:cubicBezTo>
                  <a:lnTo>
                    <a:pt x="189504" y="315136"/>
                  </a:lnTo>
                  <a:cubicBezTo>
                    <a:pt x="189771" y="315403"/>
                    <a:pt x="189949" y="315492"/>
                    <a:pt x="189949" y="315492"/>
                  </a:cubicBezTo>
                  <a:cubicBezTo>
                    <a:pt x="190572" y="316025"/>
                    <a:pt x="191195" y="316647"/>
                    <a:pt x="191640" y="317269"/>
                  </a:cubicBezTo>
                  <a:lnTo>
                    <a:pt x="298263" y="424714"/>
                  </a:lnTo>
                  <a:cubicBezTo>
                    <a:pt x="318556" y="444888"/>
                    <a:pt x="337780" y="446932"/>
                    <a:pt x="362077" y="430758"/>
                  </a:cubicBezTo>
                  <a:cubicBezTo>
                    <a:pt x="365103" y="428713"/>
                    <a:pt x="378275" y="414583"/>
                    <a:pt x="388422" y="401430"/>
                  </a:cubicBezTo>
                  <a:cubicBezTo>
                    <a:pt x="393406" y="393343"/>
                    <a:pt x="400526" y="388277"/>
                    <a:pt x="408625" y="386233"/>
                  </a:cubicBezTo>
                  <a:cubicBezTo>
                    <a:pt x="412096" y="385344"/>
                    <a:pt x="415834" y="384900"/>
                    <a:pt x="419661" y="384900"/>
                  </a:cubicBezTo>
                  <a:cubicBezTo>
                    <a:pt x="428294" y="384989"/>
                    <a:pt x="437728" y="387477"/>
                    <a:pt x="446094" y="392365"/>
                  </a:cubicBezTo>
                  <a:cubicBezTo>
                    <a:pt x="447963" y="393609"/>
                    <a:pt x="476088" y="410051"/>
                    <a:pt x="501987" y="431646"/>
                  </a:cubicBezTo>
                  <a:cubicBezTo>
                    <a:pt x="556545" y="387122"/>
                    <a:pt x="586894" y="322513"/>
                    <a:pt x="586894" y="252749"/>
                  </a:cubicBezTo>
                  <a:cubicBezTo>
                    <a:pt x="586894" y="124330"/>
                    <a:pt x="482585" y="20263"/>
                    <a:pt x="353978" y="20263"/>
                  </a:cubicBezTo>
                  <a:close/>
                  <a:moveTo>
                    <a:pt x="353978" y="0"/>
                  </a:moveTo>
                  <a:cubicBezTo>
                    <a:pt x="493710" y="0"/>
                    <a:pt x="607097" y="113222"/>
                    <a:pt x="607097" y="252749"/>
                  </a:cubicBezTo>
                  <a:cubicBezTo>
                    <a:pt x="607097" y="327578"/>
                    <a:pt x="574345" y="397786"/>
                    <a:pt x="517384" y="445421"/>
                  </a:cubicBezTo>
                  <a:cubicBezTo>
                    <a:pt x="526907" y="454753"/>
                    <a:pt x="535184" y="464617"/>
                    <a:pt x="540257" y="474215"/>
                  </a:cubicBezTo>
                  <a:cubicBezTo>
                    <a:pt x="550403" y="493412"/>
                    <a:pt x="547377" y="517673"/>
                    <a:pt x="531179" y="532870"/>
                  </a:cubicBezTo>
                  <a:lnTo>
                    <a:pt x="505814" y="559176"/>
                  </a:lnTo>
                  <a:cubicBezTo>
                    <a:pt x="474486" y="590548"/>
                    <a:pt x="438974" y="606722"/>
                    <a:pt x="401505" y="606722"/>
                  </a:cubicBezTo>
                  <a:cubicBezTo>
                    <a:pt x="375249" y="606722"/>
                    <a:pt x="346858" y="598635"/>
                    <a:pt x="318556" y="582460"/>
                  </a:cubicBezTo>
                  <a:cubicBezTo>
                    <a:pt x="301289" y="573307"/>
                    <a:pt x="285091" y="560154"/>
                    <a:pt x="268893" y="543979"/>
                  </a:cubicBezTo>
                  <a:lnTo>
                    <a:pt x="61343" y="336732"/>
                  </a:lnTo>
                  <a:cubicBezTo>
                    <a:pt x="42030" y="317536"/>
                    <a:pt x="26899" y="296296"/>
                    <a:pt x="16753" y="275056"/>
                  </a:cubicBezTo>
                  <a:cubicBezTo>
                    <a:pt x="-13596" y="210358"/>
                    <a:pt x="-2471" y="151703"/>
                    <a:pt x="48171" y="101135"/>
                  </a:cubicBezTo>
                  <a:lnTo>
                    <a:pt x="73447" y="75807"/>
                  </a:lnTo>
                  <a:cubicBezTo>
                    <a:pt x="88666" y="60699"/>
                    <a:pt x="112963" y="56611"/>
                    <a:pt x="132188" y="66742"/>
                  </a:cubicBezTo>
                  <a:cubicBezTo>
                    <a:pt x="141711" y="71719"/>
                    <a:pt x="151412" y="79895"/>
                    <a:pt x="160757" y="89315"/>
                  </a:cubicBezTo>
                  <a:cubicBezTo>
                    <a:pt x="209173" y="32971"/>
                    <a:pt x="278772" y="0"/>
                    <a:pt x="353978" y="0"/>
                  </a:cubicBezTo>
                  <a:close/>
                </a:path>
              </a:pathLst>
            </a:custGeom>
            <a:solidFill>
              <a:schemeClr val="accent1"/>
            </a:solidFill>
            <a:ln>
              <a:noFill/>
            </a:ln>
          </p:spPr>
          <p:txBody>
            <a:bodyPr vert="horz" wrap="square" lIns="109728" tIns="54864" rIns="109728" bIns="54864"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zh-CN" altLang="en-US" sz="216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grpSp>
      <p:grpSp>
        <p:nvGrpSpPr>
          <p:cNvPr id="6" name="íślíḍê"/>
          <p:cNvGrpSpPr/>
          <p:nvPr/>
        </p:nvGrpSpPr>
        <p:grpSpPr>
          <a:xfrm>
            <a:off x="4178566" y="3721415"/>
            <a:ext cx="2813567" cy="908538"/>
            <a:chOff x="1661919" y="2818856"/>
            <a:chExt cx="2813567" cy="908538"/>
          </a:xfrm>
        </p:grpSpPr>
        <p:grpSp>
          <p:nvGrpSpPr>
            <p:cNvPr id="21" name="íšḷïḍè"/>
            <p:cNvGrpSpPr/>
            <p:nvPr/>
          </p:nvGrpSpPr>
          <p:grpSpPr>
            <a:xfrm>
              <a:off x="2279576" y="2818856"/>
              <a:ext cx="2195910" cy="908538"/>
              <a:chOff x="2279576" y="3700546"/>
              <a:chExt cx="2195910" cy="908538"/>
            </a:xfrm>
          </p:grpSpPr>
          <p:sp>
            <p:nvSpPr>
              <p:cNvPr id="23" name="ïṣ1iḍê"/>
              <p:cNvSpPr/>
              <p:nvPr/>
            </p:nvSpPr>
            <p:spPr bwMode="auto">
              <a:xfrm>
                <a:off x="2279576" y="4051685"/>
                <a:ext cx="2195910"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rIns="108000" anchor="t" anchorCtr="0">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50000"/>
                  </a:lnSpc>
                  <a:spcBef>
                    <a:spcPct val="0"/>
                  </a:spcBef>
                  <a:buFontTx/>
                  <a:buNone/>
                </a:pPr>
                <a:r>
                  <a:rPr lang="zh-CN" altLang="en-US" sz="12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此部分内容作为文字排版占位显示</a:t>
                </a:r>
                <a:r>
                  <a:rPr lang="en-US" altLang="zh-CN" sz="12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r>
                <a:br>
                  <a:rPr lang="en-US" altLang="zh-CN" sz="12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br>
                <a:r>
                  <a:rPr lang="zh-CN" altLang="en-US" sz="12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（建议使用主题字体）</a:t>
                </a:r>
                <a:endParaRPr lang="en-US" altLang="zh-CN" sz="12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4" name="iṧľiḍê"/>
              <p:cNvSpPr txBox="1"/>
              <p:nvPr/>
            </p:nvSpPr>
            <p:spPr bwMode="auto">
              <a:xfrm>
                <a:off x="2279576" y="3700546"/>
                <a:ext cx="219591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rIns="10800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zh-CN" altLang="en-US" sz="2160" b="1" dirty="0">
                    <a:solidFill>
                      <a:schemeClr val="accent2"/>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标题文本预设</a:t>
                </a:r>
                <a:endParaRPr lang="en-US" altLang="zh-CN" sz="2160" b="1" dirty="0">
                  <a:solidFill>
                    <a:schemeClr val="accent2"/>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grpSp>
        <p:sp>
          <p:nvSpPr>
            <p:cNvPr id="22" name="ísḻîḍè"/>
            <p:cNvSpPr/>
            <p:nvPr/>
          </p:nvSpPr>
          <p:spPr bwMode="auto">
            <a:xfrm>
              <a:off x="1661919" y="3106759"/>
              <a:ext cx="461080" cy="332731"/>
            </a:xfrm>
            <a:custGeom>
              <a:avLst/>
              <a:gdLst>
                <a:gd name="connsiteX0" fmla="*/ 91000 w 605879"/>
                <a:gd name="connsiteY0" fmla="*/ 173662 h 437224"/>
                <a:gd name="connsiteX1" fmla="*/ 331193 w 605879"/>
                <a:gd name="connsiteY1" fmla="*/ 173662 h 437224"/>
                <a:gd name="connsiteX2" fmla="*/ 342454 w 605879"/>
                <a:gd name="connsiteY2" fmla="*/ 184882 h 437224"/>
                <a:gd name="connsiteX3" fmla="*/ 331193 w 605879"/>
                <a:gd name="connsiteY3" fmla="*/ 196102 h 437224"/>
                <a:gd name="connsiteX4" fmla="*/ 91000 w 605879"/>
                <a:gd name="connsiteY4" fmla="*/ 196102 h 437224"/>
                <a:gd name="connsiteX5" fmla="*/ 79739 w 605879"/>
                <a:gd name="connsiteY5" fmla="*/ 184882 h 437224"/>
                <a:gd name="connsiteX6" fmla="*/ 91000 w 605879"/>
                <a:gd name="connsiteY6" fmla="*/ 173662 h 437224"/>
                <a:gd name="connsiteX7" fmla="*/ 421630 w 605879"/>
                <a:gd name="connsiteY7" fmla="*/ 131441 h 437224"/>
                <a:gd name="connsiteX8" fmla="*/ 423552 w 605879"/>
                <a:gd name="connsiteY8" fmla="*/ 152274 h 437224"/>
                <a:gd name="connsiteX9" fmla="*/ 275961 w 605879"/>
                <a:gd name="connsiteY9" fmla="*/ 300986 h 437224"/>
                <a:gd name="connsiteX10" fmla="*/ 408175 w 605879"/>
                <a:gd name="connsiteY10" fmla="*/ 358277 h 437224"/>
                <a:gd name="connsiteX11" fmla="*/ 418060 w 605879"/>
                <a:gd name="connsiteY11" fmla="*/ 365267 h 437224"/>
                <a:gd name="connsiteX12" fmla="*/ 488218 w 605879"/>
                <a:gd name="connsiteY12" fmla="*/ 410360 h 437224"/>
                <a:gd name="connsiteX13" fmla="*/ 474214 w 605879"/>
                <a:gd name="connsiteY13" fmla="*/ 363348 h 437224"/>
                <a:gd name="connsiteX14" fmla="*/ 482039 w 605879"/>
                <a:gd name="connsiteY14" fmla="*/ 349916 h 437224"/>
                <a:gd name="connsiteX15" fmla="*/ 583363 w 605879"/>
                <a:gd name="connsiteY15" fmla="*/ 244928 h 437224"/>
                <a:gd name="connsiteX16" fmla="*/ 421630 w 605879"/>
                <a:gd name="connsiteY16" fmla="*/ 131441 h 437224"/>
                <a:gd name="connsiteX17" fmla="*/ 75898 w 605879"/>
                <a:gd name="connsiteY17" fmla="*/ 120173 h 437224"/>
                <a:gd name="connsiteX18" fmla="*/ 340509 w 605879"/>
                <a:gd name="connsiteY18" fmla="*/ 120173 h 437224"/>
                <a:gd name="connsiteX19" fmla="*/ 351769 w 605879"/>
                <a:gd name="connsiteY19" fmla="*/ 131428 h 437224"/>
                <a:gd name="connsiteX20" fmla="*/ 340509 w 605879"/>
                <a:gd name="connsiteY20" fmla="*/ 142683 h 437224"/>
                <a:gd name="connsiteX21" fmla="*/ 75898 w 605879"/>
                <a:gd name="connsiteY21" fmla="*/ 142683 h 437224"/>
                <a:gd name="connsiteX22" fmla="*/ 64638 w 605879"/>
                <a:gd name="connsiteY22" fmla="*/ 131428 h 437224"/>
                <a:gd name="connsiteX23" fmla="*/ 75898 w 605879"/>
                <a:gd name="connsiteY23" fmla="*/ 120173 h 437224"/>
                <a:gd name="connsiteX24" fmla="*/ 210609 w 605879"/>
                <a:gd name="connsiteY24" fmla="*/ 22478 h 437224"/>
                <a:gd name="connsiteX25" fmla="*/ 22516 w 605879"/>
                <a:gd name="connsiteY25" fmla="*/ 153508 h 437224"/>
                <a:gd name="connsiteX26" fmla="*/ 139216 w 605879"/>
                <a:gd name="connsiteY26" fmla="*/ 274807 h 437224"/>
                <a:gd name="connsiteX27" fmla="*/ 147042 w 605879"/>
                <a:gd name="connsiteY27" fmla="*/ 288102 h 437224"/>
                <a:gd name="connsiteX28" fmla="*/ 130017 w 605879"/>
                <a:gd name="connsiteY28" fmla="*/ 344297 h 437224"/>
                <a:gd name="connsiteX29" fmla="*/ 214041 w 605879"/>
                <a:gd name="connsiteY29" fmla="*/ 291254 h 437224"/>
                <a:gd name="connsiteX30" fmla="*/ 223927 w 605879"/>
                <a:gd name="connsiteY30" fmla="*/ 284264 h 437224"/>
                <a:gd name="connsiteX31" fmla="*/ 398839 w 605879"/>
                <a:gd name="connsiteY31" fmla="*/ 152960 h 437224"/>
                <a:gd name="connsiteX32" fmla="*/ 369596 w 605879"/>
                <a:gd name="connsiteY32" fmla="*/ 80592 h 437224"/>
                <a:gd name="connsiteX33" fmla="*/ 210609 w 605879"/>
                <a:gd name="connsiteY33" fmla="*/ 22478 h 437224"/>
                <a:gd name="connsiteX34" fmla="*/ 210609 w 605879"/>
                <a:gd name="connsiteY34" fmla="*/ 0 h 437224"/>
                <a:gd name="connsiteX35" fmla="*/ 385796 w 605879"/>
                <a:gd name="connsiteY35" fmla="*/ 64967 h 437224"/>
                <a:gd name="connsiteX36" fmla="*/ 414079 w 605879"/>
                <a:gd name="connsiteY36" fmla="*/ 109100 h 437224"/>
                <a:gd name="connsiteX37" fmla="*/ 419845 w 605879"/>
                <a:gd name="connsiteY37" fmla="*/ 108963 h 437224"/>
                <a:gd name="connsiteX38" fmla="*/ 605879 w 605879"/>
                <a:gd name="connsiteY38" fmla="*/ 244928 h 437224"/>
                <a:gd name="connsiteX39" fmla="*/ 498515 w 605879"/>
                <a:gd name="connsiteY39" fmla="*/ 368420 h 437224"/>
                <a:gd name="connsiteX40" fmla="*/ 516088 w 605879"/>
                <a:gd name="connsiteY40" fmla="*/ 414609 h 437224"/>
                <a:gd name="connsiteX41" fmla="*/ 522953 w 605879"/>
                <a:gd name="connsiteY41" fmla="*/ 428178 h 437224"/>
                <a:gd name="connsiteX42" fmla="*/ 510185 w 605879"/>
                <a:gd name="connsiteY42" fmla="*/ 437224 h 437224"/>
                <a:gd name="connsiteX43" fmla="*/ 400487 w 605879"/>
                <a:gd name="connsiteY43" fmla="*/ 380344 h 437224"/>
                <a:gd name="connsiteX44" fmla="*/ 250836 w 605879"/>
                <a:gd name="connsiteY44" fmla="*/ 304275 h 437224"/>
                <a:gd name="connsiteX45" fmla="*/ 231752 w 605879"/>
                <a:gd name="connsiteY45" fmla="*/ 306331 h 437224"/>
                <a:gd name="connsiteX46" fmla="*/ 107639 w 605879"/>
                <a:gd name="connsiteY46" fmla="*/ 371161 h 437224"/>
                <a:gd name="connsiteX47" fmla="*/ 94596 w 605879"/>
                <a:gd name="connsiteY47" fmla="*/ 361978 h 437224"/>
                <a:gd name="connsiteX48" fmla="*/ 102009 w 605879"/>
                <a:gd name="connsiteY48" fmla="*/ 348135 h 437224"/>
                <a:gd name="connsiteX49" fmla="*/ 122741 w 605879"/>
                <a:gd name="connsiteY49" fmla="*/ 293173 h 437224"/>
                <a:gd name="connsiteX50" fmla="*/ 0 w 605879"/>
                <a:gd name="connsiteY50" fmla="*/ 153508 h 437224"/>
                <a:gd name="connsiteX51" fmla="*/ 210609 w 605879"/>
                <a:gd name="connsiteY51" fmla="*/ 0 h 4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879" h="437224">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chemeClr val="accent2"/>
            </a:solidFill>
            <a:ln>
              <a:noFill/>
            </a:ln>
          </p:spPr>
          <p:txBody>
            <a:bodyPr vert="horz" wrap="square" lIns="109728" tIns="54864" rIns="109728" bIns="54864"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zh-CN" altLang="en-US" sz="216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grpSp>
      <p:grpSp>
        <p:nvGrpSpPr>
          <p:cNvPr id="7" name="išļíḓè"/>
          <p:cNvGrpSpPr/>
          <p:nvPr/>
        </p:nvGrpSpPr>
        <p:grpSpPr>
          <a:xfrm>
            <a:off x="803787" y="5120946"/>
            <a:ext cx="2813567" cy="908538"/>
            <a:chOff x="1661919" y="2818856"/>
            <a:chExt cx="2813567" cy="908538"/>
          </a:xfrm>
        </p:grpSpPr>
        <p:grpSp>
          <p:nvGrpSpPr>
            <p:cNvPr id="17" name="íṡlïḍè"/>
            <p:cNvGrpSpPr/>
            <p:nvPr/>
          </p:nvGrpSpPr>
          <p:grpSpPr>
            <a:xfrm>
              <a:off x="2279576" y="2818856"/>
              <a:ext cx="2195910" cy="908538"/>
              <a:chOff x="2279576" y="3700546"/>
              <a:chExt cx="2195910" cy="908538"/>
            </a:xfrm>
          </p:grpSpPr>
          <p:sp>
            <p:nvSpPr>
              <p:cNvPr id="19" name="ïṡlíḋe"/>
              <p:cNvSpPr/>
              <p:nvPr/>
            </p:nvSpPr>
            <p:spPr bwMode="auto">
              <a:xfrm>
                <a:off x="2279576" y="4051685"/>
                <a:ext cx="2195910"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rIns="108000" anchor="t" anchorCtr="0">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50000"/>
                  </a:lnSpc>
                  <a:spcBef>
                    <a:spcPct val="0"/>
                  </a:spcBef>
                  <a:buFontTx/>
                  <a:buNone/>
                </a:pPr>
                <a:r>
                  <a:rPr lang="zh-CN" altLang="en-US" sz="12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此部分内容作为文字排版占位显示</a:t>
                </a:r>
                <a:r>
                  <a:rPr lang="en-US" altLang="zh-CN" sz="12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r>
                <a:br>
                  <a:rPr lang="en-US" altLang="zh-CN" sz="12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br>
                <a:r>
                  <a:rPr lang="zh-CN" altLang="en-US" sz="12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（建议使用主题字体）</a:t>
                </a:r>
                <a:endParaRPr lang="en-US" altLang="zh-CN" sz="12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0" name="ïšḻiḑè"/>
              <p:cNvSpPr txBox="1"/>
              <p:nvPr/>
            </p:nvSpPr>
            <p:spPr bwMode="auto">
              <a:xfrm>
                <a:off x="2279576" y="3700546"/>
                <a:ext cx="219591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rIns="10800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zh-CN" altLang="en-US" sz="2160" b="1" dirty="0">
                    <a:solidFill>
                      <a:schemeClr val="accent3"/>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标题文本预设</a:t>
                </a:r>
                <a:endParaRPr lang="en-US" altLang="zh-CN" sz="2160" b="1" dirty="0">
                  <a:solidFill>
                    <a:schemeClr val="accent3"/>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grpSp>
        <p:sp>
          <p:nvSpPr>
            <p:cNvPr id="18" name="ïšļîḋê"/>
            <p:cNvSpPr/>
            <p:nvPr/>
          </p:nvSpPr>
          <p:spPr bwMode="auto">
            <a:xfrm>
              <a:off x="1661919" y="3115809"/>
              <a:ext cx="461080" cy="314632"/>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accent3"/>
            </a:solidFill>
            <a:ln>
              <a:noFill/>
            </a:ln>
          </p:spPr>
          <p:txBody>
            <a:bodyPr vert="horz" wrap="square" lIns="109728" tIns="54864" rIns="109728" bIns="54864"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zh-CN" altLang="en-US" sz="216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grpSp>
      <p:grpSp>
        <p:nvGrpSpPr>
          <p:cNvPr id="8" name="ïś1ïďé"/>
          <p:cNvGrpSpPr/>
          <p:nvPr/>
        </p:nvGrpSpPr>
        <p:grpSpPr>
          <a:xfrm>
            <a:off x="4178566" y="5120946"/>
            <a:ext cx="2813567" cy="908538"/>
            <a:chOff x="1661919" y="2818856"/>
            <a:chExt cx="2813567" cy="908538"/>
          </a:xfrm>
        </p:grpSpPr>
        <p:grpSp>
          <p:nvGrpSpPr>
            <p:cNvPr id="13" name="ïśḻîḓê"/>
            <p:cNvGrpSpPr/>
            <p:nvPr/>
          </p:nvGrpSpPr>
          <p:grpSpPr>
            <a:xfrm>
              <a:off x="2279576" y="2818856"/>
              <a:ext cx="2195910" cy="908538"/>
              <a:chOff x="2279576" y="3700546"/>
              <a:chExt cx="2195910" cy="908538"/>
            </a:xfrm>
          </p:grpSpPr>
          <p:sp>
            <p:nvSpPr>
              <p:cNvPr id="15" name="ïslídè"/>
              <p:cNvSpPr/>
              <p:nvPr/>
            </p:nvSpPr>
            <p:spPr bwMode="auto">
              <a:xfrm>
                <a:off x="2279576" y="4051685"/>
                <a:ext cx="2195910"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rIns="108000" anchor="t" anchorCtr="0">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50000"/>
                  </a:lnSpc>
                  <a:spcBef>
                    <a:spcPct val="0"/>
                  </a:spcBef>
                  <a:buFontTx/>
                  <a:buNone/>
                </a:pPr>
                <a:r>
                  <a:rPr lang="zh-CN" altLang="en-US" sz="12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此部分内容作为文字排版占位显示</a:t>
                </a:r>
                <a:r>
                  <a:rPr lang="en-US" altLang="zh-CN" sz="12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r>
                <a:br>
                  <a:rPr lang="en-US" altLang="zh-CN" sz="12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br>
                <a:r>
                  <a:rPr lang="zh-CN" altLang="en-US" sz="12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（建议使用主题字体）</a:t>
                </a:r>
                <a:endParaRPr lang="en-US" altLang="zh-CN" sz="12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6" name="ïṧḻiḋe"/>
              <p:cNvSpPr txBox="1"/>
              <p:nvPr/>
            </p:nvSpPr>
            <p:spPr bwMode="auto">
              <a:xfrm>
                <a:off x="2279576" y="3700546"/>
                <a:ext cx="219591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rIns="10800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zh-CN" altLang="en-US" sz="2160" b="1" dirty="0">
                    <a:solidFill>
                      <a:schemeClr val="accent4"/>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标题文本预设</a:t>
                </a:r>
                <a:endParaRPr lang="en-US" altLang="zh-CN" sz="2160" b="1" dirty="0">
                  <a:solidFill>
                    <a:schemeClr val="accent4"/>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grpSp>
        <p:sp>
          <p:nvSpPr>
            <p:cNvPr id="14" name="íS1îḓe"/>
            <p:cNvSpPr/>
            <p:nvPr/>
          </p:nvSpPr>
          <p:spPr bwMode="auto">
            <a:xfrm>
              <a:off x="1661919" y="3111123"/>
              <a:ext cx="461080" cy="324003"/>
            </a:xfrm>
            <a:custGeom>
              <a:avLst/>
              <a:gdLst>
                <a:gd name="connsiteX0" fmla="*/ 450100 w 607639"/>
                <a:gd name="connsiteY0" fmla="*/ 313203 h 426991"/>
                <a:gd name="connsiteX1" fmla="*/ 450100 w 607639"/>
                <a:gd name="connsiteY1" fmla="*/ 403167 h 426991"/>
                <a:gd name="connsiteX2" fmla="*/ 585744 w 607639"/>
                <a:gd name="connsiteY2" fmla="*/ 403167 h 426991"/>
                <a:gd name="connsiteX3" fmla="*/ 586100 w 607639"/>
                <a:gd name="connsiteY3" fmla="*/ 313203 h 426991"/>
                <a:gd name="connsiteX4" fmla="*/ 530294 w 607639"/>
                <a:gd name="connsiteY4" fmla="*/ 313203 h 426991"/>
                <a:gd name="connsiteX5" fmla="*/ 530116 w 607639"/>
                <a:gd name="connsiteY5" fmla="*/ 313203 h 426991"/>
                <a:gd name="connsiteX6" fmla="*/ 529760 w 607639"/>
                <a:gd name="connsiteY6" fmla="*/ 313203 h 426991"/>
                <a:gd name="connsiteX7" fmla="*/ 450901 w 607639"/>
                <a:gd name="connsiteY7" fmla="*/ 313203 h 426991"/>
                <a:gd name="connsiteX8" fmla="*/ 236309 w 607639"/>
                <a:gd name="connsiteY8" fmla="*/ 313203 h 426991"/>
                <a:gd name="connsiteX9" fmla="*/ 236309 w 607639"/>
                <a:gd name="connsiteY9" fmla="*/ 403167 h 426991"/>
                <a:gd name="connsiteX10" fmla="*/ 371953 w 607639"/>
                <a:gd name="connsiteY10" fmla="*/ 403167 h 426991"/>
                <a:gd name="connsiteX11" fmla="*/ 372754 w 607639"/>
                <a:gd name="connsiteY11" fmla="*/ 313203 h 426991"/>
                <a:gd name="connsiteX12" fmla="*/ 237110 w 607639"/>
                <a:gd name="connsiteY12" fmla="*/ 313203 h 426991"/>
                <a:gd name="connsiteX13" fmla="*/ 22519 w 607639"/>
                <a:gd name="connsiteY13" fmla="*/ 313203 h 426991"/>
                <a:gd name="connsiteX14" fmla="*/ 22519 w 607639"/>
                <a:gd name="connsiteY14" fmla="*/ 403167 h 426991"/>
                <a:gd name="connsiteX15" fmla="*/ 158163 w 607639"/>
                <a:gd name="connsiteY15" fmla="*/ 403167 h 426991"/>
                <a:gd name="connsiteX16" fmla="*/ 158964 w 607639"/>
                <a:gd name="connsiteY16" fmla="*/ 313203 h 426991"/>
                <a:gd name="connsiteX17" fmla="*/ 91498 w 607639"/>
                <a:gd name="connsiteY17" fmla="*/ 313203 h 426991"/>
                <a:gd name="connsiteX18" fmla="*/ 91231 w 607639"/>
                <a:gd name="connsiteY18" fmla="*/ 313203 h 426991"/>
                <a:gd name="connsiteX19" fmla="*/ 90964 w 607639"/>
                <a:gd name="connsiteY19" fmla="*/ 313203 h 426991"/>
                <a:gd name="connsiteX20" fmla="*/ 23320 w 607639"/>
                <a:gd name="connsiteY20" fmla="*/ 313203 h 426991"/>
                <a:gd name="connsiteX21" fmla="*/ 91409 w 607639"/>
                <a:gd name="connsiteY21" fmla="*/ 224751 h 426991"/>
                <a:gd name="connsiteX22" fmla="*/ 530294 w 607639"/>
                <a:gd name="connsiteY22" fmla="*/ 224751 h 426991"/>
                <a:gd name="connsiteX23" fmla="*/ 540084 w 607639"/>
                <a:gd name="connsiteY23" fmla="*/ 234530 h 426991"/>
                <a:gd name="connsiteX24" fmla="*/ 540084 w 607639"/>
                <a:gd name="connsiteY24" fmla="*/ 292135 h 426991"/>
                <a:gd name="connsiteX25" fmla="*/ 586456 w 607639"/>
                <a:gd name="connsiteY25" fmla="*/ 292135 h 426991"/>
                <a:gd name="connsiteX26" fmla="*/ 607639 w 607639"/>
                <a:gd name="connsiteY26" fmla="*/ 313203 h 426991"/>
                <a:gd name="connsiteX27" fmla="*/ 607639 w 607639"/>
                <a:gd name="connsiteY27" fmla="*/ 403167 h 426991"/>
                <a:gd name="connsiteX28" fmla="*/ 586456 w 607639"/>
                <a:gd name="connsiteY28" fmla="*/ 426991 h 426991"/>
                <a:gd name="connsiteX29" fmla="*/ 451524 w 607639"/>
                <a:gd name="connsiteY29" fmla="*/ 426991 h 426991"/>
                <a:gd name="connsiteX30" fmla="*/ 427582 w 607639"/>
                <a:gd name="connsiteY30" fmla="*/ 403167 h 426991"/>
                <a:gd name="connsiteX31" fmla="*/ 427582 w 607639"/>
                <a:gd name="connsiteY31" fmla="*/ 313203 h 426991"/>
                <a:gd name="connsiteX32" fmla="*/ 451524 w 607639"/>
                <a:gd name="connsiteY32" fmla="*/ 292135 h 426991"/>
                <a:gd name="connsiteX33" fmla="*/ 517566 w 607639"/>
                <a:gd name="connsiteY33" fmla="*/ 292135 h 426991"/>
                <a:gd name="connsiteX34" fmla="*/ 517566 w 607639"/>
                <a:gd name="connsiteY34" fmla="*/ 247242 h 426991"/>
                <a:gd name="connsiteX35" fmla="*/ 315079 w 607639"/>
                <a:gd name="connsiteY35" fmla="*/ 247242 h 426991"/>
                <a:gd name="connsiteX36" fmla="*/ 315079 w 607639"/>
                <a:gd name="connsiteY36" fmla="*/ 292135 h 426991"/>
                <a:gd name="connsiteX37" fmla="*/ 372665 w 607639"/>
                <a:gd name="connsiteY37" fmla="*/ 292135 h 426991"/>
                <a:gd name="connsiteX38" fmla="*/ 393849 w 607639"/>
                <a:gd name="connsiteY38" fmla="*/ 313203 h 426991"/>
                <a:gd name="connsiteX39" fmla="*/ 393849 w 607639"/>
                <a:gd name="connsiteY39" fmla="*/ 403167 h 426991"/>
                <a:gd name="connsiteX40" fmla="*/ 372665 w 607639"/>
                <a:gd name="connsiteY40" fmla="*/ 426991 h 426991"/>
                <a:gd name="connsiteX41" fmla="*/ 237733 w 607639"/>
                <a:gd name="connsiteY41" fmla="*/ 426991 h 426991"/>
                <a:gd name="connsiteX42" fmla="*/ 213791 w 607639"/>
                <a:gd name="connsiteY42" fmla="*/ 403167 h 426991"/>
                <a:gd name="connsiteX43" fmla="*/ 213791 w 607639"/>
                <a:gd name="connsiteY43" fmla="*/ 313203 h 426991"/>
                <a:gd name="connsiteX44" fmla="*/ 237733 w 607639"/>
                <a:gd name="connsiteY44" fmla="*/ 292135 h 426991"/>
                <a:gd name="connsiteX45" fmla="*/ 292561 w 607639"/>
                <a:gd name="connsiteY45" fmla="*/ 292135 h 426991"/>
                <a:gd name="connsiteX46" fmla="*/ 292561 w 607639"/>
                <a:gd name="connsiteY46" fmla="*/ 247242 h 426991"/>
                <a:gd name="connsiteX47" fmla="*/ 101288 w 607639"/>
                <a:gd name="connsiteY47" fmla="*/ 247242 h 426991"/>
                <a:gd name="connsiteX48" fmla="*/ 101288 w 607639"/>
                <a:gd name="connsiteY48" fmla="*/ 292135 h 426991"/>
                <a:gd name="connsiteX49" fmla="*/ 158875 w 607639"/>
                <a:gd name="connsiteY49" fmla="*/ 292135 h 426991"/>
                <a:gd name="connsiteX50" fmla="*/ 180058 w 607639"/>
                <a:gd name="connsiteY50" fmla="*/ 313203 h 426991"/>
                <a:gd name="connsiteX51" fmla="*/ 180058 w 607639"/>
                <a:gd name="connsiteY51" fmla="*/ 403167 h 426991"/>
                <a:gd name="connsiteX52" fmla="*/ 158875 w 607639"/>
                <a:gd name="connsiteY52" fmla="*/ 426991 h 426991"/>
                <a:gd name="connsiteX53" fmla="*/ 24032 w 607639"/>
                <a:gd name="connsiteY53" fmla="*/ 426991 h 426991"/>
                <a:gd name="connsiteX54" fmla="*/ 0 w 607639"/>
                <a:gd name="connsiteY54" fmla="*/ 403167 h 426991"/>
                <a:gd name="connsiteX55" fmla="*/ 0 w 607639"/>
                <a:gd name="connsiteY55" fmla="*/ 313203 h 426991"/>
                <a:gd name="connsiteX56" fmla="*/ 24032 w 607639"/>
                <a:gd name="connsiteY56" fmla="*/ 292135 h 426991"/>
                <a:gd name="connsiteX57" fmla="*/ 78770 w 607639"/>
                <a:gd name="connsiteY57" fmla="*/ 292135 h 426991"/>
                <a:gd name="connsiteX58" fmla="*/ 78770 w 607639"/>
                <a:gd name="connsiteY58" fmla="*/ 234530 h 426991"/>
                <a:gd name="connsiteX59" fmla="*/ 91409 w 607639"/>
                <a:gd name="connsiteY59" fmla="*/ 224751 h 426991"/>
                <a:gd name="connsiteX60" fmla="*/ 236326 w 607639"/>
                <a:gd name="connsiteY60" fmla="*/ 21066 h 426991"/>
                <a:gd name="connsiteX61" fmla="*/ 236326 w 607639"/>
                <a:gd name="connsiteY61" fmla="*/ 111021 h 426991"/>
                <a:gd name="connsiteX62" fmla="*/ 371758 w 607639"/>
                <a:gd name="connsiteY62" fmla="*/ 111021 h 426991"/>
                <a:gd name="connsiteX63" fmla="*/ 372380 w 607639"/>
                <a:gd name="connsiteY63" fmla="*/ 21066 h 426991"/>
                <a:gd name="connsiteX64" fmla="*/ 237127 w 607639"/>
                <a:gd name="connsiteY64" fmla="*/ 21066 h 426991"/>
                <a:gd name="connsiteX65" fmla="*/ 237750 w 607639"/>
                <a:gd name="connsiteY65" fmla="*/ 0 h 426991"/>
                <a:gd name="connsiteX66" fmla="*/ 372647 w 607639"/>
                <a:gd name="connsiteY66" fmla="*/ 0 h 426991"/>
                <a:gd name="connsiteX67" fmla="*/ 393825 w 607639"/>
                <a:gd name="connsiteY67" fmla="*/ 21066 h 426991"/>
                <a:gd name="connsiteX68" fmla="*/ 393825 w 607639"/>
                <a:gd name="connsiteY68" fmla="*/ 111021 h 426991"/>
                <a:gd name="connsiteX69" fmla="*/ 372647 w 607639"/>
                <a:gd name="connsiteY69" fmla="*/ 134843 h 426991"/>
                <a:gd name="connsiteX70" fmla="*/ 315076 w 607639"/>
                <a:gd name="connsiteY70" fmla="*/ 134843 h 426991"/>
                <a:gd name="connsiteX71" fmla="*/ 315076 w 607639"/>
                <a:gd name="connsiteY71" fmla="*/ 191020 h 426991"/>
                <a:gd name="connsiteX72" fmla="*/ 292563 w 607639"/>
                <a:gd name="connsiteY72" fmla="*/ 191020 h 426991"/>
                <a:gd name="connsiteX73" fmla="*/ 292563 w 607639"/>
                <a:gd name="connsiteY73" fmla="*/ 134843 h 426991"/>
                <a:gd name="connsiteX74" fmla="*/ 237750 w 607639"/>
                <a:gd name="connsiteY74" fmla="*/ 134843 h 426991"/>
                <a:gd name="connsiteX75" fmla="*/ 213813 w 607639"/>
                <a:gd name="connsiteY75" fmla="*/ 111021 h 426991"/>
                <a:gd name="connsiteX76" fmla="*/ 213813 w 607639"/>
                <a:gd name="connsiteY76" fmla="*/ 21066 h 426991"/>
                <a:gd name="connsiteX77" fmla="*/ 237750 w 607639"/>
                <a:gd name="connsiteY77" fmla="*/ 0 h 42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7639" h="426991">
                  <a:moveTo>
                    <a:pt x="450100" y="313203"/>
                  </a:moveTo>
                  <a:lnTo>
                    <a:pt x="450100" y="403167"/>
                  </a:lnTo>
                  <a:lnTo>
                    <a:pt x="585744" y="403167"/>
                  </a:lnTo>
                  <a:lnTo>
                    <a:pt x="586100" y="313203"/>
                  </a:lnTo>
                  <a:lnTo>
                    <a:pt x="530294" y="313203"/>
                  </a:lnTo>
                  <a:cubicBezTo>
                    <a:pt x="530294" y="313203"/>
                    <a:pt x="530116" y="313203"/>
                    <a:pt x="530116" y="313203"/>
                  </a:cubicBezTo>
                  <a:cubicBezTo>
                    <a:pt x="530027" y="313203"/>
                    <a:pt x="529849" y="313203"/>
                    <a:pt x="529760" y="313203"/>
                  </a:cubicBezTo>
                  <a:lnTo>
                    <a:pt x="450901" y="313203"/>
                  </a:lnTo>
                  <a:close/>
                  <a:moveTo>
                    <a:pt x="236309" y="313203"/>
                  </a:moveTo>
                  <a:lnTo>
                    <a:pt x="236309" y="403167"/>
                  </a:lnTo>
                  <a:lnTo>
                    <a:pt x="371953" y="403167"/>
                  </a:lnTo>
                  <a:lnTo>
                    <a:pt x="372754" y="313203"/>
                  </a:lnTo>
                  <a:lnTo>
                    <a:pt x="237110" y="313203"/>
                  </a:lnTo>
                  <a:close/>
                  <a:moveTo>
                    <a:pt x="22519" y="313203"/>
                  </a:moveTo>
                  <a:lnTo>
                    <a:pt x="22519" y="403167"/>
                  </a:lnTo>
                  <a:lnTo>
                    <a:pt x="158163" y="403167"/>
                  </a:lnTo>
                  <a:lnTo>
                    <a:pt x="158964" y="313203"/>
                  </a:lnTo>
                  <a:lnTo>
                    <a:pt x="91498" y="313203"/>
                  </a:lnTo>
                  <a:cubicBezTo>
                    <a:pt x="91409" y="313203"/>
                    <a:pt x="91320" y="313203"/>
                    <a:pt x="91231" y="313203"/>
                  </a:cubicBezTo>
                  <a:cubicBezTo>
                    <a:pt x="91231" y="313203"/>
                    <a:pt x="90964" y="313203"/>
                    <a:pt x="90964" y="313203"/>
                  </a:cubicBezTo>
                  <a:lnTo>
                    <a:pt x="23320" y="313203"/>
                  </a:lnTo>
                  <a:close/>
                  <a:moveTo>
                    <a:pt x="91409" y="224751"/>
                  </a:moveTo>
                  <a:lnTo>
                    <a:pt x="530294" y="224751"/>
                  </a:lnTo>
                  <a:cubicBezTo>
                    <a:pt x="536435" y="224751"/>
                    <a:pt x="540084" y="228396"/>
                    <a:pt x="540084" y="234530"/>
                  </a:cubicBezTo>
                  <a:lnTo>
                    <a:pt x="540084" y="292135"/>
                  </a:lnTo>
                  <a:lnTo>
                    <a:pt x="586456" y="292135"/>
                  </a:lnTo>
                  <a:cubicBezTo>
                    <a:pt x="598917" y="292135"/>
                    <a:pt x="607639" y="300847"/>
                    <a:pt x="607639" y="313203"/>
                  </a:cubicBezTo>
                  <a:lnTo>
                    <a:pt x="607639" y="403167"/>
                  </a:lnTo>
                  <a:cubicBezTo>
                    <a:pt x="607639" y="415524"/>
                    <a:pt x="598917" y="426991"/>
                    <a:pt x="586456" y="426991"/>
                  </a:cubicBezTo>
                  <a:lnTo>
                    <a:pt x="451524" y="426991"/>
                  </a:lnTo>
                  <a:cubicBezTo>
                    <a:pt x="439152" y="426991"/>
                    <a:pt x="427582" y="415524"/>
                    <a:pt x="427582" y="403167"/>
                  </a:cubicBezTo>
                  <a:lnTo>
                    <a:pt x="427582" y="313203"/>
                  </a:lnTo>
                  <a:cubicBezTo>
                    <a:pt x="427582" y="300847"/>
                    <a:pt x="439152" y="292135"/>
                    <a:pt x="451524" y="292135"/>
                  </a:cubicBezTo>
                  <a:lnTo>
                    <a:pt x="517566" y="292135"/>
                  </a:lnTo>
                  <a:lnTo>
                    <a:pt x="517566" y="247242"/>
                  </a:lnTo>
                  <a:lnTo>
                    <a:pt x="315079" y="247242"/>
                  </a:lnTo>
                  <a:lnTo>
                    <a:pt x="315079" y="292135"/>
                  </a:lnTo>
                  <a:lnTo>
                    <a:pt x="372665" y="292135"/>
                  </a:lnTo>
                  <a:cubicBezTo>
                    <a:pt x="385126" y="292135"/>
                    <a:pt x="393849" y="300847"/>
                    <a:pt x="393849" y="313203"/>
                  </a:cubicBezTo>
                  <a:lnTo>
                    <a:pt x="393849" y="403167"/>
                  </a:lnTo>
                  <a:cubicBezTo>
                    <a:pt x="393849" y="415524"/>
                    <a:pt x="385126" y="426991"/>
                    <a:pt x="372665" y="426991"/>
                  </a:cubicBezTo>
                  <a:lnTo>
                    <a:pt x="237733" y="426991"/>
                  </a:lnTo>
                  <a:cubicBezTo>
                    <a:pt x="225362" y="426991"/>
                    <a:pt x="213791" y="415524"/>
                    <a:pt x="213791" y="403167"/>
                  </a:cubicBezTo>
                  <a:lnTo>
                    <a:pt x="213791" y="313203"/>
                  </a:lnTo>
                  <a:cubicBezTo>
                    <a:pt x="213791" y="300847"/>
                    <a:pt x="225362" y="292135"/>
                    <a:pt x="237733" y="292135"/>
                  </a:cubicBezTo>
                  <a:lnTo>
                    <a:pt x="292561" y="292135"/>
                  </a:lnTo>
                  <a:lnTo>
                    <a:pt x="292561" y="247242"/>
                  </a:lnTo>
                  <a:lnTo>
                    <a:pt x="101288" y="247242"/>
                  </a:lnTo>
                  <a:lnTo>
                    <a:pt x="101288" y="292135"/>
                  </a:lnTo>
                  <a:lnTo>
                    <a:pt x="158875" y="292135"/>
                  </a:lnTo>
                  <a:cubicBezTo>
                    <a:pt x="171335" y="292135"/>
                    <a:pt x="180058" y="300847"/>
                    <a:pt x="180058" y="313203"/>
                  </a:cubicBezTo>
                  <a:lnTo>
                    <a:pt x="180058" y="403167"/>
                  </a:lnTo>
                  <a:cubicBezTo>
                    <a:pt x="180058" y="415524"/>
                    <a:pt x="171335" y="426991"/>
                    <a:pt x="158875" y="426991"/>
                  </a:cubicBezTo>
                  <a:lnTo>
                    <a:pt x="24032" y="426991"/>
                  </a:lnTo>
                  <a:cubicBezTo>
                    <a:pt x="11571" y="426991"/>
                    <a:pt x="0" y="415524"/>
                    <a:pt x="0" y="403167"/>
                  </a:cubicBezTo>
                  <a:lnTo>
                    <a:pt x="0" y="313203"/>
                  </a:lnTo>
                  <a:cubicBezTo>
                    <a:pt x="0" y="300847"/>
                    <a:pt x="11571" y="292135"/>
                    <a:pt x="24032" y="292135"/>
                  </a:cubicBezTo>
                  <a:lnTo>
                    <a:pt x="78770" y="292135"/>
                  </a:lnTo>
                  <a:lnTo>
                    <a:pt x="78770" y="234530"/>
                  </a:lnTo>
                  <a:cubicBezTo>
                    <a:pt x="78770" y="228396"/>
                    <a:pt x="85178" y="224751"/>
                    <a:pt x="91409" y="224751"/>
                  </a:cubicBezTo>
                  <a:close/>
                  <a:moveTo>
                    <a:pt x="236326" y="21066"/>
                  </a:moveTo>
                  <a:lnTo>
                    <a:pt x="236326" y="111021"/>
                  </a:lnTo>
                  <a:lnTo>
                    <a:pt x="371758" y="111021"/>
                  </a:lnTo>
                  <a:lnTo>
                    <a:pt x="372380" y="21066"/>
                  </a:lnTo>
                  <a:lnTo>
                    <a:pt x="237127" y="21066"/>
                  </a:lnTo>
                  <a:close/>
                  <a:moveTo>
                    <a:pt x="237750" y="0"/>
                  </a:moveTo>
                  <a:lnTo>
                    <a:pt x="372647" y="0"/>
                  </a:lnTo>
                  <a:cubicBezTo>
                    <a:pt x="385105" y="0"/>
                    <a:pt x="393825" y="8711"/>
                    <a:pt x="393825" y="21066"/>
                  </a:cubicBezTo>
                  <a:lnTo>
                    <a:pt x="393825" y="111021"/>
                  </a:lnTo>
                  <a:cubicBezTo>
                    <a:pt x="393825" y="123376"/>
                    <a:pt x="385105" y="134843"/>
                    <a:pt x="372647" y="134843"/>
                  </a:cubicBezTo>
                  <a:lnTo>
                    <a:pt x="315076" y="134843"/>
                  </a:lnTo>
                  <a:lnTo>
                    <a:pt x="315076" y="191020"/>
                  </a:lnTo>
                  <a:lnTo>
                    <a:pt x="292563" y="191020"/>
                  </a:lnTo>
                  <a:lnTo>
                    <a:pt x="292563" y="134843"/>
                  </a:lnTo>
                  <a:lnTo>
                    <a:pt x="237750" y="134843"/>
                  </a:lnTo>
                  <a:cubicBezTo>
                    <a:pt x="225381" y="134843"/>
                    <a:pt x="213813" y="123376"/>
                    <a:pt x="213813" y="111021"/>
                  </a:cubicBezTo>
                  <a:lnTo>
                    <a:pt x="213813" y="21066"/>
                  </a:lnTo>
                  <a:cubicBezTo>
                    <a:pt x="213813" y="8711"/>
                    <a:pt x="225381" y="0"/>
                    <a:pt x="237750" y="0"/>
                  </a:cubicBezTo>
                  <a:close/>
                </a:path>
              </a:pathLst>
            </a:custGeom>
            <a:solidFill>
              <a:schemeClr val="accent4"/>
            </a:solidFill>
            <a:ln>
              <a:noFill/>
            </a:ln>
          </p:spPr>
          <p:txBody>
            <a:bodyPr vert="horz" wrap="square" lIns="109728" tIns="54864" rIns="109728" bIns="54864"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zh-CN" altLang="en-US" sz="216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grpSp>
      <p:cxnSp>
        <p:nvCxnSpPr>
          <p:cNvPr id="9" name="直接连接符 8"/>
          <p:cNvCxnSpPr/>
          <p:nvPr/>
        </p:nvCxnSpPr>
        <p:spPr>
          <a:xfrm>
            <a:off x="673184" y="4886052"/>
            <a:ext cx="6318949"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719736" y="3721415"/>
            <a:ext cx="0" cy="2308069"/>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1" name="iṥľiḋé"/>
          <p:cNvSpPr/>
          <p:nvPr/>
        </p:nvSpPr>
        <p:spPr>
          <a:xfrm>
            <a:off x="673184" y="1412776"/>
            <a:ext cx="5998853" cy="1714919"/>
          </a:xfrm>
          <a:prstGeom prst="wedgeRectCallout">
            <a:avLst>
              <a:gd name="adj1" fmla="val 57287"/>
              <a:gd name="adj2" fmla="val 3584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endParaRPr lang="zh-CN" altLang="en-US" sz="2400" b="1"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2" name="iṧliḋè"/>
          <p:cNvSpPr txBox="1"/>
          <p:nvPr/>
        </p:nvSpPr>
        <p:spPr>
          <a:xfrm>
            <a:off x="949057" y="1658167"/>
            <a:ext cx="4536504" cy="1224136"/>
          </a:xfrm>
          <a:prstGeom prst="rect">
            <a:avLst/>
          </a:prstGeom>
          <a:noFill/>
        </p:spPr>
        <p:txBody>
          <a:bodyPr wrap="square" lIns="108000" tIns="56160" rIns="108000" bIns="56160" rtlCol="0">
            <a:normAutofit fontScale="85000" lnSpcReduction="10000"/>
          </a:bodyPr>
          <a:lstStyle/>
          <a:p>
            <a:pPr algn="just">
              <a:lnSpc>
                <a:spcPct val="150000"/>
              </a:lnSpc>
            </a:pPr>
            <a:r>
              <a:rPr lang="zh-CN" altLang="en-US" sz="1680" dirty="0">
                <a:solidFill>
                  <a:schemeClr val="tx1">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统一的字体让阅读更流畅</a:t>
            </a:r>
            <a:endParaRPr lang="en-US" altLang="zh-CN" sz="1680" dirty="0">
              <a:solidFill>
                <a:schemeClr val="tx1">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algn="just">
              <a:lnSpc>
                <a:spcPct val="150000"/>
              </a:lnSpc>
            </a:pPr>
            <a:r>
              <a:rPr lang="zh-CN" altLang="en-US" sz="2640" b="1"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主题颜色让</a:t>
            </a:r>
            <a:r>
              <a:rPr lang="en-US" altLang="zh-CN" sz="2640" b="1"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PPT</a:t>
            </a:r>
            <a:r>
              <a:rPr lang="zh-CN" altLang="en-US" sz="2640" b="1"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改起来更方便</a:t>
            </a:r>
            <a:endParaRPr lang="en-US" altLang="zh-CN" sz="1920" b="1"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algn="just">
              <a:lnSpc>
                <a:spcPct val="150000"/>
              </a:lnSpc>
            </a:pPr>
            <a:r>
              <a:rPr lang="zh-CN" altLang="en-US" sz="1920" b="1" dirty="0">
                <a:solidFill>
                  <a:schemeClr val="tx1">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调整行距来适应中文排版</a:t>
            </a:r>
            <a:r>
              <a:rPr lang="en-US" altLang="zh-CN" sz="1920" b="1" dirty="0">
                <a:solidFill>
                  <a:schemeClr val="tx1">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t>
            </a:r>
            <a:r>
              <a:rPr lang="zh-CN" altLang="en-US" sz="1920" b="1" dirty="0">
                <a:solidFill>
                  <a:schemeClr val="tx1">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在</a:t>
            </a:r>
            <a:r>
              <a:rPr lang="en-US" altLang="zh-CN" sz="1920" b="1" dirty="0">
                <a:solidFill>
                  <a:schemeClr val="tx1">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PPT</a:t>
            </a:r>
            <a:r>
              <a:rPr lang="zh-CN" altLang="en-US" sz="1920" b="1" dirty="0">
                <a:solidFill>
                  <a:schemeClr val="tx1">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中使用参考线</a:t>
            </a:r>
            <a:endParaRPr lang="en-US" sz="1920" b="1" dirty="0">
              <a:solidFill>
                <a:schemeClr val="tx1">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7" name="矩形 36"/>
          <p:cNvSpPr/>
          <p:nvPr/>
        </p:nvSpPr>
        <p:spPr>
          <a:xfrm>
            <a:off x="1" y="117985"/>
            <a:ext cx="767408" cy="563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8" name="文本框 37"/>
          <p:cNvSpPr txBox="1"/>
          <p:nvPr/>
        </p:nvSpPr>
        <p:spPr>
          <a:xfrm>
            <a:off x="767408" y="98323"/>
            <a:ext cx="3106502" cy="553998"/>
          </a:xfrm>
          <a:prstGeom prst="rect">
            <a:avLst/>
          </a:prstGeom>
          <a:noFill/>
        </p:spPr>
        <p:txBody>
          <a:bodyPr wrap="square" rtlCol="0">
            <a:spAutoFit/>
          </a:bodyPr>
          <a:lstStyle/>
          <a:p>
            <a:r>
              <a:rPr lang="zh-CN" altLang="en-US" sz="30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添加标题内容</a:t>
            </a:r>
          </a:p>
        </p:txBody>
      </p:sp>
      <p:sp>
        <p:nvSpPr>
          <p:cNvPr id="39" name="文本框 38"/>
          <p:cNvSpPr txBox="1"/>
          <p:nvPr/>
        </p:nvSpPr>
        <p:spPr>
          <a:xfrm>
            <a:off x="767408" y="533485"/>
            <a:ext cx="3204824" cy="230832"/>
          </a:xfrm>
          <a:prstGeom prst="rect">
            <a:avLst/>
          </a:prstGeom>
          <a:noFill/>
        </p:spPr>
        <p:txBody>
          <a:bodyPr wrap="square" rtlCol="0">
            <a:spAutoFit/>
          </a:bodyPr>
          <a:lstStyle/>
          <a:p>
            <a:pPr eaLnBrk="0"/>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Nunc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viverra</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imperdiet</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enim</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Fusce</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est.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Vivamus</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tellus</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2500" advClick="0" advTm="1000">
        <p:checker/>
      </p:transition>
    </mc:Choice>
    <mc:Fallback xmlns="">
      <p:transition spd="slow" advClick="0" advTm="1000">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1"/>
          <p:cNvSpPr txBox="1"/>
          <p:nvPr/>
        </p:nvSpPr>
        <p:spPr>
          <a:xfrm>
            <a:off x="2614160" y="784794"/>
            <a:ext cx="4548554" cy="1015663"/>
          </a:xfrm>
          <a:prstGeom prst="rect">
            <a:avLst/>
          </a:prstGeom>
          <a:noFill/>
        </p:spPr>
        <p:txBody>
          <a:bodyPr wrap="square" rtlCol="0">
            <a:spAutoFit/>
          </a:bodyPr>
          <a:lstStyle/>
          <a:p>
            <a:pPr eaLnBrk="0"/>
            <a:r>
              <a:rPr lang="en-US" altLang="zh-CN" sz="60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CONTENTS</a:t>
            </a:r>
            <a:endParaRPr lang="ko-KR" altLang="en-US" sz="6000" dirty="0">
              <a:solidFill>
                <a:schemeClr val="bg1"/>
              </a:solidFill>
              <a:latin typeface="Arial" panose="020B0604020202020204" pitchFamily="34" charset="0"/>
              <a:ea typeface="思源黑体 Light" panose="020B0300000000000000" pitchFamily="34" charset="-122"/>
              <a:cs typeface="阿里巴巴普惠体 M" panose="00020600040101010101" pitchFamily="18" charset="-122"/>
              <a:sym typeface="Arial" panose="020B0604020202020204" pitchFamily="34" charset="0"/>
            </a:endParaRPr>
          </a:p>
        </p:txBody>
      </p:sp>
      <p:sp>
        <p:nvSpPr>
          <p:cNvPr id="3" name="文本框 2"/>
          <p:cNvSpPr txBox="1"/>
          <p:nvPr/>
        </p:nvSpPr>
        <p:spPr>
          <a:xfrm>
            <a:off x="741146" y="2168413"/>
            <a:ext cx="1903996" cy="861774"/>
          </a:xfrm>
          <a:prstGeom prst="rect">
            <a:avLst/>
          </a:prstGeom>
          <a:noFill/>
        </p:spPr>
        <p:txBody>
          <a:bodyPr wrap="square" rtlCol="0">
            <a:spAutoFit/>
          </a:bodyPr>
          <a:lstStyle/>
          <a:p>
            <a:pPr algn="ctr"/>
            <a:r>
              <a:rPr lang="en-US" altLang="zh-CN" sz="50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01</a:t>
            </a:r>
            <a:endParaRPr lang="zh-CN" altLang="en-US" sz="50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4" name="文本框 3"/>
          <p:cNvSpPr txBox="1"/>
          <p:nvPr/>
        </p:nvSpPr>
        <p:spPr>
          <a:xfrm>
            <a:off x="3262691" y="2168413"/>
            <a:ext cx="1903996" cy="861774"/>
          </a:xfrm>
          <a:prstGeom prst="rect">
            <a:avLst/>
          </a:prstGeom>
          <a:noFill/>
        </p:spPr>
        <p:txBody>
          <a:bodyPr wrap="square" rtlCol="0">
            <a:spAutoFit/>
          </a:bodyPr>
          <a:lstStyle/>
          <a:p>
            <a:pPr algn="ctr"/>
            <a:r>
              <a:rPr lang="en-US" altLang="zh-CN" sz="50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02</a:t>
            </a:r>
            <a:endParaRPr lang="zh-CN" altLang="en-US" sz="50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5" name="文本框 4"/>
          <p:cNvSpPr txBox="1"/>
          <p:nvPr/>
        </p:nvSpPr>
        <p:spPr>
          <a:xfrm>
            <a:off x="5869367" y="2168413"/>
            <a:ext cx="1903996" cy="861774"/>
          </a:xfrm>
          <a:prstGeom prst="rect">
            <a:avLst/>
          </a:prstGeom>
          <a:noFill/>
        </p:spPr>
        <p:txBody>
          <a:bodyPr wrap="square" rtlCol="0">
            <a:spAutoFit/>
          </a:bodyPr>
          <a:lstStyle/>
          <a:p>
            <a:pPr algn="ctr"/>
            <a:r>
              <a:rPr lang="en-US" altLang="zh-CN" sz="50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03</a:t>
            </a:r>
            <a:endParaRPr lang="zh-CN" altLang="en-US" sz="50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6" name="文本框 5"/>
          <p:cNvSpPr txBox="1"/>
          <p:nvPr/>
        </p:nvSpPr>
        <p:spPr>
          <a:xfrm>
            <a:off x="8428421" y="2168413"/>
            <a:ext cx="1903996" cy="861774"/>
          </a:xfrm>
          <a:prstGeom prst="rect">
            <a:avLst/>
          </a:prstGeom>
          <a:noFill/>
        </p:spPr>
        <p:txBody>
          <a:bodyPr wrap="square" rtlCol="0">
            <a:spAutoFit/>
          </a:bodyPr>
          <a:lstStyle/>
          <a:p>
            <a:pPr algn="ctr"/>
            <a:r>
              <a:rPr lang="en-US" altLang="zh-CN" sz="50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04</a:t>
            </a:r>
            <a:endParaRPr lang="zh-CN" altLang="en-US" sz="50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7" name="文本框 6"/>
          <p:cNvSpPr txBox="1"/>
          <p:nvPr/>
        </p:nvSpPr>
        <p:spPr>
          <a:xfrm>
            <a:off x="2218434" y="2238833"/>
            <a:ext cx="646331" cy="3029424"/>
          </a:xfrm>
          <a:prstGeom prst="rect">
            <a:avLst/>
          </a:prstGeom>
          <a:noFill/>
        </p:spPr>
        <p:txBody>
          <a:bodyPr vert="eaVert" wrap="square" rtlCol="0">
            <a:spAutoFit/>
          </a:bodyPr>
          <a:lstStyle/>
          <a:p>
            <a:r>
              <a:rPr lang="zh-CN" altLang="en-US" sz="30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添加标题内容</a:t>
            </a:r>
          </a:p>
        </p:txBody>
      </p:sp>
      <p:sp>
        <p:nvSpPr>
          <p:cNvPr id="8" name="文本框 7"/>
          <p:cNvSpPr txBox="1"/>
          <p:nvPr/>
        </p:nvSpPr>
        <p:spPr>
          <a:xfrm>
            <a:off x="2782997" y="2795633"/>
            <a:ext cx="492443" cy="2553291"/>
          </a:xfrm>
          <a:prstGeom prst="rect">
            <a:avLst/>
          </a:prstGeom>
          <a:noFill/>
        </p:spPr>
        <p:txBody>
          <a:bodyPr vert="eaVert" wrap="square" rtlCol="0">
            <a:spAutoFit/>
          </a:bodyPr>
          <a:lstStyle/>
          <a:p>
            <a:pPr eaLnBrk="0"/>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Nunc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viverra</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imperdiet</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enim</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Fusce</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est. </a:t>
            </a:r>
          </a:p>
          <a:p>
            <a:pPr eaLnBrk="0"/>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Vivamus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tellus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t>
            </a:r>
          </a:p>
        </p:txBody>
      </p:sp>
      <p:sp>
        <p:nvSpPr>
          <p:cNvPr id="9" name="文本框 8"/>
          <p:cNvSpPr txBox="1"/>
          <p:nvPr/>
        </p:nvSpPr>
        <p:spPr>
          <a:xfrm>
            <a:off x="4762491" y="2238833"/>
            <a:ext cx="646331" cy="3029424"/>
          </a:xfrm>
          <a:prstGeom prst="rect">
            <a:avLst/>
          </a:prstGeom>
          <a:noFill/>
        </p:spPr>
        <p:txBody>
          <a:bodyPr vert="eaVert" wrap="square" rtlCol="0">
            <a:spAutoFit/>
          </a:bodyPr>
          <a:lstStyle/>
          <a:p>
            <a:r>
              <a:rPr lang="zh-CN" altLang="en-US" sz="30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添加标题内容</a:t>
            </a:r>
          </a:p>
        </p:txBody>
      </p:sp>
      <p:sp>
        <p:nvSpPr>
          <p:cNvPr id="10" name="文本框 9"/>
          <p:cNvSpPr txBox="1"/>
          <p:nvPr/>
        </p:nvSpPr>
        <p:spPr>
          <a:xfrm>
            <a:off x="5327054" y="2795633"/>
            <a:ext cx="492443" cy="2553291"/>
          </a:xfrm>
          <a:prstGeom prst="rect">
            <a:avLst/>
          </a:prstGeom>
          <a:noFill/>
        </p:spPr>
        <p:txBody>
          <a:bodyPr vert="eaVert" wrap="square" rtlCol="0">
            <a:spAutoFit/>
          </a:bodyPr>
          <a:lstStyle/>
          <a:p>
            <a:pPr eaLnBrk="0"/>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Nunc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viverra</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imperdiet</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enim</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Fusce</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est. </a:t>
            </a:r>
          </a:p>
          <a:p>
            <a:pPr eaLnBrk="0"/>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Vivamus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tellus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t>
            </a:r>
          </a:p>
        </p:txBody>
      </p:sp>
      <p:sp>
        <p:nvSpPr>
          <p:cNvPr id="11" name="文本框 10"/>
          <p:cNvSpPr txBox="1"/>
          <p:nvPr/>
        </p:nvSpPr>
        <p:spPr>
          <a:xfrm>
            <a:off x="7316602" y="2238833"/>
            <a:ext cx="646331" cy="3029424"/>
          </a:xfrm>
          <a:prstGeom prst="rect">
            <a:avLst/>
          </a:prstGeom>
          <a:noFill/>
        </p:spPr>
        <p:txBody>
          <a:bodyPr vert="eaVert" wrap="square" rtlCol="0">
            <a:spAutoFit/>
          </a:bodyPr>
          <a:lstStyle/>
          <a:p>
            <a:r>
              <a:rPr lang="zh-CN" altLang="en-US" sz="30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添加标题内容</a:t>
            </a:r>
          </a:p>
        </p:txBody>
      </p:sp>
      <p:sp>
        <p:nvSpPr>
          <p:cNvPr id="12" name="文本框 11"/>
          <p:cNvSpPr txBox="1"/>
          <p:nvPr/>
        </p:nvSpPr>
        <p:spPr>
          <a:xfrm>
            <a:off x="7881165" y="2795633"/>
            <a:ext cx="492443" cy="2553291"/>
          </a:xfrm>
          <a:prstGeom prst="rect">
            <a:avLst/>
          </a:prstGeom>
          <a:noFill/>
        </p:spPr>
        <p:txBody>
          <a:bodyPr vert="eaVert" wrap="square" rtlCol="0">
            <a:spAutoFit/>
          </a:bodyPr>
          <a:lstStyle/>
          <a:p>
            <a:pPr eaLnBrk="0"/>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Nunc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viverra</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imperdiet</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enim</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Fusce</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est. </a:t>
            </a:r>
          </a:p>
          <a:p>
            <a:pPr eaLnBrk="0"/>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Vivamus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tellus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t>
            </a:r>
          </a:p>
        </p:txBody>
      </p:sp>
      <p:sp>
        <p:nvSpPr>
          <p:cNvPr id="13" name="文本框 12"/>
          <p:cNvSpPr txBox="1"/>
          <p:nvPr/>
        </p:nvSpPr>
        <p:spPr>
          <a:xfrm>
            <a:off x="9848013" y="2238833"/>
            <a:ext cx="646331" cy="3029424"/>
          </a:xfrm>
          <a:prstGeom prst="rect">
            <a:avLst/>
          </a:prstGeom>
          <a:noFill/>
        </p:spPr>
        <p:txBody>
          <a:bodyPr vert="eaVert" wrap="square" rtlCol="0">
            <a:spAutoFit/>
          </a:bodyPr>
          <a:lstStyle/>
          <a:p>
            <a:r>
              <a:rPr lang="zh-CN" altLang="en-US" sz="30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添加标题内容</a:t>
            </a:r>
          </a:p>
        </p:txBody>
      </p:sp>
      <p:sp>
        <p:nvSpPr>
          <p:cNvPr id="14" name="文本框 13"/>
          <p:cNvSpPr txBox="1"/>
          <p:nvPr/>
        </p:nvSpPr>
        <p:spPr>
          <a:xfrm>
            <a:off x="10412576" y="2795633"/>
            <a:ext cx="492443" cy="2553291"/>
          </a:xfrm>
          <a:prstGeom prst="rect">
            <a:avLst/>
          </a:prstGeom>
          <a:noFill/>
        </p:spPr>
        <p:txBody>
          <a:bodyPr vert="eaVert" wrap="square" rtlCol="0">
            <a:spAutoFit/>
          </a:bodyPr>
          <a:lstStyle/>
          <a:p>
            <a:pPr eaLnBrk="0"/>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Nunc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viverra</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imperdiet</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enim</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Fusce</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est. </a:t>
            </a:r>
          </a:p>
          <a:p>
            <a:pPr eaLnBrk="0"/>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Vivamus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tellus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500" fill="hold"/>
                                        <p:tgtEl>
                                          <p:spTgt spid="6"/>
                                        </p:tgtEl>
                                        <p:attrNameLst>
                                          <p:attrName>ppt_x</p:attrName>
                                        </p:attrNameLst>
                                      </p:cBhvr>
                                      <p:tavLst>
                                        <p:tav tm="0">
                                          <p:val>
                                            <p:strVal val="#ppt_x"/>
                                          </p:val>
                                        </p:tav>
                                        <p:tav tm="100000">
                                          <p:val>
                                            <p:strVal val="#ppt_x"/>
                                          </p:val>
                                        </p:tav>
                                      </p:tavLst>
                                    </p:anim>
                                    <p:anim calcmode="lin" valueType="num">
                                      <p:cBhvr additive="base">
                                        <p:cTn id="6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1"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ppt_x"/>
                                          </p:val>
                                        </p:tav>
                                        <p:tav tm="100000">
                                          <p:val>
                                            <p:strVal val="#ppt_x"/>
                                          </p:val>
                                        </p:tav>
                                      </p:tavLst>
                                    </p:anim>
                                    <p:anim calcmode="lin" valueType="num">
                                      <p:cBhvr additive="base">
                                        <p:cTn id="67" dur="500" fill="hold"/>
                                        <p:tgtEl>
                                          <p:spTgt spid="13"/>
                                        </p:tgtEl>
                                        <p:attrNameLst>
                                          <p:attrName>ppt_y</p:attrName>
                                        </p:attrNameLst>
                                      </p:cBhvr>
                                      <p:tavLst>
                                        <p:tav tm="0">
                                          <p:val>
                                            <p:strVal val="0-#ppt_h/2"/>
                                          </p:val>
                                        </p:tav>
                                        <p:tav tm="100000">
                                          <p:val>
                                            <p:strVal val="#ppt_y"/>
                                          </p:val>
                                        </p:tav>
                                      </p:tavLst>
                                    </p:anim>
                                  </p:childTnLst>
                                </p:cTn>
                              </p:par>
                              <p:par>
                                <p:cTn id="68" presetID="2" presetClass="entr" presetSubtype="1"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500" fill="hold"/>
                                        <p:tgtEl>
                                          <p:spTgt spid="14"/>
                                        </p:tgtEl>
                                        <p:attrNameLst>
                                          <p:attrName>ppt_x</p:attrName>
                                        </p:attrNameLst>
                                      </p:cBhvr>
                                      <p:tavLst>
                                        <p:tav tm="0">
                                          <p:val>
                                            <p:strVal val="#ppt_x"/>
                                          </p:val>
                                        </p:tav>
                                        <p:tav tm="100000">
                                          <p:val>
                                            <p:strVal val="#ppt_x"/>
                                          </p:val>
                                        </p:tav>
                                      </p:tavLst>
                                    </p:anim>
                                    <p:anim calcmode="lin" valueType="num">
                                      <p:cBhvr additive="base">
                                        <p:cTn id="7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p:nvSpPr>
        <p:spPr>
          <a:xfrm>
            <a:off x="3430119" y="3631196"/>
            <a:ext cx="2639505" cy="369332"/>
          </a:xfrm>
          <a:prstGeom prst="rect">
            <a:avLst/>
          </a:prstGeom>
        </p:spPr>
        <p:txBody>
          <a:bodyPr wrap="none">
            <a:spAutoFit/>
          </a:bodyPr>
          <a:lstStyle/>
          <a:p>
            <a:pPr algn="ctr"/>
            <a:r>
              <a:rPr lang="zh-CN" altLang="en-US"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浪漫情人节表白</a:t>
            </a:r>
            <a:r>
              <a:rPr lang="en-US" altLang="zh-CN"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PPT</a:t>
            </a:r>
            <a:r>
              <a:rPr lang="zh-CN" altLang="en-US"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模板</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533832" y="666099"/>
            <a:ext cx="3174124" cy="3251616"/>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38651"/>
            <a:ext cx="6241788" cy="2980697"/>
          </a:xfrm>
          <a:prstGeom prst="rect">
            <a:avLst/>
          </a:prstGeom>
        </p:spPr>
      </p:pic>
      <p:grpSp>
        <p:nvGrpSpPr>
          <p:cNvPr id="15" name="组合 14"/>
          <p:cNvGrpSpPr/>
          <p:nvPr/>
        </p:nvGrpSpPr>
        <p:grpSpPr>
          <a:xfrm>
            <a:off x="6231956" y="1938651"/>
            <a:ext cx="4994786" cy="2594020"/>
            <a:chOff x="6231956" y="2330246"/>
            <a:chExt cx="4994786" cy="1809135"/>
          </a:xfrm>
        </p:grpSpPr>
        <p:cxnSp>
          <p:nvCxnSpPr>
            <p:cNvPr id="5" name="直接连接符 4"/>
            <p:cNvCxnSpPr/>
            <p:nvPr/>
          </p:nvCxnSpPr>
          <p:spPr>
            <a:xfrm>
              <a:off x="6241788" y="2330246"/>
              <a:ext cx="0" cy="180913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1216910" y="2330246"/>
              <a:ext cx="0" cy="180913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231956" y="4139381"/>
              <a:ext cx="499478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231956" y="2330246"/>
              <a:ext cx="70961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0517124" y="2330246"/>
              <a:ext cx="70961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6843252" y="1356709"/>
            <a:ext cx="3814916" cy="1169551"/>
          </a:xfrm>
          <a:prstGeom prst="rect">
            <a:avLst/>
          </a:prstGeom>
          <a:noFill/>
        </p:spPr>
        <p:txBody>
          <a:bodyPr wrap="square" rtlCol="0">
            <a:spAutoFit/>
          </a:bodyPr>
          <a:lstStyle/>
          <a:p>
            <a:pPr algn="ctr"/>
            <a:r>
              <a:rPr lang="en-US" altLang="zh-CN" sz="70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ONE</a:t>
            </a:r>
            <a:endParaRPr lang="zh-CN" altLang="en-US" sz="70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6" name="文本框 15"/>
          <p:cNvSpPr txBox="1"/>
          <p:nvPr/>
        </p:nvSpPr>
        <p:spPr>
          <a:xfrm>
            <a:off x="6294347" y="2409288"/>
            <a:ext cx="4912726" cy="861774"/>
          </a:xfrm>
          <a:prstGeom prst="rect">
            <a:avLst/>
          </a:prstGeom>
          <a:noFill/>
        </p:spPr>
        <p:txBody>
          <a:bodyPr wrap="square" rtlCol="0">
            <a:spAutoFit/>
          </a:bodyPr>
          <a:lstStyle/>
          <a:p>
            <a:pPr algn="ctr"/>
            <a:r>
              <a:rPr lang="zh-CN" altLang="en-US" sz="50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添加标题内容</a:t>
            </a:r>
          </a:p>
        </p:txBody>
      </p:sp>
      <p:sp>
        <p:nvSpPr>
          <p:cNvPr id="17" name="文本框 16"/>
          <p:cNvSpPr txBox="1"/>
          <p:nvPr/>
        </p:nvSpPr>
        <p:spPr>
          <a:xfrm>
            <a:off x="6754764" y="3317643"/>
            <a:ext cx="3991892" cy="991233"/>
          </a:xfrm>
          <a:prstGeom prst="rect">
            <a:avLst/>
          </a:prstGeom>
          <a:noFill/>
        </p:spPr>
        <p:txBody>
          <a:bodyPr wrap="square" rtlCol="0">
            <a:spAutoFit/>
          </a:bodyPr>
          <a:lstStyle/>
          <a:p>
            <a:pPr algn="ctr" eaLnBrk="0">
              <a:lnSpc>
                <a:spcPct val="150000"/>
              </a:lnSpc>
            </a:pP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Lorem ipsum dolor sit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amet</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consectetuer</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adipiscing</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elit</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Maecenas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porttitor</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congue</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massa</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Fusce</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posuere</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magna sed pulvinar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ultricies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purus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lectus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malesuada</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libero, sit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amet</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commodo</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magna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eros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quis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urna</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wind"/>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1+#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ísľiḋe"/>
          <p:cNvGrpSpPr/>
          <p:nvPr/>
        </p:nvGrpSpPr>
        <p:grpSpPr>
          <a:xfrm>
            <a:off x="767408" y="2290226"/>
            <a:ext cx="3501296" cy="2277547"/>
            <a:chOff x="814275" y="1342082"/>
            <a:chExt cx="3501296" cy="2277547"/>
          </a:xfrm>
        </p:grpSpPr>
        <p:sp>
          <p:nvSpPr>
            <p:cNvPr id="10" name="i$ļiḋè"/>
            <p:cNvSpPr txBox="1"/>
            <p:nvPr/>
          </p:nvSpPr>
          <p:spPr>
            <a:xfrm>
              <a:off x="814275" y="1619081"/>
              <a:ext cx="3501296" cy="1169551"/>
            </a:xfrm>
            <a:prstGeom prst="rect">
              <a:avLst/>
            </a:prstGeom>
            <a:noFill/>
          </p:spPr>
          <p:txBody>
            <a:bodyPr wrap="square" lIns="90000" tIns="46800" rIns="90000" bIns="46800" anchor="ctr">
              <a:normAutofit/>
            </a:bodyPr>
            <a:lstStyle/>
            <a:p>
              <a:r>
                <a:rPr lang="zh-CN" altLang="en-US" sz="2800" b="1"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更能够让枯燥的段落赋予变化！</a:t>
              </a:r>
            </a:p>
          </p:txBody>
        </p:sp>
        <p:sp>
          <p:nvSpPr>
            <p:cNvPr id="11" name="ïsḷïdè"/>
            <p:cNvSpPr txBox="1"/>
            <p:nvPr/>
          </p:nvSpPr>
          <p:spPr>
            <a:xfrm>
              <a:off x="814275" y="1342082"/>
              <a:ext cx="3501296" cy="276999"/>
            </a:xfrm>
            <a:prstGeom prst="rect">
              <a:avLst/>
            </a:prstGeom>
            <a:noFill/>
          </p:spPr>
          <p:txBody>
            <a:bodyPr wrap="square" lIns="90000" tIns="46800" rIns="90000" bIns="46800" anchor="ctr">
              <a:normAutofit/>
            </a:bodyPr>
            <a:lstStyle/>
            <a:p>
              <a:r>
                <a:rPr lang="zh-CN" altLang="en-US" sz="11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或许大小不同的文字错落的排版</a:t>
              </a:r>
            </a:p>
          </p:txBody>
        </p:sp>
        <p:sp>
          <p:nvSpPr>
            <p:cNvPr id="12" name="ïšḻîdè"/>
            <p:cNvSpPr txBox="1"/>
            <p:nvPr/>
          </p:nvSpPr>
          <p:spPr>
            <a:xfrm>
              <a:off x="814275" y="2788632"/>
              <a:ext cx="3501296" cy="830997"/>
            </a:xfrm>
            <a:prstGeom prst="rect">
              <a:avLst/>
            </a:prstGeom>
            <a:noFill/>
          </p:spPr>
          <p:txBody>
            <a:bodyPr wrap="square" lIns="90000" tIns="46800" rIns="90000" bIns="46800" anchor="ctr">
              <a:normAutofit/>
            </a:bodyPr>
            <a:lstStyle/>
            <a:p>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主次分明的布局排版帮助</a:t>
              </a:r>
              <a:r>
                <a:rPr lang="en-US" altLang="zh-CN"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PPT</a:t>
              </a:r>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更好的传递和表达信息。</a:t>
              </a:r>
            </a:p>
          </p:txBody>
        </p:sp>
      </p:grpSp>
      <p:cxnSp>
        <p:nvCxnSpPr>
          <p:cNvPr id="5" name="直接连接符 4"/>
          <p:cNvCxnSpPr/>
          <p:nvPr/>
        </p:nvCxnSpPr>
        <p:spPr>
          <a:xfrm>
            <a:off x="4727848" y="1556792"/>
            <a:ext cx="0" cy="4104456"/>
          </a:xfrm>
          <a:prstGeom prst="line">
            <a:avLst/>
          </a:prstGeom>
          <a:ln w="19050"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6" name="íŝ1iḋè"/>
          <p:cNvSpPr/>
          <p:nvPr/>
        </p:nvSpPr>
        <p:spPr>
          <a:xfrm>
            <a:off x="7464153" y="1123950"/>
            <a:ext cx="4727846" cy="501967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 name="矩形 1"/>
          <p:cNvSpPr/>
          <p:nvPr/>
        </p:nvSpPr>
        <p:spPr>
          <a:xfrm>
            <a:off x="5004619" y="2817709"/>
            <a:ext cx="4727846" cy="163215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5" name="矩形 14"/>
          <p:cNvSpPr/>
          <p:nvPr/>
        </p:nvSpPr>
        <p:spPr>
          <a:xfrm>
            <a:off x="5085478" y="2967334"/>
            <a:ext cx="3094957" cy="369332"/>
          </a:xfrm>
          <a:prstGeom prst="rect">
            <a:avLst/>
          </a:prstGeom>
        </p:spPr>
        <p:txBody>
          <a:bodyPr wrap="square">
            <a:spAutoFit/>
          </a:bodyPr>
          <a:lstStyle/>
          <a:p>
            <a:pP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点击编辑您的标题内容</a:t>
            </a:r>
            <a:endParaRPr lang="ko-KR" altLang="en-US" dirty="0">
              <a:solidFill>
                <a:schemeClr val="tx1">
                  <a:lumMod val="85000"/>
                  <a:lumOff val="15000"/>
                </a:schemeClr>
              </a:solidFill>
              <a:latin typeface="Arial" panose="020B0604020202020204" pitchFamily="34" charset="0"/>
              <a:ea typeface="思源黑体 Light" panose="020B0300000000000000" pitchFamily="34" charset="-122"/>
              <a:cs typeface="阿里巴巴普惠体 M" panose="00020600040101010101" pitchFamily="18" charset="-122"/>
              <a:sym typeface="Arial" panose="020B0604020202020204" pitchFamily="34" charset="0"/>
            </a:endParaRPr>
          </a:p>
        </p:txBody>
      </p:sp>
      <p:sp>
        <p:nvSpPr>
          <p:cNvPr id="16" name="文本框 15"/>
          <p:cNvSpPr txBox="1"/>
          <p:nvPr/>
        </p:nvSpPr>
        <p:spPr>
          <a:xfrm>
            <a:off x="5167178" y="3273411"/>
            <a:ext cx="4822393" cy="1003622"/>
          </a:xfrm>
          <a:prstGeom prst="rect">
            <a:avLst/>
          </a:prstGeom>
          <a:noFill/>
        </p:spPr>
        <p:txBody>
          <a:bodyPr vert="horz" wrap="none" lIns="0" tIns="0" rIns="0" bIns="0" anchor="ctr">
            <a:noAutofit/>
          </a:bodyPr>
          <a:lstStyle/>
          <a:p>
            <a:pPr defTabSz="508000" eaLnBrk="0">
              <a:lnSpc>
                <a:spcPct val="150000"/>
              </a:lnSpc>
            </a:pPr>
            <a:r>
              <a:rPr lang="zh-CN" altLang="en-US" sz="11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双击输入替换内容双击输入替换内容双击输入替换内容</a:t>
            </a:r>
            <a:endParaRPr lang="en-US" altLang="zh-CN" sz="11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defTabSz="508000" eaLnBrk="0">
              <a:lnSpc>
                <a:spcPct val="150000"/>
              </a:lnSpc>
            </a:pPr>
            <a:r>
              <a:rPr lang="zh-CN" altLang="en-US" sz="11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双击输入替换内容双击输入替换内容双击输入替换内容</a:t>
            </a:r>
            <a:endParaRPr lang="en-US" altLang="zh-CN" sz="11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defTabSz="508000" eaLnBrk="0">
              <a:lnSpc>
                <a:spcPct val="150000"/>
              </a:lnSpc>
            </a:pPr>
            <a:r>
              <a:rPr lang="zh-CN" altLang="en-US" sz="11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双击输入替换内容双击输入替换内容双击输入替换内容</a:t>
            </a:r>
            <a:endParaRPr lang="en-US" altLang="zh-CN" sz="11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 name="矩形 2"/>
          <p:cNvSpPr/>
          <p:nvPr/>
        </p:nvSpPr>
        <p:spPr>
          <a:xfrm>
            <a:off x="1" y="117985"/>
            <a:ext cx="767408" cy="563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7" name="文本框 6"/>
          <p:cNvSpPr txBox="1"/>
          <p:nvPr/>
        </p:nvSpPr>
        <p:spPr>
          <a:xfrm>
            <a:off x="767408" y="98323"/>
            <a:ext cx="3106502" cy="553998"/>
          </a:xfrm>
          <a:prstGeom prst="rect">
            <a:avLst/>
          </a:prstGeom>
          <a:noFill/>
        </p:spPr>
        <p:txBody>
          <a:bodyPr wrap="square" rtlCol="0">
            <a:spAutoFit/>
          </a:bodyPr>
          <a:lstStyle/>
          <a:p>
            <a:r>
              <a:rPr lang="zh-CN" altLang="en-US" sz="30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添加标题内容</a:t>
            </a:r>
          </a:p>
        </p:txBody>
      </p:sp>
      <p:sp>
        <p:nvSpPr>
          <p:cNvPr id="13" name="文本框 12"/>
          <p:cNvSpPr txBox="1"/>
          <p:nvPr/>
        </p:nvSpPr>
        <p:spPr>
          <a:xfrm>
            <a:off x="767408" y="533485"/>
            <a:ext cx="3204824" cy="230832"/>
          </a:xfrm>
          <a:prstGeom prst="rect">
            <a:avLst/>
          </a:prstGeom>
          <a:noFill/>
        </p:spPr>
        <p:txBody>
          <a:bodyPr wrap="square" rtlCol="0">
            <a:spAutoFit/>
          </a:bodyPr>
          <a:lstStyle/>
          <a:p>
            <a:pPr eaLnBrk="0"/>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Nunc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viverra</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imperdiet</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enim</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Fusce</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est.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Vivamus</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tellus</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t>
            </a:r>
          </a:p>
        </p:txBody>
      </p:sp>
    </p:spTree>
  </p:cSld>
  <p:clrMapOvr>
    <a:masterClrMapping/>
  </p:clrMapOvr>
  <p:transition spd="med"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6"/>
          <p:cNvGrpSpPr/>
          <p:nvPr/>
        </p:nvGrpSpPr>
        <p:grpSpPr>
          <a:xfrm>
            <a:off x="2360915" y="2517633"/>
            <a:ext cx="1794975" cy="1946763"/>
            <a:chOff x="754912" y="1849233"/>
            <a:chExt cx="1784633" cy="1935547"/>
          </a:xfrm>
          <a:solidFill>
            <a:schemeClr val="accent1"/>
          </a:solidFill>
        </p:grpSpPr>
        <p:sp>
          <p:nvSpPr>
            <p:cNvPr id="3" name="Block Arc 63"/>
            <p:cNvSpPr/>
            <p:nvPr/>
          </p:nvSpPr>
          <p:spPr bwMode="auto">
            <a:xfrm flipH="1">
              <a:off x="754912" y="2000147"/>
              <a:ext cx="1784633" cy="1784633"/>
            </a:xfrm>
            <a:prstGeom prst="blockArc">
              <a:avLst>
                <a:gd name="adj1" fmla="val 9060483"/>
                <a:gd name="adj2" fmla="val 1762741"/>
                <a:gd name="adj3" fmla="val 4009"/>
              </a:avLst>
            </a:prstGeom>
            <a:grpFill/>
            <a:ln w="19050">
              <a:noFill/>
              <a:round/>
            </a:ln>
          </p:spPr>
          <p:txBody>
            <a:bodyPr anchor="ctr"/>
            <a:lstStyle/>
            <a:p>
              <a:pPr algn="ctr"/>
              <a:endParaRPr sz="1600" dirty="0">
                <a:solidFill>
                  <a:schemeClr val="bg1">
                    <a:lumMod val="9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4" name="Isosceles Triangle 64"/>
            <p:cNvSpPr/>
            <p:nvPr/>
          </p:nvSpPr>
          <p:spPr bwMode="auto">
            <a:xfrm rot="5400000">
              <a:off x="1449320" y="1871665"/>
              <a:ext cx="395818" cy="350953"/>
            </a:xfrm>
            <a:prstGeom prst="triangle">
              <a:avLst/>
            </a:prstGeom>
            <a:grpFill/>
            <a:ln w="19050">
              <a:noFill/>
              <a:round/>
            </a:ln>
          </p:spPr>
          <p:txBody>
            <a:bodyPr anchor="ctr"/>
            <a:lstStyle/>
            <a:p>
              <a:pPr algn="ctr"/>
              <a:endParaRPr sz="1600" dirty="0">
                <a:solidFill>
                  <a:schemeClr val="bg1">
                    <a:lumMod val="9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grpSp>
      <p:sp>
        <p:nvSpPr>
          <p:cNvPr id="5" name="Oval 65"/>
          <p:cNvSpPr/>
          <p:nvPr/>
        </p:nvSpPr>
        <p:spPr bwMode="auto">
          <a:xfrm>
            <a:off x="2293854" y="3794334"/>
            <a:ext cx="443655" cy="443656"/>
          </a:xfrm>
          <a:prstGeom prst="ellipse">
            <a:avLst/>
          </a:prstGeom>
          <a:solidFill>
            <a:schemeClr val="accent1"/>
          </a:solidFill>
          <a:ln w="28575">
            <a:solidFill>
              <a:schemeClr val="bg1"/>
            </a:solidFill>
            <a:round/>
          </a:ln>
        </p:spPr>
        <p:txBody>
          <a:bodyPr vert="horz" wrap="none" lIns="91440" tIns="45720" rIns="91440" bIns="45720" anchor="ctr" anchorCtr="1" compatLnSpc="1">
            <a:noAutofit/>
          </a:bodyPr>
          <a:lstStyle/>
          <a:p>
            <a:pPr algn="ctr"/>
            <a:r>
              <a:rPr lang="en-US" sz="2000" b="1" dirty="0">
                <a:solidFill>
                  <a:schemeClr val="bg1">
                    <a:lumMod val="9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1</a:t>
            </a:r>
          </a:p>
        </p:txBody>
      </p:sp>
      <p:grpSp>
        <p:nvGrpSpPr>
          <p:cNvPr id="6" name="Group 67"/>
          <p:cNvGrpSpPr/>
          <p:nvPr/>
        </p:nvGrpSpPr>
        <p:grpSpPr>
          <a:xfrm>
            <a:off x="3802905" y="2517635"/>
            <a:ext cx="1794975" cy="1946763"/>
            <a:chOff x="2188591" y="1849234"/>
            <a:chExt cx="1784633" cy="1935547"/>
          </a:xfrm>
          <a:solidFill>
            <a:schemeClr val="accent2"/>
          </a:solidFill>
        </p:grpSpPr>
        <p:sp>
          <p:nvSpPr>
            <p:cNvPr id="7" name="Block Arc 68"/>
            <p:cNvSpPr/>
            <p:nvPr/>
          </p:nvSpPr>
          <p:spPr bwMode="auto">
            <a:xfrm flipH="1">
              <a:off x="2188591" y="2000148"/>
              <a:ext cx="1784633" cy="1784633"/>
            </a:xfrm>
            <a:prstGeom prst="blockArc">
              <a:avLst>
                <a:gd name="adj1" fmla="val 9060483"/>
                <a:gd name="adj2" fmla="val 1762741"/>
                <a:gd name="adj3" fmla="val 4009"/>
              </a:avLst>
            </a:prstGeom>
            <a:grpFill/>
            <a:ln w="19050">
              <a:noFill/>
              <a:round/>
            </a:ln>
          </p:spPr>
          <p:txBody>
            <a:bodyPr anchor="ctr"/>
            <a:lstStyle/>
            <a:p>
              <a:pPr algn="ctr"/>
              <a:endParaRPr sz="1600" dirty="0">
                <a:solidFill>
                  <a:schemeClr val="bg1">
                    <a:lumMod val="9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8" name="Isosceles Triangle 69"/>
            <p:cNvSpPr/>
            <p:nvPr/>
          </p:nvSpPr>
          <p:spPr bwMode="auto">
            <a:xfrm rot="5400000">
              <a:off x="2882999" y="1871666"/>
              <a:ext cx="395818" cy="350953"/>
            </a:xfrm>
            <a:prstGeom prst="triangle">
              <a:avLst/>
            </a:prstGeom>
            <a:grpFill/>
            <a:ln w="19050">
              <a:noFill/>
              <a:round/>
            </a:ln>
          </p:spPr>
          <p:txBody>
            <a:bodyPr anchor="ctr"/>
            <a:lstStyle/>
            <a:p>
              <a:pPr algn="ctr"/>
              <a:endParaRPr sz="1600" dirty="0">
                <a:solidFill>
                  <a:schemeClr val="bg1">
                    <a:lumMod val="9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grpSp>
      <p:grpSp>
        <p:nvGrpSpPr>
          <p:cNvPr id="9" name="Group 70"/>
          <p:cNvGrpSpPr/>
          <p:nvPr/>
        </p:nvGrpSpPr>
        <p:grpSpPr>
          <a:xfrm>
            <a:off x="5244891" y="2517635"/>
            <a:ext cx="1794975" cy="1946763"/>
            <a:chOff x="3622270" y="1849234"/>
            <a:chExt cx="1784633" cy="1935547"/>
          </a:xfrm>
          <a:solidFill>
            <a:schemeClr val="accent3"/>
          </a:solidFill>
        </p:grpSpPr>
        <p:sp>
          <p:nvSpPr>
            <p:cNvPr id="10" name="Block Arc 71"/>
            <p:cNvSpPr/>
            <p:nvPr/>
          </p:nvSpPr>
          <p:spPr bwMode="auto">
            <a:xfrm flipH="1">
              <a:off x="3622270" y="2000148"/>
              <a:ext cx="1784633" cy="1784633"/>
            </a:xfrm>
            <a:prstGeom prst="blockArc">
              <a:avLst>
                <a:gd name="adj1" fmla="val 9060483"/>
                <a:gd name="adj2" fmla="val 1762741"/>
                <a:gd name="adj3" fmla="val 4009"/>
              </a:avLst>
            </a:prstGeom>
            <a:grpFill/>
            <a:ln w="19050">
              <a:noFill/>
              <a:round/>
            </a:ln>
          </p:spPr>
          <p:txBody>
            <a:bodyPr anchor="ctr"/>
            <a:lstStyle/>
            <a:p>
              <a:pPr algn="ctr"/>
              <a:endParaRPr sz="1600" dirty="0">
                <a:solidFill>
                  <a:schemeClr val="bg1">
                    <a:lumMod val="9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1" name="Isosceles Triangle 72"/>
            <p:cNvSpPr/>
            <p:nvPr/>
          </p:nvSpPr>
          <p:spPr bwMode="auto">
            <a:xfrm rot="5400000">
              <a:off x="4316677" y="1871666"/>
              <a:ext cx="395818" cy="350953"/>
            </a:xfrm>
            <a:prstGeom prst="triangle">
              <a:avLst/>
            </a:prstGeom>
            <a:grpFill/>
            <a:ln w="19050">
              <a:noFill/>
              <a:round/>
            </a:ln>
          </p:spPr>
          <p:txBody>
            <a:bodyPr anchor="ctr"/>
            <a:lstStyle/>
            <a:p>
              <a:pPr algn="ctr"/>
              <a:endParaRPr sz="1600" dirty="0">
                <a:solidFill>
                  <a:schemeClr val="bg1">
                    <a:lumMod val="9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grpSp>
      <p:grpSp>
        <p:nvGrpSpPr>
          <p:cNvPr id="12" name="Group 73"/>
          <p:cNvGrpSpPr/>
          <p:nvPr/>
        </p:nvGrpSpPr>
        <p:grpSpPr>
          <a:xfrm>
            <a:off x="6686878" y="2517635"/>
            <a:ext cx="1794975" cy="1946763"/>
            <a:chOff x="5055949" y="1849234"/>
            <a:chExt cx="1784633" cy="1935547"/>
          </a:xfrm>
          <a:solidFill>
            <a:schemeClr val="accent4"/>
          </a:solidFill>
        </p:grpSpPr>
        <p:sp>
          <p:nvSpPr>
            <p:cNvPr id="13" name="Block Arc 74"/>
            <p:cNvSpPr/>
            <p:nvPr/>
          </p:nvSpPr>
          <p:spPr bwMode="auto">
            <a:xfrm flipH="1">
              <a:off x="5055949" y="2000148"/>
              <a:ext cx="1784633" cy="1784633"/>
            </a:xfrm>
            <a:prstGeom prst="blockArc">
              <a:avLst>
                <a:gd name="adj1" fmla="val 9060483"/>
                <a:gd name="adj2" fmla="val 1762741"/>
                <a:gd name="adj3" fmla="val 4009"/>
              </a:avLst>
            </a:prstGeom>
            <a:grpFill/>
            <a:ln w="19050">
              <a:noFill/>
              <a:round/>
            </a:ln>
          </p:spPr>
          <p:txBody>
            <a:bodyPr anchor="ctr"/>
            <a:lstStyle/>
            <a:p>
              <a:pPr algn="ctr"/>
              <a:endParaRPr sz="1600" dirty="0">
                <a:solidFill>
                  <a:schemeClr val="bg1">
                    <a:lumMod val="9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4" name="Isosceles Triangle 75"/>
            <p:cNvSpPr/>
            <p:nvPr/>
          </p:nvSpPr>
          <p:spPr bwMode="auto">
            <a:xfrm rot="5400000">
              <a:off x="5750357" y="1871666"/>
              <a:ext cx="395818" cy="350953"/>
            </a:xfrm>
            <a:prstGeom prst="triangle">
              <a:avLst/>
            </a:prstGeom>
            <a:grpFill/>
            <a:ln w="19050">
              <a:noFill/>
              <a:round/>
            </a:ln>
          </p:spPr>
          <p:txBody>
            <a:bodyPr anchor="ctr"/>
            <a:lstStyle/>
            <a:p>
              <a:pPr algn="ctr"/>
              <a:endParaRPr sz="1600" dirty="0">
                <a:solidFill>
                  <a:schemeClr val="bg1">
                    <a:lumMod val="9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grpSp>
      <p:grpSp>
        <p:nvGrpSpPr>
          <p:cNvPr id="15" name="组合 53"/>
          <p:cNvGrpSpPr/>
          <p:nvPr/>
        </p:nvGrpSpPr>
        <p:grpSpPr>
          <a:xfrm>
            <a:off x="8128862" y="2517635"/>
            <a:ext cx="2235453" cy="1946763"/>
            <a:chOff x="8098881" y="2892389"/>
            <a:chExt cx="2235453" cy="1946763"/>
          </a:xfrm>
          <a:solidFill>
            <a:schemeClr val="accent1"/>
          </a:solidFill>
        </p:grpSpPr>
        <p:sp>
          <p:nvSpPr>
            <p:cNvPr id="16" name="Block Arc 77"/>
            <p:cNvSpPr/>
            <p:nvPr/>
          </p:nvSpPr>
          <p:spPr bwMode="auto">
            <a:xfrm flipH="1">
              <a:off x="8098881" y="3044178"/>
              <a:ext cx="1794975" cy="1794974"/>
            </a:xfrm>
            <a:prstGeom prst="blockArc">
              <a:avLst>
                <a:gd name="adj1" fmla="val 10960587"/>
                <a:gd name="adj2" fmla="val 1762741"/>
                <a:gd name="adj3" fmla="val 4009"/>
              </a:avLst>
            </a:prstGeom>
            <a:grpFill/>
            <a:ln w="19050">
              <a:noFill/>
              <a:round/>
            </a:ln>
          </p:spPr>
          <p:txBody>
            <a:bodyPr anchor="ctr"/>
            <a:lstStyle/>
            <a:p>
              <a:pPr algn="ctr"/>
              <a:endParaRPr sz="1600" dirty="0">
                <a:solidFill>
                  <a:schemeClr val="bg1">
                    <a:lumMod val="9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7" name="Isosceles Triangle 78"/>
            <p:cNvSpPr/>
            <p:nvPr/>
          </p:nvSpPr>
          <p:spPr bwMode="auto">
            <a:xfrm rot="5400000">
              <a:off x="8797313" y="2914951"/>
              <a:ext cx="398112" cy="352987"/>
            </a:xfrm>
            <a:prstGeom prst="triangle">
              <a:avLst/>
            </a:prstGeom>
            <a:grpFill/>
            <a:ln w="19050">
              <a:noFill/>
              <a:round/>
            </a:ln>
          </p:spPr>
          <p:txBody>
            <a:bodyPr anchor="ctr"/>
            <a:lstStyle/>
            <a:p>
              <a:pPr algn="ctr"/>
              <a:endParaRPr sz="1600" dirty="0">
                <a:solidFill>
                  <a:schemeClr val="bg1">
                    <a:lumMod val="9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8" name="Arrow: Right 79"/>
            <p:cNvSpPr/>
            <p:nvPr/>
          </p:nvSpPr>
          <p:spPr bwMode="auto">
            <a:xfrm>
              <a:off x="9817003" y="3779607"/>
              <a:ext cx="517331" cy="254626"/>
            </a:xfrm>
            <a:prstGeom prst="rightArrow">
              <a:avLst>
                <a:gd name="adj1" fmla="val 22275"/>
                <a:gd name="adj2" fmla="val 69684"/>
              </a:avLst>
            </a:prstGeom>
            <a:grpFill/>
            <a:ln w="19050">
              <a:noFill/>
              <a:round/>
            </a:ln>
          </p:spPr>
          <p:txBody>
            <a:bodyPr anchor="ctr"/>
            <a:lstStyle/>
            <a:p>
              <a:pPr algn="ctr"/>
              <a:endParaRPr sz="1600" dirty="0">
                <a:solidFill>
                  <a:schemeClr val="bg1">
                    <a:lumMod val="9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grpSp>
      <p:sp>
        <p:nvSpPr>
          <p:cNvPr id="19" name="Arrow: Right 79"/>
          <p:cNvSpPr/>
          <p:nvPr/>
        </p:nvSpPr>
        <p:spPr bwMode="auto">
          <a:xfrm>
            <a:off x="1834191" y="3667019"/>
            <a:ext cx="517331" cy="254627"/>
          </a:xfrm>
          <a:prstGeom prst="rightArrow">
            <a:avLst>
              <a:gd name="adj1" fmla="val 22275"/>
              <a:gd name="adj2" fmla="val 69684"/>
            </a:avLst>
          </a:prstGeom>
          <a:solidFill>
            <a:schemeClr val="accent1"/>
          </a:solidFill>
          <a:ln w="19050">
            <a:noFill/>
            <a:round/>
          </a:ln>
        </p:spPr>
        <p:txBody>
          <a:bodyPr lIns="91440" tIns="45720" rIns="91440" bIns="45720" anchor="ctr"/>
          <a:lstStyle/>
          <a:p>
            <a:pPr algn="ctr"/>
            <a:endParaRPr sz="1600" dirty="0">
              <a:solidFill>
                <a:schemeClr val="bg1">
                  <a:lumMod val="9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0" name="Oval 80"/>
          <p:cNvSpPr/>
          <p:nvPr/>
        </p:nvSpPr>
        <p:spPr bwMode="auto">
          <a:xfrm>
            <a:off x="3745054" y="3794334"/>
            <a:ext cx="443655" cy="443656"/>
          </a:xfrm>
          <a:prstGeom prst="ellipse">
            <a:avLst/>
          </a:prstGeom>
          <a:solidFill>
            <a:schemeClr val="accent2"/>
          </a:solidFill>
          <a:ln w="28575">
            <a:solidFill>
              <a:schemeClr val="bg1"/>
            </a:solidFill>
            <a:round/>
          </a:ln>
        </p:spPr>
        <p:txBody>
          <a:bodyPr vert="horz" wrap="none" lIns="91440" tIns="45720" rIns="91440" bIns="45720" anchor="ctr" anchorCtr="1" compatLnSpc="1">
            <a:noAutofit/>
          </a:bodyPr>
          <a:lstStyle/>
          <a:p>
            <a:pPr algn="ctr"/>
            <a:r>
              <a:rPr lang="en-US" sz="2000" b="1" dirty="0">
                <a:solidFill>
                  <a:schemeClr val="bg1">
                    <a:lumMod val="9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2</a:t>
            </a:r>
          </a:p>
        </p:txBody>
      </p:sp>
      <p:sp>
        <p:nvSpPr>
          <p:cNvPr id="21" name="Oval 82"/>
          <p:cNvSpPr/>
          <p:nvPr/>
        </p:nvSpPr>
        <p:spPr bwMode="auto">
          <a:xfrm>
            <a:off x="5196250" y="3794334"/>
            <a:ext cx="443655" cy="443656"/>
          </a:xfrm>
          <a:prstGeom prst="ellipse">
            <a:avLst/>
          </a:prstGeom>
          <a:solidFill>
            <a:schemeClr val="accent3"/>
          </a:solidFill>
          <a:ln w="28575">
            <a:solidFill>
              <a:schemeClr val="bg1"/>
            </a:solidFill>
            <a:round/>
          </a:ln>
        </p:spPr>
        <p:txBody>
          <a:bodyPr vert="horz" wrap="none" lIns="91440" tIns="45720" rIns="91440" bIns="45720" anchor="ctr" anchorCtr="1" compatLnSpc="1">
            <a:noAutofit/>
          </a:bodyPr>
          <a:lstStyle/>
          <a:p>
            <a:pPr algn="ctr"/>
            <a:r>
              <a:rPr lang="en-US" sz="2000" b="1" dirty="0">
                <a:solidFill>
                  <a:schemeClr val="bg1">
                    <a:lumMod val="9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3</a:t>
            </a:r>
          </a:p>
        </p:txBody>
      </p:sp>
      <p:sp>
        <p:nvSpPr>
          <p:cNvPr id="22" name="Oval 84"/>
          <p:cNvSpPr/>
          <p:nvPr/>
        </p:nvSpPr>
        <p:spPr bwMode="auto">
          <a:xfrm>
            <a:off x="6647450" y="3794334"/>
            <a:ext cx="443655" cy="443656"/>
          </a:xfrm>
          <a:prstGeom prst="ellipse">
            <a:avLst/>
          </a:prstGeom>
          <a:solidFill>
            <a:schemeClr val="accent4"/>
          </a:solidFill>
          <a:ln w="28575">
            <a:solidFill>
              <a:schemeClr val="bg1"/>
            </a:solidFill>
            <a:round/>
          </a:ln>
        </p:spPr>
        <p:txBody>
          <a:bodyPr vert="horz" wrap="none" lIns="91440" tIns="45720" rIns="91440" bIns="45720" anchor="ctr" anchorCtr="1" compatLnSpc="1">
            <a:noAutofit/>
          </a:bodyPr>
          <a:lstStyle/>
          <a:p>
            <a:pPr algn="ctr"/>
            <a:r>
              <a:rPr lang="en-US" sz="2000" b="1" dirty="0">
                <a:solidFill>
                  <a:schemeClr val="bg1">
                    <a:lumMod val="9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4</a:t>
            </a:r>
          </a:p>
        </p:txBody>
      </p:sp>
      <p:sp>
        <p:nvSpPr>
          <p:cNvPr id="23" name="Oval 86"/>
          <p:cNvSpPr/>
          <p:nvPr/>
        </p:nvSpPr>
        <p:spPr bwMode="auto">
          <a:xfrm>
            <a:off x="8098646" y="3794334"/>
            <a:ext cx="443655" cy="443656"/>
          </a:xfrm>
          <a:prstGeom prst="ellipse">
            <a:avLst/>
          </a:prstGeom>
          <a:solidFill>
            <a:schemeClr val="accent1"/>
          </a:solidFill>
          <a:ln w="28575">
            <a:solidFill>
              <a:schemeClr val="bg1"/>
            </a:solidFill>
            <a:round/>
          </a:ln>
        </p:spPr>
        <p:txBody>
          <a:bodyPr vert="horz" wrap="none" lIns="91440" tIns="45720" rIns="91440" bIns="45720" anchor="ctr" anchorCtr="1" compatLnSpc="1">
            <a:noAutofit/>
          </a:bodyPr>
          <a:lstStyle/>
          <a:p>
            <a:pPr algn="ctr"/>
            <a:r>
              <a:rPr lang="en-US" sz="2000" b="1" dirty="0">
                <a:solidFill>
                  <a:schemeClr val="bg1">
                    <a:lumMod val="9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5</a:t>
            </a:r>
          </a:p>
        </p:txBody>
      </p:sp>
      <p:sp>
        <p:nvSpPr>
          <p:cNvPr id="24" name="Arrow: Pentagon 89"/>
          <p:cNvSpPr/>
          <p:nvPr/>
        </p:nvSpPr>
        <p:spPr bwMode="auto">
          <a:xfrm>
            <a:off x="2515681" y="1855210"/>
            <a:ext cx="1379548" cy="421529"/>
          </a:xfrm>
          <a:prstGeom prst="homePlate">
            <a:avLst/>
          </a:prstGeom>
          <a:solidFill>
            <a:schemeClr val="accent1"/>
          </a:solidFill>
          <a:ln w="19050">
            <a:noFill/>
            <a:round/>
          </a:ln>
        </p:spPr>
        <p:txBody>
          <a:bodyPr vert="horz" wrap="none" lIns="91440" tIns="45720" rIns="91440" bIns="45720" anchor="ctr" anchorCtr="1" compatLnSpc="1">
            <a:normAutofit/>
          </a:bodyPr>
          <a:lstStyle/>
          <a:p>
            <a:r>
              <a:rPr lang="zh-CN" altLang="en-US" sz="2000" b="1"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标题</a:t>
            </a:r>
          </a:p>
        </p:txBody>
      </p:sp>
      <p:sp>
        <p:nvSpPr>
          <p:cNvPr id="25" name="Arrow: Pentagon 91"/>
          <p:cNvSpPr/>
          <p:nvPr/>
        </p:nvSpPr>
        <p:spPr bwMode="auto">
          <a:xfrm>
            <a:off x="8320470" y="1855210"/>
            <a:ext cx="1379548" cy="421529"/>
          </a:xfrm>
          <a:prstGeom prst="homePlate">
            <a:avLst/>
          </a:prstGeom>
          <a:solidFill>
            <a:schemeClr val="accent1"/>
          </a:solidFill>
          <a:ln w="19050">
            <a:noFill/>
            <a:round/>
          </a:ln>
        </p:spPr>
        <p:txBody>
          <a:bodyPr vert="horz" wrap="none" lIns="91440" tIns="45720" rIns="91440" bIns="45720" anchor="ctr" anchorCtr="1" compatLnSpc="1">
            <a:normAutofit/>
          </a:bodyPr>
          <a:lstStyle/>
          <a:p>
            <a:r>
              <a:rPr lang="zh-CN" altLang="en-US" sz="2000" b="1"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标题</a:t>
            </a:r>
          </a:p>
        </p:txBody>
      </p:sp>
      <p:sp>
        <p:nvSpPr>
          <p:cNvPr id="26" name="Arrow: Pentagon 93"/>
          <p:cNvSpPr/>
          <p:nvPr/>
        </p:nvSpPr>
        <p:spPr bwMode="auto">
          <a:xfrm>
            <a:off x="6869273" y="1855210"/>
            <a:ext cx="1379548" cy="421529"/>
          </a:xfrm>
          <a:prstGeom prst="homePlate">
            <a:avLst/>
          </a:prstGeom>
          <a:solidFill>
            <a:schemeClr val="accent4"/>
          </a:solidFill>
          <a:ln w="19050">
            <a:noFill/>
            <a:round/>
          </a:ln>
        </p:spPr>
        <p:txBody>
          <a:bodyPr vert="horz" wrap="none" lIns="91440" tIns="45720" rIns="91440" bIns="45720" anchor="ctr" anchorCtr="1" compatLnSpc="1">
            <a:normAutofit/>
          </a:bodyPr>
          <a:lstStyle/>
          <a:p>
            <a:r>
              <a:rPr lang="zh-CN" altLang="en-US" sz="2000" b="1"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标题</a:t>
            </a:r>
          </a:p>
        </p:txBody>
      </p:sp>
      <p:sp>
        <p:nvSpPr>
          <p:cNvPr id="27" name="Arrow: Pentagon 95"/>
          <p:cNvSpPr/>
          <p:nvPr/>
        </p:nvSpPr>
        <p:spPr bwMode="auto">
          <a:xfrm>
            <a:off x="5418075" y="1855210"/>
            <a:ext cx="1379548" cy="421529"/>
          </a:xfrm>
          <a:prstGeom prst="homePlate">
            <a:avLst/>
          </a:prstGeom>
          <a:solidFill>
            <a:schemeClr val="accent3"/>
          </a:solidFill>
          <a:ln w="19050">
            <a:noFill/>
            <a:round/>
          </a:ln>
        </p:spPr>
        <p:txBody>
          <a:bodyPr vert="horz" wrap="none" lIns="91440" tIns="45720" rIns="91440" bIns="45720" anchor="ctr" anchorCtr="1" compatLnSpc="1">
            <a:normAutofit/>
          </a:bodyPr>
          <a:lstStyle/>
          <a:p>
            <a:r>
              <a:rPr lang="zh-CN" altLang="en-US" sz="2000" b="1"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标题</a:t>
            </a:r>
          </a:p>
        </p:txBody>
      </p:sp>
      <p:sp>
        <p:nvSpPr>
          <p:cNvPr id="28" name="Arrow: Pentagon 97"/>
          <p:cNvSpPr/>
          <p:nvPr/>
        </p:nvSpPr>
        <p:spPr bwMode="auto">
          <a:xfrm>
            <a:off x="3966879" y="1855210"/>
            <a:ext cx="1379548" cy="421529"/>
          </a:xfrm>
          <a:prstGeom prst="homePlate">
            <a:avLst/>
          </a:prstGeom>
          <a:solidFill>
            <a:schemeClr val="accent2"/>
          </a:solidFill>
          <a:ln w="19050">
            <a:noFill/>
            <a:round/>
          </a:ln>
        </p:spPr>
        <p:txBody>
          <a:bodyPr vert="horz" wrap="none" lIns="91440" tIns="45720" rIns="91440" bIns="45720" anchor="ctr" anchorCtr="1" compatLnSpc="1">
            <a:normAutofit/>
          </a:bodyPr>
          <a:lstStyle/>
          <a:p>
            <a:r>
              <a:rPr lang="zh-CN" altLang="en-US" sz="2000" b="1"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标题</a:t>
            </a:r>
          </a:p>
        </p:txBody>
      </p:sp>
      <p:sp>
        <p:nvSpPr>
          <p:cNvPr id="29" name="TextBox 103"/>
          <p:cNvSpPr txBox="1"/>
          <p:nvPr/>
        </p:nvSpPr>
        <p:spPr bwMode="auto">
          <a:xfrm>
            <a:off x="604819" y="3609311"/>
            <a:ext cx="1256067" cy="370047"/>
          </a:xfrm>
          <a:prstGeom prst="rect">
            <a:avLst/>
          </a:prstGeom>
          <a:noFill/>
        </p:spPr>
        <p:txBody>
          <a:bodyPr wrap="none" lIns="0" tIns="0" rIns="0" bIns="0" anchor="ctr" anchorCtr="1">
            <a:normAutofit lnSpcReduction="10000"/>
          </a:bodyPr>
          <a:lstStyle/>
          <a:p>
            <a:pPr latinLnBrk="0"/>
            <a:r>
              <a:rPr lang="en-US" altLang="zh-CN" sz="26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Start</a:t>
            </a:r>
            <a:endParaRPr lang="zh-CN" altLang="en-US" sz="26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0" name="TextBox 103"/>
          <p:cNvSpPr txBox="1"/>
          <p:nvPr/>
        </p:nvSpPr>
        <p:spPr bwMode="auto">
          <a:xfrm>
            <a:off x="10152572" y="3347144"/>
            <a:ext cx="1256067" cy="370047"/>
          </a:xfrm>
          <a:prstGeom prst="rect">
            <a:avLst/>
          </a:prstGeom>
          <a:noFill/>
        </p:spPr>
        <p:txBody>
          <a:bodyPr wrap="none" lIns="0" tIns="0" rIns="0" bIns="0" anchor="ctr" anchorCtr="1">
            <a:noAutofit/>
          </a:bodyPr>
          <a:lstStyle/>
          <a:p>
            <a:pPr latinLnBrk="0"/>
            <a:r>
              <a:rPr lang="en-US" altLang="zh-CN" sz="26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End</a:t>
            </a:r>
            <a:endParaRPr lang="zh-CN" altLang="en-US" sz="26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2" name="文本框 31"/>
          <p:cNvSpPr txBox="1"/>
          <p:nvPr/>
        </p:nvSpPr>
        <p:spPr>
          <a:xfrm>
            <a:off x="1358431" y="4240713"/>
            <a:ext cx="2260504" cy="706475"/>
          </a:xfrm>
          <a:prstGeom prst="rect">
            <a:avLst/>
          </a:prstGeom>
          <a:noFill/>
        </p:spPr>
        <p:txBody>
          <a:bodyPr vert="horz" wrap="none" lIns="0" tIns="0" rIns="0" bIns="0" anchor="ctr">
            <a:noAutofit/>
          </a:bodyPr>
          <a:lstStyle/>
          <a:p>
            <a:pPr algn="ctr" defTabSz="508000" eaLnBrk="0">
              <a:lnSpc>
                <a:spcPct val="150000"/>
              </a:lnSpc>
            </a:pPr>
            <a:r>
              <a:rPr lang="zh-CN" altLang="en-US" sz="1400" spc="-15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双击输入替换标题</a:t>
            </a:r>
            <a:endParaRPr lang="en-US" altLang="zh-CN" sz="1400" spc="-15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algn="ctr" defTabSz="508000" eaLnBrk="0">
              <a:lnSpc>
                <a:spcPct val="150000"/>
              </a:lnSpc>
            </a:pPr>
            <a:r>
              <a:rPr lang="zh-CN" altLang="en-US" sz="1400" spc="-15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和内容</a:t>
            </a:r>
            <a:endParaRPr lang="en-US" altLang="zh-CN" sz="1400" spc="-15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7" name="文本框 36"/>
          <p:cNvSpPr txBox="1"/>
          <p:nvPr/>
        </p:nvSpPr>
        <p:spPr>
          <a:xfrm>
            <a:off x="2841713" y="4240713"/>
            <a:ext cx="2260504" cy="706475"/>
          </a:xfrm>
          <a:prstGeom prst="rect">
            <a:avLst/>
          </a:prstGeom>
          <a:noFill/>
        </p:spPr>
        <p:txBody>
          <a:bodyPr vert="horz" wrap="none" lIns="0" tIns="0" rIns="0" bIns="0" anchor="ctr">
            <a:noAutofit/>
          </a:bodyPr>
          <a:lstStyle/>
          <a:p>
            <a:pPr algn="ctr" defTabSz="508000" eaLnBrk="0">
              <a:lnSpc>
                <a:spcPct val="150000"/>
              </a:lnSpc>
            </a:pPr>
            <a:r>
              <a:rPr lang="zh-CN" altLang="en-US" sz="1400" spc="-15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双击输入替换标题</a:t>
            </a:r>
            <a:endParaRPr lang="en-US" altLang="zh-CN" sz="1400" spc="-15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algn="ctr" defTabSz="508000" eaLnBrk="0">
              <a:lnSpc>
                <a:spcPct val="150000"/>
              </a:lnSpc>
            </a:pPr>
            <a:r>
              <a:rPr lang="zh-CN" altLang="en-US" sz="1400" spc="-15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和内容</a:t>
            </a:r>
            <a:endParaRPr lang="en-US" altLang="zh-CN" sz="1400" spc="-15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8" name="文本框 37"/>
          <p:cNvSpPr txBox="1"/>
          <p:nvPr/>
        </p:nvSpPr>
        <p:spPr>
          <a:xfrm>
            <a:off x="4282009" y="4240713"/>
            <a:ext cx="2260504" cy="706475"/>
          </a:xfrm>
          <a:prstGeom prst="rect">
            <a:avLst/>
          </a:prstGeom>
          <a:noFill/>
        </p:spPr>
        <p:txBody>
          <a:bodyPr vert="horz" wrap="none" lIns="0" tIns="0" rIns="0" bIns="0" anchor="ctr">
            <a:noAutofit/>
          </a:bodyPr>
          <a:lstStyle/>
          <a:p>
            <a:pPr algn="ctr" defTabSz="508000" eaLnBrk="0">
              <a:lnSpc>
                <a:spcPct val="150000"/>
              </a:lnSpc>
            </a:pPr>
            <a:r>
              <a:rPr lang="zh-CN" altLang="en-US" sz="1400" spc="-15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双击输入替换标题</a:t>
            </a:r>
            <a:endParaRPr lang="en-US" altLang="zh-CN" sz="1400" spc="-15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algn="ctr" defTabSz="508000" eaLnBrk="0">
              <a:lnSpc>
                <a:spcPct val="150000"/>
              </a:lnSpc>
            </a:pPr>
            <a:r>
              <a:rPr lang="zh-CN" altLang="en-US" sz="1400" spc="-15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和内容</a:t>
            </a:r>
            <a:endParaRPr lang="en-US" altLang="zh-CN" sz="1400" spc="-15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9" name="文本框 38"/>
          <p:cNvSpPr txBox="1"/>
          <p:nvPr/>
        </p:nvSpPr>
        <p:spPr>
          <a:xfrm>
            <a:off x="5746419" y="4240713"/>
            <a:ext cx="2260504" cy="706475"/>
          </a:xfrm>
          <a:prstGeom prst="rect">
            <a:avLst/>
          </a:prstGeom>
          <a:noFill/>
        </p:spPr>
        <p:txBody>
          <a:bodyPr vert="horz" wrap="none" lIns="0" tIns="0" rIns="0" bIns="0" anchor="ctr">
            <a:noAutofit/>
          </a:bodyPr>
          <a:lstStyle/>
          <a:p>
            <a:pPr algn="ctr" defTabSz="508000" eaLnBrk="0">
              <a:lnSpc>
                <a:spcPct val="150000"/>
              </a:lnSpc>
            </a:pPr>
            <a:r>
              <a:rPr lang="zh-CN" altLang="en-US" sz="1400" spc="-15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双击输入替换标题</a:t>
            </a:r>
            <a:endParaRPr lang="en-US" altLang="zh-CN" sz="1400" spc="-15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algn="ctr" defTabSz="508000" eaLnBrk="0">
              <a:lnSpc>
                <a:spcPct val="150000"/>
              </a:lnSpc>
            </a:pPr>
            <a:r>
              <a:rPr lang="zh-CN" altLang="en-US" sz="1400" spc="-15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和内容</a:t>
            </a:r>
            <a:endParaRPr lang="en-US" altLang="zh-CN" sz="1400" spc="-15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40" name="文本框 39"/>
          <p:cNvSpPr txBox="1"/>
          <p:nvPr/>
        </p:nvSpPr>
        <p:spPr>
          <a:xfrm>
            <a:off x="7213044" y="4240713"/>
            <a:ext cx="2260504" cy="706475"/>
          </a:xfrm>
          <a:prstGeom prst="rect">
            <a:avLst/>
          </a:prstGeom>
          <a:noFill/>
        </p:spPr>
        <p:txBody>
          <a:bodyPr vert="horz" wrap="none" lIns="0" tIns="0" rIns="0" bIns="0" anchor="ctr">
            <a:noAutofit/>
          </a:bodyPr>
          <a:lstStyle/>
          <a:p>
            <a:pPr algn="ctr" defTabSz="508000" eaLnBrk="0">
              <a:lnSpc>
                <a:spcPct val="150000"/>
              </a:lnSpc>
            </a:pPr>
            <a:r>
              <a:rPr lang="zh-CN" altLang="en-US" sz="1400" spc="-15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双击输入替换标题</a:t>
            </a:r>
            <a:endParaRPr lang="en-US" altLang="zh-CN" sz="1400" spc="-15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algn="ctr" defTabSz="508000" eaLnBrk="0">
              <a:lnSpc>
                <a:spcPct val="150000"/>
              </a:lnSpc>
            </a:pPr>
            <a:r>
              <a:rPr lang="zh-CN" altLang="en-US" sz="1400" spc="-15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和内容</a:t>
            </a:r>
            <a:endParaRPr lang="en-US" altLang="zh-CN" sz="1400" spc="-15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6" name="矩形 35"/>
          <p:cNvSpPr/>
          <p:nvPr/>
        </p:nvSpPr>
        <p:spPr>
          <a:xfrm>
            <a:off x="1" y="117985"/>
            <a:ext cx="767408" cy="563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41" name="文本框 40"/>
          <p:cNvSpPr txBox="1"/>
          <p:nvPr/>
        </p:nvSpPr>
        <p:spPr>
          <a:xfrm>
            <a:off x="767408" y="98323"/>
            <a:ext cx="3106502" cy="553998"/>
          </a:xfrm>
          <a:prstGeom prst="rect">
            <a:avLst/>
          </a:prstGeom>
          <a:noFill/>
        </p:spPr>
        <p:txBody>
          <a:bodyPr wrap="square" rtlCol="0">
            <a:spAutoFit/>
          </a:bodyPr>
          <a:lstStyle/>
          <a:p>
            <a:r>
              <a:rPr lang="zh-CN" altLang="en-US" sz="30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添加标题内容</a:t>
            </a:r>
          </a:p>
        </p:txBody>
      </p:sp>
      <p:sp>
        <p:nvSpPr>
          <p:cNvPr id="42" name="文本框 41"/>
          <p:cNvSpPr txBox="1"/>
          <p:nvPr/>
        </p:nvSpPr>
        <p:spPr>
          <a:xfrm>
            <a:off x="767408" y="533485"/>
            <a:ext cx="3204824" cy="230832"/>
          </a:xfrm>
          <a:prstGeom prst="rect">
            <a:avLst/>
          </a:prstGeom>
          <a:noFill/>
        </p:spPr>
        <p:txBody>
          <a:bodyPr wrap="square" rtlCol="0">
            <a:spAutoFit/>
          </a:bodyPr>
          <a:lstStyle/>
          <a:p>
            <a:pPr eaLnBrk="0"/>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Nunc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viverra</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imperdiet</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enim</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Fusce</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est.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Vivamus</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tellus</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t>
            </a:r>
          </a:p>
        </p:txBody>
      </p:sp>
    </p:spTree>
  </p:cSld>
  <p:clrMapOvr>
    <a:masterClrMapping/>
  </p:clrMapOvr>
  <p:transition spd="med" advClick="0"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left)">
                                      <p:cBhvr>
                                        <p:cTn id="72" dur="500"/>
                                        <p:tgtEl>
                                          <p:spTgt spid="25"/>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left)">
                                      <p:cBhvr>
                                        <p:cTn id="75" dur="500"/>
                                        <p:tgtEl>
                                          <p:spTgt spid="26"/>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wipe(left)">
                                      <p:cBhvr>
                                        <p:cTn id="78" dur="500"/>
                                        <p:tgtEl>
                                          <p:spTgt spid="27"/>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left)">
                                      <p:cBhvr>
                                        <p:cTn id="8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p:bldP spid="32" grpId="0"/>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4"/>
          <p:cNvSpPr/>
          <p:nvPr/>
        </p:nvSpPr>
        <p:spPr>
          <a:xfrm flipH="1">
            <a:off x="7276247" y="2592949"/>
            <a:ext cx="1356729" cy="2180349"/>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标题</a:t>
            </a:r>
          </a:p>
        </p:txBody>
      </p:sp>
      <p:sp>
        <p:nvSpPr>
          <p:cNvPr id="4" name="任意多边形 5"/>
          <p:cNvSpPr/>
          <p:nvPr/>
        </p:nvSpPr>
        <p:spPr>
          <a:xfrm flipH="1">
            <a:off x="6156121" y="2949352"/>
            <a:ext cx="914968" cy="1469040"/>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标题</a:t>
            </a:r>
          </a:p>
        </p:txBody>
      </p:sp>
      <p:sp>
        <p:nvSpPr>
          <p:cNvPr id="5" name="任意多边形 8"/>
          <p:cNvSpPr/>
          <p:nvPr/>
        </p:nvSpPr>
        <p:spPr>
          <a:xfrm flipH="1">
            <a:off x="5356461" y="3205424"/>
            <a:ext cx="594504" cy="956897"/>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标题</a:t>
            </a:r>
          </a:p>
        </p:txBody>
      </p:sp>
      <p:sp>
        <p:nvSpPr>
          <p:cNvPr id="6" name="任意多边形 9"/>
          <p:cNvSpPr/>
          <p:nvPr/>
        </p:nvSpPr>
        <p:spPr>
          <a:xfrm flipH="1">
            <a:off x="8838131" y="2131722"/>
            <a:ext cx="1933264" cy="3104302"/>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4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标题</a:t>
            </a:r>
          </a:p>
        </p:txBody>
      </p:sp>
      <p:cxnSp>
        <p:nvCxnSpPr>
          <p:cNvPr id="7" name="直接连接符 6"/>
          <p:cNvCxnSpPr/>
          <p:nvPr/>
        </p:nvCxnSpPr>
        <p:spPr>
          <a:xfrm flipV="1">
            <a:off x="5356459" y="1811259"/>
            <a:ext cx="5414935" cy="1382185"/>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356459" y="4162323"/>
            <a:ext cx="5414935" cy="141063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肘形连接符 14"/>
          <p:cNvCxnSpPr/>
          <p:nvPr/>
        </p:nvCxnSpPr>
        <p:spPr>
          <a:xfrm rot="10800000">
            <a:off x="3853544" y="2695677"/>
            <a:ext cx="1800169" cy="419850"/>
          </a:xfrm>
          <a:prstGeom prst="bentConnector3">
            <a:avLst>
              <a:gd name="adj1" fmla="val -19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肘形连接符 15"/>
          <p:cNvCxnSpPr/>
          <p:nvPr/>
        </p:nvCxnSpPr>
        <p:spPr>
          <a:xfrm>
            <a:off x="7071089" y="1771317"/>
            <a:ext cx="2733676" cy="276210"/>
          </a:xfrm>
          <a:prstGeom prst="bentConnector3">
            <a:avLst>
              <a:gd name="adj1" fmla="val 100174"/>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肘形连接符 16"/>
          <p:cNvCxnSpPr/>
          <p:nvPr/>
        </p:nvCxnSpPr>
        <p:spPr>
          <a:xfrm flipV="1">
            <a:off x="4522057" y="4455081"/>
            <a:ext cx="1923006" cy="257288"/>
          </a:xfrm>
          <a:prstGeom prst="bentConnector3">
            <a:avLst>
              <a:gd name="adj1" fmla="val 10015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肘形连接符 17"/>
          <p:cNvCxnSpPr/>
          <p:nvPr/>
        </p:nvCxnSpPr>
        <p:spPr>
          <a:xfrm rot="10800000" flipV="1">
            <a:off x="7796327" y="5306689"/>
            <a:ext cx="2008438" cy="257040"/>
          </a:xfrm>
          <a:prstGeom prst="bentConnector3">
            <a:avLst>
              <a:gd name="adj1" fmla="val -406"/>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835386" y="1531620"/>
            <a:ext cx="3107460" cy="417195"/>
          </a:xfrm>
          <a:prstGeom prst="rect">
            <a:avLst/>
          </a:prstGeom>
          <a:noFill/>
        </p:spPr>
        <p:txBody>
          <a:bodyPr vert="horz" wrap="none" lIns="0" tIns="0" rIns="0" bIns="0" anchor="ctr">
            <a:noAutofit/>
          </a:bodyPr>
          <a:lstStyle/>
          <a:p>
            <a:pPr algn="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tx1">
                  <a:lumMod val="85000"/>
                  <a:lumOff val="15000"/>
                </a:schemeClr>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19" name="文本框 18"/>
          <p:cNvSpPr txBox="1"/>
          <p:nvPr/>
        </p:nvSpPr>
        <p:spPr>
          <a:xfrm>
            <a:off x="3835386" y="1833689"/>
            <a:ext cx="3107460" cy="629772"/>
          </a:xfrm>
          <a:prstGeom prst="rect">
            <a:avLst/>
          </a:prstGeom>
          <a:noFill/>
        </p:spPr>
        <p:txBody>
          <a:bodyPr vert="horz" wrap="none" lIns="0" tIns="0" rIns="0" bIns="0" anchor="ctr">
            <a:noAutofit/>
          </a:bodyPr>
          <a:lstStyle/>
          <a:p>
            <a:pPr algn="r" defTabSz="508000" eaLnBrk="0">
              <a:lnSpc>
                <a:spcPct val="150000"/>
              </a:lnSpc>
            </a:pPr>
            <a:r>
              <a:rPr lang="zh-CN" altLang="en-US" sz="12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a:t>
            </a:r>
            <a:endParaRPr lang="en-US" altLang="zh-CN" sz="12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algn="r" defTabSz="508000" eaLnBrk="0">
              <a:lnSpc>
                <a:spcPct val="150000"/>
              </a:lnSpc>
            </a:pPr>
            <a:r>
              <a:rPr lang="zh-CN" altLang="en-US" sz="12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a:t>
            </a:r>
            <a:endParaRPr lang="en-US" altLang="zh-CN" sz="12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0" name="文本框 19"/>
          <p:cNvSpPr txBox="1"/>
          <p:nvPr/>
        </p:nvSpPr>
        <p:spPr>
          <a:xfrm>
            <a:off x="614464" y="2435693"/>
            <a:ext cx="3107460" cy="417195"/>
          </a:xfrm>
          <a:prstGeom prst="rect">
            <a:avLst/>
          </a:prstGeom>
          <a:noFill/>
        </p:spPr>
        <p:txBody>
          <a:bodyPr vert="horz" wrap="none" lIns="0" tIns="0" rIns="0" bIns="0" anchor="ctr">
            <a:noAutofit/>
          </a:bodyPr>
          <a:lstStyle/>
          <a:p>
            <a:pPr algn="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tx1">
                  <a:lumMod val="85000"/>
                  <a:lumOff val="15000"/>
                </a:schemeClr>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21" name="文本框 20"/>
          <p:cNvSpPr txBox="1"/>
          <p:nvPr/>
        </p:nvSpPr>
        <p:spPr>
          <a:xfrm>
            <a:off x="614464" y="2737762"/>
            <a:ext cx="3107460" cy="629772"/>
          </a:xfrm>
          <a:prstGeom prst="rect">
            <a:avLst/>
          </a:prstGeom>
          <a:noFill/>
        </p:spPr>
        <p:txBody>
          <a:bodyPr vert="horz" wrap="none" lIns="0" tIns="0" rIns="0" bIns="0" anchor="ctr">
            <a:noAutofit/>
          </a:bodyPr>
          <a:lstStyle/>
          <a:p>
            <a:pPr algn="r" defTabSz="508000" eaLnBrk="0">
              <a:lnSpc>
                <a:spcPct val="150000"/>
              </a:lnSpc>
            </a:pPr>
            <a:r>
              <a:rPr lang="zh-CN" altLang="en-US" sz="12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a:t>
            </a:r>
            <a:endParaRPr lang="en-US" altLang="zh-CN" sz="12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algn="r" defTabSz="508000" eaLnBrk="0">
              <a:lnSpc>
                <a:spcPct val="150000"/>
              </a:lnSpc>
            </a:pPr>
            <a:r>
              <a:rPr lang="zh-CN" altLang="en-US" sz="12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a:t>
            </a:r>
            <a:endParaRPr lang="en-US" altLang="zh-CN" sz="12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2" name="文本框 21"/>
          <p:cNvSpPr txBox="1"/>
          <p:nvPr/>
        </p:nvSpPr>
        <p:spPr>
          <a:xfrm>
            <a:off x="1300937" y="4472822"/>
            <a:ext cx="3107460" cy="417195"/>
          </a:xfrm>
          <a:prstGeom prst="rect">
            <a:avLst/>
          </a:prstGeom>
          <a:noFill/>
        </p:spPr>
        <p:txBody>
          <a:bodyPr vert="horz" wrap="none" lIns="0" tIns="0" rIns="0" bIns="0" anchor="ctr">
            <a:noAutofit/>
          </a:bodyPr>
          <a:lstStyle/>
          <a:p>
            <a:pPr algn="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tx1">
                  <a:lumMod val="85000"/>
                  <a:lumOff val="15000"/>
                </a:schemeClr>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23" name="文本框 22"/>
          <p:cNvSpPr txBox="1"/>
          <p:nvPr/>
        </p:nvSpPr>
        <p:spPr>
          <a:xfrm>
            <a:off x="1300937" y="4774891"/>
            <a:ext cx="3107460" cy="629772"/>
          </a:xfrm>
          <a:prstGeom prst="rect">
            <a:avLst/>
          </a:prstGeom>
          <a:noFill/>
        </p:spPr>
        <p:txBody>
          <a:bodyPr vert="horz" wrap="none" lIns="0" tIns="0" rIns="0" bIns="0" anchor="ctr">
            <a:noAutofit/>
          </a:bodyPr>
          <a:lstStyle/>
          <a:p>
            <a:pPr algn="r" defTabSz="508000" eaLnBrk="0">
              <a:lnSpc>
                <a:spcPct val="150000"/>
              </a:lnSpc>
            </a:pPr>
            <a:r>
              <a:rPr lang="zh-CN" altLang="en-US" sz="12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a:t>
            </a:r>
            <a:endParaRPr lang="en-US" altLang="zh-CN" sz="12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algn="r" defTabSz="508000" eaLnBrk="0">
              <a:lnSpc>
                <a:spcPct val="150000"/>
              </a:lnSpc>
            </a:pPr>
            <a:r>
              <a:rPr lang="zh-CN" altLang="en-US" sz="12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a:t>
            </a:r>
            <a:endParaRPr lang="en-US" altLang="zh-CN" sz="12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4" name="文本框 23"/>
          <p:cNvSpPr txBox="1"/>
          <p:nvPr/>
        </p:nvSpPr>
        <p:spPr>
          <a:xfrm>
            <a:off x="4554715" y="5268504"/>
            <a:ext cx="3107460" cy="417195"/>
          </a:xfrm>
          <a:prstGeom prst="rect">
            <a:avLst/>
          </a:prstGeom>
          <a:noFill/>
        </p:spPr>
        <p:txBody>
          <a:bodyPr vert="horz" wrap="none" lIns="0" tIns="0" rIns="0" bIns="0" anchor="ctr">
            <a:noAutofit/>
          </a:bodyPr>
          <a:lstStyle/>
          <a:p>
            <a:pPr algn="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tx1">
                  <a:lumMod val="85000"/>
                  <a:lumOff val="15000"/>
                </a:schemeClr>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25" name="文本框 24"/>
          <p:cNvSpPr txBox="1"/>
          <p:nvPr/>
        </p:nvSpPr>
        <p:spPr>
          <a:xfrm>
            <a:off x="4554715" y="5570573"/>
            <a:ext cx="3107460" cy="629772"/>
          </a:xfrm>
          <a:prstGeom prst="rect">
            <a:avLst/>
          </a:prstGeom>
          <a:noFill/>
        </p:spPr>
        <p:txBody>
          <a:bodyPr vert="horz" wrap="none" lIns="0" tIns="0" rIns="0" bIns="0" anchor="ctr">
            <a:noAutofit/>
          </a:bodyPr>
          <a:lstStyle/>
          <a:p>
            <a:pPr algn="r" defTabSz="508000" eaLnBrk="0">
              <a:lnSpc>
                <a:spcPct val="150000"/>
              </a:lnSpc>
            </a:pPr>
            <a:r>
              <a:rPr lang="zh-CN" altLang="en-US" sz="12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a:t>
            </a:r>
            <a:endParaRPr lang="en-US" altLang="zh-CN" sz="12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algn="r" defTabSz="508000" eaLnBrk="0">
              <a:lnSpc>
                <a:spcPct val="150000"/>
              </a:lnSpc>
            </a:pPr>
            <a:r>
              <a:rPr lang="zh-CN" altLang="en-US" sz="12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a:t>
            </a:r>
            <a:endParaRPr lang="en-US" altLang="zh-CN" sz="12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6" name="矩形 25"/>
          <p:cNvSpPr/>
          <p:nvPr/>
        </p:nvSpPr>
        <p:spPr>
          <a:xfrm>
            <a:off x="1" y="117985"/>
            <a:ext cx="767408" cy="563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7" name="文本框 26"/>
          <p:cNvSpPr txBox="1"/>
          <p:nvPr/>
        </p:nvSpPr>
        <p:spPr>
          <a:xfrm>
            <a:off x="767408" y="98323"/>
            <a:ext cx="3106502" cy="553998"/>
          </a:xfrm>
          <a:prstGeom prst="rect">
            <a:avLst/>
          </a:prstGeom>
          <a:noFill/>
        </p:spPr>
        <p:txBody>
          <a:bodyPr wrap="square" rtlCol="0">
            <a:spAutoFit/>
          </a:bodyPr>
          <a:lstStyle/>
          <a:p>
            <a:r>
              <a:rPr lang="zh-CN" altLang="en-US" sz="30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添加标题内容</a:t>
            </a:r>
          </a:p>
        </p:txBody>
      </p:sp>
      <p:sp>
        <p:nvSpPr>
          <p:cNvPr id="28" name="文本框 27"/>
          <p:cNvSpPr txBox="1"/>
          <p:nvPr/>
        </p:nvSpPr>
        <p:spPr>
          <a:xfrm>
            <a:off x="767408" y="533485"/>
            <a:ext cx="3204824" cy="230832"/>
          </a:xfrm>
          <a:prstGeom prst="rect">
            <a:avLst/>
          </a:prstGeom>
          <a:noFill/>
        </p:spPr>
        <p:txBody>
          <a:bodyPr wrap="square" rtlCol="0">
            <a:spAutoFit/>
          </a:bodyPr>
          <a:lstStyle/>
          <a:p>
            <a:pPr eaLnBrk="0"/>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Nunc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viverra</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imperdiet</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enim</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Fusce</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est.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Vivamus</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tellus</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t>
            </a:r>
          </a:p>
        </p:txBody>
      </p:sp>
    </p:spTree>
  </p:cSld>
  <p:clrMapOvr>
    <a:masterClrMapping/>
  </p:clrMapOvr>
  <p:transition spd="med" advClick="0" advTm="1000">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533832" y="666099"/>
            <a:ext cx="3174124" cy="3251616"/>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38651"/>
            <a:ext cx="6241788" cy="2980697"/>
          </a:xfrm>
          <a:prstGeom prst="rect">
            <a:avLst/>
          </a:prstGeom>
        </p:spPr>
      </p:pic>
      <p:grpSp>
        <p:nvGrpSpPr>
          <p:cNvPr id="15" name="组合 14"/>
          <p:cNvGrpSpPr/>
          <p:nvPr/>
        </p:nvGrpSpPr>
        <p:grpSpPr>
          <a:xfrm>
            <a:off x="6231956" y="1938651"/>
            <a:ext cx="4994786" cy="2594020"/>
            <a:chOff x="6231956" y="2330246"/>
            <a:chExt cx="4994786" cy="1809135"/>
          </a:xfrm>
        </p:grpSpPr>
        <p:cxnSp>
          <p:nvCxnSpPr>
            <p:cNvPr id="5" name="直接连接符 4"/>
            <p:cNvCxnSpPr/>
            <p:nvPr/>
          </p:nvCxnSpPr>
          <p:spPr>
            <a:xfrm>
              <a:off x="6241788" y="2330246"/>
              <a:ext cx="0" cy="180913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1216910" y="2330246"/>
              <a:ext cx="0" cy="180913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231956" y="4139381"/>
              <a:ext cx="499478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231956" y="2330246"/>
              <a:ext cx="70961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0517124" y="2330246"/>
              <a:ext cx="70961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6843252" y="1356709"/>
            <a:ext cx="3814916" cy="1169551"/>
          </a:xfrm>
          <a:prstGeom prst="rect">
            <a:avLst/>
          </a:prstGeom>
          <a:noFill/>
        </p:spPr>
        <p:txBody>
          <a:bodyPr wrap="square" rtlCol="0">
            <a:spAutoFit/>
          </a:bodyPr>
          <a:lstStyle/>
          <a:p>
            <a:pPr algn="ctr"/>
            <a:r>
              <a:rPr lang="en-US" altLang="zh-CN" sz="70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TWO</a:t>
            </a:r>
            <a:endParaRPr lang="zh-CN" altLang="en-US" sz="70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6" name="文本框 15"/>
          <p:cNvSpPr txBox="1"/>
          <p:nvPr/>
        </p:nvSpPr>
        <p:spPr>
          <a:xfrm>
            <a:off x="6294347" y="2409288"/>
            <a:ext cx="4912726" cy="861774"/>
          </a:xfrm>
          <a:prstGeom prst="rect">
            <a:avLst/>
          </a:prstGeom>
          <a:noFill/>
        </p:spPr>
        <p:txBody>
          <a:bodyPr wrap="square" rtlCol="0">
            <a:spAutoFit/>
          </a:bodyPr>
          <a:lstStyle/>
          <a:p>
            <a:pPr algn="ctr"/>
            <a:r>
              <a:rPr lang="zh-CN" altLang="en-US" sz="50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添加标题内容</a:t>
            </a:r>
          </a:p>
        </p:txBody>
      </p:sp>
      <p:sp>
        <p:nvSpPr>
          <p:cNvPr id="17" name="文本框 16"/>
          <p:cNvSpPr txBox="1"/>
          <p:nvPr/>
        </p:nvSpPr>
        <p:spPr>
          <a:xfrm>
            <a:off x="6754764" y="3317643"/>
            <a:ext cx="3991892" cy="991233"/>
          </a:xfrm>
          <a:prstGeom prst="rect">
            <a:avLst/>
          </a:prstGeom>
          <a:noFill/>
        </p:spPr>
        <p:txBody>
          <a:bodyPr wrap="square" rtlCol="0">
            <a:spAutoFit/>
          </a:bodyPr>
          <a:lstStyle/>
          <a:p>
            <a:pPr algn="ctr" eaLnBrk="0">
              <a:lnSpc>
                <a:spcPct val="150000"/>
              </a:lnSpc>
            </a:pP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Lorem ipsum dolor sit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amet</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consectetuer</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adipiscing</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elit</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Maecenas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porttitor</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congue</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massa</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Fusce</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posuere</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magna sed pulvinar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ultricies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purus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lectus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malesuada</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libero, sit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amet</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commodo</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magna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eros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quis</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1000" cap="none" dirty="0" err="1">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urna</a:t>
            </a:r>
            <a:r>
              <a:rPr lang="en-US" altLang="zh-CN" sz="1000" cap="none"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wind"/>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1+#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3352801" y="2178050"/>
            <a:ext cx="2501900" cy="25019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9" name="椭圆 8"/>
          <p:cNvSpPr/>
          <p:nvPr/>
        </p:nvSpPr>
        <p:spPr>
          <a:xfrm>
            <a:off x="6480043" y="2178050"/>
            <a:ext cx="2501900" cy="25019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0" name="弧形 9"/>
          <p:cNvSpPr/>
          <p:nvPr/>
        </p:nvSpPr>
        <p:spPr>
          <a:xfrm flipH="1">
            <a:off x="5327915" y="2032264"/>
            <a:ext cx="1536171" cy="1536171"/>
          </a:xfrm>
          <a:prstGeom prst="arc">
            <a:avLst>
              <a:gd name="adj1" fmla="val 12652180"/>
              <a:gd name="adj2" fmla="val 19572423"/>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1" name="弧形 10"/>
          <p:cNvSpPr/>
          <p:nvPr/>
        </p:nvSpPr>
        <p:spPr>
          <a:xfrm flipH="1" flipV="1">
            <a:off x="5327915" y="3249909"/>
            <a:ext cx="1536171" cy="1536171"/>
          </a:xfrm>
          <a:prstGeom prst="arc">
            <a:avLst>
              <a:gd name="adj1" fmla="val 12652180"/>
              <a:gd name="adj2" fmla="val 19572423"/>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grpSp>
        <p:nvGrpSpPr>
          <p:cNvPr id="12" name="组合 11"/>
          <p:cNvGrpSpPr/>
          <p:nvPr/>
        </p:nvGrpSpPr>
        <p:grpSpPr>
          <a:xfrm>
            <a:off x="5327914" y="3199279"/>
            <a:ext cx="1536173" cy="459415"/>
            <a:chOff x="3995935" y="2842381"/>
            <a:chExt cx="1152130" cy="344562"/>
          </a:xfrm>
        </p:grpSpPr>
        <p:sp>
          <p:nvSpPr>
            <p:cNvPr id="13" name="圆角矩形 10"/>
            <p:cNvSpPr/>
            <p:nvPr/>
          </p:nvSpPr>
          <p:spPr>
            <a:xfrm>
              <a:off x="3995935" y="2842381"/>
              <a:ext cx="1152130" cy="344562"/>
            </a:xfrm>
            <a:prstGeom prst="roundRect">
              <a:avLst>
                <a:gd name="adj" fmla="val 50000"/>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4" name="矩形 13"/>
            <p:cNvSpPr/>
            <p:nvPr/>
          </p:nvSpPr>
          <p:spPr>
            <a:xfrm>
              <a:off x="4306041" y="2867485"/>
              <a:ext cx="532838" cy="300083"/>
            </a:xfrm>
            <a:prstGeom prst="rect">
              <a:avLst/>
            </a:prstGeom>
          </p:spPr>
          <p:txBody>
            <a:bodyPr wrap="none">
              <a:spAutoFit/>
            </a:bodyPr>
            <a:lstStyle/>
            <a:p>
              <a:r>
                <a:rPr lang="zh-CN" altLang="en-US" sz="20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标题</a:t>
              </a:r>
            </a:p>
          </p:txBody>
        </p:sp>
      </p:grpSp>
      <p:grpSp>
        <p:nvGrpSpPr>
          <p:cNvPr id="15" name="组合 14"/>
          <p:cNvGrpSpPr/>
          <p:nvPr/>
        </p:nvGrpSpPr>
        <p:grpSpPr>
          <a:xfrm>
            <a:off x="1295400" y="1884343"/>
            <a:ext cx="3072408" cy="869762"/>
            <a:chOff x="971550" y="1627569"/>
            <a:chExt cx="2304306" cy="652321"/>
          </a:xfrm>
        </p:grpSpPr>
        <p:sp>
          <p:nvSpPr>
            <p:cNvPr id="16" name="椭圆 15"/>
            <p:cNvSpPr/>
            <p:nvPr/>
          </p:nvSpPr>
          <p:spPr>
            <a:xfrm>
              <a:off x="2677269" y="1690828"/>
              <a:ext cx="589062" cy="589062"/>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7" name="矩形 16"/>
            <p:cNvSpPr/>
            <p:nvPr/>
          </p:nvSpPr>
          <p:spPr>
            <a:xfrm>
              <a:off x="971550" y="1627569"/>
              <a:ext cx="1665288" cy="444882"/>
            </a:xfrm>
            <a:prstGeom prst="rect">
              <a:avLst/>
            </a:prstGeom>
          </p:spPr>
          <p:txBody>
            <a:bodyPr wrap="square" lIns="91440" tIns="45720" rIns="91440" bIns="45720">
              <a:spAutoFit/>
            </a:bodyPr>
            <a:lstStyle/>
            <a:p>
              <a:pPr>
                <a:lnSpc>
                  <a:spcPct val="120000"/>
                </a:lnSpc>
              </a:pPr>
              <a:r>
                <a:rPr lang="zh-CN" altLang="en-US" sz="1400" dirty="0">
                  <a:solidFill>
                    <a:schemeClr val="tx2">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双击输入替换内容双击输入替换内容双击输入替换</a:t>
              </a:r>
              <a:endParaRPr lang="en-US" altLang="zh-CN" sz="1400" dirty="0">
                <a:solidFill>
                  <a:schemeClr val="tx2">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8" name="矩形 17"/>
            <p:cNvSpPr/>
            <p:nvPr/>
          </p:nvSpPr>
          <p:spPr>
            <a:xfrm>
              <a:off x="2637334" y="1837119"/>
              <a:ext cx="638522" cy="230833"/>
            </a:xfrm>
            <a:prstGeom prst="rect">
              <a:avLst/>
            </a:prstGeom>
          </p:spPr>
          <p:txBody>
            <a:bodyPr wrap="square" lIns="91440" tIns="45720" rIns="91440" bIns="45720">
              <a:spAutoFit/>
            </a:bodyPr>
            <a:lstStyle/>
            <a:p>
              <a:pPr algn="ctr" defTabSz="457200">
                <a:defRPr/>
              </a:pPr>
              <a:r>
                <a:rPr lang="zh-CN" altLang="en-US" sz="14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标题</a:t>
              </a:r>
              <a:endParaRPr lang="en-US" altLang="zh-CN" sz="14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grpSp>
      <p:grpSp>
        <p:nvGrpSpPr>
          <p:cNvPr id="19" name="组合 18"/>
          <p:cNvGrpSpPr/>
          <p:nvPr/>
        </p:nvGrpSpPr>
        <p:grpSpPr>
          <a:xfrm>
            <a:off x="719403" y="2934461"/>
            <a:ext cx="3072408" cy="869762"/>
            <a:chOff x="971550" y="1627569"/>
            <a:chExt cx="2304306" cy="652321"/>
          </a:xfrm>
        </p:grpSpPr>
        <p:sp>
          <p:nvSpPr>
            <p:cNvPr id="20" name="椭圆 19"/>
            <p:cNvSpPr/>
            <p:nvPr/>
          </p:nvSpPr>
          <p:spPr>
            <a:xfrm>
              <a:off x="2677269" y="1690828"/>
              <a:ext cx="589062" cy="589062"/>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1" name="矩形 20"/>
            <p:cNvSpPr/>
            <p:nvPr/>
          </p:nvSpPr>
          <p:spPr>
            <a:xfrm>
              <a:off x="971550" y="1627569"/>
              <a:ext cx="1665288" cy="444882"/>
            </a:xfrm>
            <a:prstGeom prst="rect">
              <a:avLst/>
            </a:prstGeom>
          </p:spPr>
          <p:txBody>
            <a:bodyPr wrap="square" lIns="91440" tIns="45720" rIns="91440" bIns="45720">
              <a:spAutoFit/>
            </a:bodyPr>
            <a:lstStyle/>
            <a:p>
              <a:pPr>
                <a:lnSpc>
                  <a:spcPct val="120000"/>
                </a:lnSpc>
              </a:pPr>
              <a:r>
                <a:rPr lang="zh-CN" altLang="en-US" sz="1400" dirty="0">
                  <a:solidFill>
                    <a:schemeClr val="tx2">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双击输入替换内容双击输入替换内容双击输入替换</a:t>
              </a:r>
              <a:endParaRPr lang="en-US" altLang="zh-CN" sz="1400" dirty="0">
                <a:solidFill>
                  <a:schemeClr val="tx2">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2" name="矩形 21"/>
            <p:cNvSpPr/>
            <p:nvPr/>
          </p:nvSpPr>
          <p:spPr>
            <a:xfrm>
              <a:off x="2637334" y="1837119"/>
              <a:ext cx="638522" cy="230833"/>
            </a:xfrm>
            <a:prstGeom prst="rect">
              <a:avLst/>
            </a:prstGeom>
          </p:spPr>
          <p:txBody>
            <a:bodyPr wrap="square" lIns="91440" tIns="45720" rIns="91440" bIns="45720">
              <a:spAutoFit/>
            </a:bodyPr>
            <a:lstStyle/>
            <a:p>
              <a:pPr algn="ctr" defTabSz="457200">
                <a:defRPr/>
              </a:pPr>
              <a:r>
                <a:rPr lang="zh-CN" altLang="en-US" sz="14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标题</a:t>
              </a:r>
              <a:endParaRPr lang="en-US" altLang="zh-CN" sz="14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grpSp>
      <p:grpSp>
        <p:nvGrpSpPr>
          <p:cNvPr id="23" name="组合 22"/>
          <p:cNvGrpSpPr/>
          <p:nvPr/>
        </p:nvGrpSpPr>
        <p:grpSpPr>
          <a:xfrm>
            <a:off x="1295467" y="3990578"/>
            <a:ext cx="3072408" cy="869761"/>
            <a:chOff x="971550" y="1627569"/>
            <a:chExt cx="2304306" cy="652321"/>
          </a:xfrm>
        </p:grpSpPr>
        <p:sp>
          <p:nvSpPr>
            <p:cNvPr id="24" name="椭圆 23"/>
            <p:cNvSpPr/>
            <p:nvPr/>
          </p:nvSpPr>
          <p:spPr>
            <a:xfrm>
              <a:off x="2677269" y="1690828"/>
              <a:ext cx="589062" cy="589062"/>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5" name="矩形 24"/>
            <p:cNvSpPr/>
            <p:nvPr/>
          </p:nvSpPr>
          <p:spPr>
            <a:xfrm>
              <a:off x="971550" y="1627569"/>
              <a:ext cx="1665288" cy="444882"/>
            </a:xfrm>
            <a:prstGeom prst="rect">
              <a:avLst/>
            </a:prstGeom>
          </p:spPr>
          <p:txBody>
            <a:bodyPr wrap="square" lIns="91440" tIns="45720" rIns="91440" bIns="45720">
              <a:spAutoFit/>
            </a:bodyPr>
            <a:lstStyle/>
            <a:p>
              <a:pPr>
                <a:lnSpc>
                  <a:spcPct val="120000"/>
                </a:lnSpc>
              </a:pPr>
              <a:r>
                <a:rPr lang="zh-CN" altLang="en-US" sz="1400" dirty="0">
                  <a:solidFill>
                    <a:schemeClr val="tx2">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双击输入替换内容双击输入替换内容双击输入替换</a:t>
              </a:r>
              <a:endParaRPr lang="en-US" altLang="zh-CN" sz="1400" dirty="0">
                <a:solidFill>
                  <a:schemeClr val="tx2">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6" name="矩形 25"/>
            <p:cNvSpPr/>
            <p:nvPr/>
          </p:nvSpPr>
          <p:spPr>
            <a:xfrm>
              <a:off x="2637334" y="1837119"/>
              <a:ext cx="638522" cy="230833"/>
            </a:xfrm>
            <a:prstGeom prst="rect">
              <a:avLst/>
            </a:prstGeom>
          </p:spPr>
          <p:txBody>
            <a:bodyPr wrap="square" lIns="91440" tIns="45720" rIns="91440" bIns="45720">
              <a:spAutoFit/>
            </a:bodyPr>
            <a:lstStyle/>
            <a:p>
              <a:pPr algn="ctr" defTabSz="457200">
                <a:defRPr/>
              </a:pPr>
              <a:r>
                <a:rPr lang="zh-CN" altLang="en-US" sz="14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标题</a:t>
              </a:r>
              <a:endParaRPr lang="en-US" altLang="zh-CN" sz="14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grpSp>
      <p:grpSp>
        <p:nvGrpSpPr>
          <p:cNvPr id="27" name="组合 26"/>
          <p:cNvGrpSpPr/>
          <p:nvPr/>
        </p:nvGrpSpPr>
        <p:grpSpPr>
          <a:xfrm>
            <a:off x="7836993" y="1884342"/>
            <a:ext cx="3009239" cy="863763"/>
            <a:chOff x="2637334" y="1632068"/>
            <a:chExt cx="2256929" cy="647822"/>
          </a:xfrm>
        </p:grpSpPr>
        <p:sp>
          <p:nvSpPr>
            <p:cNvPr id="28" name="椭圆 27"/>
            <p:cNvSpPr/>
            <p:nvPr/>
          </p:nvSpPr>
          <p:spPr>
            <a:xfrm>
              <a:off x="2677269" y="1690828"/>
              <a:ext cx="589062" cy="5890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9" name="矩形 28"/>
            <p:cNvSpPr/>
            <p:nvPr/>
          </p:nvSpPr>
          <p:spPr>
            <a:xfrm>
              <a:off x="3228975" y="1632068"/>
              <a:ext cx="1665288" cy="444882"/>
            </a:xfrm>
            <a:prstGeom prst="rect">
              <a:avLst/>
            </a:prstGeom>
          </p:spPr>
          <p:txBody>
            <a:bodyPr wrap="square" lIns="91440" tIns="45720" rIns="91440" bIns="45720">
              <a:spAutoFit/>
            </a:bodyPr>
            <a:lstStyle/>
            <a:p>
              <a:pPr>
                <a:lnSpc>
                  <a:spcPct val="120000"/>
                </a:lnSpc>
              </a:pPr>
              <a:r>
                <a:rPr lang="zh-CN" altLang="en-US" sz="1400" dirty="0">
                  <a:solidFill>
                    <a:schemeClr val="tx2">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双击输入替换内容双击输入替换内容双击输入替换</a:t>
              </a:r>
              <a:endParaRPr lang="en-US" altLang="zh-CN" sz="1400" dirty="0">
                <a:solidFill>
                  <a:schemeClr val="tx2">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0" name="矩形 29"/>
            <p:cNvSpPr/>
            <p:nvPr/>
          </p:nvSpPr>
          <p:spPr>
            <a:xfrm>
              <a:off x="2637334" y="1837119"/>
              <a:ext cx="638522" cy="230833"/>
            </a:xfrm>
            <a:prstGeom prst="rect">
              <a:avLst/>
            </a:prstGeom>
          </p:spPr>
          <p:txBody>
            <a:bodyPr wrap="square" lIns="91440" tIns="45720" rIns="91440" bIns="45720">
              <a:spAutoFit/>
            </a:bodyPr>
            <a:lstStyle/>
            <a:p>
              <a:pPr algn="ctr" defTabSz="457200">
                <a:defRPr/>
              </a:pPr>
              <a:r>
                <a:rPr lang="zh-CN" altLang="en-US" sz="14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标题</a:t>
              </a:r>
              <a:endParaRPr lang="en-US" altLang="zh-CN" sz="14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grpSp>
      <p:grpSp>
        <p:nvGrpSpPr>
          <p:cNvPr id="31" name="组合 30"/>
          <p:cNvGrpSpPr/>
          <p:nvPr/>
        </p:nvGrpSpPr>
        <p:grpSpPr>
          <a:xfrm>
            <a:off x="8483567" y="2959860"/>
            <a:ext cx="3009239" cy="863763"/>
            <a:chOff x="2637334" y="1632068"/>
            <a:chExt cx="2256929" cy="647822"/>
          </a:xfrm>
        </p:grpSpPr>
        <p:sp>
          <p:nvSpPr>
            <p:cNvPr id="32" name="椭圆 31"/>
            <p:cNvSpPr/>
            <p:nvPr/>
          </p:nvSpPr>
          <p:spPr>
            <a:xfrm>
              <a:off x="2677269" y="1690828"/>
              <a:ext cx="589062" cy="5890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3" name="矩形 32"/>
            <p:cNvSpPr/>
            <p:nvPr/>
          </p:nvSpPr>
          <p:spPr>
            <a:xfrm>
              <a:off x="3228975" y="1632068"/>
              <a:ext cx="1665288" cy="444882"/>
            </a:xfrm>
            <a:prstGeom prst="rect">
              <a:avLst/>
            </a:prstGeom>
          </p:spPr>
          <p:txBody>
            <a:bodyPr wrap="square" lIns="91440" tIns="45720" rIns="91440" bIns="45720">
              <a:spAutoFit/>
            </a:bodyPr>
            <a:lstStyle/>
            <a:p>
              <a:pPr>
                <a:lnSpc>
                  <a:spcPct val="120000"/>
                </a:lnSpc>
              </a:pPr>
              <a:r>
                <a:rPr lang="zh-CN" altLang="en-US" sz="1400" dirty="0">
                  <a:solidFill>
                    <a:schemeClr val="tx2">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双击输入替换内容双击输入替换内容双击输入替换</a:t>
              </a:r>
              <a:endParaRPr lang="en-US" altLang="zh-CN" sz="1400" dirty="0">
                <a:solidFill>
                  <a:schemeClr val="tx2">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4" name="矩形 33"/>
            <p:cNvSpPr/>
            <p:nvPr/>
          </p:nvSpPr>
          <p:spPr>
            <a:xfrm>
              <a:off x="2637334" y="1837119"/>
              <a:ext cx="638522" cy="230833"/>
            </a:xfrm>
            <a:prstGeom prst="rect">
              <a:avLst/>
            </a:prstGeom>
          </p:spPr>
          <p:txBody>
            <a:bodyPr wrap="square" lIns="91440" tIns="45720" rIns="91440" bIns="45720">
              <a:spAutoFit/>
            </a:bodyPr>
            <a:lstStyle/>
            <a:p>
              <a:pPr algn="ctr" defTabSz="457200">
                <a:defRPr/>
              </a:pPr>
              <a:r>
                <a:rPr lang="zh-CN" altLang="en-US" sz="14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标题</a:t>
              </a:r>
              <a:endParaRPr lang="en-US" altLang="zh-CN" sz="14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grpSp>
      <p:grpSp>
        <p:nvGrpSpPr>
          <p:cNvPr id="35" name="组合 34"/>
          <p:cNvGrpSpPr/>
          <p:nvPr/>
        </p:nvGrpSpPr>
        <p:grpSpPr>
          <a:xfrm>
            <a:off x="7824193" y="4068924"/>
            <a:ext cx="3112294" cy="785416"/>
            <a:chOff x="2637334" y="1690828"/>
            <a:chExt cx="2334220" cy="589062"/>
          </a:xfrm>
        </p:grpSpPr>
        <p:sp>
          <p:nvSpPr>
            <p:cNvPr id="36" name="椭圆 35"/>
            <p:cNvSpPr/>
            <p:nvPr/>
          </p:nvSpPr>
          <p:spPr>
            <a:xfrm>
              <a:off x="2677269" y="1690828"/>
              <a:ext cx="589062" cy="5890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7" name="矩形 36"/>
            <p:cNvSpPr/>
            <p:nvPr/>
          </p:nvSpPr>
          <p:spPr>
            <a:xfrm>
              <a:off x="3306266" y="1702711"/>
              <a:ext cx="1665288" cy="444882"/>
            </a:xfrm>
            <a:prstGeom prst="rect">
              <a:avLst/>
            </a:prstGeom>
          </p:spPr>
          <p:txBody>
            <a:bodyPr wrap="square" lIns="91440" tIns="45720" rIns="91440" bIns="45720">
              <a:spAutoFit/>
            </a:bodyPr>
            <a:lstStyle/>
            <a:p>
              <a:pPr>
                <a:lnSpc>
                  <a:spcPct val="120000"/>
                </a:lnSpc>
              </a:pPr>
              <a:r>
                <a:rPr lang="zh-CN" altLang="en-US" sz="1400" dirty="0">
                  <a:solidFill>
                    <a:schemeClr val="tx2">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双击输入替换内容双击输入替换内容双击输入替换</a:t>
              </a:r>
              <a:endParaRPr lang="en-US" altLang="zh-CN" sz="1400" dirty="0">
                <a:solidFill>
                  <a:schemeClr val="tx2">
                    <a:lumMod val="75000"/>
                    <a:lumOff val="2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38" name="矩形 37"/>
            <p:cNvSpPr/>
            <p:nvPr/>
          </p:nvSpPr>
          <p:spPr>
            <a:xfrm>
              <a:off x="2637334" y="1837119"/>
              <a:ext cx="638522" cy="230833"/>
            </a:xfrm>
            <a:prstGeom prst="rect">
              <a:avLst/>
            </a:prstGeom>
          </p:spPr>
          <p:txBody>
            <a:bodyPr wrap="square" lIns="91440" tIns="45720" rIns="91440" bIns="45720">
              <a:spAutoFit/>
            </a:bodyPr>
            <a:lstStyle/>
            <a:p>
              <a:pPr algn="ctr" defTabSz="457200">
                <a:defRPr/>
              </a:pPr>
              <a:r>
                <a:rPr lang="zh-CN" altLang="en-US" sz="14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标题</a:t>
              </a:r>
              <a:endParaRPr lang="en-US" altLang="zh-CN" sz="1400" dirty="0">
                <a:solidFill>
                  <a:schemeClr val="bg1"/>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grpSp>
      <p:sp>
        <p:nvSpPr>
          <p:cNvPr id="39" name="矩形 38"/>
          <p:cNvSpPr/>
          <p:nvPr/>
        </p:nvSpPr>
        <p:spPr>
          <a:xfrm>
            <a:off x="1" y="117985"/>
            <a:ext cx="767408" cy="563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40" name="文本框 39"/>
          <p:cNvSpPr txBox="1"/>
          <p:nvPr/>
        </p:nvSpPr>
        <p:spPr>
          <a:xfrm>
            <a:off x="767408" y="98323"/>
            <a:ext cx="3106502" cy="553998"/>
          </a:xfrm>
          <a:prstGeom prst="rect">
            <a:avLst/>
          </a:prstGeom>
          <a:noFill/>
        </p:spPr>
        <p:txBody>
          <a:bodyPr wrap="square" rtlCol="0">
            <a:spAutoFit/>
          </a:bodyPr>
          <a:lstStyle/>
          <a:p>
            <a:r>
              <a:rPr lang="zh-CN" altLang="en-US" sz="30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添加标题内容</a:t>
            </a:r>
          </a:p>
        </p:txBody>
      </p:sp>
      <p:sp>
        <p:nvSpPr>
          <p:cNvPr id="41" name="文本框 40"/>
          <p:cNvSpPr txBox="1"/>
          <p:nvPr/>
        </p:nvSpPr>
        <p:spPr>
          <a:xfrm>
            <a:off x="767408" y="533485"/>
            <a:ext cx="3204824" cy="230832"/>
          </a:xfrm>
          <a:prstGeom prst="rect">
            <a:avLst/>
          </a:prstGeom>
          <a:noFill/>
        </p:spPr>
        <p:txBody>
          <a:bodyPr wrap="square" rtlCol="0">
            <a:spAutoFit/>
          </a:bodyPr>
          <a:lstStyle/>
          <a:p>
            <a:pPr eaLnBrk="0"/>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Nunc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viverra</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imperdiet</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enim</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Fusce</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est.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Vivamus</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tellus</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t>
            </a: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childTnLst>
                          </p:cTn>
                        </p:par>
                        <p:par>
                          <p:cTn id="29" fill="hold">
                            <p:stCondLst>
                              <p:cond delay="2000"/>
                            </p:stCondLst>
                            <p:childTnLst>
                              <p:par>
                                <p:cTn id="30" presetID="22" presetClass="entr" presetSubtype="2"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right)">
                                      <p:cBhvr>
                                        <p:cTn id="32" dur="500"/>
                                        <p:tgtEl>
                                          <p:spTgt spid="19"/>
                                        </p:tgtEl>
                                      </p:cBhvr>
                                    </p:animEffect>
                                  </p:childTnLst>
                                </p:cTn>
                              </p:par>
                            </p:childTnLst>
                          </p:cTn>
                        </p:par>
                        <p:par>
                          <p:cTn id="33" fill="hold">
                            <p:stCondLst>
                              <p:cond delay="2500"/>
                            </p:stCondLst>
                            <p:childTnLst>
                              <p:par>
                                <p:cTn id="34" presetID="22" presetClass="entr" presetSubtype="2"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right)">
                                      <p:cBhvr>
                                        <p:cTn id="36" dur="500"/>
                                        <p:tgtEl>
                                          <p:spTgt spid="23"/>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par>
                          <p:cTn id="53" fill="hold">
                            <p:stCondLst>
                              <p:cond delay="5000"/>
                            </p:stCondLst>
                            <p:childTnLst>
                              <p:par>
                                <p:cTn id="54" presetID="22" presetClass="entr" presetSubtype="8"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left)">
                                      <p:cBhvr>
                                        <p:cTn id="56" dur="500"/>
                                        <p:tgtEl>
                                          <p:spTgt spid="31"/>
                                        </p:tgtEl>
                                      </p:cBhvr>
                                    </p:animEffect>
                                  </p:childTnLst>
                                </p:cTn>
                              </p:par>
                            </p:childTnLst>
                          </p:cTn>
                        </p:par>
                        <p:par>
                          <p:cTn id="57" fill="hold">
                            <p:stCondLst>
                              <p:cond delay="5500"/>
                            </p:stCondLst>
                            <p:childTnLst>
                              <p:par>
                                <p:cTn id="58" presetID="22" presetClass="entr" presetSubtype="8" fill="hold"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1"/>
          <p:cNvSpPr/>
          <p:nvPr/>
        </p:nvSpPr>
        <p:spPr bwMode="auto">
          <a:xfrm>
            <a:off x="7250664" y="2985604"/>
            <a:ext cx="1010953" cy="2105335"/>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solidFill>
            <a:schemeClr val="accent2">
              <a:lumMod val="100000"/>
            </a:schemeClr>
          </a:solidFill>
          <a:ln w="9525">
            <a:noFill/>
            <a:round/>
          </a:ln>
        </p:spPr>
        <p:txBody>
          <a:bodyPr anchor="ctr"/>
          <a:lstStyle/>
          <a:p>
            <a:pPr algn="ctr"/>
            <a:endParaRPr sz="2365">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4" name="Freeform: Shape 2"/>
          <p:cNvSpPr/>
          <p:nvPr/>
        </p:nvSpPr>
        <p:spPr bwMode="auto">
          <a:xfrm>
            <a:off x="6092485" y="1822519"/>
            <a:ext cx="1864864" cy="1511523"/>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solidFill>
            <a:schemeClr val="accent1"/>
          </a:solidFill>
          <a:ln w="9525">
            <a:noFill/>
            <a:round/>
          </a:ln>
        </p:spPr>
        <p:txBody>
          <a:bodyPr anchor="ctr"/>
          <a:lstStyle/>
          <a:p>
            <a:pPr algn="ctr"/>
            <a:endParaRPr sz="2365"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5" name="Freeform: Shape 3"/>
          <p:cNvSpPr/>
          <p:nvPr/>
        </p:nvSpPr>
        <p:spPr bwMode="auto">
          <a:xfrm>
            <a:off x="4117200" y="1820075"/>
            <a:ext cx="1828060" cy="1467355"/>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solidFill>
            <a:schemeClr val="accent2">
              <a:lumMod val="100000"/>
            </a:schemeClr>
          </a:solidFill>
          <a:ln w="9525">
            <a:noFill/>
            <a:round/>
          </a:ln>
        </p:spPr>
        <p:txBody>
          <a:bodyPr anchor="ctr"/>
          <a:lstStyle/>
          <a:p>
            <a:pPr algn="ctr"/>
            <a:endParaRPr sz="2365"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6" name="Freeform: Shape 4"/>
          <p:cNvSpPr/>
          <p:nvPr/>
        </p:nvSpPr>
        <p:spPr bwMode="auto">
          <a:xfrm>
            <a:off x="3763858" y="2985604"/>
            <a:ext cx="1023223" cy="2161772"/>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solidFill>
            <a:schemeClr val="accent1"/>
          </a:solidFill>
          <a:ln w="9525">
            <a:noFill/>
            <a:round/>
          </a:ln>
        </p:spPr>
        <p:txBody>
          <a:bodyPr anchor="ctr"/>
          <a:lstStyle/>
          <a:p>
            <a:pPr algn="ctr"/>
            <a:endParaRPr sz="2365"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7" name="Freeform: Shape 5"/>
          <p:cNvSpPr>
            <a:spLocks noChangeAspect="1"/>
          </p:cNvSpPr>
          <p:nvPr/>
        </p:nvSpPr>
        <p:spPr bwMode="auto">
          <a:xfrm>
            <a:off x="3911145" y="3839334"/>
            <a:ext cx="561850" cy="454317"/>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365">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8" name="Freeform: Shape 7"/>
          <p:cNvSpPr/>
          <p:nvPr/>
        </p:nvSpPr>
        <p:spPr bwMode="auto">
          <a:xfrm>
            <a:off x="6882153" y="2431807"/>
            <a:ext cx="71477" cy="85401"/>
          </a:xfrm>
          <a:custGeom>
            <a:avLst/>
            <a:gdLst/>
            <a:ahLst/>
            <a:cxnLst>
              <a:cxn ang="0">
                <a:pos x="13" y="0"/>
              </a:cxn>
              <a:cxn ang="0">
                <a:pos x="0" y="2"/>
              </a:cxn>
              <a:cxn ang="0">
                <a:pos x="0" y="44"/>
              </a:cxn>
              <a:cxn ang="0">
                <a:pos x="11" y="45"/>
              </a:cxn>
              <a:cxn ang="0">
                <a:pos x="38" y="22"/>
              </a:cxn>
              <a:cxn ang="0">
                <a:pos x="13" y="0"/>
              </a:cxn>
            </a:cxnLst>
            <a:rect l="0" t="0" r="r" b="b"/>
            <a:pathLst>
              <a:path w="38" h="45">
                <a:moveTo>
                  <a:pt x="13" y="0"/>
                </a:moveTo>
                <a:cubicBezTo>
                  <a:pt x="7" y="0"/>
                  <a:pt x="2" y="1"/>
                  <a:pt x="0" y="2"/>
                </a:cubicBezTo>
                <a:cubicBezTo>
                  <a:pt x="0" y="44"/>
                  <a:pt x="0" y="44"/>
                  <a:pt x="0" y="44"/>
                </a:cubicBezTo>
                <a:cubicBezTo>
                  <a:pt x="3" y="45"/>
                  <a:pt x="6" y="45"/>
                  <a:pt x="11" y="45"/>
                </a:cubicBezTo>
                <a:cubicBezTo>
                  <a:pt x="28" y="45"/>
                  <a:pt x="38" y="36"/>
                  <a:pt x="38" y="22"/>
                </a:cubicBezTo>
                <a:cubicBezTo>
                  <a:pt x="38" y="8"/>
                  <a:pt x="29" y="0"/>
                  <a:pt x="13" y="0"/>
                </a:cubicBezTo>
                <a:close/>
              </a:path>
            </a:pathLst>
          </a:custGeom>
          <a:solidFill>
            <a:schemeClr val="bg1"/>
          </a:solidFill>
          <a:ln w="9525">
            <a:noFill/>
            <a:round/>
          </a:ln>
        </p:spPr>
        <p:txBody>
          <a:bodyPr anchor="ctr"/>
          <a:lstStyle/>
          <a:p>
            <a:pPr algn="ctr"/>
            <a:endParaRPr sz="2365">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9" name="Freeform: Shape 8"/>
          <p:cNvSpPr/>
          <p:nvPr/>
        </p:nvSpPr>
        <p:spPr bwMode="auto">
          <a:xfrm>
            <a:off x="6742397" y="2291638"/>
            <a:ext cx="486516" cy="494770"/>
          </a:xfrm>
          <a:custGeom>
            <a:avLst/>
            <a:gdLst>
              <a:gd name="connsiteX0" fmla="*/ 78191 w 326253"/>
              <a:gd name="connsiteY0" fmla="*/ 141987 h 331788"/>
              <a:gd name="connsiteX1" fmla="*/ 93695 w 326253"/>
              <a:gd name="connsiteY1" fmla="*/ 171683 h 331788"/>
              <a:gd name="connsiteX2" fmla="*/ 80775 w 326253"/>
              <a:gd name="connsiteY2" fmla="*/ 215583 h 331788"/>
              <a:gd name="connsiteX3" fmla="*/ 159586 w 326253"/>
              <a:gd name="connsiteY3" fmla="*/ 183304 h 331788"/>
              <a:gd name="connsiteX4" fmla="*/ 172506 w 326253"/>
              <a:gd name="connsiteY4" fmla="*/ 171683 h 331788"/>
              <a:gd name="connsiteX5" fmla="*/ 194470 w 326253"/>
              <a:gd name="connsiteY5" fmla="*/ 192342 h 331788"/>
              <a:gd name="connsiteX6" fmla="*/ 181550 w 326253"/>
              <a:gd name="connsiteY6" fmla="*/ 285306 h 331788"/>
              <a:gd name="connsiteX7" fmla="*/ 181550 w 326253"/>
              <a:gd name="connsiteY7" fmla="*/ 286597 h 331788"/>
              <a:gd name="connsiteX8" fmla="*/ 194470 w 326253"/>
              <a:gd name="connsiteY8" fmla="*/ 304674 h 331788"/>
              <a:gd name="connsiteX9" fmla="*/ 195762 w 326253"/>
              <a:gd name="connsiteY9" fmla="*/ 304674 h 331788"/>
              <a:gd name="connsiteX10" fmla="*/ 209974 w 326253"/>
              <a:gd name="connsiteY10" fmla="*/ 286597 h 331788"/>
              <a:gd name="connsiteX11" fmla="*/ 209974 w 326253"/>
              <a:gd name="connsiteY11" fmla="*/ 285306 h 331788"/>
              <a:gd name="connsiteX12" fmla="*/ 197054 w 326253"/>
              <a:gd name="connsiteY12" fmla="*/ 192342 h 331788"/>
              <a:gd name="connsiteX13" fmla="*/ 217726 w 326253"/>
              <a:gd name="connsiteY13" fmla="*/ 171683 h 331788"/>
              <a:gd name="connsiteX14" fmla="*/ 230646 w 326253"/>
              <a:gd name="connsiteY14" fmla="*/ 183304 h 331788"/>
              <a:gd name="connsiteX15" fmla="*/ 261654 w 326253"/>
              <a:gd name="connsiteY15" fmla="*/ 196216 h 331788"/>
              <a:gd name="connsiteX16" fmla="*/ 308165 w 326253"/>
              <a:gd name="connsiteY16" fmla="*/ 255609 h 331788"/>
              <a:gd name="connsiteX17" fmla="*/ 324961 w 326253"/>
              <a:gd name="connsiteY17" fmla="*/ 295635 h 331788"/>
              <a:gd name="connsiteX18" fmla="*/ 326253 w 326253"/>
              <a:gd name="connsiteY18" fmla="*/ 304674 h 331788"/>
              <a:gd name="connsiteX19" fmla="*/ 321085 w 326253"/>
              <a:gd name="connsiteY19" fmla="*/ 331788 h 331788"/>
              <a:gd name="connsiteX20" fmla="*/ 271990 w 326253"/>
              <a:gd name="connsiteY20" fmla="*/ 331788 h 331788"/>
              <a:gd name="connsiteX21" fmla="*/ 279742 w 326253"/>
              <a:gd name="connsiteY21" fmla="*/ 304674 h 331788"/>
              <a:gd name="connsiteX22" fmla="*/ 268114 w 326253"/>
              <a:gd name="connsiteY22" fmla="*/ 278850 h 331788"/>
              <a:gd name="connsiteX23" fmla="*/ 268114 w 326253"/>
              <a:gd name="connsiteY23" fmla="*/ 331788 h 331788"/>
              <a:gd name="connsiteX24" fmla="*/ 122119 w 326253"/>
              <a:gd name="connsiteY24" fmla="*/ 331788 h 331788"/>
              <a:gd name="connsiteX25" fmla="*/ 122119 w 326253"/>
              <a:gd name="connsiteY25" fmla="*/ 250445 h 331788"/>
              <a:gd name="connsiteX26" fmla="*/ 56227 w 326253"/>
              <a:gd name="connsiteY26" fmla="*/ 267230 h 331788"/>
              <a:gd name="connsiteX27" fmla="*/ 35555 w 326253"/>
              <a:gd name="connsiteY27" fmla="*/ 256900 h 331788"/>
              <a:gd name="connsiteX28" fmla="*/ 38139 w 326253"/>
              <a:gd name="connsiteY28" fmla="*/ 193633 h 331788"/>
              <a:gd name="connsiteX29" fmla="*/ 49767 w 326253"/>
              <a:gd name="connsiteY29" fmla="*/ 156189 h 331788"/>
              <a:gd name="connsiteX30" fmla="*/ 78191 w 326253"/>
              <a:gd name="connsiteY30" fmla="*/ 141987 h 331788"/>
              <a:gd name="connsiteX31" fmla="*/ 99575 w 326253"/>
              <a:gd name="connsiteY31" fmla="*/ 82184 h 331788"/>
              <a:gd name="connsiteX32" fmla="*/ 116954 w 326253"/>
              <a:gd name="connsiteY32" fmla="*/ 90732 h 331788"/>
              <a:gd name="connsiteX33" fmla="*/ 116954 w 326253"/>
              <a:gd name="connsiteY33" fmla="*/ 95617 h 331788"/>
              <a:gd name="connsiteX34" fmla="*/ 114281 w 326253"/>
              <a:gd name="connsiteY34" fmla="*/ 96838 h 331788"/>
              <a:gd name="connsiteX35" fmla="*/ 112944 w 326253"/>
              <a:gd name="connsiteY35" fmla="*/ 96838 h 331788"/>
              <a:gd name="connsiteX36" fmla="*/ 95565 w 326253"/>
              <a:gd name="connsiteY36" fmla="*/ 87069 h 331788"/>
              <a:gd name="connsiteX37" fmla="*/ 94228 w 326253"/>
              <a:gd name="connsiteY37" fmla="*/ 83405 h 331788"/>
              <a:gd name="connsiteX38" fmla="*/ 99575 w 326253"/>
              <a:gd name="connsiteY38" fmla="*/ 82184 h 331788"/>
              <a:gd name="connsiteX39" fmla="*/ 24452 w 326253"/>
              <a:gd name="connsiteY39" fmla="*/ 82184 h 331788"/>
              <a:gd name="connsiteX40" fmla="*/ 29391 w 326253"/>
              <a:gd name="connsiteY40" fmla="*/ 83405 h 331788"/>
              <a:gd name="connsiteX41" fmla="*/ 28157 w 326253"/>
              <a:gd name="connsiteY41" fmla="*/ 87069 h 331788"/>
              <a:gd name="connsiteX42" fmla="*/ 12105 w 326253"/>
              <a:gd name="connsiteY42" fmla="*/ 96838 h 331788"/>
              <a:gd name="connsiteX43" fmla="*/ 10870 w 326253"/>
              <a:gd name="connsiteY43" fmla="*/ 96838 h 331788"/>
              <a:gd name="connsiteX44" fmla="*/ 7166 w 326253"/>
              <a:gd name="connsiteY44" fmla="*/ 95617 h 331788"/>
              <a:gd name="connsiteX45" fmla="*/ 8400 w 326253"/>
              <a:gd name="connsiteY45" fmla="*/ 90732 h 331788"/>
              <a:gd name="connsiteX46" fmla="*/ 24452 w 326253"/>
              <a:gd name="connsiteY46" fmla="*/ 82184 h 331788"/>
              <a:gd name="connsiteX47" fmla="*/ 59100 w 326253"/>
              <a:gd name="connsiteY47" fmla="*/ 61913 h 331788"/>
              <a:gd name="connsiteX48" fmla="*/ 57739 w 326253"/>
              <a:gd name="connsiteY48" fmla="*/ 63274 h 331788"/>
              <a:gd name="connsiteX49" fmla="*/ 56378 w 326253"/>
              <a:gd name="connsiteY49" fmla="*/ 64635 h 331788"/>
              <a:gd name="connsiteX50" fmla="*/ 61821 w 326253"/>
              <a:gd name="connsiteY50" fmla="*/ 90488 h 331788"/>
              <a:gd name="connsiteX51" fmla="*/ 65903 w 326253"/>
              <a:gd name="connsiteY51" fmla="*/ 64635 h 331788"/>
              <a:gd name="connsiteX52" fmla="*/ 65903 w 326253"/>
              <a:gd name="connsiteY52" fmla="*/ 63274 h 331788"/>
              <a:gd name="connsiteX53" fmla="*/ 64543 w 326253"/>
              <a:gd name="connsiteY53" fmla="*/ 61913 h 331788"/>
              <a:gd name="connsiteX54" fmla="*/ 63182 w 326253"/>
              <a:gd name="connsiteY54" fmla="*/ 63274 h 331788"/>
              <a:gd name="connsiteX55" fmla="*/ 61821 w 326253"/>
              <a:gd name="connsiteY55" fmla="*/ 63274 h 331788"/>
              <a:gd name="connsiteX56" fmla="*/ 60460 w 326253"/>
              <a:gd name="connsiteY56" fmla="*/ 63274 h 331788"/>
              <a:gd name="connsiteX57" fmla="*/ 59100 w 326253"/>
              <a:gd name="connsiteY57" fmla="*/ 61913 h 331788"/>
              <a:gd name="connsiteX58" fmla="*/ 121089 w 326253"/>
              <a:gd name="connsiteY58" fmla="*/ 49213 h 331788"/>
              <a:gd name="connsiteX59" fmla="*/ 124944 w 326253"/>
              <a:gd name="connsiteY59" fmla="*/ 53381 h 331788"/>
              <a:gd name="connsiteX60" fmla="*/ 122374 w 326253"/>
              <a:gd name="connsiteY60" fmla="*/ 57548 h 331788"/>
              <a:gd name="connsiteX61" fmla="*/ 104382 w 326253"/>
              <a:gd name="connsiteY61" fmla="*/ 60326 h 331788"/>
              <a:gd name="connsiteX62" fmla="*/ 103097 w 326253"/>
              <a:gd name="connsiteY62" fmla="*/ 60326 h 331788"/>
              <a:gd name="connsiteX63" fmla="*/ 100526 w 326253"/>
              <a:gd name="connsiteY63" fmla="*/ 57548 h 331788"/>
              <a:gd name="connsiteX64" fmla="*/ 103097 w 326253"/>
              <a:gd name="connsiteY64" fmla="*/ 53381 h 331788"/>
              <a:gd name="connsiteX65" fmla="*/ 121089 w 326253"/>
              <a:gd name="connsiteY65" fmla="*/ 49213 h 331788"/>
              <a:gd name="connsiteX66" fmla="*/ 4308 w 326253"/>
              <a:gd name="connsiteY66" fmla="*/ 49213 h 331788"/>
              <a:gd name="connsiteX67" fmla="*/ 22088 w 326253"/>
              <a:gd name="connsiteY67" fmla="*/ 53381 h 331788"/>
              <a:gd name="connsiteX68" fmla="*/ 24628 w 326253"/>
              <a:gd name="connsiteY68" fmla="*/ 57548 h 331788"/>
              <a:gd name="connsiteX69" fmla="*/ 22088 w 326253"/>
              <a:gd name="connsiteY69" fmla="*/ 60326 h 331788"/>
              <a:gd name="connsiteX70" fmla="*/ 20818 w 326253"/>
              <a:gd name="connsiteY70" fmla="*/ 60326 h 331788"/>
              <a:gd name="connsiteX71" fmla="*/ 3038 w 326253"/>
              <a:gd name="connsiteY71" fmla="*/ 57548 h 331788"/>
              <a:gd name="connsiteX72" fmla="*/ 498 w 326253"/>
              <a:gd name="connsiteY72" fmla="*/ 53381 h 331788"/>
              <a:gd name="connsiteX73" fmla="*/ 4308 w 326253"/>
              <a:gd name="connsiteY73" fmla="*/ 49213 h 331788"/>
              <a:gd name="connsiteX74" fmla="*/ 62728 w 326253"/>
              <a:gd name="connsiteY74" fmla="*/ 41275 h 331788"/>
              <a:gd name="connsiteX75" fmla="*/ 40503 w 326253"/>
              <a:gd name="connsiteY75" fmla="*/ 60552 h 331788"/>
              <a:gd name="connsiteX76" fmla="*/ 47040 w 326253"/>
              <a:gd name="connsiteY76" fmla="*/ 78544 h 331788"/>
              <a:gd name="connsiteX77" fmla="*/ 54884 w 326253"/>
              <a:gd name="connsiteY77" fmla="*/ 95250 h 331788"/>
              <a:gd name="connsiteX78" fmla="*/ 58806 w 326253"/>
              <a:gd name="connsiteY78" fmla="*/ 95250 h 331788"/>
              <a:gd name="connsiteX79" fmla="*/ 53577 w 326253"/>
              <a:gd name="connsiteY79" fmla="*/ 65692 h 331788"/>
              <a:gd name="connsiteX80" fmla="*/ 54884 w 326253"/>
              <a:gd name="connsiteY80" fmla="*/ 60552 h 331788"/>
              <a:gd name="connsiteX81" fmla="*/ 60114 w 326253"/>
              <a:gd name="connsiteY81" fmla="*/ 59267 h 331788"/>
              <a:gd name="connsiteX82" fmla="*/ 62728 w 326253"/>
              <a:gd name="connsiteY82" fmla="*/ 59267 h 331788"/>
              <a:gd name="connsiteX83" fmla="*/ 65343 w 326253"/>
              <a:gd name="connsiteY83" fmla="*/ 59267 h 331788"/>
              <a:gd name="connsiteX84" fmla="*/ 70572 w 326253"/>
              <a:gd name="connsiteY84" fmla="*/ 60552 h 331788"/>
              <a:gd name="connsiteX85" fmla="*/ 71880 w 326253"/>
              <a:gd name="connsiteY85" fmla="*/ 65692 h 331788"/>
              <a:gd name="connsiteX86" fmla="*/ 66650 w 326253"/>
              <a:gd name="connsiteY86" fmla="*/ 95250 h 331788"/>
              <a:gd name="connsiteX87" fmla="*/ 69265 w 326253"/>
              <a:gd name="connsiteY87" fmla="*/ 95250 h 331788"/>
              <a:gd name="connsiteX88" fmla="*/ 77109 w 326253"/>
              <a:gd name="connsiteY88" fmla="*/ 78544 h 331788"/>
              <a:gd name="connsiteX89" fmla="*/ 84953 w 326253"/>
              <a:gd name="connsiteY89" fmla="*/ 60552 h 331788"/>
              <a:gd name="connsiteX90" fmla="*/ 62728 w 326253"/>
              <a:gd name="connsiteY90" fmla="*/ 41275 h 331788"/>
              <a:gd name="connsiteX91" fmla="*/ 62728 w 326253"/>
              <a:gd name="connsiteY91" fmla="*/ 33338 h 331788"/>
              <a:gd name="connsiteX92" fmla="*/ 91303 w 326253"/>
              <a:gd name="connsiteY92" fmla="*/ 60395 h 331788"/>
              <a:gd name="connsiteX93" fmla="*/ 83510 w 326253"/>
              <a:gd name="connsiteY93" fmla="*/ 82298 h 331788"/>
              <a:gd name="connsiteX94" fmla="*/ 77016 w 326253"/>
              <a:gd name="connsiteY94" fmla="*/ 99047 h 331788"/>
              <a:gd name="connsiteX95" fmla="*/ 75717 w 326253"/>
              <a:gd name="connsiteY95" fmla="*/ 111931 h 331788"/>
              <a:gd name="connsiteX96" fmla="*/ 73119 w 326253"/>
              <a:gd name="connsiteY96" fmla="*/ 115796 h 331788"/>
              <a:gd name="connsiteX97" fmla="*/ 70521 w 326253"/>
              <a:gd name="connsiteY97" fmla="*/ 115796 h 331788"/>
              <a:gd name="connsiteX98" fmla="*/ 62728 w 326253"/>
              <a:gd name="connsiteY98" fmla="*/ 122238 h 331788"/>
              <a:gd name="connsiteX99" fmla="*/ 54935 w 326253"/>
              <a:gd name="connsiteY99" fmla="*/ 115796 h 331788"/>
              <a:gd name="connsiteX100" fmla="*/ 52337 w 326253"/>
              <a:gd name="connsiteY100" fmla="*/ 115796 h 331788"/>
              <a:gd name="connsiteX101" fmla="*/ 48441 w 326253"/>
              <a:gd name="connsiteY101" fmla="*/ 111931 h 331788"/>
              <a:gd name="connsiteX102" fmla="*/ 48441 w 326253"/>
              <a:gd name="connsiteY102" fmla="*/ 99047 h 331788"/>
              <a:gd name="connsiteX103" fmla="*/ 41946 w 326253"/>
              <a:gd name="connsiteY103" fmla="*/ 82298 h 331788"/>
              <a:gd name="connsiteX104" fmla="*/ 34153 w 326253"/>
              <a:gd name="connsiteY104" fmla="*/ 60395 h 331788"/>
              <a:gd name="connsiteX105" fmla="*/ 62728 w 326253"/>
              <a:gd name="connsiteY105" fmla="*/ 33338 h 331788"/>
              <a:gd name="connsiteX106" fmla="*/ 195140 w 326253"/>
              <a:gd name="connsiteY106" fmla="*/ 26988 h 331788"/>
              <a:gd name="connsiteX107" fmla="*/ 254816 w 326253"/>
              <a:gd name="connsiteY107" fmla="*/ 86198 h 331788"/>
              <a:gd name="connsiteX108" fmla="*/ 195140 w 326253"/>
              <a:gd name="connsiteY108" fmla="*/ 169863 h 331788"/>
              <a:gd name="connsiteX109" fmla="*/ 134166 w 326253"/>
              <a:gd name="connsiteY109" fmla="*/ 86198 h 331788"/>
              <a:gd name="connsiteX110" fmla="*/ 195140 w 326253"/>
              <a:gd name="connsiteY110" fmla="*/ 26988 h 331788"/>
              <a:gd name="connsiteX111" fmla="*/ 103011 w 326253"/>
              <a:gd name="connsiteY111" fmla="*/ 14288 h 331788"/>
              <a:gd name="connsiteX112" fmla="*/ 104301 w 326253"/>
              <a:gd name="connsiteY112" fmla="*/ 19448 h 331788"/>
              <a:gd name="connsiteX113" fmla="*/ 91403 w 326253"/>
              <a:gd name="connsiteY113" fmla="*/ 33636 h 331788"/>
              <a:gd name="connsiteX114" fmla="*/ 88823 w 326253"/>
              <a:gd name="connsiteY114" fmla="*/ 34926 h 331788"/>
              <a:gd name="connsiteX115" fmla="*/ 87533 w 326253"/>
              <a:gd name="connsiteY115" fmla="*/ 34926 h 331788"/>
              <a:gd name="connsiteX116" fmla="*/ 86243 w 326253"/>
              <a:gd name="connsiteY116" fmla="*/ 29767 h 331788"/>
              <a:gd name="connsiteX117" fmla="*/ 99142 w 326253"/>
              <a:gd name="connsiteY117" fmla="*/ 15578 h 331788"/>
              <a:gd name="connsiteX118" fmla="*/ 103011 w 326253"/>
              <a:gd name="connsiteY118" fmla="*/ 14288 h 331788"/>
              <a:gd name="connsiteX119" fmla="*/ 21136 w 326253"/>
              <a:gd name="connsiteY119" fmla="*/ 14288 h 331788"/>
              <a:gd name="connsiteX120" fmla="*/ 26216 w 326253"/>
              <a:gd name="connsiteY120" fmla="*/ 15578 h 331788"/>
              <a:gd name="connsiteX121" fmla="*/ 37646 w 326253"/>
              <a:gd name="connsiteY121" fmla="*/ 29767 h 331788"/>
              <a:gd name="connsiteX122" fmla="*/ 37646 w 326253"/>
              <a:gd name="connsiteY122" fmla="*/ 34926 h 331788"/>
              <a:gd name="connsiteX123" fmla="*/ 35106 w 326253"/>
              <a:gd name="connsiteY123" fmla="*/ 34926 h 331788"/>
              <a:gd name="connsiteX124" fmla="*/ 32566 w 326253"/>
              <a:gd name="connsiteY124" fmla="*/ 33636 h 331788"/>
              <a:gd name="connsiteX125" fmla="*/ 21136 w 326253"/>
              <a:gd name="connsiteY125" fmla="*/ 19448 h 331788"/>
              <a:gd name="connsiteX126" fmla="*/ 19866 w 326253"/>
              <a:gd name="connsiteY126" fmla="*/ 16868 h 331788"/>
              <a:gd name="connsiteX127" fmla="*/ 21136 w 326253"/>
              <a:gd name="connsiteY127" fmla="*/ 14288 h 331788"/>
              <a:gd name="connsiteX128" fmla="*/ 61935 w 326253"/>
              <a:gd name="connsiteY128" fmla="*/ 0 h 331788"/>
              <a:gd name="connsiteX129" fmla="*/ 65904 w 326253"/>
              <a:gd name="connsiteY129" fmla="*/ 4048 h 331788"/>
              <a:gd name="connsiteX130" fmla="*/ 65904 w 326253"/>
              <a:gd name="connsiteY130" fmla="*/ 22940 h 331788"/>
              <a:gd name="connsiteX131" fmla="*/ 61935 w 326253"/>
              <a:gd name="connsiteY131" fmla="*/ 26988 h 331788"/>
              <a:gd name="connsiteX132" fmla="*/ 59289 w 326253"/>
              <a:gd name="connsiteY132" fmla="*/ 25639 h 331788"/>
              <a:gd name="connsiteX133" fmla="*/ 57966 w 326253"/>
              <a:gd name="connsiteY133" fmla="*/ 22940 h 331788"/>
              <a:gd name="connsiteX134" fmla="*/ 57966 w 326253"/>
              <a:gd name="connsiteY134" fmla="*/ 4048 h 331788"/>
              <a:gd name="connsiteX135" fmla="*/ 61935 w 326253"/>
              <a:gd name="connsiteY13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326253" h="331788">
                <a:moveTo>
                  <a:pt x="78191" y="141987"/>
                </a:moveTo>
                <a:cubicBezTo>
                  <a:pt x="91111" y="145860"/>
                  <a:pt x="97571" y="158772"/>
                  <a:pt x="93695" y="171683"/>
                </a:cubicBezTo>
                <a:cubicBezTo>
                  <a:pt x="88527" y="187177"/>
                  <a:pt x="83359" y="202671"/>
                  <a:pt x="80775" y="215583"/>
                </a:cubicBezTo>
                <a:cubicBezTo>
                  <a:pt x="101447" y="209127"/>
                  <a:pt x="159586" y="183304"/>
                  <a:pt x="159586" y="183304"/>
                </a:cubicBezTo>
                <a:cubicBezTo>
                  <a:pt x="159586" y="183304"/>
                  <a:pt x="159586" y="183304"/>
                  <a:pt x="172506" y="171683"/>
                </a:cubicBezTo>
                <a:cubicBezTo>
                  <a:pt x="172506" y="171683"/>
                  <a:pt x="172506" y="171683"/>
                  <a:pt x="194470" y="192342"/>
                </a:cubicBezTo>
                <a:cubicBezTo>
                  <a:pt x="194470" y="192342"/>
                  <a:pt x="194470" y="192342"/>
                  <a:pt x="181550" y="285306"/>
                </a:cubicBezTo>
                <a:cubicBezTo>
                  <a:pt x="181550" y="285306"/>
                  <a:pt x="181550" y="285306"/>
                  <a:pt x="181550" y="286597"/>
                </a:cubicBezTo>
                <a:cubicBezTo>
                  <a:pt x="181550" y="286597"/>
                  <a:pt x="181550" y="286597"/>
                  <a:pt x="194470" y="304674"/>
                </a:cubicBezTo>
                <a:cubicBezTo>
                  <a:pt x="194470" y="304674"/>
                  <a:pt x="194470" y="304674"/>
                  <a:pt x="195762" y="304674"/>
                </a:cubicBezTo>
                <a:cubicBezTo>
                  <a:pt x="195762" y="304674"/>
                  <a:pt x="195762" y="304674"/>
                  <a:pt x="209974" y="286597"/>
                </a:cubicBezTo>
                <a:cubicBezTo>
                  <a:pt x="209974" y="285306"/>
                  <a:pt x="209974" y="285306"/>
                  <a:pt x="209974" y="285306"/>
                </a:cubicBezTo>
                <a:cubicBezTo>
                  <a:pt x="209974" y="285306"/>
                  <a:pt x="209974" y="285306"/>
                  <a:pt x="197054" y="192342"/>
                </a:cubicBezTo>
                <a:cubicBezTo>
                  <a:pt x="197054" y="192342"/>
                  <a:pt x="197054" y="192342"/>
                  <a:pt x="217726" y="171683"/>
                </a:cubicBezTo>
                <a:cubicBezTo>
                  <a:pt x="217726" y="171683"/>
                  <a:pt x="217726" y="171683"/>
                  <a:pt x="230646" y="183304"/>
                </a:cubicBezTo>
                <a:cubicBezTo>
                  <a:pt x="230646" y="183304"/>
                  <a:pt x="261654" y="196216"/>
                  <a:pt x="261654" y="196216"/>
                </a:cubicBezTo>
                <a:cubicBezTo>
                  <a:pt x="278450" y="205254"/>
                  <a:pt x="293953" y="223330"/>
                  <a:pt x="308165" y="255609"/>
                </a:cubicBezTo>
                <a:cubicBezTo>
                  <a:pt x="318501" y="276268"/>
                  <a:pt x="324961" y="294344"/>
                  <a:pt x="324961" y="295635"/>
                </a:cubicBezTo>
                <a:cubicBezTo>
                  <a:pt x="326253" y="298218"/>
                  <a:pt x="326253" y="300800"/>
                  <a:pt x="326253" y="304674"/>
                </a:cubicBezTo>
                <a:cubicBezTo>
                  <a:pt x="326253" y="305965"/>
                  <a:pt x="324961" y="316294"/>
                  <a:pt x="321085" y="331788"/>
                </a:cubicBezTo>
                <a:cubicBezTo>
                  <a:pt x="321085" y="331788"/>
                  <a:pt x="321085" y="331788"/>
                  <a:pt x="271990" y="331788"/>
                </a:cubicBezTo>
                <a:cubicBezTo>
                  <a:pt x="275866" y="318876"/>
                  <a:pt x="278450" y="309838"/>
                  <a:pt x="279742" y="304674"/>
                </a:cubicBezTo>
                <a:cubicBezTo>
                  <a:pt x="277158" y="299509"/>
                  <a:pt x="273282" y="289180"/>
                  <a:pt x="268114" y="278850"/>
                </a:cubicBezTo>
                <a:cubicBezTo>
                  <a:pt x="268114" y="278850"/>
                  <a:pt x="268114" y="278850"/>
                  <a:pt x="268114" y="331788"/>
                </a:cubicBezTo>
                <a:cubicBezTo>
                  <a:pt x="268114" y="331788"/>
                  <a:pt x="268114" y="331788"/>
                  <a:pt x="122119" y="331788"/>
                </a:cubicBezTo>
                <a:cubicBezTo>
                  <a:pt x="122119" y="331788"/>
                  <a:pt x="122119" y="331788"/>
                  <a:pt x="122119" y="250445"/>
                </a:cubicBezTo>
                <a:cubicBezTo>
                  <a:pt x="94987" y="260774"/>
                  <a:pt x="70439" y="267230"/>
                  <a:pt x="56227" y="267230"/>
                </a:cubicBezTo>
                <a:cubicBezTo>
                  <a:pt x="48475" y="267230"/>
                  <a:pt x="40723" y="263356"/>
                  <a:pt x="35555" y="256900"/>
                </a:cubicBezTo>
                <a:cubicBezTo>
                  <a:pt x="27803" y="245280"/>
                  <a:pt x="27803" y="229786"/>
                  <a:pt x="38139" y="193633"/>
                </a:cubicBezTo>
                <a:cubicBezTo>
                  <a:pt x="43307" y="175557"/>
                  <a:pt x="48475" y="157481"/>
                  <a:pt x="49767" y="156189"/>
                </a:cubicBezTo>
                <a:cubicBezTo>
                  <a:pt x="53643" y="144569"/>
                  <a:pt x="66563" y="138113"/>
                  <a:pt x="78191" y="141987"/>
                </a:cubicBezTo>
                <a:close/>
                <a:moveTo>
                  <a:pt x="99575" y="82184"/>
                </a:moveTo>
                <a:lnTo>
                  <a:pt x="116954" y="90732"/>
                </a:lnTo>
                <a:cubicBezTo>
                  <a:pt x="118291" y="91954"/>
                  <a:pt x="118291" y="93175"/>
                  <a:pt x="116954" y="95617"/>
                </a:cubicBezTo>
                <a:cubicBezTo>
                  <a:pt x="116954" y="96838"/>
                  <a:pt x="115618" y="96838"/>
                  <a:pt x="114281" y="96838"/>
                </a:cubicBezTo>
                <a:cubicBezTo>
                  <a:pt x="114281" y="96838"/>
                  <a:pt x="112944" y="96838"/>
                  <a:pt x="112944" y="96838"/>
                </a:cubicBezTo>
                <a:cubicBezTo>
                  <a:pt x="112944" y="96838"/>
                  <a:pt x="112944" y="96838"/>
                  <a:pt x="95565" y="87069"/>
                </a:cubicBezTo>
                <a:cubicBezTo>
                  <a:pt x="94228" y="87069"/>
                  <a:pt x="92891" y="84627"/>
                  <a:pt x="94228" y="83405"/>
                </a:cubicBezTo>
                <a:cubicBezTo>
                  <a:pt x="95565" y="80963"/>
                  <a:pt x="96902" y="80963"/>
                  <a:pt x="99575" y="82184"/>
                </a:cubicBezTo>
                <a:close/>
                <a:moveTo>
                  <a:pt x="24452" y="82184"/>
                </a:moveTo>
                <a:cubicBezTo>
                  <a:pt x="25687" y="80963"/>
                  <a:pt x="28157" y="80963"/>
                  <a:pt x="29391" y="83405"/>
                </a:cubicBezTo>
                <a:cubicBezTo>
                  <a:pt x="29391" y="84627"/>
                  <a:pt x="29391" y="87069"/>
                  <a:pt x="28157" y="87069"/>
                </a:cubicBezTo>
                <a:cubicBezTo>
                  <a:pt x="28157" y="87069"/>
                  <a:pt x="28157" y="87069"/>
                  <a:pt x="12105" y="96838"/>
                </a:cubicBezTo>
                <a:cubicBezTo>
                  <a:pt x="12105" y="96838"/>
                  <a:pt x="10870" y="96838"/>
                  <a:pt x="10870" y="96838"/>
                </a:cubicBezTo>
                <a:cubicBezTo>
                  <a:pt x="9635" y="96838"/>
                  <a:pt x="8400" y="96838"/>
                  <a:pt x="7166" y="95617"/>
                </a:cubicBezTo>
                <a:cubicBezTo>
                  <a:pt x="7166" y="93175"/>
                  <a:pt x="7166" y="91954"/>
                  <a:pt x="8400" y="90732"/>
                </a:cubicBezTo>
                <a:cubicBezTo>
                  <a:pt x="8400" y="90732"/>
                  <a:pt x="8400" y="90732"/>
                  <a:pt x="24452" y="82184"/>
                </a:cubicBezTo>
                <a:close/>
                <a:moveTo>
                  <a:pt x="59100" y="61913"/>
                </a:moveTo>
                <a:cubicBezTo>
                  <a:pt x="59100" y="61913"/>
                  <a:pt x="57739" y="61913"/>
                  <a:pt x="57739" y="63274"/>
                </a:cubicBezTo>
                <a:cubicBezTo>
                  <a:pt x="57739" y="63274"/>
                  <a:pt x="56378" y="63274"/>
                  <a:pt x="56378" y="64635"/>
                </a:cubicBezTo>
                <a:cubicBezTo>
                  <a:pt x="56378" y="64635"/>
                  <a:pt x="56378" y="64635"/>
                  <a:pt x="61821" y="90488"/>
                </a:cubicBezTo>
                <a:lnTo>
                  <a:pt x="65903" y="64635"/>
                </a:lnTo>
                <a:cubicBezTo>
                  <a:pt x="65903" y="63274"/>
                  <a:pt x="65903" y="63274"/>
                  <a:pt x="65903" y="63274"/>
                </a:cubicBezTo>
                <a:cubicBezTo>
                  <a:pt x="65903" y="61913"/>
                  <a:pt x="64543" y="61913"/>
                  <a:pt x="64543" y="61913"/>
                </a:cubicBezTo>
                <a:cubicBezTo>
                  <a:pt x="64543" y="61913"/>
                  <a:pt x="63182" y="61913"/>
                  <a:pt x="63182" y="63274"/>
                </a:cubicBezTo>
                <a:cubicBezTo>
                  <a:pt x="63182" y="63274"/>
                  <a:pt x="61821" y="63274"/>
                  <a:pt x="61821" y="63274"/>
                </a:cubicBezTo>
                <a:cubicBezTo>
                  <a:pt x="60460" y="63274"/>
                  <a:pt x="60460" y="63274"/>
                  <a:pt x="60460" y="63274"/>
                </a:cubicBezTo>
                <a:cubicBezTo>
                  <a:pt x="59100" y="61913"/>
                  <a:pt x="59100" y="61913"/>
                  <a:pt x="59100" y="61913"/>
                </a:cubicBezTo>
                <a:close/>
                <a:moveTo>
                  <a:pt x="121089" y="49213"/>
                </a:moveTo>
                <a:cubicBezTo>
                  <a:pt x="123659" y="49213"/>
                  <a:pt x="124944" y="50602"/>
                  <a:pt x="124944" y="53381"/>
                </a:cubicBezTo>
                <a:cubicBezTo>
                  <a:pt x="126229" y="54770"/>
                  <a:pt x="124944" y="56159"/>
                  <a:pt x="122374" y="57548"/>
                </a:cubicBezTo>
                <a:cubicBezTo>
                  <a:pt x="122374" y="57548"/>
                  <a:pt x="122374" y="57548"/>
                  <a:pt x="104382" y="60326"/>
                </a:cubicBezTo>
                <a:cubicBezTo>
                  <a:pt x="103097" y="60326"/>
                  <a:pt x="103097" y="60326"/>
                  <a:pt x="103097" y="60326"/>
                </a:cubicBezTo>
                <a:cubicBezTo>
                  <a:pt x="101812" y="60326"/>
                  <a:pt x="100526" y="58937"/>
                  <a:pt x="100526" y="57548"/>
                </a:cubicBezTo>
                <a:cubicBezTo>
                  <a:pt x="99241" y="56159"/>
                  <a:pt x="100526" y="53381"/>
                  <a:pt x="103097" y="53381"/>
                </a:cubicBezTo>
                <a:cubicBezTo>
                  <a:pt x="103097" y="53381"/>
                  <a:pt x="103097" y="53381"/>
                  <a:pt x="121089" y="49213"/>
                </a:cubicBezTo>
                <a:close/>
                <a:moveTo>
                  <a:pt x="4308" y="49213"/>
                </a:moveTo>
                <a:cubicBezTo>
                  <a:pt x="4308" y="49213"/>
                  <a:pt x="4308" y="49213"/>
                  <a:pt x="22088" y="53381"/>
                </a:cubicBezTo>
                <a:cubicBezTo>
                  <a:pt x="24628" y="53381"/>
                  <a:pt x="24628" y="56159"/>
                  <a:pt x="24628" y="57548"/>
                </a:cubicBezTo>
                <a:cubicBezTo>
                  <a:pt x="24628" y="58937"/>
                  <a:pt x="23358" y="60326"/>
                  <a:pt x="22088" y="60326"/>
                </a:cubicBezTo>
                <a:cubicBezTo>
                  <a:pt x="20818" y="60326"/>
                  <a:pt x="20818" y="60326"/>
                  <a:pt x="20818" y="60326"/>
                </a:cubicBezTo>
                <a:cubicBezTo>
                  <a:pt x="20818" y="60326"/>
                  <a:pt x="20818" y="60326"/>
                  <a:pt x="3038" y="57548"/>
                </a:cubicBezTo>
                <a:cubicBezTo>
                  <a:pt x="498" y="56159"/>
                  <a:pt x="-772" y="54770"/>
                  <a:pt x="498" y="53381"/>
                </a:cubicBezTo>
                <a:cubicBezTo>
                  <a:pt x="498" y="50602"/>
                  <a:pt x="1768" y="49213"/>
                  <a:pt x="4308" y="49213"/>
                </a:cubicBezTo>
                <a:close/>
                <a:moveTo>
                  <a:pt x="62728" y="41275"/>
                </a:moveTo>
                <a:cubicBezTo>
                  <a:pt x="50962" y="41275"/>
                  <a:pt x="40503" y="50271"/>
                  <a:pt x="40503" y="60552"/>
                </a:cubicBezTo>
                <a:cubicBezTo>
                  <a:pt x="40503" y="69548"/>
                  <a:pt x="44425" y="73403"/>
                  <a:pt x="47040" y="78544"/>
                </a:cubicBezTo>
                <a:cubicBezTo>
                  <a:pt x="50962" y="83684"/>
                  <a:pt x="54884" y="88825"/>
                  <a:pt x="54884" y="95250"/>
                </a:cubicBezTo>
                <a:cubicBezTo>
                  <a:pt x="54884" y="95250"/>
                  <a:pt x="54884" y="95250"/>
                  <a:pt x="58806" y="95250"/>
                </a:cubicBezTo>
                <a:cubicBezTo>
                  <a:pt x="58806" y="95250"/>
                  <a:pt x="58806" y="95250"/>
                  <a:pt x="53577" y="65692"/>
                </a:cubicBezTo>
                <a:cubicBezTo>
                  <a:pt x="53577" y="64407"/>
                  <a:pt x="53577" y="61837"/>
                  <a:pt x="54884" y="60552"/>
                </a:cubicBezTo>
                <a:cubicBezTo>
                  <a:pt x="56191" y="59267"/>
                  <a:pt x="58806" y="59267"/>
                  <a:pt x="60114" y="59267"/>
                </a:cubicBezTo>
                <a:cubicBezTo>
                  <a:pt x="61421" y="59267"/>
                  <a:pt x="61421" y="59267"/>
                  <a:pt x="62728" y="59267"/>
                </a:cubicBezTo>
                <a:cubicBezTo>
                  <a:pt x="64036" y="59267"/>
                  <a:pt x="64036" y="59267"/>
                  <a:pt x="65343" y="59267"/>
                </a:cubicBezTo>
                <a:cubicBezTo>
                  <a:pt x="66650" y="59267"/>
                  <a:pt x="69265" y="59267"/>
                  <a:pt x="70572" y="60552"/>
                </a:cubicBezTo>
                <a:cubicBezTo>
                  <a:pt x="70572" y="61837"/>
                  <a:pt x="71880" y="64407"/>
                  <a:pt x="71880" y="65692"/>
                </a:cubicBezTo>
                <a:cubicBezTo>
                  <a:pt x="71880" y="65692"/>
                  <a:pt x="71880" y="65692"/>
                  <a:pt x="66650" y="95250"/>
                </a:cubicBezTo>
                <a:cubicBezTo>
                  <a:pt x="66650" y="95250"/>
                  <a:pt x="66650" y="95250"/>
                  <a:pt x="69265" y="95250"/>
                </a:cubicBezTo>
                <a:cubicBezTo>
                  <a:pt x="70572" y="88825"/>
                  <a:pt x="74494" y="83684"/>
                  <a:pt x="77109" y="78544"/>
                </a:cubicBezTo>
                <a:cubicBezTo>
                  <a:pt x="81031" y="73403"/>
                  <a:pt x="84953" y="69548"/>
                  <a:pt x="84953" y="60552"/>
                </a:cubicBezTo>
                <a:cubicBezTo>
                  <a:pt x="84953" y="50271"/>
                  <a:pt x="74494" y="41275"/>
                  <a:pt x="62728" y="41275"/>
                </a:cubicBezTo>
                <a:close/>
                <a:moveTo>
                  <a:pt x="62728" y="33338"/>
                </a:moveTo>
                <a:cubicBezTo>
                  <a:pt x="78315" y="33338"/>
                  <a:pt x="91303" y="46222"/>
                  <a:pt x="91303" y="60395"/>
                </a:cubicBezTo>
                <a:cubicBezTo>
                  <a:pt x="91303" y="70702"/>
                  <a:pt x="87407" y="77144"/>
                  <a:pt x="83510" y="82298"/>
                </a:cubicBezTo>
                <a:cubicBezTo>
                  <a:pt x="79613" y="87451"/>
                  <a:pt x="77016" y="92605"/>
                  <a:pt x="77016" y="99047"/>
                </a:cubicBezTo>
                <a:cubicBezTo>
                  <a:pt x="77016" y="99047"/>
                  <a:pt x="77016" y="99047"/>
                  <a:pt x="75717" y="111931"/>
                </a:cubicBezTo>
                <a:cubicBezTo>
                  <a:pt x="75717" y="114508"/>
                  <a:pt x="74418" y="115796"/>
                  <a:pt x="73119" y="115796"/>
                </a:cubicBezTo>
                <a:cubicBezTo>
                  <a:pt x="73119" y="115796"/>
                  <a:pt x="73119" y="115796"/>
                  <a:pt x="70521" y="115796"/>
                </a:cubicBezTo>
                <a:cubicBezTo>
                  <a:pt x="69223" y="119661"/>
                  <a:pt x="66625" y="122238"/>
                  <a:pt x="62728" y="122238"/>
                </a:cubicBezTo>
                <a:cubicBezTo>
                  <a:pt x="58832" y="122238"/>
                  <a:pt x="54935" y="119661"/>
                  <a:pt x="54935" y="115796"/>
                </a:cubicBezTo>
                <a:cubicBezTo>
                  <a:pt x="54935" y="115796"/>
                  <a:pt x="54935" y="115796"/>
                  <a:pt x="52337" y="115796"/>
                </a:cubicBezTo>
                <a:cubicBezTo>
                  <a:pt x="51038" y="115796"/>
                  <a:pt x="48441" y="114508"/>
                  <a:pt x="48441" y="111931"/>
                </a:cubicBezTo>
                <a:cubicBezTo>
                  <a:pt x="48441" y="111931"/>
                  <a:pt x="48441" y="111931"/>
                  <a:pt x="48441" y="99047"/>
                </a:cubicBezTo>
                <a:cubicBezTo>
                  <a:pt x="48441" y="92605"/>
                  <a:pt x="44544" y="87451"/>
                  <a:pt x="41946" y="82298"/>
                </a:cubicBezTo>
                <a:cubicBezTo>
                  <a:pt x="38050" y="77144"/>
                  <a:pt x="34153" y="70702"/>
                  <a:pt x="34153" y="60395"/>
                </a:cubicBezTo>
                <a:cubicBezTo>
                  <a:pt x="34153" y="46222"/>
                  <a:pt x="47142" y="33338"/>
                  <a:pt x="62728" y="33338"/>
                </a:cubicBezTo>
                <a:close/>
                <a:moveTo>
                  <a:pt x="195140" y="26988"/>
                </a:moveTo>
                <a:cubicBezTo>
                  <a:pt x="237951" y="26988"/>
                  <a:pt x="254816" y="48870"/>
                  <a:pt x="254816" y="86198"/>
                </a:cubicBezTo>
                <a:cubicBezTo>
                  <a:pt x="253519" y="138971"/>
                  <a:pt x="228870" y="169863"/>
                  <a:pt x="195140" y="169863"/>
                </a:cubicBezTo>
                <a:cubicBezTo>
                  <a:pt x="160112" y="169863"/>
                  <a:pt x="135464" y="138971"/>
                  <a:pt x="134166" y="86198"/>
                </a:cubicBezTo>
                <a:cubicBezTo>
                  <a:pt x="134166" y="48870"/>
                  <a:pt x="152329" y="26988"/>
                  <a:pt x="195140" y="26988"/>
                </a:cubicBezTo>
                <a:close/>
                <a:moveTo>
                  <a:pt x="103011" y="14288"/>
                </a:moveTo>
                <a:cubicBezTo>
                  <a:pt x="105591" y="15578"/>
                  <a:pt x="105591" y="18158"/>
                  <a:pt x="104301" y="19448"/>
                </a:cubicBezTo>
                <a:cubicBezTo>
                  <a:pt x="104301" y="19448"/>
                  <a:pt x="104301" y="19448"/>
                  <a:pt x="91403" y="33636"/>
                </a:cubicBezTo>
                <a:cubicBezTo>
                  <a:pt x="91403" y="34926"/>
                  <a:pt x="90113" y="34926"/>
                  <a:pt x="88823" y="34926"/>
                </a:cubicBezTo>
                <a:cubicBezTo>
                  <a:pt x="88823" y="34926"/>
                  <a:pt x="87533" y="34926"/>
                  <a:pt x="87533" y="34926"/>
                </a:cubicBezTo>
                <a:cubicBezTo>
                  <a:pt x="86243" y="33636"/>
                  <a:pt x="84953" y="31057"/>
                  <a:pt x="86243" y="29767"/>
                </a:cubicBezTo>
                <a:cubicBezTo>
                  <a:pt x="86243" y="29767"/>
                  <a:pt x="86243" y="29767"/>
                  <a:pt x="99142" y="15578"/>
                </a:cubicBezTo>
                <a:cubicBezTo>
                  <a:pt x="100432" y="14288"/>
                  <a:pt x="101722" y="14288"/>
                  <a:pt x="103011" y="14288"/>
                </a:cubicBezTo>
                <a:close/>
                <a:moveTo>
                  <a:pt x="21136" y="14288"/>
                </a:moveTo>
                <a:cubicBezTo>
                  <a:pt x="22406" y="14288"/>
                  <a:pt x="24946" y="14288"/>
                  <a:pt x="26216" y="15578"/>
                </a:cubicBezTo>
                <a:cubicBezTo>
                  <a:pt x="26216" y="15578"/>
                  <a:pt x="26216" y="15578"/>
                  <a:pt x="37646" y="29767"/>
                </a:cubicBezTo>
                <a:cubicBezTo>
                  <a:pt x="38916" y="31057"/>
                  <a:pt x="38916" y="33636"/>
                  <a:pt x="37646" y="34926"/>
                </a:cubicBezTo>
                <a:cubicBezTo>
                  <a:pt x="37646" y="34926"/>
                  <a:pt x="36376" y="34926"/>
                  <a:pt x="35106" y="34926"/>
                </a:cubicBezTo>
                <a:cubicBezTo>
                  <a:pt x="35106" y="34926"/>
                  <a:pt x="33836" y="34926"/>
                  <a:pt x="32566" y="33636"/>
                </a:cubicBezTo>
                <a:lnTo>
                  <a:pt x="21136" y="19448"/>
                </a:lnTo>
                <a:cubicBezTo>
                  <a:pt x="21136" y="19448"/>
                  <a:pt x="19866" y="18158"/>
                  <a:pt x="19866" y="16868"/>
                </a:cubicBezTo>
                <a:cubicBezTo>
                  <a:pt x="19866" y="16868"/>
                  <a:pt x="21136" y="15578"/>
                  <a:pt x="21136" y="14288"/>
                </a:cubicBezTo>
                <a:close/>
                <a:moveTo>
                  <a:pt x="61935" y="0"/>
                </a:moveTo>
                <a:cubicBezTo>
                  <a:pt x="63258" y="0"/>
                  <a:pt x="65904" y="1349"/>
                  <a:pt x="65904" y="4048"/>
                </a:cubicBezTo>
                <a:cubicBezTo>
                  <a:pt x="65904" y="4048"/>
                  <a:pt x="65904" y="4048"/>
                  <a:pt x="65904" y="22940"/>
                </a:cubicBezTo>
                <a:cubicBezTo>
                  <a:pt x="65904" y="25639"/>
                  <a:pt x="63258" y="26988"/>
                  <a:pt x="61935" y="26988"/>
                </a:cubicBezTo>
                <a:cubicBezTo>
                  <a:pt x="60612" y="26988"/>
                  <a:pt x="60612" y="26988"/>
                  <a:pt x="59289" y="25639"/>
                </a:cubicBezTo>
                <a:cubicBezTo>
                  <a:pt x="59289" y="25639"/>
                  <a:pt x="57966" y="24289"/>
                  <a:pt x="57966" y="22940"/>
                </a:cubicBezTo>
                <a:cubicBezTo>
                  <a:pt x="57966" y="22940"/>
                  <a:pt x="57966" y="22940"/>
                  <a:pt x="57966" y="4048"/>
                </a:cubicBezTo>
                <a:cubicBezTo>
                  <a:pt x="57966" y="1349"/>
                  <a:pt x="59289" y="0"/>
                  <a:pt x="61935" y="0"/>
                </a:cubicBez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365">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0" name="Freeform: Shape 10"/>
          <p:cNvSpPr/>
          <p:nvPr/>
        </p:nvSpPr>
        <p:spPr bwMode="auto">
          <a:xfrm>
            <a:off x="4751998" y="2317827"/>
            <a:ext cx="483654" cy="498553"/>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365">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1" name="Freeform: Shape 14"/>
          <p:cNvSpPr/>
          <p:nvPr/>
        </p:nvSpPr>
        <p:spPr bwMode="auto">
          <a:xfrm>
            <a:off x="7752040" y="4264708"/>
            <a:ext cx="165220" cy="53297"/>
          </a:xfrm>
          <a:custGeom>
            <a:avLst/>
            <a:gdLst/>
            <a:ahLst/>
            <a:cxnLst>
              <a:cxn ang="0">
                <a:pos x="83" y="21"/>
              </a:cxn>
              <a:cxn ang="0">
                <a:pos x="77" y="12"/>
              </a:cxn>
              <a:cxn ang="0">
                <a:pos x="75" y="0"/>
              </a:cxn>
              <a:cxn ang="0">
                <a:pos x="17" y="0"/>
              </a:cxn>
              <a:cxn ang="0">
                <a:pos x="15" y="12"/>
              </a:cxn>
              <a:cxn ang="0">
                <a:pos x="9" y="21"/>
              </a:cxn>
              <a:cxn ang="0">
                <a:pos x="4" y="28"/>
              </a:cxn>
              <a:cxn ang="0">
                <a:pos x="46" y="28"/>
              </a:cxn>
              <a:cxn ang="0">
                <a:pos x="88" y="28"/>
              </a:cxn>
              <a:cxn ang="0">
                <a:pos x="83" y="21"/>
              </a:cxn>
            </a:cxnLst>
            <a:rect l="0" t="0" r="r" b="b"/>
            <a:pathLst>
              <a:path w="92" h="29">
                <a:moveTo>
                  <a:pt x="83" y="21"/>
                </a:moveTo>
                <a:cubicBezTo>
                  <a:pt x="78" y="17"/>
                  <a:pt x="77" y="12"/>
                  <a:pt x="77" y="12"/>
                </a:cubicBezTo>
                <a:cubicBezTo>
                  <a:pt x="75" y="0"/>
                  <a:pt x="75" y="0"/>
                  <a:pt x="75" y="0"/>
                </a:cubicBezTo>
                <a:cubicBezTo>
                  <a:pt x="17" y="0"/>
                  <a:pt x="17" y="0"/>
                  <a:pt x="17" y="0"/>
                </a:cubicBezTo>
                <a:cubicBezTo>
                  <a:pt x="15" y="12"/>
                  <a:pt x="15" y="12"/>
                  <a:pt x="15" y="12"/>
                </a:cubicBezTo>
                <a:cubicBezTo>
                  <a:pt x="15" y="12"/>
                  <a:pt x="14" y="17"/>
                  <a:pt x="9" y="21"/>
                </a:cubicBezTo>
                <a:cubicBezTo>
                  <a:pt x="4" y="25"/>
                  <a:pt x="0" y="28"/>
                  <a:pt x="4" y="28"/>
                </a:cubicBezTo>
                <a:cubicBezTo>
                  <a:pt x="8" y="29"/>
                  <a:pt x="43" y="28"/>
                  <a:pt x="46" y="28"/>
                </a:cubicBezTo>
                <a:cubicBezTo>
                  <a:pt x="49" y="28"/>
                  <a:pt x="84" y="29"/>
                  <a:pt x="88" y="28"/>
                </a:cubicBezTo>
                <a:cubicBezTo>
                  <a:pt x="92" y="28"/>
                  <a:pt x="88" y="25"/>
                  <a:pt x="83" y="21"/>
                </a:cubicBezTo>
                <a:close/>
              </a:path>
            </a:pathLst>
          </a:custGeom>
          <a:solidFill>
            <a:schemeClr val="bg1"/>
          </a:solidFill>
          <a:ln w="9525">
            <a:noFill/>
            <a:round/>
          </a:ln>
        </p:spPr>
        <p:txBody>
          <a:bodyPr anchor="ctr"/>
          <a:lstStyle/>
          <a:p>
            <a:pPr algn="ctr"/>
            <a:endParaRPr sz="2365">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2" name="Freeform: Shape 15"/>
          <p:cNvSpPr/>
          <p:nvPr/>
        </p:nvSpPr>
        <p:spPr bwMode="auto">
          <a:xfrm>
            <a:off x="7687194" y="4051521"/>
            <a:ext cx="163444" cy="95934"/>
          </a:xfrm>
          <a:custGeom>
            <a:avLst/>
            <a:gdLst/>
            <a:ahLst/>
            <a:cxnLst>
              <a:cxn ang="0">
                <a:pos x="16" y="45"/>
              </a:cxn>
              <a:cxn ang="0">
                <a:pos x="38" y="25"/>
              </a:cxn>
              <a:cxn ang="0">
                <a:pos x="64" y="42"/>
              </a:cxn>
              <a:cxn ang="0">
                <a:pos x="16" y="45"/>
              </a:cxn>
            </a:cxnLst>
            <a:rect l="0" t="0" r="r" b="b"/>
            <a:pathLst>
              <a:path w="91" h="53">
                <a:moveTo>
                  <a:pt x="16" y="45"/>
                </a:moveTo>
                <a:cubicBezTo>
                  <a:pt x="31" y="45"/>
                  <a:pt x="33" y="41"/>
                  <a:pt x="38" y="25"/>
                </a:cubicBezTo>
                <a:cubicBezTo>
                  <a:pt x="48" y="0"/>
                  <a:pt x="91" y="31"/>
                  <a:pt x="64" y="42"/>
                </a:cubicBezTo>
                <a:cubicBezTo>
                  <a:pt x="38" y="53"/>
                  <a:pt x="0" y="45"/>
                  <a:pt x="16" y="45"/>
                </a:cubicBezTo>
                <a:close/>
              </a:path>
            </a:pathLst>
          </a:custGeom>
          <a:solidFill>
            <a:schemeClr val="bg1"/>
          </a:solidFill>
          <a:ln w="9525">
            <a:noFill/>
            <a:round/>
          </a:ln>
        </p:spPr>
        <p:txBody>
          <a:bodyPr anchor="ctr"/>
          <a:lstStyle/>
          <a:p>
            <a:pPr algn="ctr"/>
            <a:endParaRPr sz="2365">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3" name="Freeform: Shape 16"/>
          <p:cNvSpPr/>
          <p:nvPr/>
        </p:nvSpPr>
        <p:spPr bwMode="auto">
          <a:xfrm>
            <a:off x="7794677" y="3822344"/>
            <a:ext cx="225623" cy="270926"/>
          </a:xfrm>
          <a:custGeom>
            <a:avLst/>
            <a:gdLst/>
            <a:ahLst/>
            <a:cxnLst>
              <a:cxn ang="0">
                <a:pos x="117" y="6"/>
              </a:cxn>
              <a:cxn ang="0">
                <a:pos x="89" y="13"/>
              </a:cxn>
              <a:cxn ang="0">
                <a:pos x="8" y="128"/>
              </a:cxn>
              <a:cxn ang="0">
                <a:pos x="8" y="142"/>
              </a:cxn>
              <a:cxn ang="0">
                <a:pos x="21" y="139"/>
              </a:cxn>
              <a:cxn ang="0">
                <a:pos x="116" y="35"/>
              </a:cxn>
              <a:cxn ang="0">
                <a:pos x="117" y="6"/>
              </a:cxn>
              <a:cxn ang="0">
                <a:pos x="96" y="20"/>
              </a:cxn>
              <a:cxn ang="0">
                <a:pos x="91" y="15"/>
              </a:cxn>
              <a:cxn ang="0">
                <a:pos x="109" y="8"/>
              </a:cxn>
              <a:cxn ang="0">
                <a:pos x="96" y="20"/>
              </a:cxn>
            </a:cxnLst>
            <a:rect l="0" t="0" r="r" b="b"/>
            <a:pathLst>
              <a:path w="125" h="149">
                <a:moveTo>
                  <a:pt x="117" y="6"/>
                </a:moveTo>
                <a:cubicBezTo>
                  <a:pt x="109" y="0"/>
                  <a:pt x="97" y="3"/>
                  <a:pt x="89" y="13"/>
                </a:cubicBezTo>
                <a:cubicBezTo>
                  <a:pt x="8" y="128"/>
                  <a:pt x="8" y="128"/>
                  <a:pt x="8" y="128"/>
                </a:cubicBezTo>
                <a:cubicBezTo>
                  <a:pt x="0" y="138"/>
                  <a:pt x="0" y="136"/>
                  <a:pt x="8" y="142"/>
                </a:cubicBezTo>
                <a:cubicBezTo>
                  <a:pt x="15" y="148"/>
                  <a:pt x="14" y="149"/>
                  <a:pt x="21" y="139"/>
                </a:cubicBezTo>
                <a:cubicBezTo>
                  <a:pt x="116" y="35"/>
                  <a:pt x="116" y="35"/>
                  <a:pt x="116" y="35"/>
                </a:cubicBezTo>
                <a:cubicBezTo>
                  <a:pt x="124" y="25"/>
                  <a:pt x="125" y="12"/>
                  <a:pt x="117" y="6"/>
                </a:cubicBezTo>
                <a:close/>
                <a:moveTo>
                  <a:pt x="96" y="20"/>
                </a:moveTo>
                <a:cubicBezTo>
                  <a:pt x="96" y="20"/>
                  <a:pt x="95" y="19"/>
                  <a:pt x="91" y="15"/>
                </a:cubicBezTo>
                <a:cubicBezTo>
                  <a:pt x="97" y="6"/>
                  <a:pt x="109" y="8"/>
                  <a:pt x="109" y="8"/>
                </a:cubicBezTo>
                <a:cubicBezTo>
                  <a:pt x="98" y="14"/>
                  <a:pt x="96" y="20"/>
                  <a:pt x="96" y="20"/>
                </a:cubicBezTo>
                <a:close/>
              </a:path>
            </a:pathLst>
          </a:custGeom>
          <a:solidFill>
            <a:schemeClr val="bg1"/>
          </a:solidFill>
          <a:ln w="9525">
            <a:noFill/>
            <a:round/>
          </a:ln>
        </p:spPr>
        <p:txBody>
          <a:bodyPr anchor="ctr"/>
          <a:lstStyle/>
          <a:p>
            <a:pPr algn="ctr"/>
            <a:endParaRPr sz="2365">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4" name="Freeform: Shape 17"/>
          <p:cNvSpPr/>
          <p:nvPr/>
        </p:nvSpPr>
        <p:spPr bwMode="auto">
          <a:xfrm>
            <a:off x="7578825" y="3904066"/>
            <a:ext cx="511650" cy="341101"/>
          </a:xfrm>
          <a:custGeom>
            <a:avLst/>
            <a:gdLst/>
            <a:ahLst/>
            <a:cxnLst>
              <a:cxn ang="0">
                <a:pos x="273" y="0"/>
              </a:cxn>
              <a:cxn ang="0">
                <a:pos x="237" y="0"/>
              </a:cxn>
              <a:cxn ang="0">
                <a:pos x="222" y="17"/>
              </a:cxn>
              <a:cxn ang="0">
                <a:pos x="267" y="17"/>
              </a:cxn>
              <a:cxn ang="0">
                <a:pos x="267" y="154"/>
              </a:cxn>
              <a:cxn ang="0">
                <a:pos x="17" y="154"/>
              </a:cxn>
              <a:cxn ang="0">
                <a:pos x="17" y="17"/>
              </a:cxn>
              <a:cxn ang="0">
                <a:pos x="162" y="17"/>
              </a:cxn>
              <a:cxn ang="0">
                <a:pos x="174" y="0"/>
              </a:cxn>
              <a:cxn ang="0">
                <a:pos x="11" y="0"/>
              </a:cxn>
              <a:cxn ang="0">
                <a:pos x="0" y="11"/>
              </a:cxn>
              <a:cxn ang="0">
                <a:pos x="0" y="176"/>
              </a:cxn>
              <a:cxn ang="0">
                <a:pos x="11" y="188"/>
              </a:cxn>
              <a:cxn ang="0">
                <a:pos x="273" y="188"/>
              </a:cxn>
              <a:cxn ang="0">
                <a:pos x="284" y="176"/>
              </a:cxn>
              <a:cxn ang="0">
                <a:pos x="284" y="11"/>
              </a:cxn>
              <a:cxn ang="0">
                <a:pos x="273" y="0"/>
              </a:cxn>
            </a:cxnLst>
            <a:rect l="0" t="0" r="r" b="b"/>
            <a:pathLst>
              <a:path w="284" h="188">
                <a:moveTo>
                  <a:pt x="273" y="0"/>
                </a:moveTo>
                <a:cubicBezTo>
                  <a:pt x="237" y="0"/>
                  <a:pt x="237" y="0"/>
                  <a:pt x="237" y="0"/>
                </a:cubicBezTo>
                <a:cubicBezTo>
                  <a:pt x="222" y="17"/>
                  <a:pt x="222" y="17"/>
                  <a:pt x="222" y="17"/>
                </a:cubicBezTo>
                <a:cubicBezTo>
                  <a:pt x="267" y="17"/>
                  <a:pt x="267" y="17"/>
                  <a:pt x="267" y="17"/>
                </a:cubicBezTo>
                <a:cubicBezTo>
                  <a:pt x="267" y="154"/>
                  <a:pt x="267" y="154"/>
                  <a:pt x="267" y="154"/>
                </a:cubicBezTo>
                <a:cubicBezTo>
                  <a:pt x="17" y="154"/>
                  <a:pt x="17" y="154"/>
                  <a:pt x="17" y="154"/>
                </a:cubicBezTo>
                <a:cubicBezTo>
                  <a:pt x="17" y="17"/>
                  <a:pt x="17" y="17"/>
                  <a:pt x="17" y="17"/>
                </a:cubicBezTo>
                <a:cubicBezTo>
                  <a:pt x="162" y="17"/>
                  <a:pt x="162" y="17"/>
                  <a:pt x="162" y="17"/>
                </a:cubicBezTo>
                <a:cubicBezTo>
                  <a:pt x="174" y="0"/>
                  <a:pt x="174" y="0"/>
                  <a:pt x="174" y="0"/>
                </a:cubicBezTo>
                <a:cubicBezTo>
                  <a:pt x="11" y="0"/>
                  <a:pt x="11" y="0"/>
                  <a:pt x="11" y="0"/>
                </a:cubicBezTo>
                <a:cubicBezTo>
                  <a:pt x="5" y="0"/>
                  <a:pt x="0" y="5"/>
                  <a:pt x="0" y="11"/>
                </a:cubicBezTo>
                <a:cubicBezTo>
                  <a:pt x="0" y="176"/>
                  <a:pt x="0" y="176"/>
                  <a:pt x="0" y="176"/>
                </a:cubicBezTo>
                <a:cubicBezTo>
                  <a:pt x="0" y="183"/>
                  <a:pt x="5" y="188"/>
                  <a:pt x="11" y="188"/>
                </a:cubicBezTo>
                <a:cubicBezTo>
                  <a:pt x="273" y="188"/>
                  <a:pt x="273" y="188"/>
                  <a:pt x="273" y="188"/>
                </a:cubicBezTo>
                <a:cubicBezTo>
                  <a:pt x="279" y="188"/>
                  <a:pt x="284" y="183"/>
                  <a:pt x="284" y="176"/>
                </a:cubicBezTo>
                <a:cubicBezTo>
                  <a:pt x="284" y="11"/>
                  <a:pt x="284" y="11"/>
                  <a:pt x="284" y="11"/>
                </a:cubicBezTo>
                <a:cubicBezTo>
                  <a:pt x="284" y="5"/>
                  <a:pt x="279" y="0"/>
                  <a:pt x="273" y="0"/>
                </a:cubicBezTo>
                <a:close/>
              </a:path>
            </a:pathLst>
          </a:custGeom>
          <a:solidFill>
            <a:schemeClr val="bg1"/>
          </a:solidFill>
          <a:ln w="9525">
            <a:noFill/>
            <a:round/>
          </a:ln>
        </p:spPr>
        <p:txBody>
          <a:bodyPr anchor="ctr"/>
          <a:lstStyle/>
          <a:p>
            <a:pPr algn="ctr"/>
            <a:endParaRPr sz="2365">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5" name="文本框 14"/>
          <p:cNvSpPr txBox="1"/>
          <p:nvPr/>
        </p:nvSpPr>
        <p:spPr>
          <a:xfrm>
            <a:off x="492318" y="3427082"/>
            <a:ext cx="3107460" cy="417195"/>
          </a:xfrm>
          <a:prstGeom prst="rect">
            <a:avLst/>
          </a:prstGeom>
          <a:noFill/>
        </p:spPr>
        <p:txBody>
          <a:bodyPr vert="horz" wrap="none" lIns="0" tIns="0" rIns="0" bIns="0" anchor="ctr">
            <a:noAutofit/>
          </a:bodyPr>
          <a:lstStyle/>
          <a:p>
            <a:pPr algn="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tx1">
                  <a:lumMod val="85000"/>
                  <a:lumOff val="15000"/>
                </a:schemeClr>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16" name="文本框 15"/>
          <p:cNvSpPr txBox="1"/>
          <p:nvPr/>
        </p:nvSpPr>
        <p:spPr>
          <a:xfrm>
            <a:off x="492318" y="3740032"/>
            <a:ext cx="3107460" cy="706475"/>
          </a:xfrm>
          <a:prstGeom prst="rect">
            <a:avLst/>
          </a:prstGeom>
          <a:noFill/>
        </p:spPr>
        <p:txBody>
          <a:bodyPr vert="horz" wrap="none" lIns="0" tIns="0" rIns="0" bIns="0" anchor="ctr">
            <a:noAutofit/>
          </a:bodyPr>
          <a:lstStyle/>
          <a:p>
            <a:pPr algn="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algn="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7" name="文本框 16"/>
          <p:cNvSpPr txBox="1"/>
          <p:nvPr/>
        </p:nvSpPr>
        <p:spPr>
          <a:xfrm>
            <a:off x="1089762" y="1611477"/>
            <a:ext cx="3107460" cy="417195"/>
          </a:xfrm>
          <a:prstGeom prst="rect">
            <a:avLst/>
          </a:prstGeom>
          <a:noFill/>
        </p:spPr>
        <p:txBody>
          <a:bodyPr vert="horz" wrap="none" lIns="0" tIns="0" rIns="0" bIns="0" anchor="ctr">
            <a:noAutofit/>
          </a:bodyPr>
          <a:lstStyle/>
          <a:p>
            <a:pPr algn="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tx1">
                  <a:lumMod val="85000"/>
                  <a:lumOff val="15000"/>
                </a:schemeClr>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18" name="文本框 17"/>
          <p:cNvSpPr txBox="1"/>
          <p:nvPr/>
        </p:nvSpPr>
        <p:spPr>
          <a:xfrm>
            <a:off x="1089762" y="1924427"/>
            <a:ext cx="3107460" cy="706475"/>
          </a:xfrm>
          <a:prstGeom prst="rect">
            <a:avLst/>
          </a:prstGeom>
          <a:noFill/>
        </p:spPr>
        <p:txBody>
          <a:bodyPr vert="horz" wrap="none" lIns="0" tIns="0" rIns="0" bIns="0" anchor="ctr">
            <a:noAutofit/>
          </a:bodyPr>
          <a:lstStyle/>
          <a:p>
            <a:pPr algn="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algn="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19" name="文本框 18"/>
          <p:cNvSpPr txBox="1"/>
          <p:nvPr/>
        </p:nvSpPr>
        <p:spPr>
          <a:xfrm>
            <a:off x="7794677" y="1611477"/>
            <a:ext cx="3107460" cy="417195"/>
          </a:xfrm>
          <a:prstGeom prst="rect">
            <a:avLst/>
          </a:prstGeom>
          <a:noFill/>
        </p:spPr>
        <p:txBody>
          <a:bodyPr vert="horz" wrap="none" lIns="0" tIns="0" rIns="0" bIns="0" anchor="ctr">
            <a:noAutofit/>
          </a:bodyPr>
          <a:lstStyle/>
          <a:p>
            <a:pP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tx1">
                  <a:lumMod val="85000"/>
                  <a:lumOff val="15000"/>
                </a:schemeClr>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20" name="文本框 19"/>
          <p:cNvSpPr txBox="1"/>
          <p:nvPr/>
        </p:nvSpPr>
        <p:spPr>
          <a:xfrm>
            <a:off x="7794677" y="1924427"/>
            <a:ext cx="3107460" cy="706475"/>
          </a:xfrm>
          <a:prstGeom prst="rect">
            <a:avLst/>
          </a:prstGeom>
          <a:noFill/>
        </p:spPr>
        <p:txBody>
          <a:bodyPr vert="horz" wrap="none" lIns="0" tIns="0" rIns="0" bIns="0" anchor="ctr">
            <a:noAutofit/>
          </a:bodyPr>
          <a:lstStyle/>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3" name="文本框 22"/>
          <p:cNvSpPr txBox="1"/>
          <p:nvPr/>
        </p:nvSpPr>
        <p:spPr>
          <a:xfrm>
            <a:off x="8352014" y="3427082"/>
            <a:ext cx="3107460" cy="417195"/>
          </a:xfrm>
          <a:prstGeom prst="rect">
            <a:avLst/>
          </a:prstGeom>
          <a:noFill/>
        </p:spPr>
        <p:txBody>
          <a:bodyPr vert="horz" wrap="none" lIns="0" tIns="0" rIns="0" bIns="0" anchor="ctr">
            <a:noAutofit/>
          </a:bodyPr>
          <a:lstStyle/>
          <a:p>
            <a:pPr defTabSz="508000" eaLnBrk="0"/>
            <a:r>
              <a:rPr lang="zh-CN" altLang="en-US"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点击编辑标题</a:t>
            </a:r>
            <a:endParaRPr lang="ko-KR" altLang="en-US" dirty="0">
              <a:solidFill>
                <a:schemeClr val="tx1">
                  <a:lumMod val="85000"/>
                  <a:lumOff val="15000"/>
                </a:schemeClr>
              </a:solidFill>
              <a:latin typeface="Arial" panose="020B0604020202020204" pitchFamily="34" charset="0"/>
              <a:ea typeface="思源黑体 Normal" panose="020B0400000000000000" pitchFamily="34" charset="-122"/>
              <a:cs typeface="阿里巴巴普惠体 M" panose="00020600040101010101" pitchFamily="18" charset="-122"/>
              <a:sym typeface="Arial" panose="020B0604020202020204" pitchFamily="34" charset="0"/>
            </a:endParaRPr>
          </a:p>
        </p:txBody>
      </p:sp>
      <p:sp>
        <p:nvSpPr>
          <p:cNvPr id="24" name="文本框 23"/>
          <p:cNvSpPr txBox="1"/>
          <p:nvPr/>
        </p:nvSpPr>
        <p:spPr>
          <a:xfrm>
            <a:off x="8352014" y="3740032"/>
            <a:ext cx="3107460" cy="706475"/>
          </a:xfrm>
          <a:prstGeom prst="rect">
            <a:avLst/>
          </a:prstGeom>
          <a:noFill/>
        </p:spPr>
        <p:txBody>
          <a:bodyPr vert="horz" wrap="none" lIns="0" tIns="0" rIns="0" bIns="0" anchor="ctr">
            <a:noAutofit/>
          </a:bodyPr>
          <a:lstStyle/>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a:p>
            <a:pPr defTabSz="508000" eaLnBrk="0">
              <a:lnSpc>
                <a:spcPct val="150000"/>
              </a:lnSpc>
            </a:pPr>
            <a:r>
              <a:rPr lang="zh-CN" altLang="en-US"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双击输入替换内容双击输入替换内容</a:t>
            </a:r>
            <a:endParaRPr lang="en-US" altLang="zh-CN" sz="1400"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2" name="矩形 21"/>
          <p:cNvSpPr/>
          <p:nvPr/>
        </p:nvSpPr>
        <p:spPr>
          <a:xfrm>
            <a:off x="1" y="117985"/>
            <a:ext cx="767408" cy="563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endParaRPr>
          </a:p>
        </p:txBody>
      </p:sp>
      <p:sp>
        <p:nvSpPr>
          <p:cNvPr id="25" name="文本框 24"/>
          <p:cNvSpPr txBox="1"/>
          <p:nvPr/>
        </p:nvSpPr>
        <p:spPr>
          <a:xfrm>
            <a:off x="767408" y="98323"/>
            <a:ext cx="3106502" cy="553998"/>
          </a:xfrm>
          <a:prstGeom prst="rect">
            <a:avLst/>
          </a:prstGeom>
          <a:noFill/>
        </p:spPr>
        <p:txBody>
          <a:bodyPr wrap="square" rtlCol="0">
            <a:spAutoFit/>
          </a:bodyPr>
          <a:lstStyle/>
          <a:p>
            <a:r>
              <a:rPr lang="zh-CN" altLang="en-US" sz="3000" dirty="0">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添加标题内容</a:t>
            </a:r>
          </a:p>
        </p:txBody>
      </p:sp>
      <p:sp>
        <p:nvSpPr>
          <p:cNvPr id="26" name="文本框 25"/>
          <p:cNvSpPr txBox="1"/>
          <p:nvPr/>
        </p:nvSpPr>
        <p:spPr>
          <a:xfrm>
            <a:off x="767408" y="533485"/>
            <a:ext cx="3204824" cy="230832"/>
          </a:xfrm>
          <a:prstGeom prst="rect">
            <a:avLst/>
          </a:prstGeom>
          <a:noFill/>
        </p:spPr>
        <p:txBody>
          <a:bodyPr wrap="square" rtlCol="0">
            <a:spAutoFit/>
          </a:bodyPr>
          <a:lstStyle/>
          <a:p>
            <a:pPr eaLnBrk="0"/>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Nunc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viverra</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imperdiet</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enim</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Fusce</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est.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Vivamus</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 a </a:t>
            </a:r>
            <a:r>
              <a:rPr lang="en-US" altLang="zh-CN" sz="900" cap="none" dirty="0" err="1">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tellus</a:t>
            </a:r>
            <a:r>
              <a:rPr lang="en-US" altLang="zh-CN" sz="900" cap="none" dirty="0">
                <a:solidFill>
                  <a:schemeClr val="tx1">
                    <a:lumMod val="85000"/>
                    <a:lumOff val="15000"/>
                  </a:schemeClr>
                </a:solidFill>
                <a:latin typeface="Arial" panose="020B0604020202020204" pitchFamily="34" charset="0"/>
                <a:ea typeface="阿里巴巴普惠体 M" panose="00020600040101010101" pitchFamily="18" charset="-122"/>
                <a:cs typeface="阿里巴巴普惠体 M" panose="00020600040101010101" pitchFamily="18" charset="-122"/>
                <a:sym typeface="Arial" panose="020B0604020202020204" pitchFamily="34" charset="0"/>
              </a:rPr>
              <a:t>.</a:t>
            </a: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up)">
                                      <p:cBhvr>
                                        <p:cTn id="52" dur="500"/>
                                        <p:tgtEl>
                                          <p:spTgt spid="3"/>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up)">
                                      <p:cBhvr>
                                        <p:cTn id="55" dur="500"/>
                                        <p:tgtEl>
                                          <p:spTgt spid="11"/>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up)">
                                      <p:cBhvr>
                                        <p:cTn id="58" dur="500"/>
                                        <p:tgtEl>
                                          <p:spTgt spid="12"/>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up)">
                                      <p:cBhvr>
                                        <p:cTn id="61" dur="500"/>
                                        <p:tgtEl>
                                          <p:spTgt spid="13"/>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up)">
                                      <p:cBhvr>
                                        <p:cTn id="64" dur="500"/>
                                        <p:tgtEl>
                                          <p:spTgt spid="14"/>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up)">
                                      <p:cBhvr>
                                        <p:cTn id="67" dur="500"/>
                                        <p:tgtEl>
                                          <p:spTgt spid="23"/>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up)">
                                      <p:cBhvr>
                                        <p:cTn id="7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3"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无&quot;,&quot;HeaderHeight&quot;:0.0,&quot;FooterHeight&quot;:0.0,&quot;SideMargin&quot;:0.0,&quot;TopMargin&quot;:0.0,&quot;BottomMargin&quot;:0.0,&quot;IntervalMargin&quot;:0.0,&quot;SettingType&quot;:&quot;System&quot;}"/>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2ppt.com">
  <a:themeElements>
    <a:clrScheme name="紫罗兰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1409</Words>
  <Application>Microsoft Office PowerPoint</Application>
  <PresentationFormat>宽屏</PresentationFormat>
  <Paragraphs>248</Paragraphs>
  <Slides>20</Slides>
  <Notes>18</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20</vt:i4>
      </vt:variant>
    </vt:vector>
  </HeadingPairs>
  <TitlesOfParts>
    <vt:vector size="29" baseType="lpstr">
      <vt:lpstr>Cordia New</vt:lpstr>
      <vt:lpstr>阿里巴巴普惠体 M</vt:lpstr>
      <vt:lpstr>思源黑体 Light</vt:lpstr>
      <vt:lpstr>思源黑体 Normal</vt:lpstr>
      <vt:lpstr>微软雅黑</vt:lpstr>
      <vt:lpstr>Arial</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2021-06-28T00:19:45Z</dcterms:created>
  <dcterms:modified xsi:type="dcterms:W3CDTF">2023-01-10T05:18:58Z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83FCF4C22B0245728BAF652A2F080034</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