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9"/>
  </p:notesMasterIdLst>
  <p:handoutMasterIdLst>
    <p:handoutMasterId r:id="rId10"/>
  </p:handoutMasterIdLst>
  <p:sldIdLst>
    <p:sldId id="256" r:id="rId3"/>
    <p:sldId id="262" r:id="rId4"/>
    <p:sldId id="263" r:id="rId5"/>
    <p:sldId id="264" r:id="rId6"/>
    <p:sldId id="265" r:id="rId7"/>
    <p:sldId id="266" r:id="rId8"/>
  </p:sldIdLst>
  <p:sldSz cx="12192000" cy="6858000"/>
  <p:notesSz cx="6858000" cy="9144000"/>
  <p:custDataLst>
    <p:tags r:id="rId11"/>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B768"/>
    <a:srgbClr val="AA956E"/>
    <a:srgbClr val="C9A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2274" y="-10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4" name="KSO_FD"/>
          <p:cNvSpPr>
            <a:spLocks noGrp="1"/>
          </p:cNvSpPr>
          <p:nvPr>
            <p:ph type="dt" sz="half" idx="10"/>
          </p:nvPr>
        </p:nvSpPr>
        <p:spPr/>
        <p:txBody>
          <a:bodyPr/>
          <a:lstStyle/>
          <a:p>
            <a:fld id="{82A25E8A-D0F3-4C68-B710-0C429AD89F35}" type="datetimeFigureOut">
              <a:rPr lang="zh-CN" altLang="en-US" smtClean="0"/>
              <a:t>2023-01-10</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69C2BF6-1EE5-4145-8A56-83AA78DADDD9}" type="slidenum">
              <a:rPr lang="zh-CN" altLang="en-US" smtClean="0"/>
              <a:t>‹#›</a:t>
            </a:fld>
            <a:endParaRPr lang="zh-CN" altLang="en-US"/>
          </a:p>
        </p:txBody>
      </p:sp>
      <p:sp>
        <p:nvSpPr>
          <p:cNvPr id="3" name="KSO_CT2"/>
          <p:cNvSpPr>
            <a:spLocks noGrp="1"/>
          </p:cNvSpPr>
          <p:nvPr>
            <p:ph type="subTitle" idx="1" hasCustomPrompt="1"/>
          </p:nvPr>
        </p:nvSpPr>
        <p:spPr>
          <a:xfrm>
            <a:off x="602061" y="2789579"/>
            <a:ext cx="8708433" cy="467211"/>
          </a:xfrm>
          <a:noFill/>
        </p:spPr>
        <p:txBody>
          <a:bodyPr>
            <a:noAutofit/>
          </a:bodyPr>
          <a:lstStyle>
            <a:lvl1pPr marL="0" indent="0" algn="ctr">
              <a:buNone/>
              <a:defRPr sz="180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p>
        </p:txBody>
      </p:sp>
      <p:sp>
        <p:nvSpPr>
          <p:cNvPr id="7" name="KSO_CT1"/>
          <p:cNvSpPr>
            <a:spLocks noGrp="1"/>
          </p:cNvSpPr>
          <p:nvPr>
            <p:ph type="title" hasCustomPrompt="1"/>
          </p:nvPr>
        </p:nvSpPr>
        <p:spPr>
          <a:xfrm>
            <a:off x="601362" y="1813061"/>
            <a:ext cx="8679615" cy="918201"/>
          </a:xfrm>
        </p:spPr>
        <p:txBody>
          <a:bodyPr>
            <a:noAutofit/>
          </a:bodyPr>
          <a:lstStyle>
            <a:lvl1pPr algn="ctr">
              <a:defRPr sz="3600" baseline="0">
                <a:solidFill>
                  <a:schemeClr val="accent1">
                    <a:lumMod val="50000"/>
                  </a:schemeClr>
                </a:solidFill>
                <a:effectLst/>
                <a:latin typeface="+mj-lt"/>
              </a:defRPr>
            </a:lvl1pPr>
          </a:lstStyle>
          <a:p>
            <a:r>
              <a:rPr lang="zh-CN" altLang="en-US" dirty="0"/>
              <a:t>单击此处添加您的标题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82A25E8A-D0F3-4C68-B710-0C429AD89F35}" type="datetimeFigureOut">
              <a:rPr lang="zh-CN" altLang="en-US" smtClean="0"/>
              <a:t>2023-01-10</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369C2BF6-1EE5-4145-8A56-83AA78DADDD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82A25E8A-D0F3-4C68-B710-0C429AD89F35}" type="datetimeFigureOut">
              <a:rPr lang="zh-CN" altLang="en-US" smtClean="0"/>
              <a:t>2023-01-10</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369C2BF6-1EE5-4145-8A56-83AA78DADDD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二级</a:t>
            </a:r>
          </a:p>
        </p:txBody>
      </p:sp>
      <p:sp>
        <p:nvSpPr>
          <p:cNvPr id="4" name="KSO_FD"/>
          <p:cNvSpPr>
            <a:spLocks noGrp="1"/>
          </p:cNvSpPr>
          <p:nvPr>
            <p:ph type="dt" sz="half" idx="10"/>
          </p:nvPr>
        </p:nvSpPr>
        <p:spPr/>
        <p:txBody>
          <a:bodyPr/>
          <a:lstStyle/>
          <a:p>
            <a:fld id="{82A25E8A-D0F3-4C68-B710-0C429AD89F35}" type="datetimeFigureOut">
              <a:rPr lang="zh-CN" altLang="en-US" smtClean="0"/>
              <a:t>2023-01-10</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69C2BF6-1EE5-4145-8A56-83AA78DADDD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a:t>单击此处编辑母版文本样式</a:t>
            </a:r>
          </a:p>
          <a:p>
            <a:pPr lvl="1"/>
            <a:r>
              <a:rPr lang="zh-CN" altLang="en-US"/>
              <a:t>二级</a:t>
            </a:r>
          </a:p>
        </p:txBody>
      </p:sp>
      <p:sp>
        <p:nvSpPr>
          <p:cNvPr id="4" name="KSO_FD"/>
          <p:cNvSpPr>
            <a:spLocks noGrp="1"/>
          </p:cNvSpPr>
          <p:nvPr>
            <p:ph type="dt" sz="half" idx="10"/>
          </p:nvPr>
        </p:nvSpPr>
        <p:spPr/>
        <p:txBody>
          <a:bodyPr/>
          <a:lstStyle/>
          <a:p>
            <a:fld id="{82A25E8A-D0F3-4C68-B710-0C429AD89F35}" type="datetimeFigureOut">
              <a:rPr lang="zh-CN" altLang="en-US" smtClean="0"/>
              <a:t>2023-01-10</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69C2BF6-1EE5-4145-8A56-83AA78DADDD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z="1800" smtClean="0">
                <a:solidFill>
                  <a:prstClr val="black"/>
                </a:solidFill>
              </a:rPr>
              <a:t>2023-01-10</a:t>
            </a:fld>
            <a:endParaRPr lang="zh-CN" altLang="en-US" sz="18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z="1800" smtClean="0">
                <a:solidFill>
                  <a:prstClr val="black"/>
                </a:solidFill>
              </a:rPr>
              <a:t>‹#›</a:t>
            </a:fld>
            <a:endParaRPr lang="zh-CN" altLang="en-US" sz="1800">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z="1800" smtClean="0">
                <a:solidFill>
                  <a:prstClr val="black"/>
                </a:solidFill>
              </a:rPr>
              <a:t>2023-01-10</a:t>
            </a:fld>
            <a:endParaRPr lang="zh-CN" altLang="en-US" sz="18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z="1800" smtClean="0">
                <a:solidFill>
                  <a:prstClr val="black"/>
                </a:solidFill>
              </a:rPr>
              <a:t>‹#›</a:t>
            </a:fld>
            <a:endParaRPr lang="zh-CN" altLang="en-US" sz="1800">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标题幻灯片">
    <p:bg>
      <p:bgPr>
        <a:blipFill rotWithShape="1">
          <a:blip r:embed="rId2"/>
          <a:stretch>
            <a:fillRect t="-3000" b="-3000"/>
          </a:stretch>
        </a:blipFill>
        <a:effectLst/>
      </p:bgPr>
    </p:bg>
    <p:spTree>
      <p:nvGrpSpPr>
        <p:cNvPr id="1" name=""/>
        <p:cNvGrpSpPr/>
        <p:nvPr/>
      </p:nvGrpSpPr>
      <p:grpSpPr>
        <a:xfrm>
          <a:off x="0" y="0"/>
          <a:ext cx="0" cy="0"/>
          <a:chOff x="0" y="0"/>
          <a:chExt cx="0" cy="0"/>
        </a:xfrm>
      </p:grpSpPr>
      <p:sp>
        <p:nvSpPr>
          <p:cNvPr id="4" name="KSO_FD"/>
          <p:cNvSpPr>
            <a:spLocks noGrp="1"/>
          </p:cNvSpPr>
          <p:nvPr>
            <p:ph type="dt" sz="half" idx="10"/>
          </p:nvPr>
        </p:nvSpPr>
        <p:spPr/>
        <p:txBody>
          <a:bodyPr/>
          <a:lstStyle/>
          <a:p>
            <a:fld id="{82A25E8A-D0F3-4C68-B710-0C429AD89F35}" type="datetimeFigureOut">
              <a:rPr lang="zh-CN" altLang="en-US" smtClean="0"/>
              <a:t>2023-01-10</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69C2BF6-1EE5-4145-8A56-83AA78DADDD9}" type="slidenum">
              <a:rPr lang="zh-CN" altLang="en-US" smtClean="0"/>
              <a:t>‹#›</a:t>
            </a:fld>
            <a:endParaRPr lang="zh-CN" altLang="en-US"/>
          </a:p>
        </p:txBody>
      </p:sp>
      <p:sp>
        <p:nvSpPr>
          <p:cNvPr id="3" name="KSO_CT2"/>
          <p:cNvSpPr>
            <a:spLocks noGrp="1"/>
          </p:cNvSpPr>
          <p:nvPr>
            <p:ph type="subTitle" idx="1" hasCustomPrompt="1"/>
          </p:nvPr>
        </p:nvSpPr>
        <p:spPr>
          <a:xfrm>
            <a:off x="602061" y="2789579"/>
            <a:ext cx="8708433" cy="467211"/>
          </a:xfrm>
          <a:noFill/>
        </p:spPr>
        <p:txBody>
          <a:bodyPr>
            <a:noAutofit/>
          </a:bodyPr>
          <a:lstStyle>
            <a:lvl1pPr marL="0" indent="0" algn="ctr">
              <a:buNone/>
              <a:defRPr sz="180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p>
        </p:txBody>
      </p:sp>
      <p:sp>
        <p:nvSpPr>
          <p:cNvPr id="7" name="KSO_CT1"/>
          <p:cNvSpPr>
            <a:spLocks noGrp="1"/>
          </p:cNvSpPr>
          <p:nvPr>
            <p:ph type="title" hasCustomPrompt="1"/>
          </p:nvPr>
        </p:nvSpPr>
        <p:spPr>
          <a:xfrm>
            <a:off x="601362" y="1813061"/>
            <a:ext cx="8679615" cy="918201"/>
          </a:xfrm>
        </p:spPr>
        <p:txBody>
          <a:bodyPr>
            <a:noAutofit/>
          </a:bodyPr>
          <a:lstStyle>
            <a:lvl1pPr algn="ctr">
              <a:defRPr sz="3600" baseline="0">
                <a:solidFill>
                  <a:schemeClr val="accent1">
                    <a:lumMod val="50000"/>
                  </a:schemeClr>
                </a:solidFill>
                <a:effectLst/>
                <a:latin typeface="+mj-lt"/>
              </a:defRPr>
            </a:lvl1pPr>
          </a:lstStyle>
          <a:p>
            <a:r>
              <a:rPr lang="zh-CN" altLang="en-US" dirty="0"/>
              <a:t>单击此处添加您的标题</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idx="1"/>
          </p:nvPr>
        </p:nvSpPr>
        <p:spPr/>
        <p:txBody>
          <a:bodyPr/>
          <a:lstStyle/>
          <a:p>
            <a:pPr lvl="0"/>
            <a:r>
              <a:rPr lang="zh-CN" altLang="en-US"/>
              <a:t>单击此处编辑母版文本样式</a:t>
            </a:r>
          </a:p>
          <a:p>
            <a:pPr lvl="1"/>
            <a:r>
              <a:rPr lang="zh-CN" altLang="en-US"/>
              <a:t>二级</a:t>
            </a:r>
          </a:p>
        </p:txBody>
      </p:sp>
      <p:sp>
        <p:nvSpPr>
          <p:cNvPr id="4" name="KSO_FD"/>
          <p:cNvSpPr>
            <a:spLocks noGrp="1"/>
          </p:cNvSpPr>
          <p:nvPr>
            <p:ph type="dt" sz="half" idx="10"/>
          </p:nvPr>
        </p:nvSpPr>
        <p:spPr/>
        <p:txBody>
          <a:bodyPr/>
          <a:lstStyle/>
          <a:p>
            <a:fld id="{82A25E8A-D0F3-4C68-B710-0C429AD89F35}" type="datetimeFigureOut">
              <a:rPr lang="zh-CN" altLang="en-US" smtClean="0"/>
              <a:t>2023-01-10</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69C2BF6-1EE5-4145-8A56-83AA78DADDD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98675" y="2015950"/>
            <a:ext cx="7994651" cy="1235075"/>
          </a:xfrm>
        </p:spPr>
        <p:txBody>
          <a:bodyPr anchor="b">
            <a:normAutofit/>
          </a:bodyPr>
          <a:lstStyle>
            <a:lvl1pPr algn="ctr">
              <a:defRPr sz="3600">
                <a:solidFill>
                  <a:schemeClr val="accent2">
                    <a:lumMod val="50000"/>
                  </a:schemeClr>
                </a:solidFill>
                <a:effectLst/>
              </a:defRPr>
            </a:lvl1pPr>
          </a:lstStyle>
          <a:p>
            <a:r>
              <a:rPr lang="zh-CN" altLang="en-US" dirty="0"/>
              <a:t>此处添加您的标题</a:t>
            </a:r>
            <a:endParaRPr lang="en-US" dirty="0"/>
          </a:p>
        </p:txBody>
      </p:sp>
      <p:sp>
        <p:nvSpPr>
          <p:cNvPr id="3" name="KSO_ST2"/>
          <p:cNvSpPr>
            <a:spLocks noGrp="1"/>
          </p:cNvSpPr>
          <p:nvPr>
            <p:ph type="body" idx="1" hasCustomPrompt="1"/>
          </p:nvPr>
        </p:nvSpPr>
        <p:spPr>
          <a:xfrm>
            <a:off x="4050893" y="3308175"/>
            <a:ext cx="4090217"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fld id="{82A25E8A-D0F3-4C68-B710-0C429AD89F35}" type="datetimeFigureOut">
              <a:rPr lang="zh-CN" altLang="en-US" smtClean="0"/>
              <a:t>2023-01-10</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69C2BF6-1EE5-4145-8A56-83AA78DADDD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a:t>单击此处编辑母版文本样式</a:t>
            </a:r>
          </a:p>
          <a:p>
            <a:pPr lvl="1"/>
            <a:r>
              <a:rPr lang="zh-CN" altLang="en-US"/>
              <a:t>二级</a:t>
            </a:r>
          </a:p>
        </p:txBody>
      </p:sp>
      <p:sp>
        <p:nvSpPr>
          <p:cNvPr id="4" name="KSO_BC2"/>
          <p:cNvSpPr>
            <a:spLocks noGrp="1"/>
          </p:cNvSpPr>
          <p:nvPr>
            <p:ph sz="half" idx="2"/>
          </p:nvPr>
        </p:nvSpPr>
        <p:spPr>
          <a:xfrm>
            <a:off x="6519333" y="1244601"/>
            <a:ext cx="5094116" cy="4932363"/>
          </a:xfrm>
        </p:spPr>
        <p:txBody>
          <a:bodyPr/>
          <a:lstStyle/>
          <a:p>
            <a:pPr lvl="0"/>
            <a:r>
              <a:rPr lang="zh-CN" altLang="en-US"/>
              <a:t>单击此处编辑母版文本样式</a:t>
            </a:r>
          </a:p>
          <a:p>
            <a:pPr lvl="1"/>
            <a:r>
              <a:rPr lang="zh-CN" altLang="en-US"/>
              <a:t>二级</a:t>
            </a:r>
          </a:p>
        </p:txBody>
      </p:sp>
      <p:sp>
        <p:nvSpPr>
          <p:cNvPr id="5" name="KSO_FD"/>
          <p:cNvSpPr>
            <a:spLocks noGrp="1"/>
          </p:cNvSpPr>
          <p:nvPr>
            <p:ph type="dt" sz="half" idx="10"/>
          </p:nvPr>
        </p:nvSpPr>
        <p:spPr/>
        <p:txBody>
          <a:bodyPr/>
          <a:lstStyle/>
          <a:p>
            <a:fld id="{82A25E8A-D0F3-4C68-B710-0C429AD89F35}" type="datetimeFigureOut">
              <a:rPr lang="zh-CN" altLang="en-US" smtClean="0"/>
              <a:t>2023-01-10</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369C2BF6-1EE5-4145-8A56-83AA78DADDD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a:t>单击此处编辑母版文本样式</a:t>
            </a:r>
          </a:p>
          <a:p>
            <a:pPr lvl="1"/>
            <a:r>
              <a:rPr lang="zh-CN" altLang="en-US"/>
              <a:t>二级</a:t>
            </a:r>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KSO_BC2"/>
          <p:cNvSpPr>
            <a:spLocks noGrp="1"/>
          </p:cNvSpPr>
          <p:nvPr>
            <p:ph sz="quarter" idx="4"/>
          </p:nvPr>
        </p:nvSpPr>
        <p:spPr>
          <a:xfrm>
            <a:off x="6431846" y="2200274"/>
            <a:ext cx="5183188" cy="3684588"/>
          </a:xfrm>
        </p:spPr>
        <p:txBody>
          <a:bodyPr/>
          <a:lstStyle/>
          <a:p>
            <a:pPr lvl="0"/>
            <a:r>
              <a:rPr lang="zh-CN" altLang="en-US"/>
              <a:t>单击此处编辑母版文本样式</a:t>
            </a:r>
          </a:p>
          <a:p>
            <a:pPr lvl="1"/>
            <a:r>
              <a:rPr lang="zh-CN" altLang="en-US"/>
              <a:t>二级</a:t>
            </a:r>
          </a:p>
        </p:txBody>
      </p:sp>
      <p:sp>
        <p:nvSpPr>
          <p:cNvPr id="7" name="KSO_FD"/>
          <p:cNvSpPr>
            <a:spLocks noGrp="1"/>
          </p:cNvSpPr>
          <p:nvPr>
            <p:ph type="dt" sz="half" idx="10"/>
          </p:nvPr>
        </p:nvSpPr>
        <p:spPr/>
        <p:txBody>
          <a:bodyPr/>
          <a:lstStyle/>
          <a:p>
            <a:fld id="{82A25E8A-D0F3-4C68-B710-0C429AD89F35}" type="datetimeFigureOut">
              <a:rPr lang="zh-CN" altLang="en-US" smtClean="0"/>
              <a:t>2023-01-10</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369C2BF6-1EE5-4145-8A56-83AA78DADDD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a:t>单击此处编辑母版文本样式</a:t>
            </a:r>
          </a:p>
          <a:p>
            <a:pPr lvl="1"/>
            <a:r>
              <a:rPr lang="zh-CN" altLang="en-US"/>
              <a:t>二级</a:t>
            </a:r>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KSO_BC2"/>
          <p:cNvSpPr>
            <a:spLocks noGrp="1"/>
          </p:cNvSpPr>
          <p:nvPr>
            <p:ph sz="quarter" idx="4"/>
          </p:nvPr>
        </p:nvSpPr>
        <p:spPr>
          <a:xfrm>
            <a:off x="6431846" y="2200274"/>
            <a:ext cx="5183188" cy="3684588"/>
          </a:xfrm>
        </p:spPr>
        <p:txBody>
          <a:bodyPr/>
          <a:lstStyle/>
          <a:p>
            <a:pPr lvl="0"/>
            <a:r>
              <a:rPr lang="zh-CN" altLang="en-US"/>
              <a:t>单击此处编辑母版文本样式</a:t>
            </a:r>
          </a:p>
          <a:p>
            <a:pPr lvl="1"/>
            <a:r>
              <a:rPr lang="zh-CN" altLang="en-US"/>
              <a:t>二级</a:t>
            </a:r>
          </a:p>
        </p:txBody>
      </p:sp>
      <p:sp>
        <p:nvSpPr>
          <p:cNvPr id="7" name="KSO_FD"/>
          <p:cNvSpPr>
            <a:spLocks noGrp="1"/>
          </p:cNvSpPr>
          <p:nvPr>
            <p:ph type="dt" sz="half" idx="10"/>
          </p:nvPr>
        </p:nvSpPr>
        <p:spPr/>
        <p:txBody>
          <a:bodyPr/>
          <a:lstStyle/>
          <a:p>
            <a:fld id="{82A25E8A-D0F3-4C68-B710-0C429AD89F35}" type="datetimeFigureOut">
              <a:rPr lang="zh-CN" altLang="en-US" smtClean="0"/>
              <a:t>2023-01-10</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369C2BF6-1EE5-4145-8A56-83AA78DADDD9}" type="slidenum">
              <a:rPr lang="zh-CN" altLang="en-US" smtClean="0"/>
              <a:t>‹#›</a:t>
            </a:fld>
            <a:endParaRPr lang="zh-CN" altLang="en-US"/>
          </a:p>
        </p:txBody>
      </p:sp>
      <p:sp>
        <p:nvSpPr>
          <p:cNvPr id="11" name="TextBox 10"/>
          <p:cNvSpPr txBox="1"/>
          <p:nvPr userDrawn="1"/>
        </p:nvSpPr>
        <p:spPr>
          <a:xfrm>
            <a:off x="1907704" y="6710143"/>
            <a:ext cx="1440159" cy="12192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fld id="{82A25E8A-D0F3-4C68-B710-0C429AD89F35}" type="datetimeFigureOut">
              <a:rPr lang="zh-CN" altLang="en-US" smtClean="0"/>
              <a:t>2023-01-10</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369C2BF6-1EE5-4145-8A56-83AA78DADDD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82A25E8A-D0F3-4C68-B710-0C429AD89F35}" type="datetimeFigureOut">
              <a:rPr lang="zh-CN" altLang="en-US" smtClean="0"/>
              <a:t>2023-01-10</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369C2BF6-1EE5-4145-8A56-83AA78DADDD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25E8A-D0F3-4C68-B710-0C429AD89F35}" type="datetimeFigureOut">
              <a:rPr lang="zh-CN" altLang="en-US" smtClean="0"/>
              <a:t>2023-01-10</a:t>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C2BF6-1EE5-4145-8A56-83AA78DADDD9}" type="slidenum">
              <a:rPr lang="zh-CN" altLang="en-US" smtClean="0"/>
              <a:t>‹#›</a:t>
            </a:fld>
            <a:endParaRPr lang="zh-CN" altLang="en-US"/>
          </a:p>
        </p:txBody>
      </p:sp>
      <p:sp>
        <p:nvSpPr>
          <p:cNvPr id="3" name="KSO_BC1"/>
          <p:cNvSpPr>
            <a:spLocks noGrp="1"/>
          </p:cNvSpPr>
          <p:nvPr>
            <p:ph type="body" idx="1"/>
          </p:nvPr>
        </p:nvSpPr>
        <p:spPr>
          <a:xfrm>
            <a:off x="558799" y="1098568"/>
            <a:ext cx="11056060" cy="5042877"/>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
        <p:nvSpPr>
          <p:cNvPr id="2" name="KSO_BT1"/>
          <p:cNvSpPr>
            <a:spLocks noGrp="1"/>
          </p:cNvSpPr>
          <p:nvPr>
            <p:ph type="title"/>
          </p:nvPr>
        </p:nvSpPr>
        <p:spPr>
          <a:xfrm>
            <a:off x="558798" y="253088"/>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3000" b="1" i="0" kern="1200" baseline="0">
          <a:solidFill>
            <a:schemeClr val="accent1">
              <a:lumMod val="50000"/>
            </a:schemeClr>
          </a:solidFill>
          <a:effectLst/>
          <a:latin typeface="Arial Black" panose="020B0A04020102020204" pitchFamily="34" charset="0"/>
          <a:ea typeface="微软雅黑" panose="020B0503020204020204" pitchFamily="34"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bg1"/>
        </a:buClr>
        <a:buSzPct val="100000"/>
        <a:buFont typeface="Webdings" panose="05030102010509060703" pitchFamily="18" charset="2"/>
        <a:buChar char="×"/>
        <a:defRPr sz="2000" kern="1200" baseline="0">
          <a:solidFill>
            <a:schemeClr val="bg1"/>
          </a:solidFill>
          <a:latin typeface="Arial" panose="020B0604020202020204" pitchFamily="34" charset="0"/>
          <a:ea typeface="微软雅黑" panose="020B0503020204020204" pitchFamily="34" charset="-122"/>
          <a:cs typeface="+mn-cs"/>
        </a:defRPr>
      </a:lvl1pPr>
      <a:lvl2pPr marL="357505" indent="-357505"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chemeClr val="accent1">
              <a:lumMod val="50000"/>
            </a:schemeClr>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4.png"/><Relationship Id="rId12"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screen"/>
          <a:srcRect/>
          <a:stretch>
            <a:fillRect/>
          </a:stretch>
        </p:blipFill>
        <p:spPr>
          <a:xfrm>
            <a:off x="0" y="-42513"/>
            <a:ext cx="12192000" cy="6921556"/>
          </a:xfrm>
          <a:prstGeom prst="rect">
            <a:avLst/>
          </a:prstGeom>
        </p:spPr>
      </p:pic>
      <p:pic>
        <p:nvPicPr>
          <p:cNvPr id="7" name="图片 6"/>
          <p:cNvPicPr>
            <a:picLocks noChangeAspect="1"/>
          </p:cNvPicPr>
          <p:nvPr/>
        </p:nvPicPr>
        <p:blipFill>
          <a:blip r:embed="rId3" cstate="screen"/>
          <a:stretch>
            <a:fillRect/>
          </a:stretch>
        </p:blipFill>
        <p:spPr>
          <a:xfrm>
            <a:off x="0" y="5661282"/>
            <a:ext cx="12313920" cy="1217761"/>
          </a:xfrm>
          <a:prstGeom prst="rect">
            <a:avLst/>
          </a:prstGeom>
        </p:spPr>
      </p:pic>
      <p:pic>
        <p:nvPicPr>
          <p:cNvPr id="30" name="图片 29"/>
          <p:cNvPicPr>
            <a:picLocks noChangeAspect="1"/>
          </p:cNvPicPr>
          <p:nvPr/>
        </p:nvPicPr>
        <p:blipFill rotWithShape="1">
          <a:blip r:embed="rId4" cstate="screen"/>
          <a:srcRect/>
          <a:stretch>
            <a:fillRect/>
          </a:stretch>
        </p:blipFill>
        <p:spPr>
          <a:xfrm rot="5400000">
            <a:off x="9772800" y="-865197"/>
            <a:ext cx="1568411" cy="3269990"/>
          </a:xfrm>
          <a:prstGeom prst="rect">
            <a:avLst/>
          </a:prstGeom>
        </p:spPr>
      </p:pic>
      <p:pic>
        <p:nvPicPr>
          <p:cNvPr id="31" name="图片 30"/>
          <p:cNvPicPr>
            <a:picLocks noChangeAspect="1"/>
          </p:cNvPicPr>
          <p:nvPr/>
        </p:nvPicPr>
        <p:blipFill rotWithShape="1">
          <a:blip r:embed="rId5" cstate="screen"/>
          <a:srcRect/>
          <a:stretch>
            <a:fillRect/>
          </a:stretch>
        </p:blipFill>
        <p:spPr>
          <a:xfrm rot="16200000">
            <a:off x="1039935" y="2561733"/>
            <a:ext cx="1272825" cy="2166194"/>
          </a:xfrm>
          <a:prstGeom prst="rect">
            <a:avLst/>
          </a:prstGeom>
        </p:spPr>
      </p:pic>
      <p:pic>
        <p:nvPicPr>
          <p:cNvPr id="36" name="图片 35"/>
          <p:cNvPicPr>
            <a:picLocks noChangeAspect="1"/>
          </p:cNvPicPr>
          <p:nvPr/>
        </p:nvPicPr>
        <p:blipFill>
          <a:blip r:embed="rId6" cstate="screen"/>
          <a:stretch>
            <a:fillRect/>
          </a:stretch>
        </p:blipFill>
        <p:spPr>
          <a:xfrm>
            <a:off x="7918791" y="3429510"/>
            <a:ext cx="5084547" cy="4635402"/>
          </a:xfrm>
          <a:prstGeom prst="rect">
            <a:avLst/>
          </a:prstGeom>
        </p:spPr>
      </p:pic>
      <p:pic>
        <p:nvPicPr>
          <p:cNvPr id="38" name="图片 37"/>
          <p:cNvPicPr>
            <a:picLocks noChangeAspect="1"/>
          </p:cNvPicPr>
          <p:nvPr/>
        </p:nvPicPr>
        <p:blipFill rotWithShape="1">
          <a:blip r:embed="rId7" cstate="screen"/>
          <a:srcRect/>
          <a:stretch>
            <a:fillRect/>
          </a:stretch>
        </p:blipFill>
        <p:spPr>
          <a:xfrm>
            <a:off x="182681" y="-31532"/>
            <a:ext cx="2607955" cy="2707042"/>
          </a:xfrm>
          <a:prstGeom prst="rect">
            <a:avLst/>
          </a:prstGeom>
        </p:spPr>
      </p:pic>
      <p:pic>
        <p:nvPicPr>
          <p:cNvPr id="39" name="图片 38"/>
          <p:cNvPicPr>
            <a:picLocks noChangeAspect="1"/>
          </p:cNvPicPr>
          <p:nvPr/>
        </p:nvPicPr>
        <p:blipFill rotWithShape="1">
          <a:blip r:embed="rId7" cstate="screen"/>
          <a:srcRect/>
          <a:stretch>
            <a:fillRect/>
          </a:stretch>
        </p:blipFill>
        <p:spPr>
          <a:xfrm>
            <a:off x="9253027" y="-31532"/>
            <a:ext cx="2607955" cy="2707042"/>
          </a:xfrm>
          <a:prstGeom prst="rect">
            <a:avLst/>
          </a:prstGeom>
        </p:spPr>
      </p:pic>
      <p:grpSp>
        <p:nvGrpSpPr>
          <p:cNvPr id="40" name="组合 39"/>
          <p:cNvGrpSpPr/>
          <p:nvPr/>
        </p:nvGrpSpPr>
        <p:grpSpPr>
          <a:xfrm>
            <a:off x="1718649" y="1321989"/>
            <a:ext cx="8072022" cy="4010089"/>
            <a:chOff x="1894364" y="743244"/>
            <a:chExt cx="8011635" cy="3980089"/>
          </a:xfrm>
        </p:grpSpPr>
        <p:pic>
          <p:nvPicPr>
            <p:cNvPr id="41" name="图片 40"/>
            <p:cNvPicPr>
              <a:picLocks noChangeAspect="1"/>
            </p:cNvPicPr>
            <p:nvPr/>
          </p:nvPicPr>
          <p:blipFill>
            <a:blip r:embed="rId8" cstate="screen"/>
            <a:stretch>
              <a:fillRect/>
            </a:stretch>
          </p:blipFill>
          <p:spPr>
            <a:xfrm>
              <a:off x="3642744" y="850622"/>
              <a:ext cx="1468517" cy="1671071"/>
            </a:xfrm>
            <a:prstGeom prst="rect">
              <a:avLst/>
            </a:prstGeom>
          </p:spPr>
        </p:pic>
        <p:pic>
          <p:nvPicPr>
            <p:cNvPr id="42" name="图片 41"/>
            <p:cNvPicPr>
              <a:picLocks noChangeAspect="1"/>
            </p:cNvPicPr>
            <p:nvPr/>
          </p:nvPicPr>
          <p:blipFill>
            <a:blip r:embed="rId9" cstate="screen"/>
            <a:stretch>
              <a:fillRect/>
            </a:stretch>
          </p:blipFill>
          <p:spPr>
            <a:xfrm>
              <a:off x="5235520" y="1488830"/>
              <a:ext cx="681746" cy="1079190"/>
            </a:xfrm>
            <a:prstGeom prst="rect">
              <a:avLst/>
            </a:prstGeom>
          </p:spPr>
        </p:pic>
        <p:pic>
          <p:nvPicPr>
            <p:cNvPr id="43" name="图片 42"/>
            <p:cNvPicPr>
              <a:picLocks noChangeAspect="1"/>
            </p:cNvPicPr>
            <p:nvPr/>
          </p:nvPicPr>
          <p:blipFill>
            <a:blip r:embed="rId10" cstate="screen"/>
            <a:stretch>
              <a:fillRect/>
            </a:stretch>
          </p:blipFill>
          <p:spPr>
            <a:xfrm>
              <a:off x="3201234" y="1253804"/>
              <a:ext cx="953358" cy="1130531"/>
            </a:xfrm>
            <a:prstGeom prst="rect">
              <a:avLst/>
            </a:prstGeom>
          </p:spPr>
        </p:pic>
        <p:pic>
          <p:nvPicPr>
            <p:cNvPr id="44" name="图片 43"/>
            <p:cNvPicPr>
              <a:picLocks noChangeAspect="1"/>
            </p:cNvPicPr>
            <p:nvPr/>
          </p:nvPicPr>
          <p:blipFill>
            <a:blip r:embed="rId11" cstate="screen"/>
            <a:stretch>
              <a:fillRect/>
            </a:stretch>
          </p:blipFill>
          <p:spPr>
            <a:xfrm>
              <a:off x="1894364" y="743244"/>
              <a:ext cx="8011635" cy="3980089"/>
            </a:xfrm>
            <a:prstGeom prst="rect">
              <a:avLst/>
            </a:prstGeom>
          </p:spPr>
        </p:pic>
      </p:grpSp>
      <p:sp>
        <p:nvSpPr>
          <p:cNvPr id="35" name="矩形 34"/>
          <p:cNvSpPr/>
          <p:nvPr/>
        </p:nvSpPr>
        <p:spPr>
          <a:xfrm>
            <a:off x="2805676" y="1231219"/>
            <a:ext cx="4698722" cy="584775"/>
          </a:xfrm>
          <a:prstGeom prst="rect">
            <a:avLst/>
          </a:prstGeom>
        </p:spPr>
        <p:txBody>
          <a:bodyPr wrap="none">
            <a:spAutoFit/>
          </a:bodyPr>
          <a:lstStyle/>
          <a:p>
            <a:r>
              <a:rPr lang="zh-CN" altLang="en-US" sz="3200" dirty="0">
                <a:ln w="635">
                  <a:solidFill>
                    <a:schemeClr val="bg1"/>
                  </a:solidFill>
                </a:ln>
                <a:solidFill>
                  <a:srgbClr val="E1B768"/>
                </a:solidFill>
                <a:effectLst>
                  <a:outerShdw blurRad="50800" dist="38100" dir="2700000" algn="tl" rotWithShape="0">
                    <a:prstClr val="black">
                      <a:alpha val="40000"/>
                    </a:prstClr>
                  </a:outerShdw>
                </a:effectLst>
                <a:cs typeface="+mn-ea"/>
                <a:sym typeface="+mn-lt"/>
              </a:rPr>
              <a:t>精美</a:t>
            </a:r>
            <a:r>
              <a:rPr lang="zh-CN" altLang="en-US" sz="3200" dirty="0" smtClean="0">
                <a:ln w="635">
                  <a:solidFill>
                    <a:schemeClr val="bg1"/>
                  </a:solidFill>
                </a:ln>
                <a:solidFill>
                  <a:srgbClr val="E1B768"/>
                </a:solidFill>
                <a:effectLst>
                  <a:outerShdw blurRad="50800" dist="38100" dir="2700000" algn="tl" rotWithShape="0">
                    <a:prstClr val="black">
                      <a:alpha val="40000"/>
                    </a:prstClr>
                  </a:outerShdw>
                </a:effectLst>
                <a:cs typeface="+mn-ea"/>
                <a:sym typeface="+mn-lt"/>
              </a:rPr>
              <a:t>圣</a:t>
            </a:r>
            <a:r>
              <a:rPr lang="zh-CN" altLang="en-US" sz="3200" dirty="0">
                <a:ln w="635">
                  <a:solidFill>
                    <a:schemeClr val="bg1"/>
                  </a:solidFill>
                </a:ln>
                <a:solidFill>
                  <a:srgbClr val="E1B768"/>
                </a:solidFill>
                <a:effectLst>
                  <a:outerShdw blurRad="50800" dist="38100" dir="2700000" algn="tl" rotWithShape="0">
                    <a:prstClr val="black">
                      <a:alpha val="40000"/>
                    </a:prstClr>
                  </a:outerShdw>
                </a:effectLst>
                <a:cs typeface="+mn-ea"/>
                <a:sym typeface="+mn-lt"/>
              </a:rPr>
              <a:t>诞节平安夜邀请函</a:t>
            </a:r>
          </a:p>
        </p:txBody>
      </p:sp>
      <p:pic>
        <p:nvPicPr>
          <p:cNvPr id="45" name="图片 44"/>
          <p:cNvPicPr>
            <a:picLocks noChangeAspect="1"/>
          </p:cNvPicPr>
          <p:nvPr/>
        </p:nvPicPr>
        <p:blipFill rotWithShape="1">
          <a:blip r:embed="rId12" cstate="screen">
            <a:clrChange>
              <a:clrFrom>
                <a:srgbClr val="FEFCED"/>
              </a:clrFrom>
              <a:clrTo>
                <a:srgbClr val="FEFCED">
                  <a:alpha val="0"/>
                </a:srgbClr>
              </a:clrTo>
            </a:clrChange>
            <a:extLst>
              <a:ext uri="{BEBA8EAE-BF5A-486C-A8C5-ECC9F3942E4B}">
                <a14:imgProps xmlns:a14="http://schemas.microsoft.com/office/drawing/2010/main">
                  <a14:imgLayer r:embed="rId13">
                    <a14:imgEffect>
                      <a14:backgroundRemoval t="0" b="100000" l="98" r="100000">
                        <a14:foregroundMark x1="76270" y1="16863" x2="78613" y2="17843"/>
                        <a14:foregroundMark x1="60742" y1="15686" x2="69922" y2="27647"/>
                        <a14:foregroundMark x1="63770" y1="15294" x2="84863" y2="13922"/>
                        <a14:backgroundMark x1="73926" y1="37059" x2="75391" y2="37059"/>
                        <a14:backgroundMark x1="83301" y1="26275" x2="84570" y2="28431"/>
                        <a14:backgroundMark x1="84668" y1="30980" x2="84668" y2="29412"/>
                      </a14:backgroundRemoval>
                    </a14:imgEffect>
                  </a14:imgLayer>
                </a14:imgProps>
              </a:ext>
            </a:extLst>
          </a:blip>
          <a:srcRect/>
          <a:stretch>
            <a:fillRect/>
          </a:stretch>
        </p:blipFill>
        <p:spPr>
          <a:xfrm>
            <a:off x="437183" y="4400536"/>
            <a:ext cx="4324893" cy="21546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Tm="6856">
        <p:circle/>
      </p:transition>
    </mc:Choice>
    <mc:Fallback xmlns="">
      <p:transition spd="slow" advTm="6856">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6" presetClass="entr" presetSubtype="21"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inVertical)">
                                      <p:cBhvr>
                                        <p:cTn id="23" dur="500"/>
                                        <p:tgtEl>
                                          <p:spTgt spid="36"/>
                                        </p:tgtEl>
                                      </p:cBhvr>
                                    </p:animEffect>
                                  </p:childTnLst>
                                </p:cTn>
                              </p:par>
                              <p:par>
                                <p:cTn id="24" presetID="47"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childTnLst>
                          </p:cTn>
                        </p:par>
                        <p:par>
                          <p:cTn id="46" fill="hold">
                            <p:stCondLst>
                              <p:cond delay="5000"/>
                            </p:stCondLst>
                            <p:childTnLst>
                              <p:par>
                                <p:cTn id="47" presetID="2" presetClass="entr" presetSubtype="8"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0-#ppt_w/2"/>
                                          </p:val>
                                        </p:tav>
                                        <p:tav tm="100000">
                                          <p:val>
                                            <p:strVal val="#ppt_x"/>
                                          </p:val>
                                        </p:tav>
                                      </p:tavLst>
                                    </p:anim>
                                    <p:anim calcmode="lin" valueType="num">
                                      <p:cBhvr additive="base">
                                        <p:cTn id="50"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screen"/>
          <a:srcRect/>
          <a:stretch>
            <a:fillRect/>
          </a:stretch>
        </p:blipFill>
        <p:spPr>
          <a:xfrm>
            <a:off x="0" y="-42513"/>
            <a:ext cx="12192000" cy="6921556"/>
          </a:xfrm>
          <a:prstGeom prst="rect">
            <a:avLst/>
          </a:prstGeom>
        </p:spPr>
      </p:pic>
      <p:pic>
        <p:nvPicPr>
          <p:cNvPr id="7" name="图片 6"/>
          <p:cNvPicPr>
            <a:picLocks noChangeAspect="1"/>
          </p:cNvPicPr>
          <p:nvPr/>
        </p:nvPicPr>
        <p:blipFill>
          <a:blip r:embed="rId3" cstate="screen"/>
          <a:stretch>
            <a:fillRect/>
          </a:stretch>
        </p:blipFill>
        <p:spPr>
          <a:xfrm>
            <a:off x="0" y="5661282"/>
            <a:ext cx="12313920" cy="1217761"/>
          </a:xfrm>
          <a:prstGeom prst="rect">
            <a:avLst/>
          </a:prstGeom>
        </p:spPr>
      </p:pic>
      <p:pic>
        <p:nvPicPr>
          <p:cNvPr id="16" name="图片 15"/>
          <p:cNvPicPr>
            <a:picLocks noChangeAspect="1"/>
          </p:cNvPicPr>
          <p:nvPr/>
        </p:nvPicPr>
        <p:blipFill rotWithShape="1">
          <a:blip r:embed="rId4" cstate="screen"/>
          <a:srcRect l="6689" t="8438" r="2918" b="10043"/>
          <a:stretch>
            <a:fillRect/>
          </a:stretch>
        </p:blipFill>
        <p:spPr>
          <a:xfrm rot="21239149">
            <a:off x="1456142" y="184715"/>
            <a:ext cx="9713665" cy="6181422"/>
          </a:xfrm>
          <a:prstGeom prst="rect">
            <a:avLst/>
          </a:prstGeom>
        </p:spPr>
      </p:pic>
      <p:sp>
        <p:nvSpPr>
          <p:cNvPr id="17" name="矩形 16"/>
          <p:cNvSpPr/>
          <p:nvPr/>
        </p:nvSpPr>
        <p:spPr>
          <a:xfrm rot="21276484">
            <a:off x="3475149" y="1406148"/>
            <a:ext cx="6096000" cy="1140697"/>
          </a:xfrm>
          <a:prstGeom prst="rect">
            <a:avLst/>
          </a:prstGeom>
        </p:spPr>
        <p:txBody>
          <a:bodyPr>
            <a:spAutoFit/>
          </a:bodyPr>
          <a:lstStyle/>
          <a:p>
            <a:pPr>
              <a:lnSpc>
                <a:spcPct val="150000"/>
              </a:lnSpc>
            </a:pPr>
            <a:r>
              <a:rPr lang="zh-CN" altLang="en-US" sz="2400" dirty="0">
                <a:solidFill>
                  <a:schemeClr val="tx1">
                    <a:lumMod val="75000"/>
                  </a:schemeClr>
                </a:solidFill>
                <a:cs typeface="+mn-ea"/>
                <a:sym typeface="+mn-lt"/>
              </a:rPr>
              <a:t>亲爱的朋友，</a:t>
            </a:r>
            <a:endParaRPr lang="en-US" altLang="zh-CN" sz="2400" dirty="0">
              <a:solidFill>
                <a:schemeClr val="tx1">
                  <a:lumMod val="75000"/>
                </a:schemeClr>
              </a:solidFill>
              <a:cs typeface="+mn-ea"/>
              <a:sym typeface="+mn-lt"/>
            </a:endParaRPr>
          </a:p>
          <a:p>
            <a:pPr>
              <a:lnSpc>
                <a:spcPct val="150000"/>
              </a:lnSpc>
            </a:pPr>
            <a:endParaRPr lang="en-US" altLang="zh-CN" sz="2400" dirty="0">
              <a:solidFill>
                <a:schemeClr val="tx1">
                  <a:lumMod val="75000"/>
                </a:schemeClr>
              </a:solidFill>
              <a:cs typeface="+mn-ea"/>
              <a:sym typeface="+mn-lt"/>
            </a:endParaRPr>
          </a:p>
        </p:txBody>
      </p:sp>
      <p:sp>
        <p:nvSpPr>
          <p:cNvPr id="2" name="矩形 1"/>
          <p:cNvSpPr/>
          <p:nvPr/>
        </p:nvSpPr>
        <p:spPr>
          <a:xfrm rot="21214152">
            <a:off x="3482700" y="2075430"/>
            <a:ext cx="6080900" cy="3416320"/>
          </a:xfrm>
          <a:prstGeom prst="rect">
            <a:avLst/>
          </a:prstGeom>
        </p:spPr>
        <p:txBody>
          <a:bodyPr wrap="square">
            <a:spAutoFit/>
          </a:bodyPr>
          <a:lstStyle/>
          <a:p>
            <a:pPr algn="just">
              <a:lnSpc>
                <a:spcPct val="150000"/>
              </a:lnSpc>
            </a:pPr>
            <a:r>
              <a:rPr lang="zh-CN" altLang="en-US" dirty="0">
                <a:solidFill>
                  <a:schemeClr val="tx1">
                    <a:lumMod val="75000"/>
                  </a:schemeClr>
                </a:solidFill>
                <a:cs typeface="+mn-ea"/>
                <a:sym typeface="+mn-lt"/>
              </a:rPr>
              <a:t>您期待圣诞节的来临吗？您知道圣诞节真正的主角是谁吗？或许您不是太关注？但圣诞的脚步已经近了～您去观看：大街小巷充盈着圣诞节的气氛，商场超市也陈列着圣诞节的各样礼品，圣诞老人随处可见～可这些真的是打动您过圣诞节的原因吗？</a:t>
            </a:r>
          </a:p>
        </p:txBody>
      </p:sp>
      <p:pic>
        <p:nvPicPr>
          <p:cNvPr id="19" name="图片 18"/>
          <p:cNvPicPr>
            <a:picLocks noChangeAspect="1"/>
          </p:cNvPicPr>
          <p:nvPr/>
        </p:nvPicPr>
        <p:blipFill>
          <a:blip r:embed="rId5"/>
          <a:stretch>
            <a:fillRect/>
          </a:stretch>
        </p:blipFill>
        <p:spPr>
          <a:xfrm>
            <a:off x="355848" y="2976403"/>
            <a:ext cx="4044072" cy="4044072"/>
          </a:xfrm>
          <a:prstGeom prst="rect">
            <a:avLst/>
          </a:prstGeom>
        </p:spPr>
      </p:pic>
      <p:pic>
        <p:nvPicPr>
          <p:cNvPr id="22" name="图片 21"/>
          <p:cNvPicPr>
            <a:picLocks noChangeAspect="1"/>
          </p:cNvPicPr>
          <p:nvPr/>
        </p:nvPicPr>
        <p:blipFill rotWithShape="1">
          <a:blip r:embed="rId6" cstate="screen"/>
          <a:srcRect/>
          <a:stretch>
            <a:fillRect/>
          </a:stretch>
        </p:blipFill>
        <p:spPr>
          <a:xfrm rot="5400000">
            <a:off x="9772800" y="-884652"/>
            <a:ext cx="1568411" cy="3269990"/>
          </a:xfrm>
          <a:prstGeom prst="rect">
            <a:avLst/>
          </a:prstGeom>
        </p:spPr>
      </p:pic>
      <p:pic>
        <p:nvPicPr>
          <p:cNvPr id="23" name="图片 22"/>
          <p:cNvPicPr>
            <a:picLocks noChangeAspect="1"/>
          </p:cNvPicPr>
          <p:nvPr/>
        </p:nvPicPr>
        <p:blipFill rotWithShape="1">
          <a:blip r:embed="rId7" cstate="screen"/>
          <a:srcRect/>
          <a:stretch>
            <a:fillRect/>
          </a:stretch>
        </p:blipFill>
        <p:spPr>
          <a:xfrm rot="16200000">
            <a:off x="324766" y="2335167"/>
            <a:ext cx="1272825" cy="2166194"/>
          </a:xfrm>
          <a:prstGeom prst="rect">
            <a:avLst/>
          </a:prstGeom>
        </p:spPr>
      </p:pic>
      <p:pic>
        <p:nvPicPr>
          <p:cNvPr id="24" name="图片 23"/>
          <p:cNvPicPr>
            <a:picLocks noChangeAspect="1"/>
          </p:cNvPicPr>
          <p:nvPr/>
        </p:nvPicPr>
        <p:blipFill>
          <a:blip r:embed="rId8" cstate="screen"/>
          <a:stretch>
            <a:fillRect/>
          </a:stretch>
        </p:blipFill>
        <p:spPr>
          <a:xfrm>
            <a:off x="2533592" y="-30086"/>
            <a:ext cx="1472797" cy="113357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261">
        <p15:prstTrans prst="pageCurlDouble"/>
      </p:transition>
    </mc:Choice>
    <mc:Fallback xmlns="">
      <p:transition spd="slow" advTm="92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4" presetClass="entr" presetSubtype="1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childTnLst>
                          </p:cTn>
                        </p:par>
                        <p:par>
                          <p:cTn id="29" fill="hold">
                            <p:stCondLst>
                              <p:cond delay="3500"/>
                            </p:stCondLst>
                            <p:childTnLst>
                              <p:par>
                                <p:cTn id="30" presetID="10" presetClass="entr" presetSubtype="0" fill="hold" grpId="0" nodeType="afterEffect">
                                  <p:stCondLst>
                                    <p:cond delay="0"/>
                                  </p:stCondLst>
                                  <p:iterate type="wd">
                                    <p:tmPct val="10000"/>
                                  </p:iterate>
                                  <p:childTnLst>
                                    <p:set>
                                      <p:cBhvr>
                                        <p:cTn id="31" dur="1" fill="hold">
                                          <p:stCondLst>
                                            <p:cond delay="0"/>
                                          </p:stCondLst>
                                        </p:cTn>
                                        <p:tgtEl>
                                          <p:spTgt spid="17"/>
                                        </p:tgtEl>
                                        <p:attrNameLst>
                                          <p:attrName>style.visibility</p:attrName>
                                        </p:attrNameLst>
                                      </p:cBhvr>
                                      <p:to>
                                        <p:strVal val="visible"/>
                                      </p:to>
                                    </p:set>
                                    <p:animEffect transition="in" filter="fade">
                                      <p:cBhvr>
                                        <p:cTn id="32" dur="750"/>
                                        <p:tgtEl>
                                          <p:spTgt spid="17"/>
                                        </p:tgtEl>
                                      </p:cBhvr>
                                    </p:animEffect>
                                  </p:childTnLst>
                                </p:cTn>
                              </p:par>
                            </p:childTnLst>
                          </p:cTn>
                        </p:par>
                        <p:par>
                          <p:cTn id="33" fill="hold">
                            <p:stCondLst>
                              <p:cond delay="4375"/>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par>
                          <p:cTn id="37" fill="hold">
                            <p:stCondLst>
                              <p:cond delay="10274"/>
                            </p:stCondLst>
                            <p:childTnLst>
                              <p:par>
                                <p:cTn id="38" presetID="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cstate="screen"/>
          <a:srcRect/>
          <a:stretch>
            <a:fillRect/>
          </a:stretch>
        </p:blipFill>
        <p:spPr>
          <a:xfrm>
            <a:off x="0" y="-42513"/>
            <a:ext cx="12192000" cy="6921556"/>
          </a:xfrm>
          <a:prstGeom prst="rect">
            <a:avLst/>
          </a:prstGeom>
        </p:spPr>
      </p:pic>
      <p:pic>
        <p:nvPicPr>
          <p:cNvPr id="20" name="图片 19"/>
          <p:cNvPicPr>
            <a:picLocks noChangeAspect="1"/>
          </p:cNvPicPr>
          <p:nvPr/>
        </p:nvPicPr>
        <p:blipFill>
          <a:blip r:embed="rId3" cstate="screen"/>
          <a:stretch>
            <a:fillRect/>
          </a:stretch>
        </p:blipFill>
        <p:spPr>
          <a:xfrm>
            <a:off x="0" y="5661282"/>
            <a:ext cx="12313920" cy="1217761"/>
          </a:xfrm>
          <a:prstGeom prst="rect">
            <a:avLst/>
          </a:prstGeom>
        </p:spPr>
      </p:pic>
      <p:pic>
        <p:nvPicPr>
          <p:cNvPr id="9" name="图片 8"/>
          <p:cNvPicPr>
            <a:picLocks noChangeAspect="1"/>
          </p:cNvPicPr>
          <p:nvPr/>
        </p:nvPicPr>
        <p:blipFill>
          <a:blip r:embed="rId4" cstate="screen"/>
          <a:stretch>
            <a:fillRect/>
          </a:stretch>
        </p:blipFill>
        <p:spPr>
          <a:xfrm>
            <a:off x="6478493" y="276616"/>
            <a:ext cx="5261473" cy="6035355"/>
          </a:xfrm>
          <a:prstGeom prst="rect">
            <a:avLst/>
          </a:prstGeom>
        </p:spPr>
      </p:pic>
      <p:sp>
        <p:nvSpPr>
          <p:cNvPr id="18" name="矩形 17"/>
          <p:cNvSpPr/>
          <p:nvPr/>
        </p:nvSpPr>
        <p:spPr>
          <a:xfrm>
            <a:off x="7071101" y="1678726"/>
            <a:ext cx="3564611" cy="3970318"/>
          </a:xfrm>
          <a:prstGeom prst="rect">
            <a:avLst/>
          </a:prstGeom>
        </p:spPr>
        <p:txBody>
          <a:bodyPr wrap="square">
            <a:spAutoFit/>
          </a:bodyPr>
          <a:lstStyle/>
          <a:p>
            <a:pPr>
              <a:lnSpc>
                <a:spcPct val="150000"/>
              </a:lnSpc>
            </a:pPr>
            <a:r>
              <a:rPr lang="zh-CN" altLang="en-US" sz="2400" dirty="0">
                <a:solidFill>
                  <a:schemeClr val="tx1">
                    <a:lumMod val="75000"/>
                  </a:schemeClr>
                </a:solidFill>
                <a:cs typeface="+mn-ea"/>
                <a:sym typeface="+mn-lt"/>
              </a:rPr>
              <a:t>既然打动您的不是圣诞老人，圣诞礼品，但究竟是谁呢？在此，长寿基督教堂诚挚地向您发出邀请：</a:t>
            </a:r>
            <a:endParaRPr lang="en-US" altLang="zh-CN" sz="2400" dirty="0">
              <a:solidFill>
                <a:schemeClr val="tx1">
                  <a:lumMod val="75000"/>
                </a:schemeClr>
              </a:solidFill>
              <a:cs typeface="+mn-ea"/>
              <a:sym typeface="+mn-lt"/>
            </a:endParaRPr>
          </a:p>
          <a:p>
            <a:pPr>
              <a:lnSpc>
                <a:spcPct val="150000"/>
              </a:lnSpc>
            </a:pPr>
            <a:r>
              <a:rPr lang="zh-CN" altLang="en-US" sz="2400" dirty="0">
                <a:solidFill>
                  <a:schemeClr val="tx1">
                    <a:lumMod val="75000"/>
                  </a:schemeClr>
                </a:solidFill>
                <a:cs typeface="+mn-ea"/>
                <a:sym typeface="+mn-lt"/>
              </a:rPr>
              <a:t>请您来教堂度过一个不一样的，具有特殊意义的圣诞节吧！</a:t>
            </a:r>
          </a:p>
        </p:txBody>
      </p:sp>
      <p:grpSp>
        <p:nvGrpSpPr>
          <p:cNvPr id="12" name="组合 11"/>
          <p:cNvGrpSpPr/>
          <p:nvPr/>
        </p:nvGrpSpPr>
        <p:grpSpPr>
          <a:xfrm>
            <a:off x="315979" y="546029"/>
            <a:ext cx="5897308" cy="5765942"/>
            <a:chOff x="315979" y="546029"/>
            <a:chExt cx="5897308" cy="5765942"/>
          </a:xfrm>
        </p:grpSpPr>
        <p:pic>
          <p:nvPicPr>
            <p:cNvPr id="6" name="图片 5"/>
            <p:cNvPicPr>
              <a:picLocks noChangeAspect="1"/>
            </p:cNvPicPr>
            <p:nvPr/>
          </p:nvPicPr>
          <p:blipFill>
            <a:blip r:embed="rId5"/>
            <a:stretch>
              <a:fillRect/>
            </a:stretch>
          </p:blipFill>
          <p:spPr>
            <a:xfrm flipH="1">
              <a:off x="315979" y="1936156"/>
              <a:ext cx="5897308" cy="4375815"/>
            </a:xfrm>
            <a:prstGeom prst="rect">
              <a:avLst/>
            </a:prstGeom>
          </p:spPr>
        </p:pic>
        <p:pic>
          <p:nvPicPr>
            <p:cNvPr id="27" name="图片 26"/>
            <p:cNvPicPr>
              <a:picLocks noChangeAspect="1"/>
            </p:cNvPicPr>
            <p:nvPr/>
          </p:nvPicPr>
          <p:blipFill rotWithShape="1">
            <a:blip r:embed="rId6" cstate="screen"/>
            <a:srcRect/>
            <a:stretch>
              <a:fillRect/>
            </a:stretch>
          </p:blipFill>
          <p:spPr>
            <a:xfrm>
              <a:off x="1395884" y="546029"/>
              <a:ext cx="3596608" cy="1264416"/>
            </a:xfrm>
            <a:prstGeom prst="rect">
              <a:avLst/>
            </a:prstGeom>
          </p:spPr>
        </p:pic>
      </p:grpSp>
      <p:pic>
        <p:nvPicPr>
          <p:cNvPr id="28" name="图片 27"/>
          <p:cNvPicPr>
            <a:picLocks noChangeAspect="1"/>
          </p:cNvPicPr>
          <p:nvPr/>
        </p:nvPicPr>
        <p:blipFill>
          <a:blip r:embed="rId7" cstate="screen"/>
          <a:stretch>
            <a:fillRect/>
          </a:stretch>
        </p:blipFill>
        <p:spPr>
          <a:xfrm>
            <a:off x="10635712" y="159859"/>
            <a:ext cx="1280543" cy="1178554"/>
          </a:xfrm>
          <a:prstGeom prst="rect">
            <a:avLst/>
          </a:prstGeom>
        </p:spPr>
      </p:pic>
      <p:pic>
        <p:nvPicPr>
          <p:cNvPr id="29" name="图片 28"/>
          <p:cNvPicPr>
            <a:picLocks noChangeAspect="1"/>
          </p:cNvPicPr>
          <p:nvPr/>
        </p:nvPicPr>
        <p:blipFill>
          <a:blip r:embed="rId8" cstate="screen"/>
          <a:stretch>
            <a:fillRect/>
          </a:stretch>
        </p:blipFill>
        <p:spPr>
          <a:xfrm>
            <a:off x="5374239" y="1480504"/>
            <a:ext cx="768545" cy="7073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142">
        <p15:prstTrans prst="peelOff"/>
      </p:transition>
    </mc:Choice>
    <mc:Fallback xmlns="">
      <p:transition spd="slow" advTm="51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750"/>
                                        <p:tgtEl>
                                          <p:spTgt spid="20"/>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5"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strVal val="#ppt_w*0.70"/>
                                          </p:val>
                                        </p:tav>
                                        <p:tav tm="100000">
                                          <p:val>
                                            <p:strVal val="#ppt_w"/>
                                          </p:val>
                                        </p:tav>
                                      </p:tavLst>
                                    </p:anim>
                                    <p:anim calcmode="lin" valueType="num">
                                      <p:cBhvr>
                                        <p:cTn id="17" dur="1000" fill="hold"/>
                                        <p:tgtEl>
                                          <p:spTgt spid="9"/>
                                        </p:tgtEl>
                                        <p:attrNameLst>
                                          <p:attrName>ppt_h</p:attrName>
                                        </p:attrNameLst>
                                      </p:cBhvr>
                                      <p:tavLst>
                                        <p:tav tm="0">
                                          <p:val>
                                            <p:strVal val="#ppt_h"/>
                                          </p:val>
                                        </p:tav>
                                        <p:tav tm="100000">
                                          <p:val>
                                            <p:strVal val="#ppt_h"/>
                                          </p:val>
                                        </p:tav>
                                      </p:tavLst>
                                    </p:anim>
                                    <p:animEffect transition="in" filter="fade">
                                      <p:cBhvr>
                                        <p:cTn id="18" dur="1000"/>
                                        <p:tgtEl>
                                          <p:spTgt spid="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par>
                                <p:cTn id="31" presetID="53" presetClass="entr" presetSubtype="16"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cstate="screen"/>
          <a:srcRect/>
          <a:stretch>
            <a:fillRect/>
          </a:stretch>
        </p:blipFill>
        <p:spPr>
          <a:xfrm>
            <a:off x="0" y="-42513"/>
            <a:ext cx="12192000" cy="6921556"/>
          </a:xfrm>
          <a:prstGeom prst="rect">
            <a:avLst/>
          </a:prstGeom>
        </p:spPr>
      </p:pic>
      <p:pic>
        <p:nvPicPr>
          <p:cNvPr id="8" name="图片 7"/>
          <p:cNvPicPr>
            <a:picLocks noChangeAspect="1"/>
          </p:cNvPicPr>
          <p:nvPr/>
        </p:nvPicPr>
        <p:blipFill>
          <a:blip r:embed="rId3"/>
          <a:stretch>
            <a:fillRect/>
          </a:stretch>
        </p:blipFill>
        <p:spPr>
          <a:xfrm>
            <a:off x="1363851" y="-198448"/>
            <a:ext cx="9199445" cy="6015666"/>
          </a:xfrm>
          <a:prstGeom prst="rect">
            <a:avLst/>
          </a:prstGeom>
        </p:spPr>
      </p:pic>
      <p:pic>
        <p:nvPicPr>
          <p:cNvPr id="15" name="图片 14"/>
          <p:cNvPicPr>
            <a:picLocks noChangeAspect="1"/>
          </p:cNvPicPr>
          <p:nvPr/>
        </p:nvPicPr>
        <p:blipFill>
          <a:blip r:embed="rId4" cstate="screen"/>
          <a:stretch>
            <a:fillRect/>
          </a:stretch>
        </p:blipFill>
        <p:spPr>
          <a:xfrm>
            <a:off x="0" y="5661282"/>
            <a:ext cx="12313920" cy="1217761"/>
          </a:xfrm>
          <a:prstGeom prst="rect">
            <a:avLst/>
          </a:prstGeom>
        </p:spPr>
      </p:pic>
      <p:sp>
        <p:nvSpPr>
          <p:cNvPr id="10" name="矩形 9"/>
          <p:cNvSpPr/>
          <p:nvPr/>
        </p:nvSpPr>
        <p:spPr>
          <a:xfrm>
            <a:off x="2280059" y="2327577"/>
            <a:ext cx="7631881" cy="2585323"/>
          </a:xfrm>
          <a:prstGeom prst="rect">
            <a:avLst/>
          </a:prstGeom>
        </p:spPr>
        <p:txBody>
          <a:bodyPr wrap="square">
            <a:spAutoFit/>
          </a:bodyPr>
          <a:lstStyle/>
          <a:p>
            <a:pPr algn="ctr">
              <a:lnSpc>
                <a:spcPct val="135000"/>
              </a:lnSpc>
            </a:pPr>
            <a:r>
              <a:rPr lang="zh-CN" altLang="en-US" sz="3000" dirty="0">
                <a:gradFill>
                  <a:gsLst>
                    <a:gs pos="0">
                      <a:schemeClr val="accent1">
                        <a:lumMod val="5000"/>
                        <a:lumOff val="95000"/>
                      </a:schemeClr>
                    </a:gs>
                    <a:gs pos="100000">
                      <a:srgbClr val="F5BD4A"/>
                    </a:gs>
                  </a:gsLst>
                  <a:lin ang="5400000" scaled="1"/>
                </a:gradFill>
                <a:cs typeface="+mn-ea"/>
                <a:sym typeface="+mn-lt"/>
              </a:rPr>
              <a:t>我们衷心期待您的到来，愿意分享圣诞节的恩典和智慧，喜乐和平安。 愿您在新的一年中祝福如春雨一样沛然降临在您和您的家人的生命当中</a:t>
            </a:r>
            <a:r>
              <a:rPr lang="en-US" altLang="zh-CN" sz="3000" dirty="0">
                <a:gradFill>
                  <a:gsLst>
                    <a:gs pos="0">
                      <a:schemeClr val="accent1">
                        <a:lumMod val="5000"/>
                        <a:lumOff val="95000"/>
                      </a:schemeClr>
                    </a:gs>
                    <a:gs pos="100000">
                      <a:srgbClr val="F5BD4A"/>
                    </a:gs>
                  </a:gsLst>
                  <a:lin ang="5400000" scaled="1"/>
                </a:gradFill>
                <a:cs typeface="+mn-ea"/>
                <a:sym typeface="+mn-lt"/>
              </a:rPr>
              <a:t>!</a:t>
            </a:r>
            <a:endParaRPr lang="zh-CN" altLang="en-US" sz="3000" dirty="0">
              <a:gradFill>
                <a:gsLst>
                  <a:gs pos="0">
                    <a:schemeClr val="accent1">
                      <a:lumMod val="5000"/>
                      <a:lumOff val="95000"/>
                    </a:schemeClr>
                  </a:gs>
                  <a:gs pos="100000">
                    <a:srgbClr val="F5BD4A"/>
                  </a:gs>
                </a:gsLst>
                <a:lin ang="5400000" scaled="1"/>
              </a:gradFill>
              <a:cs typeface="+mn-ea"/>
              <a:sym typeface="+mn-lt"/>
            </a:endParaRPr>
          </a:p>
        </p:txBody>
      </p:sp>
      <p:pic>
        <p:nvPicPr>
          <p:cNvPr id="17" name="图片 16"/>
          <p:cNvPicPr>
            <a:picLocks noChangeAspect="1"/>
          </p:cNvPicPr>
          <p:nvPr/>
        </p:nvPicPr>
        <p:blipFill>
          <a:blip r:embed="rId5" cstate="screen"/>
          <a:stretch>
            <a:fillRect/>
          </a:stretch>
        </p:blipFill>
        <p:spPr>
          <a:xfrm>
            <a:off x="7434912" y="4364705"/>
            <a:ext cx="4477163" cy="2134461"/>
          </a:xfrm>
          <a:prstGeom prst="rect">
            <a:avLst/>
          </a:prstGeom>
        </p:spPr>
      </p:pic>
      <p:pic>
        <p:nvPicPr>
          <p:cNvPr id="5" name="图片 4"/>
          <p:cNvPicPr>
            <a:picLocks noChangeAspect="1"/>
          </p:cNvPicPr>
          <p:nvPr/>
        </p:nvPicPr>
        <p:blipFill>
          <a:blip r:embed="rId6" cstate="screen"/>
          <a:stretch>
            <a:fillRect/>
          </a:stretch>
        </p:blipFill>
        <p:spPr>
          <a:xfrm>
            <a:off x="0" y="-42513"/>
            <a:ext cx="12192000" cy="1685262"/>
          </a:xfrm>
          <a:prstGeom prst="rect">
            <a:avLst/>
          </a:prstGeom>
        </p:spPr>
      </p:pic>
      <p:pic>
        <p:nvPicPr>
          <p:cNvPr id="22" name="图片 21"/>
          <p:cNvPicPr>
            <a:picLocks noChangeAspect="1"/>
          </p:cNvPicPr>
          <p:nvPr/>
        </p:nvPicPr>
        <p:blipFill>
          <a:blip r:embed="rId7" cstate="screen"/>
          <a:stretch>
            <a:fillRect/>
          </a:stretch>
        </p:blipFill>
        <p:spPr>
          <a:xfrm>
            <a:off x="651355" y="4723700"/>
            <a:ext cx="4477163" cy="1920768"/>
          </a:xfrm>
          <a:prstGeom prst="rect">
            <a:avLst/>
          </a:prstGeom>
        </p:spPr>
      </p:pic>
      <p:pic>
        <p:nvPicPr>
          <p:cNvPr id="23" name="图片 22"/>
          <p:cNvPicPr>
            <a:picLocks noChangeAspect="1"/>
          </p:cNvPicPr>
          <p:nvPr/>
        </p:nvPicPr>
        <p:blipFill>
          <a:blip r:embed="rId8" cstate="screen"/>
          <a:stretch>
            <a:fillRect/>
          </a:stretch>
        </p:blipFill>
        <p:spPr>
          <a:xfrm>
            <a:off x="10389991" y="918335"/>
            <a:ext cx="1280543" cy="1178554"/>
          </a:xfrm>
          <a:prstGeom prst="rect">
            <a:avLst/>
          </a:prstGeom>
        </p:spPr>
      </p:pic>
      <p:pic>
        <p:nvPicPr>
          <p:cNvPr id="24" name="图片 23"/>
          <p:cNvPicPr>
            <a:picLocks noChangeAspect="1"/>
          </p:cNvPicPr>
          <p:nvPr/>
        </p:nvPicPr>
        <p:blipFill>
          <a:blip r:embed="rId9" cstate="screen"/>
          <a:stretch>
            <a:fillRect/>
          </a:stretch>
        </p:blipFill>
        <p:spPr>
          <a:xfrm>
            <a:off x="742590" y="3781791"/>
            <a:ext cx="768545" cy="707334"/>
          </a:xfrm>
          <a:prstGeom prst="rect">
            <a:avLst/>
          </a:prstGeom>
        </p:spPr>
      </p:pic>
      <p:sp>
        <p:nvSpPr>
          <p:cNvPr id="12" name="TextBox 11"/>
          <p:cNvSpPr txBox="1"/>
          <p:nvPr/>
        </p:nvSpPr>
        <p:spPr>
          <a:xfrm>
            <a:off x="1907703" y="6585253"/>
            <a:ext cx="1440159" cy="121920"/>
          </a:xfrm>
          <a:prstGeom prst="rect">
            <a:avLst/>
          </a:prstGeom>
          <a:noFill/>
        </p:spPr>
        <p:txBody>
          <a:bodyPr wrap="square" rtlCol="0">
            <a:spAutoFit/>
          </a:bodyPr>
          <a:lstStyle/>
          <a:p>
            <a:pPr defTabSz="914400">
              <a:lnSpc>
                <a:spcPct val="200000"/>
              </a:lnSpc>
            </a:pPr>
            <a:r>
              <a:rPr lang="zh-CN" altLang="en-US" sz="100" smtClean="0">
                <a:solidFill>
                  <a:schemeClr val="bg1"/>
                </a:solidFill>
                <a:ea typeface="微软雅黑" panose="020B0503020204020204" pitchFamily="34" charset="-122"/>
              </a:rPr>
              <a:t>节日</a:t>
            </a:r>
            <a:r>
              <a:rPr lang="en-US" altLang="zh-CN" sz="100" smtClean="0">
                <a:solidFill>
                  <a:schemeClr val="bg1"/>
                </a:solidFill>
                <a:ea typeface="微软雅黑" panose="020B0503020204020204" pitchFamily="34" charset="-122"/>
              </a:rPr>
              <a:t>PPT</a:t>
            </a:r>
            <a:r>
              <a:rPr lang="zh-CN" altLang="en-US" sz="100" smtClean="0">
                <a:solidFill>
                  <a:schemeClr val="bg1"/>
                </a:solidFill>
                <a:ea typeface="微软雅黑" panose="020B0503020204020204" pitchFamily="34" charset="-122"/>
              </a:rPr>
              <a:t>模板 </a:t>
            </a:r>
            <a:r>
              <a:rPr lang="en-US" altLang="zh-CN" sz="100" smtClean="0">
                <a:solidFill>
                  <a:schemeClr val="bg1"/>
                </a:solidFill>
                <a:ea typeface="微软雅黑" panose="020B0503020204020204" pitchFamily="34" charset="-122"/>
              </a:rPr>
              <a:t>http:// www.PPT818.com/jieri/</a:t>
            </a:r>
            <a:endParaRPr lang="en-US" altLang="zh-CN" sz="100" dirty="0" smtClean="0">
              <a:solidFill>
                <a:schemeClr val="bg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6482">
        <p:blinds dir="vert"/>
      </p:transition>
    </mc:Choice>
    <mc:Fallback xmlns="">
      <p:transition spd="slow" advTm="648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750"/>
                                        <p:tgtEl>
                                          <p:spTgt spid="15"/>
                                        </p:tgtEl>
                                      </p:cBhvr>
                                    </p:animEffect>
                                  </p:childTnLst>
                                </p:cTn>
                              </p:par>
                              <p:par>
                                <p:cTn id="8" presetID="47"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1+#ppt_w/2"/>
                                          </p:val>
                                        </p:tav>
                                        <p:tav tm="100000">
                                          <p:val>
                                            <p:strVal val="#ppt_x"/>
                                          </p:val>
                                        </p:tav>
                                      </p:tavLst>
                                    </p:anim>
                                    <p:anim calcmode="lin" valueType="num">
                                      <p:cBhvr additive="base">
                                        <p:cTn id="17" dur="10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1000" fill="hold"/>
                                        <p:tgtEl>
                                          <p:spTgt spid="22"/>
                                        </p:tgtEl>
                                        <p:attrNameLst>
                                          <p:attrName>ppt_x</p:attrName>
                                        </p:attrNameLst>
                                      </p:cBhvr>
                                      <p:tavLst>
                                        <p:tav tm="0">
                                          <p:val>
                                            <p:strVal val="0-#ppt_w/2"/>
                                          </p:val>
                                        </p:tav>
                                        <p:tav tm="100000">
                                          <p:val>
                                            <p:strVal val="#ppt_x"/>
                                          </p:val>
                                        </p:tav>
                                      </p:tavLst>
                                    </p:anim>
                                    <p:anim calcmode="lin" valueType="num">
                                      <p:cBhvr additive="base">
                                        <p:cTn id="21" dur="1000" fill="hold"/>
                                        <p:tgtEl>
                                          <p:spTgt spid="2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cstate="screen"/>
          <a:srcRect/>
          <a:stretch>
            <a:fillRect/>
          </a:stretch>
        </p:blipFill>
        <p:spPr>
          <a:xfrm>
            <a:off x="0" y="-42513"/>
            <a:ext cx="12192000" cy="6921556"/>
          </a:xfrm>
          <a:prstGeom prst="rect">
            <a:avLst/>
          </a:prstGeom>
        </p:spPr>
      </p:pic>
      <p:pic>
        <p:nvPicPr>
          <p:cNvPr id="15" name="图片 14"/>
          <p:cNvPicPr>
            <a:picLocks noChangeAspect="1"/>
          </p:cNvPicPr>
          <p:nvPr/>
        </p:nvPicPr>
        <p:blipFill>
          <a:blip r:embed="rId3" cstate="screen"/>
          <a:stretch>
            <a:fillRect/>
          </a:stretch>
        </p:blipFill>
        <p:spPr>
          <a:xfrm>
            <a:off x="0" y="5661282"/>
            <a:ext cx="12313920" cy="1217761"/>
          </a:xfrm>
          <a:prstGeom prst="rect">
            <a:avLst/>
          </a:prstGeom>
        </p:spPr>
      </p:pic>
      <p:grpSp>
        <p:nvGrpSpPr>
          <p:cNvPr id="18" name="组合 17"/>
          <p:cNvGrpSpPr/>
          <p:nvPr/>
        </p:nvGrpSpPr>
        <p:grpSpPr>
          <a:xfrm>
            <a:off x="1073159" y="926839"/>
            <a:ext cx="4576810" cy="1754282"/>
            <a:chOff x="1073159" y="926839"/>
            <a:chExt cx="4576810" cy="1754282"/>
          </a:xfrm>
        </p:grpSpPr>
        <p:grpSp>
          <p:nvGrpSpPr>
            <p:cNvPr id="9" name="组合 8"/>
            <p:cNvGrpSpPr/>
            <p:nvPr/>
          </p:nvGrpSpPr>
          <p:grpSpPr>
            <a:xfrm>
              <a:off x="1073159" y="926839"/>
              <a:ext cx="3563628" cy="1353738"/>
              <a:chOff x="10151881" y="-42512"/>
              <a:chExt cx="3563628" cy="1353738"/>
            </a:xfrm>
          </p:grpSpPr>
          <p:pic>
            <p:nvPicPr>
              <p:cNvPr id="6" name="图片 5"/>
              <p:cNvPicPr>
                <a:picLocks noChangeAspect="1"/>
              </p:cNvPicPr>
              <p:nvPr/>
            </p:nvPicPr>
            <p:blipFill rotWithShape="1">
              <a:blip r:embed="rId4" cstate="screen"/>
              <a:srcRect t="-19414"/>
              <a:stretch>
                <a:fillRect/>
              </a:stretch>
            </p:blipFill>
            <p:spPr>
              <a:xfrm>
                <a:off x="11933695" y="-42512"/>
                <a:ext cx="1781814" cy="1353738"/>
              </a:xfrm>
              <a:prstGeom prst="rect">
                <a:avLst/>
              </a:prstGeom>
            </p:spPr>
          </p:pic>
          <p:pic>
            <p:nvPicPr>
              <p:cNvPr id="20" name="图片 19"/>
              <p:cNvPicPr>
                <a:picLocks noChangeAspect="1"/>
              </p:cNvPicPr>
              <p:nvPr/>
            </p:nvPicPr>
            <p:blipFill rotWithShape="1">
              <a:blip r:embed="rId5" cstate="screen"/>
              <a:srcRect l="-623" t="-19414"/>
              <a:stretch>
                <a:fillRect/>
              </a:stretch>
            </p:blipFill>
            <p:spPr>
              <a:xfrm>
                <a:off x="10151881" y="-42512"/>
                <a:ext cx="1781814" cy="1353738"/>
              </a:xfrm>
              <a:prstGeom prst="rect">
                <a:avLst/>
              </a:prstGeom>
            </p:spPr>
          </p:pic>
        </p:grpSp>
        <p:sp>
          <p:nvSpPr>
            <p:cNvPr id="14" name="矩形 13"/>
            <p:cNvSpPr/>
            <p:nvPr/>
          </p:nvSpPr>
          <p:spPr>
            <a:xfrm>
              <a:off x="1833545" y="1403780"/>
              <a:ext cx="1627370" cy="620619"/>
            </a:xfrm>
            <a:prstGeom prst="rect">
              <a:avLst/>
            </a:prstGeom>
          </p:spPr>
          <p:txBody>
            <a:bodyPr wrap="none">
              <a:spAutoFit/>
            </a:bodyPr>
            <a:lstStyle/>
            <a:p>
              <a:pPr algn="ctr">
                <a:lnSpc>
                  <a:spcPct val="135000"/>
                </a:lnSpc>
              </a:pPr>
              <a:r>
                <a:rPr lang="zh-CN" altLang="en-US" sz="2800" b="1" dirty="0">
                  <a:gradFill>
                    <a:gsLst>
                      <a:gs pos="0">
                        <a:schemeClr val="accent1">
                          <a:lumMod val="5000"/>
                          <a:lumOff val="95000"/>
                        </a:schemeClr>
                      </a:gs>
                      <a:gs pos="100000">
                        <a:srgbClr val="F5BD4A"/>
                      </a:gs>
                    </a:gsLst>
                    <a:lin ang="5400000" scaled="1"/>
                  </a:gradFill>
                  <a:cs typeface="+mn-ea"/>
                  <a:sym typeface="+mn-lt"/>
                </a:rPr>
                <a:t>活动时间</a:t>
              </a:r>
            </a:p>
          </p:txBody>
        </p:sp>
        <p:sp>
          <p:nvSpPr>
            <p:cNvPr id="7" name="矩形 6"/>
            <p:cNvSpPr/>
            <p:nvPr/>
          </p:nvSpPr>
          <p:spPr>
            <a:xfrm>
              <a:off x="1116356" y="2219456"/>
              <a:ext cx="4533613" cy="461665"/>
            </a:xfrm>
            <a:prstGeom prst="rect">
              <a:avLst/>
            </a:prstGeom>
          </p:spPr>
          <p:txBody>
            <a:bodyPr wrap="none">
              <a:spAutoFit/>
            </a:bodyPr>
            <a:lstStyle/>
            <a:p>
              <a:r>
                <a:rPr lang="en-US" altLang="zh-CN" sz="2400" b="1" dirty="0" smtClean="0">
                  <a:gradFill>
                    <a:gsLst>
                      <a:gs pos="0">
                        <a:schemeClr val="accent1">
                          <a:lumMod val="5000"/>
                          <a:lumOff val="95000"/>
                        </a:schemeClr>
                      </a:gs>
                      <a:gs pos="100000">
                        <a:srgbClr val="F5BD4A"/>
                      </a:gs>
                    </a:gsLst>
                    <a:lin ang="5400000" scaled="1"/>
                  </a:gradFill>
                  <a:cs typeface="+mn-ea"/>
                  <a:sym typeface="+mn-lt"/>
                </a:rPr>
                <a:t>20XX</a:t>
              </a:r>
              <a:r>
                <a:rPr lang="zh-CN" altLang="en-US" sz="2400" b="1" dirty="0" smtClean="0">
                  <a:gradFill>
                    <a:gsLst>
                      <a:gs pos="0">
                        <a:schemeClr val="accent1">
                          <a:lumMod val="5000"/>
                          <a:lumOff val="95000"/>
                        </a:schemeClr>
                      </a:gs>
                      <a:gs pos="100000">
                        <a:srgbClr val="F5BD4A"/>
                      </a:gs>
                    </a:gsLst>
                    <a:lin ang="5400000" scaled="1"/>
                  </a:gradFill>
                  <a:cs typeface="+mn-ea"/>
                  <a:sym typeface="+mn-lt"/>
                </a:rPr>
                <a:t>年</a:t>
              </a:r>
              <a:r>
                <a:rPr lang="en-US" altLang="zh-CN" sz="2400" b="1" dirty="0">
                  <a:gradFill>
                    <a:gsLst>
                      <a:gs pos="0">
                        <a:schemeClr val="accent1">
                          <a:lumMod val="5000"/>
                          <a:lumOff val="95000"/>
                        </a:schemeClr>
                      </a:gs>
                      <a:gs pos="100000">
                        <a:srgbClr val="F5BD4A"/>
                      </a:gs>
                    </a:gsLst>
                    <a:lin ang="5400000" scaled="1"/>
                  </a:gradFill>
                  <a:cs typeface="+mn-ea"/>
                  <a:sym typeface="+mn-lt"/>
                </a:rPr>
                <a:t>12</a:t>
              </a:r>
              <a:r>
                <a:rPr lang="zh-CN" altLang="en-US" sz="2400" b="1" dirty="0">
                  <a:gradFill>
                    <a:gsLst>
                      <a:gs pos="0">
                        <a:schemeClr val="accent1">
                          <a:lumMod val="5000"/>
                          <a:lumOff val="95000"/>
                        </a:schemeClr>
                      </a:gs>
                      <a:gs pos="100000">
                        <a:srgbClr val="F5BD4A"/>
                      </a:gs>
                    </a:gsLst>
                    <a:lin ang="5400000" scaled="1"/>
                  </a:gradFill>
                  <a:cs typeface="+mn-ea"/>
                  <a:sym typeface="+mn-lt"/>
                </a:rPr>
                <a:t>月</a:t>
              </a:r>
              <a:r>
                <a:rPr lang="en-US" altLang="zh-CN" sz="2400" b="1" dirty="0">
                  <a:gradFill>
                    <a:gsLst>
                      <a:gs pos="0">
                        <a:schemeClr val="accent1">
                          <a:lumMod val="5000"/>
                          <a:lumOff val="95000"/>
                        </a:schemeClr>
                      </a:gs>
                      <a:gs pos="100000">
                        <a:srgbClr val="F5BD4A"/>
                      </a:gs>
                    </a:gsLst>
                    <a:lin ang="5400000" scaled="1"/>
                  </a:gradFill>
                  <a:cs typeface="+mn-ea"/>
                  <a:sym typeface="+mn-lt"/>
                </a:rPr>
                <a:t>24</a:t>
              </a:r>
              <a:r>
                <a:rPr lang="zh-CN" altLang="en-US" sz="2400" b="1" dirty="0">
                  <a:gradFill>
                    <a:gsLst>
                      <a:gs pos="0">
                        <a:schemeClr val="accent1">
                          <a:lumMod val="5000"/>
                          <a:lumOff val="95000"/>
                        </a:schemeClr>
                      </a:gs>
                      <a:gs pos="100000">
                        <a:srgbClr val="F5BD4A"/>
                      </a:gs>
                    </a:gsLst>
                    <a:lin ang="5400000" scaled="1"/>
                  </a:gradFill>
                  <a:cs typeface="+mn-ea"/>
                  <a:sym typeface="+mn-lt"/>
                </a:rPr>
                <a:t>日礼拜六晚六点</a:t>
              </a:r>
              <a:endParaRPr lang="zh-CN" altLang="en-US" sz="2400" b="1" dirty="0">
                <a:cs typeface="+mn-ea"/>
                <a:sym typeface="+mn-lt"/>
              </a:endParaRPr>
            </a:p>
          </p:txBody>
        </p:sp>
      </p:grpSp>
      <p:grpSp>
        <p:nvGrpSpPr>
          <p:cNvPr id="19" name="组合 18"/>
          <p:cNvGrpSpPr/>
          <p:nvPr/>
        </p:nvGrpSpPr>
        <p:grpSpPr>
          <a:xfrm>
            <a:off x="1065946" y="2851207"/>
            <a:ext cx="3570841" cy="1860921"/>
            <a:chOff x="1065946" y="2851207"/>
            <a:chExt cx="3570841" cy="1860921"/>
          </a:xfrm>
        </p:grpSpPr>
        <p:sp>
          <p:nvSpPr>
            <p:cNvPr id="16" name="矩形 15"/>
            <p:cNvSpPr/>
            <p:nvPr/>
          </p:nvSpPr>
          <p:spPr>
            <a:xfrm>
              <a:off x="1065946" y="4091509"/>
              <a:ext cx="3430747" cy="620619"/>
            </a:xfrm>
            <a:prstGeom prst="rect">
              <a:avLst/>
            </a:prstGeom>
          </p:spPr>
          <p:txBody>
            <a:bodyPr wrap="none">
              <a:spAutoFit/>
            </a:bodyPr>
            <a:lstStyle/>
            <a:p>
              <a:pPr algn="ctr">
                <a:lnSpc>
                  <a:spcPct val="135000"/>
                </a:lnSpc>
              </a:pPr>
              <a:r>
                <a:rPr lang="zh-CN" altLang="en-US" sz="2800" b="1" dirty="0">
                  <a:gradFill>
                    <a:gsLst>
                      <a:gs pos="0">
                        <a:schemeClr val="accent1">
                          <a:lumMod val="5000"/>
                          <a:lumOff val="95000"/>
                        </a:schemeClr>
                      </a:gs>
                      <a:gs pos="100000">
                        <a:srgbClr val="F5BD4A"/>
                      </a:gs>
                    </a:gsLst>
                    <a:lin ang="5400000" scaled="1"/>
                  </a:gradFill>
                  <a:cs typeface="+mn-ea"/>
                  <a:sym typeface="+mn-lt"/>
                </a:rPr>
                <a:t>基督教玉光街礼拜堂</a:t>
              </a:r>
            </a:p>
          </p:txBody>
        </p:sp>
        <p:grpSp>
          <p:nvGrpSpPr>
            <p:cNvPr id="25" name="组合 24"/>
            <p:cNvGrpSpPr/>
            <p:nvPr/>
          </p:nvGrpSpPr>
          <p:grpSpPr>
            <a:xfrm>
              <a:off x="1073159" y="2851207"/>
              <a:ext cx="3563628" cy="1353738"/>
              <a:chOff x="10151881" y="-42512"/>
              <a:chExt cx="3563628" cy="1353738"/>
            </a:xfrm>
          </p:grpSpPr>
          <p:pic>
            <p:nvPicPr>
              <p:cNvPr id="26" name="图片 25"/>
              <p:cNvPicPr>
                <a:picLocks noChangeAspect="1"/>
              </p:cNvPicPr>
              <p:nvPr/>
            </p:nvPicPr>
            <p:blipFill rotWithShape="1">
              <a:blip r:embed="rId4" cstate="screen"/>
              <a:srcRect t="-19414"/>
              <a:stretch>
                <a:fillRect/>
              </a:stretch>
            </p:blipFill>
            <p:spPr>
              <a:xfrm>
                <a:off x="11933695" y="-42512"/>
                <a:ext cx="1781814" cy="1353738"/>
              </a:xfrm>
              <a:prstGeom prst="rect">
                <a:avLst/>
              </a:prstGeom>
            </p:spPr>
          </p:pic>
          <p:pic>
            <p:nvPicPr>
              <p:cNvPr id="27" name="图片 26"/>
              <p:cNvPicPr>
                <a:picLocks noChangeAspect="1"/>
              </p:cNvPicPr>
              <p:nvPr/>
            </p:nvPicPr>
            <p:blipFill rotWithShape="1">
              <a:blip r:embed="rId5" cstate="screen"/>
              <a:srcRect l="-623" t="-19414"/>
              <a:stretch>
                <a:fillRect/>
              </a:stretch>
            </p:blipFill>
            <p:spPr>
              <a:xfrm>
                <a:off x="10151881" y="-42512"/>
                <a:ext cx="1781814" cy="1353738"/>
              </a:xfrm>
              <a:prstGeom prst="rect">
                <a:avLst/>
              </a:prstGeom>
            </p:spPr>
          </p:pic>
        </p:grpSp>
        <p:sp>
          <p:nvSpPr>
            <p:cNvPr id="28" name="矩形 27"/>
            <p:cNvSpPr/>
            <p:nvPr/>
          </p:nvSpPr>
          <p:spPr>
            <a:xfrm>
              <a:off x="1833545" y="3328148"/>
              <a:ext cx="1627370" cy="620619"/>
            </a:xfrm>
            <a:prstGeom prst="rect">
              <a:avLst/>
            </a:prstGeom>
          </p:spPr>
          <p:txBody>
            <a:bodyPr wrap="none">
              <a:spAutoFit/>
            </a:bodyPr>
            <a:lstStyle/>
            <a:p>
              <a:pPr algn="ctr">
                <a:lnSpc>
                  <a:spcPct val="135000"/>
                </a:lnSpc>
              </a:pPr>
              <a:r>
                <a:rPr lang="zh-CN" altLang="en-US" sz="2800" b="1" dirty="0">
                  <a:gradFill>
                    <a:gsLst>
                      <a:gs pos="0">
                        <a:schemeClr val="accent1">
                          <a:lumMod val="5000"/>
                          <a:lumOff val="95000"/>
                        </a:schemeClr>
                      </a:gs>
                      <a:gs pos="100000">
                        <a:srgbClr val="F5BD4A"/>
                      </a:gs>
                    </a:gsLst>
                    <a:lin ang="5400000" scaled="1"/>
                  </a:gradFill>
                  <a:cs typeface="+mn-ea"/>
                  <a:sym typeface="+mn-lt"/>
                </a:rPr>
                <a:t>活动地点</a:t>
              </a:r>
            </a:p>
          </p:txBody>
        </p:sp>
      </p:grpSp>
      <p:pic>
        <p:nvPicPr>
          <p:cNvPr id="32" name="图片 31"/>
          <p:cNvPicPr>
            <a:picLocks noChangeAspect="1"/>
          </p:cNvPicPr>
          <p:nvPr/>
        </p:nvPicPr>
        <p:blipFill rotWithShape="1">
          <a:blip r:embed="rId6" cstate="screen"/>
          <a:srcRect/>
          <a:stretch>
            <a:fillRect/>
          </a:stretch>
        </p:blipFill>
        <p:spPr>
          <a:xfrm flipH="1">
            <a:off x="1116356" y="4161646"/>
            <a:ext cx="4883366" cy="2796970"/>
          </a:xfrm>
          <a:prstGeom prst="rect">
            <a:avLst/>
          </a:prstGeom>
        </p:spPr>
      </p:pic>
      <p:pic>
        <p:nvPicPr>
          <p:cNvPr id="34" name="图片 33"/>
          <p:cNvPicPr>
            <a:picLocks noChangeAspect="1"/>
          </p:cNvPicPr>
          <p:nvPr/>
        </p:nvPicPr>
        <p:blipFill>
          <a:blip r:embed="rId7"/>
          <a:stretch>
            <a:fillRect/>
          </a:stretch>
        </p:blipFill>
        <p:spPr>
          <a:xfrm>
            <a:off x="6693496" y="3894144"/>
            <a:ext cx="4322258" cy="1154001"/>
          </a:xfrm>
          <a:prstGeom prst="rect">
            <a:avLst/>
          </a:prstGeom>
        </p:spPr>
      </p:pic>
      <p:grpSp>
        <p:nvGrpSpPr>
          <p:cNvPr id="21" name="组合 20"/>
          <p:cNvGrpSpPr/>
          <p:nvPr/>
        </p:nvGrpSpPr>
        <p:grpSpPr>
          <a:xfrm>
            <a:off x="6976090" y="-31532"/>
            <a:ext cx="5215910" cy="2707042"/>
            <a:chOff x="6976090" y="-31532"/>
            <a:chExt cx="5215910" cy="2707042"/>
          </a:xfrm>
        </p:grpSpPr>
        <p:pic>
          <p:nvPicPr>
            <p:cNvPr id="35" name="图片 34"/>
            <p:cNvPicPr>
              <a:picLocks noChangeAspect="1"/>
            </p:cNvPicPr>
            <p:nvPr/>
          </p:nvPicPr>
          <p:blipFill rotWithShape="1">
            <a:blip r:embed="rId8" cstate="screen"/>
            <a:srcRect/>
            <a:stretch>
              <a:fillRect/>
            </a:stretch>
          </p:blipFill>
          <p:spPr>
            <a:xfrm>
              <a:off x="9584045" y="-31532"/>
              <a:ext cx="2607955" cy="2707042"/>
            </a:xfrm>
            <a:prstGeom prst="rect">
              <a:avLst/>
            </a:prstGeom>
          </p:spPr>
        </p:pic>
        <p:pic>
          <p:nvPicPr>
            <p:cNvPr id="36" name="图片 35"/>
            <p:cNvPicPr>
              <a:picLocks noChangeAspect="1"/>
            </p:cNvPicPr>
            <p:nvPr/>
          </p:nvPicPr>
          <p:blipFill rotWithShape="1">
            <a:blip r:embed="rId8" cstate="screen"/>
            <a:srcRect/>
            <a:stretch>
              <a:fillRect/>
            </a:stretch>
          </p:blipFill>
          <p:spPr>
            <a:xfrm>
              <a:off x="6976090" y="-31532"/>
              <a:ext cx="2607955" cy="2707042"/>
            </a:xfrm>
            <a:prstGeom prst="rect">
              <a:avLst/>
            </a:prstGeom>
          </p:spPr>
        </p:pic>
      </p:grpSp>
      <p:grpSp>
        <p:nvGrpSpPr>
          <p:cNvPr id="40" name="组合 39"/>
          <p:cNvGrpSpPr/>
          <p:nvPr/>
        </p:nvGrpSpPr>
        <p:grpSpPr>
          <a:xfrm>
            <a:off x="6457174" y="1917721"/>
            <a:ext cx="4884469" cy="2068618"/>
            <a:chOff x="6457174" y="1917721"/>
            <a:chExt cx="4884469" cy="2068618"/>
          </a:xfrm>
        </p:grpSpPr>
        <p:sp>
          <p:nvSpPr>
            <p:cNvPr id="12" name="矩形 11"/>
            <p:cNvSpPr/>
            <p:nvPr/>
          </p:nvSpPr>
          <p:spPr>
            <a:xfrm>
              <a:off x="6490736" y="3214781"/>
              <a:ext cx="4817344" cy="771558"/>
            </a:xfrm>
            <a:prstGeom prst="rect">
              <a:avLst/>
            </a:prstGeom>
          </p:spPr>
          <p:txBody>
            <a:bodyPr wrap="none">
              <a:spAutoFit/>
            </a:bodyPr>
            <a:lstStyle/>
            <a:p>
              <a:pPr algn="ctr">
                <a:lnSpc>
                  <a:spcPct val="135000"/>
                </a:lnSpc>
              </a:pPr>
              <a:r>
                <a:rPr lang="zh-CN" altLang="en-US" sz="3600" b="1" dirty="0">
                  <a:gradFill>
                    <a:gsLst>
                      <a:gs pos="0">
                        <a:schemeClr val="accent1">
                          <a:lumMod val="5000"/>
                          <a:lumOff val="95000"/>
                        </a:schemeClr>
                      </a:gs>
                      <a:gs pos="100000">
                        <a:srgbClr val="F5BD4A"/>
                      </a:gs>
                    </a:gsLst>
                    <a:lin ang="5400000" scaled="1"/>
                  </a:gradFill>
                  <a:cs typeface="+mn-ea"/>
                  <a:sym typeface="+mn-lt"/>
                </a:rPr>
                <a:t>诚挚邀请您和您的家人</a:t>
              </a:r>
            </a:p>
          </p:txBody>
        </p:sp>
        <p:pic>
          <p:nvPicPr>
            <p:cNvPr id="3" name="图片 2"/>
            <p:cNvPicPr>
              <a:picLocks noChangeAspect="1"/>
            </p:cNvPicPr>
            <p:nvPr/>
          </p:nvPicPr>
          <p:blipFill>
            <a:blip r:embed="rId9" cstate="screen"/>
            <a:stretch>
              <a:fillRect/>
            </a:stretch>
          </p:blipFill>
          <p:spPr>
            <a:xfrm>
              <a:off x="6457174" y="1917721"/>
              <a:ext cx="4884469" cy="1410427"/>
            </a:xfrm>
            <a:prstGeom prst="rect">
              <a:avLst/>
            </a:prstGeom>
          </p:spPr>
        </p:pic>
      </p:grpSp>
      <p:pic>
        <p:nvPicPr>
          <p:cNvPr id="37" name="图片 36"/>
          <p:cNvPicPr>
            <a:picLocks noChangeAspect="1"/>
          </p:cNvPicPr>
          <p:nvPr/>
        </p:nvPicPr>
        <p:blipFill>
          <a:blip r:embed="rId10" cstate="screen"/>
          <a:stretch>
            <a:fillRect/>
          </a:stretch>
        </p:blipFill>
        <p:spPr>
          <a:xfrm>
            <a:off x="4636787" y="900812"/>
            <a:ext cx="730518" cy="672336"/>
          </a:xfrm>
          <a:prstGeom prst="rect">
            <a:avLst/>
          </a:prstGeom>
        </p:spPr>
      </p:pic>
      <p:pic>
        <p:nvPicPr>
          <p:cNvPr id="38" name="图片 37"/>
          <p:cNvPicPr>
            <a:picLocks noChangeAspect="1"/>
          </p:cNvPicPr>
          <p:nvPr/>
        </p:nvPicPr>
        <p:blipFill>
          <a:blip r:embed="rId11" cstate="screen"/>
          <a:stretch>
            <a:fillRect/>
          </a:stretch>
        </p:blipFill>
        <p:spPr>
          <a:xfrm>
            <a:off x="449452" y="4939822"/>
            <a:ext cx="1007980" cy="927699"/>
          </a:xfrm>
          <a:prstGeom prst="rect">
            <a:avLst/>
          </a:prstGeom>
        </p:spPr>
      </p:pic>
      <p:pic>
        <p:nvPicPr>
          <p:cNvPr id="39" name="图片 38"/>
          <p:cNvPicPr>
            <a:picLocks noChangeAspect="1"/>
          </p:cNvPicPr>
          <p:nvPr/>
        </p:nvPicPr>
        <p:blipFill rotWithShape="1">
          <a:blip r:embed="rId12" cstate="screen"/>
          <a:srcRect/>
          <a:stretch>
            <a:fillRect/>
          </a:stretch>
        </p:blipFill>
        <p:spPr>
          <a:xfrm>
            <a:off x="5230211" y="3919931"/>
            <a:ext cx="6961789" cy="296551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417">
        <p15:prstTrans prst="pageCurlDouble"/>
      </p:transition>
    </mc:Choice>
    <mc:Fallback xmlns="">
      <p:transition spd="slow" advTm="64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750"/>
                                        <p:tgtEl>
                                          <p:spTgt spid="1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1+#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0-#ppt_w/2"/>
                                          </p:val>
                                        </p:tav>
                                        <p:tav tm="100000">
                                          <p:val>
                                            <p:strVal val="#ppt_x"/>
                                          </p:val>
                                        </p:tav>
                                      </p:tavLst>
                                    </p:anim>
                                    <p:anim calcmode="lin" valueType="num">
                                      <p:cBhvr additive="base">
                                        <p:cTn id="27" dur="500" fill="hold"/>
                                        <p:tgtEl>
                                          <p:spTgt spid="18"/>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fltVal val="0"/>
                                          </p:val>
                                        </p:tav>
                                        <p:tav tm="100000">
                                          <p:val>
                                            <p:strVal val="#ppt_h"/>
                                          </p:val>
                                        </p:tav>
                                      </p:tavLst>
                                    </p:anim>
                                    <p:animEffect transition="in" filter="fade">
                                      <p:cBhvr>
                                        <p:cTn id="38" dur="500"/>
                                        <p:tgtEl>
                                          <p:spTgt spid="40"/>
                                        </p:tgtEl>
                                      </p:cBhvr>
                                    </p:animEffect>
                                  </p:childTnLst>
                                </p:cTn>
                              </p:par>
                            </p:childTnLst>
                          </p:cTn>
                        </p:par>
                        <p:par>
                          <p:cTn id="39" fill="hold">
                            <p:stCondLst>
                              <p:cond delay="4000"/>
                            </p:stCondLst>
                            <p:childTnLst>
                              <p:par>
                                <p:cTn id="40" presetID="16" presetClass="entr" presetSubtype="21"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cstate="screen"/>
          <a:srcRect/>
          <a:stretch>
            <a:fillRect/>
          </a:stretch>
        </p:blipFill>
        <p:spPr>
          <a:xfrm>
            <a:off x="0" y="-42513"/>
            <a:ext cx="12192000" cy="6921556"/>
          </a:xfrm>
          <a:prstGeom prst="rect">
            <a:avLst/>
          </a:prstGeom>
        </p:spPr>
      </p:pic>
      <p:pic>
        <p:nvPicPr>
          <p:cNvPr id="46" name="图片 45"/>
          <p:cNvPicPr>
            <a:picLocks noChangeAspect="1"/>
          </p:cNvPicPr>
          <p:nvPr/>
        </p:nvPicPr>
        <p:blipFill rotWithShape="1">
          <a:blip r:embed="rId3" cstate="screen"/>
          <a:srcRect/>
          <a:stretch>
            <a:fillRect/>
          </a:stretch>
        </p:blipFill>
        <p:spPr>
          <a:xfrm>
            <a:off x="0" y="5755461"/>
            <a:ext cx="12313920" cy="1133535"/>
          </a:xfrm>
          <a:prstGeom prst="rect">
            <a:avLst/>
          </a:prstGeom>
        </p:spPr>
      </p:pic>
      <p:pic>
        <p:nvPicPr>
          <p:cNvPr id="23" name="图片 22"/>
          <p:cNvPicPr>
            <a:picLocks noChangeAspect="1"/>
          </p:cNvPicPr>
          <p:nvPr/>
        </p:nvPicPr>
        <p:blipFill>
          <a:blip r:embed="rId4" cstate="screen"/>
          <a:stretch>
            <a:fillRect/>
          </a:stretch>
        </p:blipFill>
        <p:spPr>
          <a:xfrm>
            <a:off x="2339525" y="222465"/>
            <a:ext cx="7733043" cy="4798800"/>
          </a:xfrm>
          <a:prstGeom prst="rect">
            <a:avLst/>
          </a:prstGeom>
        </p:spPr>
      </p:pic>
      <p:pic>
        <p:nvPicPr>
          <p:cNvPr id="29" name="图片 28"/>
          <p:cNvPicPr>
            <a:picLocks noChangeAspect="1"/>
          </p:cNvPicPr>
          <p:nvPr/>
        </p:nvPicPr>
        <p:blipFill>
          <a:blip r:embed="rId5" cstate="screen"/>
          <a:stretch>
            <a:fillRect/>
          </a:stretch>
        </p:blipFill>
        <p:spPr>
          <a:xfrm>
            <a:off x="9419212" y="2016477"/>
            <a:ext cx="1306713" cy="1509536"/>
          </a:xfrm>
          <a:prstGeom prst="rect">
            <a:avLst/>
          </a:prstGeom>
        </p:spPr>
      </p:pic>
      <p:pic>
        <p:nvPicPr>
          <p:cNvPr id="30" name="图片 29"/>
          <p:cNvPicPr>
            <a:picLocks noChangeAspect="1"/>
          </p:cNvPicPr>
          <p:nvPr/>
        </p:nvPicPr>
        <p:blipFill>
          <a:blip r:embed="rId6" cstate="screen"/>
          <a:stretch>
            <a:fillRect/>
          </a:stretch>
        </p:blipFill>
        <p:spPr>
          <a:xfrm>
            <a:off x="1797195" y="-45584"/>
            <a:ext cx="1472797" cy="1133573"/>
          </a:xfrm>
          <a:prstGeom prst="rect">
            <a:avLst/>
          </a:prstGeom>
        </p:spPr>
      </p:pic>
      <p:pic>
        <p:nvPicPr>
          <p:cNvPr id="31" name="图片 30"/>
          <p:cNvPicPr>
            <a:picLocks noChangeAspect="1"/>
          </p:cNvPicPr>
          <p:nvPr/>
        </p:nvPicPr>
        <p:blipFill rotWithShape="1">
          <a:blip r:embed="rId7" cstate="screen"/>
          <a:srcRect/>
          <a:stretch>
            <a:fillRect/>
          </a:stretch>
        </p:blipFill>
        <p:spPr>
          <a:xfrm rot="5400000">
            <a:off x="9772799" y="-865197"/>
            <a:ext cx="1568411" cy="3269990"/>
          </a:xfrm>
          <a:prstGeom prst="rect">
            <a:avLst/>
          </a:prstGeom>
        </p:spPr>
      </p:pic>
      <p:pic>
        <p:nvPicPr>
          <p:cNvPr id="33" name="图片 32"/>
          <p:cNvPicPr>
            <a:picLocks noChangeAspect="1"/>
          </p:cNvPicPr>
          <p:nvPr/>
        </p:nvPicPr>
        <p:blipFill rotWithShape="1">
          <a:blip r:embed="rId8" cstate="screen"/>
          <a:srcRect/>
          <a:stretch>
            <a:fillRect/>
          </a:stretch>
        </p:blipFill>
        <p:spPr>
          <a:xfrm rot="16200000">
            <a:off x="1076918" y="3488018"/>
            <a:ext cx="934614" cy="1590600"/>
          </a:xfrm>
          <a:prstGeom prst="rect">
            <a:avLst/>
          </a:prstGeom>
        </p:spPr>
      </p:pic>
      <p:sp>
        <p:nvSpPr>
          <p:cNvPr id="40" name="矩形 39"/>
          <p:cNvSpPr/>
          <p:nvPr/>
        </p:nvSpPr>
        <p:spPr>
          <a:xfrm>
            <a:off x="4451572" y="3582295"/>
            <a:ext cx="3310522" cy="545149"/>
          </a:xfrm>
          <a:prstGeom prst="rect">
            <a:avLst/>
          </a:prstGeom>
        </p:spPr>
        <p:txBody>
          <a:bodyPr wrap="none">
            <a:spAutoFit/>
          </a:bodyPr>
          <a:lstStyle/>
          <a:p>
            <a:pPr algn="ctr">
              <a:lnSpc>
                <a:spcPct val="135000"/>
              </a:lnSpc>
            </a:pPr>
            <a:r>
              <a:rPr lang="zh-CN" altLang="en-US" sz="2400" dirty="0">
                <a:gradFill>
                  <a:gsLst>
                    <a:gs pos="0">
                      <a:schemeClr val="accent1">
                        <a:lumMod val="5000"/>
                        <a:lumOff val="95000"/>
                      </a:schemeClr>
                    </a:gs>
                    <a:gs pos="100000">
                      <a:srgbClr val="F5BD4A"/>
                    </a:gs>
                  </a:gsLst>
                  <a:lin ang="5400000" scaled="1"/>
                </a:gradFill>
                <a:cs typeface="+mn-ea"/>
                <a:sym typeface="+mn-lt"/>
              </a:rPr>
              <a:t>美妙的歌声，精彩的分享</a:t>
            </a:r>
          </a:p>
        </p:txBody>
      </p:sp>
      <p:sp>
        <p:nvSpPr>
          <p:cNvPr id="41" name="矩形 40"/>
          <p:cNvSpPr/>
          <p:nvPr/>
        </p:nvSpPr>
        <p:spPr>
          <a:xfrm>
            <a:off x="4441540" y="4049538"/>
            <a:ext cx="3308919" cy="545149"/>
          </a:xfrm>
          <a:prstGeom prst="rect">
            <a:avLst/>
          </a:prstGeom>
        </p:spPr>
        <p:txBody>
          <a:bodyPr wrap="none">
            <a:spAutoFit/>
          </a:bodyPr>
          <a:lstStyle/>
          <a:p>
            <a:pPr algn="ctr">
              <a:lnSpc>
                <a:spcPct val="135000"/>
              </a:lnSpc>
            </a:pPr>
            <a:r>
              <a:rPr lang="zh-CN" altLang="en-US" sz="2400" dirty="0">
                <a:gradFill>
                  <a:gsLst>
                    <a:gs pos="0">
                      <a:schemeClr val="accent1">
                        <a:lumMod val="5000"/>
                        <a:lumOff val="95000"/>
                      </a:schemeClr>
                    </a:gs>
                    <a:gs pos="100000">
                      <a:srgbClr val="F5BD4A"/>
                    </a:gs>
                  </a:gsLst>
                  <a:lin ang="5400000" scaled="1"/>
                </a:gradFill>
                <a:cs typeface="+mn-ea"/>
                <a:sym typeface="+mn-lt"/>
              </a:rPr>
              <a:t>平安的氛围，亲切的友情</a:t>
            </a:r>
          </a:p>
        </p:txBody>
      </p:sp>
      <p:grpSp>
        <p:nvGrpSpPr>
          <p:cNvPr id="2" name="组合 1"/>
          <p:cNvGrpSpPr/>
          <p:nvPr/>
        </p:nvGrpSpPr>
        <p:grpSpPr>
          <a:xfrm>
            <a:off x="2953416" y="4040020"/>
            <a:ext cx="6737335" cy="1747627"/>
            <a:chOff x="2953416" y="4040020"/>
            <a:chExt cx="6737335" cy="1747627"/>
          </a:xfrm>
        </p:grpSpPr>
        <p:grpSp>
          <p:nvGrpSpPr>
            <p:cNvPr id="43" name="组合 42"/>
            <p:cNvGrpSpPr/>
            <p:nvPr/>
          </p:nvGrpSpPr>
          <p:grpSpPr>
            <a:xfrm>
              <a:off x="2953416" y="4040020"/>
              <a:ext cx="6737335" cy="1747627"/>
              <a:chOff x="8465673" y="-42512"/>
              <a:chExt cx="5218840" cy="1353738"/>
            </a:xfrm>
          </p:grpSpPr>
          <p:pic>
            <p:nvPicPr>
              <p:cNvPr id="44" name="图片 43"/>
              <p:cNvPicPr>
                <a:picLocks noChangeAspect="1"/>
              </p:cNvPicPr>
              <p:nvPr/>
            </p:nvPicPr>
            <p:blipFill rotWithShape="1">
              <a:blip r:embed="rId9" cstate="screen"/>
              <a:srcRect t="-19414"/>
              <a:stretch>
                <a:fillRect/>
              </a:stretch>
            </p:blipFill>
            <p:spPr>
              <a:xfrm>
                <a:off x="11902699" y="-42512"/>
                <a:ext cx="1781814" cy="1353738"/>
              </a:xfrm>
              <a:prstGeom prst="rect">
                <a:avLst/>
              </a:prstGeom>
            </p:spPr>
          </p:pic>
          <p:pic>
            <p:nvPicPr>
              <p:cNvPr id="45" name="图片 44"/>
              <p:cNvPicPr>
                <a:picLocks noChangeAspect="1"/>
              </p:cNvPicPr>
              <p:nvPr/>
            </p:nvPicPr>
            <p:blipFill rotWithShape="1">
              <a:blip r:embed="rId10" cstate="screen"/>
              <a:srcRect l="-321" t="-19414"/>
              <a:stretch>
                <a:fillRect/>
              </a:stretch>
            </p:blipFill>
            <p:spPr>
              <a:xfrm>
                <a:off x="8465673" y="-42512"/>
                <a:ext cx="3468021" cy="1353738"/>
              </a:xfrm>
              <a:prstGeom prst="rect">
                <a:avLst/>
              </a:prstGeom>
            </p:spPr>
          </p:pic>
        </p:grpSp>
        <p:sp>
          <p:nvSpPr>
            <p:cNvPr id="42" name="矩形 41"/>
            <p:cNvSpPr/>
            <p:nvPr/>
          </p:nvSpPr>
          <p:spPr>
            <a:xfrm>
              <a:off x="4395466" y="4596354"/>
              <a:ext cx="3422732" cy="845040"/>
            </a:xfrm>
            <a:prstGeom prst="rect">
              <a:avLst/>
            </a:prstGeom>
          </p:spPr>
          <p:txBody>
            <a:bodyPr wrap="none">
              <a:spAutoFit/>
            </a:bodyPr>
            <a:lstStyle/>
            <a:p>
              <a:pPr algn="ctr">
                <a:lnSpc>
                  <a:spcPct val="135000"/>
                </a:lnSpc>
              </a:pPr>
              <a:r>
                <a:rPr lang="zh-CN" altLang="en-US" sz="4000" dirty="0">
                  <a:gradFill>
                    <a:gsLst>
                      <a:gs pos="0">
                        <a:schemeClr val="accent1">
                          <a:lumMod val="5000"/>
                          <a:lumOff val="95000"/>
                        </a:schemeClr>
                      </a:gs>
                      <a:gs pos="100000">
                        <a:srgbClr val="F5BD4A"/>
                      </a:gs>
                    </a:gsLst>
                    <a:lin ang="5400000" scaled="1"/>
                  </a:gradFill>
                  <a:cs typeface="+mn-ea"/>
                  <a:sym typeface="+mn-lt"/>
                </a:rPr>
                <a:t>等待您的到来</a:t>
              </a:r>
              <a:r>
                <a:rPr lang="en-US" altLang="zh-CN" sz="4000" dirty="0">
                  <a:gradFill>
                    <a:gsLst>
                      <a:gs pos="0">
                        <a:schemeClr val="accent1">
                          <a:lumMod val="5000"/>
                          <a:lumOff val="95000"/>
                        </a:schemeClr>
                      </a:gs>
                      <a:gs pos="100000">
                        <a:srgbClr val="F5BD4A"/>
                      </a:gs>
                    </a:gsLst>
                    <a:lin ang="5400000" scaled="1"/>
                  </a:gradFill>
                  <a:cs typeface="+mn-ea"/>
                  <a:sym typeface="+mn-lt"/>
                </a:rPr>
                <a:t>!</a:t>
              </a:r>
              <a:endParaRPr lang="zh-CN" altLang="en-US" sz="4000" dirty="0">
                <a:gradFill>
                  <a:gsLst>
                    <a:gs pos="0">
                      <a:schemeClr val="accent1">
                        <a:lumMod val="5000"/>
                        <a:lumOff val="95000"/>
                      </a:schemeClr>
                    </a:gs>
                    <a:gs pos="100000">
                      <a:srgbClr val="F5BD4A"/>
                    </a:gs>
                  </a:gsLst>
                  <a:lin ang="5400000" scaled="1"/>
                </a:gradFill>
                <a:cs typeface="+mn-ea"/>
                <a:sym typeface="+mn-lt"/>
              </a:endParaRPr>
            </a:p>
          </p:txBody>
        </p:sp>
      </p:grpSp>
      <p:pic>
        <p:nvPicPr>
          <p:cNvPr id="47" name="图片 46"/>
          <p:cNvPicPr>
            <a:picLocks noChangeAspect="1"/>
          </p:cNvPicPr>
          <p:nvPr/>
        </p:nvPicPr>
        <p:blipFill>
          <a:blip r:embed="rId11" cstate="screen"/>
          <a:stretch>
            <a:fillRect/>
          </a:stretch>
        </p:blipFill>
        <p:spPr>
          <a:xfrm>
            <a:off x="8409934" y="4971853"/>
            <a:ext cx="3269991" cy="1558949"/>
          </a:xfrm>
          <a:prstGeom prst="rect">
            <a:avLst/>
          </a:prstGeom>
        </p:spPr>
      </p:pic>
      <p:pic>
        <p:nvPicPr>
          <p:cNvPr id="48" name="图片 47"/>
          <p:cNvPicPr>
            <a:picLocks noChangeAspect="1"/>
          </p:cNvPicPr>
          <p:nvPr/>
        </p:nvPicPr>
        <p:blipFill>
          <a:blip r:embed="rId12" cstate="screen"/>
          <a:stretch>
            <a:fillRect/>
          </a:stretch>
        </p:blipFill>
        <p:spPr>
          <a:xfrm>
            <a:off x="220093" y="4951907"/>
            <a:ext cx="4477163" cy="19207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8240">
        <p15:prstTrans prst="drape"/>
      </p:transition>
    </mc:Choice>
    <mc:Fallback xmlns="">
      <p:transition spd="slow" advTm="82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750"/>
                                        <p:tgtEl>
                                          <p:spTgt spid="46"/>
                                        </p:tgtEl>
                                      </p:cBhvr>
                                    </p:animEffect>
                                  </p:childTnLst>
                                </p:cTn>
                              </p:par>
                              <p:par>
                                <p:cTn id="8" presetID="47"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anim calcmode="lin" valueType="num">
                                      <p:cBhvr>
                                        <p:cTn id="11" dur="1000" fill="hold"/>
                                        <p:tgtEl>
                                          <p:spTgt spid="30"/>
                                        </p:tgtEl>
                                        <p:attrNameLst>
                                          <p:attrName>ppt_x</p:attrName>
                                        </p:attrNameLst>
                                      </p:cBhvr>
                                      <p:tavLst>
                                        <p:tav tm="0">
                                          <p:val>
                                            <p:strVal val="#ppt_x"/>
                                          </p:val>
                                        </p:tav>
                                        <p:tav tm="100000">
                                          <p:val>
                                            <p:strVal val="#ppt_x"/>
                                          </p:val>
                                        </p:tav>
                                      </p:tavLst>
                                    </p:anim>
                                    <p:anim calcmode="lin" valueType="num">
                                      <p:cBhvr>
                                        <p:cTn id="12" dur="1000" fill="hold"/>
                                        <p:tgtEl>
                                          <p:spTgt spid="30"/>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1000" fill="hold"/>
                                        <p:tgtEl>
                                          <p:spTgt spid="47"/>
                                        </p:tgtEl>
                                        <p:attrNameLst>
                                          <p:attrName>ppt_x</p:attrName>
                                        </p:attrNameLst>
                                      </p:cBhvr>
                                      <p:tavLst>
                                        <p:tav tm="0">
                                          <p:val>
                                            <p:strVal val="1+#ppt_w/2"/>
                                          </p:val>
                                        </p:tav>
                                        <p:tav tm="100000">
                                          <p:val>
                                            <p:strVal val="#ppt_x"/>
                                          </p:val>
                                        </p:tav>
                                      </p:tavLst>
                                    </p:anim>
                                    <p:anim calcmode="lin" valueType="num">
                                      <p:cBhvr additive="base">
                                        <p:cTn id="17" dur="1000" fill="hold"/>
                                        <p:tgtEl>
                                          <p:spTgt spid="47"/>
                                        </p:tgtEl>
                                        <p:attrNameLst>
                                          <p:attrName>ppt_y</p:attrName>
                                        </p:attrNameLst>
                                      </p:cBhvr>
                                      <p:tavLst>
                                        <p:tav tm="0">
                                          <p:val>
                                            <p:strVal val="#ppt_y"/>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1250" fill="hold"/>
                                        <p:tgtEl>
                                          <p:spTgt spid="48"/>
                                        </p:tgtEl>
                                        <p:attrNameLst>
                                          <p:attrName>ppt_x</p:attrName>
                                        </p:attrNameLst>
                                      </p:cBhvr>
                                      <p:tavLst>
                                        <p:tav tm="0">
                                          <p:val>
                                            <p:strVal val="0-#ppt_w/2"/>
                                          </p:val>
                                        </p:tav>
                                        <p:tav tm="100000">
                                          <p:val>
                                            <p:strVal val="#ppt_x"/>
                                          </p:val>
                                        </p:tav>
                                      </p:tavLst>
                                    </p:anim>
                                    <p:anim calcmode="lin" valueType="num">
                                      <p:cBhvr additive="base">
                                        <p:cTn id="21" dur="1250" fill="hold"/>
                                        <p:tgtEl>
                                          <p:spTgt spid="48"/>
                                        </p:tgtEl>
                                        <p:attrNameLst>
                                          <p:attrName>ppt_y</p:attrName>
                                        </p:attrNameLst>
                                      </p:cBhvr>
                                      <p:tavLst>
                                        <p:tav tm="0">
                                          <p:val>
                                            <p:strVal val="1+#ppt_h/2"/>
                                          </p:val>
                                        </p:tav>
                                        <p:tav tm="100000">
                                          <p:val>
                                            <p:strVal val="#ppt_y"/>
                                          </p:val>
                                        </p:tav>
                                      </p:tavLst>
                                    </p:anim>
                                  </p:childTnLst>
                                </p:cTn>
                              </p:par>
                              <p:par>
                                <p:cTn id="22" presetID="31"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1000" fill="hold"/>
                                        <p:tgtEl>
                                          <p:spTgt spid="31"/>
                                        </p:tgtEl>
                                        <p:attrNameLst>
                                          <p:attrName>ppt_w</p:attrName>
                                        </p:attrNameLst>
                                      </p:cBhvr>
                                      <p:tavLst>
                                        <p:tav tm="0">
                                          <p:val>
                                            <p:fltVal val="0"/>
                                          </p:val>
                                        </p:tav>
                                        <p:tav tm="100000">
                                          <p:val>
                                            <p:strVal val="#ppt_w"/>
                                          </p:val>
                                        </p:tav>
                                      </p:tavLst>
                                    </p:anim>
                                    <p:anim calcmode="lin" valueType="num">
                                      <p:cBhvr>
                                        <p:cTn id="25" dur="1000" fill="hold"/>
                                        <p:tgtEl>
                                          <p:spTgt spid="31"/>
                                        </p:tgtEl>
                                        <p:attrNameLst>
                                          <p:attrName>ppt_h</p:attrName>
                                        </p:attrNameLst>
                                      </p:cBhvr>
                                      <p:tavLst>
                                        <p:tav tm="0">
                                          <p:val>
                                            <p:fltVal val="0"/>
                                          </p:val>
                                        </p:tav>
                                        <p:tav tm="100000">
                                          <p:val>
                                            <p:strVal val="#ppt_h"/>
                                          </p:val>
                                        </p:tav>
                                      </p:tavLst>
                                    </p:anim>
                                    <p:anim calcmode="lin" valueType="num">
                                      <p:cBhvr>
                                        <p:cTn id="26" dur="1000" fill="hold"/>
                                        <p:tgtEl>
                                          <p:spTgt spid="31"/>
                                        </p:tgtEl>
                                        <p:attrNameLst>
                                          <p:attrName>style.rotation</p:attrName>
                                        </p:attrNameLst>
                                      </p:cBhvr>
                                      <p:tavLst>
                                        <p:tav tm="0">
                                          <p:val>
                                            <p:fltVal val="90"/>
                                          </p:val>
                                        </p:tav>
                                        <p:tav tm="100000">
                                          <p:val>
                                            <p:fltVal val="0"/>
                                          </p:val>
                                        </p:tav>
                                      </p:tavLst>
                                    </p:anim>
                                    <p:animEffect transition="in" filter="fade">
                                      <p:cBhvr>
                                        <p:cTn id="27" dur="1000"/>
                                        <p:tgtEl>
                                          <p:spTgt spid="31"/>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47" presetClass="entr" presetSubtype="0" fill="hold" nodeType="withEffect">
                                  <p:stCondLst>
                                    <p:cond delay="25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5" presetClass="entr" presetSubtype="0"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1000" fill="hold"/>
                                        <p:tgtEl>
                                          <p:spTgt spid="2"/>
                                        </p:tgtEl>
                                        <p:attrNameLst>
                                          <p:attrName>ppt_w</p:attrName>
                                        </p:attrNameLst>
                                      </p:cBhvr>
                                      <p:tavLst>
                                        <p:tav tm="0">
                                          <p:val>
                                            <p:strVal val="#ppt_w*0.70"/>
                                          </p:val>
                                        </p:tav>
                                        <p:tav tm="100000">
                                          <p:val>
                                            <p:strVal val="#ppt_w"/>
                                          </p:val>
                                        </p:tav>
                                      </p:tavLst>
                                    </p:anim>
                                    <p:anim calcmode="lin" valueType="num">
                                      <p:cBhvr>
                                        <p:cTn id="55" dur="1000" fill="hold"/>
                                        <p:tgtEl>
                                          <p:spTgt spid="2"/>
                                        </p:tgtEl>
                                        <p:attrNameLst>
                                          <p:attrName>ppt_h</p:attrName>
                                        </p:attrNameLst>
                                      </p:cBhvr>
                                      <p:tavLst>
                                        <p:tav tm="0">
                                          <p:val>
                                            <p:strVal val="#ppt_h"/>
                                          </p:val>
                                        </p:tav>
                                        <p:tav tm="100000">
                                          <p:val>
                                            <p:strVal val="#ppt_h"/>
                                          </p:val>
                                        </p:tav>
                                      </p:tavLst>
                                    </p:anim>
                                    <p:animEffect transition="in" filter="fade">
                                      <p:cBhvr>
                                        <p:cTn id="5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RESOURCELIBID_PRE" val="12766"/>
</p:tagLst>
</file>

<file path=ppt/theme/theme1.xml><?xml version="1.0" encoding="utf-8"?>
<a:theme xmlns:a="http://schemas.openxmlformats.org/drawingml/2006/main" name=" www.2ppt.com">
  <a:themeElements>
    <a:clrScheme name="自定义 50">
      <a:dk1>
        <a:srgbClr val="3F4143"/>
      </a:dk1>
      <a:lt1>
        <a:srgbClr val="FFFFFF"/>
      </a:lt1>
      <a:dk2>
        <a:srgbClr val="3D3F41"/>
      </a:dk2>
      <a:lt2>
        <a:srgbClr val="FFFFFF"/>
      </a:lt2>
      <a:accent1>
        <a:srgbClr val="388385"/>
      </a:accent1>
      <a:accent2>
        <a:srgbClr val="6D8F41"/>
      </a:accent2>
      <a:accent3>
        <a:srgbClr val="5595C1"/>
      </a:accent3>
      <a:accent4>
        <a:srgbClr val="5A7540"/>
      </a:accent4>
      <a:accent5>
        <a:srgbClr val="DEB054"/>
      </a:accent5>
      <a:accent6>
        <a:srgbClr val="B84D30"/>
      </a:accent6>
      <a:hlink>
        <a:srgbClr val="00B0F0"/>
      </a:hlink>
      <a:folHlink>
        <a:srgbClr val="AFB2B4"/>
      </a:folHlink>
    </a:clrScheme>
    <a:fontScheme name="3scc5b10">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637092600809761737</Template>
  <TotalTime>0</TotalTime>
  <Words>211</Words>
  <Application>Microsoft Office PowerPoint</Application>
  <PresentationFormat>宽屏</PresentationFormat>
  <Paragraphs>15</Paragraphs>
  <Slides>6</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6</vt:i4>
      </vt:variant>
    </vt:vector>
  </HeadingPairs>
  <TitlesOfParts>
    <vt:vector size="16" baseType="lpstr">
      <vt:lpstr>宋体</vt:lpstr>
      <vt:lpstr>微软雅黑</vt:lpstr>
      <vt:lpstr>义启小魏楷</vt:lpstr>
      <vt:lpstr>幼圆</vt:lpstr>
      <vt:lpstr>Arial</vt:lpstr>
      <vt:lpstr>Arial Black</vt:lpstr>
      <vt:lpstr>Calibri</vt:lpstr>
      <vt:lpstr>Webdings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2022-03-11T03:44:40Z</dcterms:created>
  <dcterms:modified xsi:type="dcterms:W3CDTF">2023-01-10T10:13:26Z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20B27C46D5F6411ABF5869036177ACAA</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