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8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-1674" y="-90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F494A-FC7A-4B4D-8876-AB88F0139F3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7F71-4805-4C0A-B8D0-155A87B08E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BF18C78C-D1E2-40CE-BCB3-A4E11E5F00F9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00B48-13ED-4930-BC25-EB948A44BA3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0EB48-BAD5-41BF-90E3-C2429BEC9E0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D2CE5-39E1-4A57-8EEC-C5E0B3E1E98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BF404-3122-4BF9-8FDD-E04A28FC144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E5F44F-E9D9-4FFA-B25E-074473061B4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A7F6A-080D-44FA-AC04-D9B096105B3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421C3-2585-41A6-A301-552DE63A2DE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0A332-9928-4441-8D84-00CBAA87C23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22638-23EF-4C84-A315-B3B4398B25E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F5024-A276-42DB-A43E-2153100D1E3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60B6D-2FE0-4138-BC3E-251BDA39617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9B4C7-051B-4C10-81E3-15F94F0610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C6BFC9C-35E2-413F-812B-A6389780FA1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3686943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(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</a:t>
            </a: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时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solidFill>
                <a:srgbClr val="00000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422497"/>
            <a:ext cx="9144000" cy="165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algn="ctr">
              <a:lnSpc>
                <a:spcPct val="150000"/>
              </a:lnSpc>
            </a:pPr>
            <a:r>
              <a:rPr lang="en-US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read Treasure Island yet?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80526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58" name="Picture 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528888"/>
            <a:ext cx="3714750" cy="1163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72" name="Rectangle 28"/>
          <p:cNvSpPr>
            <a:spLocks noChangeArrowheads="1"/>
          </p:cNvSpPr>
          <p:nvPr/>
        </p:nvSpPr>
        <p:spPr bwMode="auto">
          <a:xfrm>
            <a:off x="322263" y="981075"/>
            <a:ext cx="8499475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本单元以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文学和音乐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为话题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学习运用现在完成时态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have/has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＋动词的过去分词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结构谈论已读过的书和已听过的音乐。文学和音乐领域作品丰富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风格独特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个性鲜明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并且它们都能产生潜移默化、塑造灵魂的效果。具体到书面表达中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要求同学们能根据所学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写一篇关于某文学作品、音乐作品或某位歌手、作家的文章。注意在写作时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要正确使用时态。</a:t>
            </a:r>
          </a:p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教材中出现的相关句型：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It's about four sisters growing up.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它关于四个姐妹成长的故事。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Her favorite kind of books is science fiction.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她最喜爱的书的类型是科幻小说。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Listening to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Toms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 is a good way to wake up.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听汤姆乐队是清醒的好方法。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80" name="Rectangle 12"/>
          <p:cNvSpPr>
            <a:spLocks noChangeArrowheads="1"/>
          </p:cNvSpPr>
          <p:nvPr/>
        </p:nvSpPr>
        <p:spPr bwMode="auto">
          <a:xfrm>
            <a:off x="323850" y="1171575"/>
            <a:ext cx="849630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eaLnBrk="0" hangingPunct="0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④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She heard a song full of feelings about returning home on the radio.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她在收音机上听到一首充满归家情感的歌曲。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⑤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It reminds us that the best things in life are free—laughter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friends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family and the beauty of nature and the countryside.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它使我们想起生活中最美好的东西是免费的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——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笑声、朋友、家人以及大自然和乡村的美丽。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Garth is one of the most successful musicians in American history.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加思是美国历史上最成功的音乐家之一。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He's sold more than 120 million records.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他已卖掉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1.2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亿多张唱片。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⑧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Many songs these days are just about modern life in the US.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当今许多歌曲是关于美国现代生活的。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indent="266700"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 first line in the song is...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歌曲排行榜第一是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395288" y="1773238"/>
            <a:ext cx="835342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句型拓展：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Chen Ping likes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reading.She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has read at least 200 different books.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陈平喜爱阅读。她至少读了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200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本不同的书。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movie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To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</a:t>
            </a:r>
            <a:r>
              <a:rPr lang="en-US" altLang="zh-CN" sz="2000" i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Youth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 brings me back to my college life.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电影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《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致青春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》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把我带回了我的大学生活。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Mo Yan is one of the most successful writers in Chinese history.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莫言是中国历史上最成功的作家之一。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④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The book reminds students that studying without thinking is dangerous.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这本书提醒学生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学而不思则罔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7348" name="Object 132"/>
          <p:cNvGraphicFramePr>
            <a:graphicFrameLocks noChangeAspect="1"/>
          </p:cNvGraphicFramePr>
          <p:nvPr/>
        </p:nvGraphicFramePr>
        <p:xfrm>
          <a:off x="395288" y="1268413"/>
          <a:ext cx="18176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23" name="文档" r:id="rId3" imgW="1850390" imgH="594995" progId="Word.Document.8">
                  <p:embed/>
                </p:oleObj>
              </mc:Choice>
              <mc:Fallback>
                <p:oleObj name="文档" r:id="rId3" imgW="1850390" imgH="594995" progId="Word.Document.8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268413"/>
                        <a:ext cx="1817687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350" name="Rectangle 134"/>
          <p:cNvSpPr>
            <a:spLocks noChangeArrowheads="1"/>
          </p:cNvSpPr>
          <p:nvPr/>
        </p:nvSpPr>
        <p:spPr bwMode="auto">
          <a:xfrm>
            <a:off x="179388" y="1849438"/>
            <a:ext cx="8713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假如你校正在举办读书月活动。请你根据下面的表格提示写一篇英语短文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介绍一下你最喜欢的书</a:t>
            </a:r>
            <a:r>
              <a:rPr lang="en-US" altLang="zh-CN" sz="2000" dirty="0">
                <a:latin typeface="Courier New" panose="02070309020205020404"/>
                <a:cs typeface="Times New Roman" panose="02020603050405020304" pitchFamily="18" charset="0"/>
              </a:rPr>
              <a:t>——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《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鲁滨逊漂流记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》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。要求不少于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词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可适当发挥。</a:t>
            </a:r>
          </a:p>
        </p:txBody>
      </p:sp>
      <p:graphicFrame>
        <p:nvGraphicFramePr>
          <p:cNvPr id="137415" name="Group 199"/>
          <p:cNvGraphicFramePr>
            <a:graphicFrameLocks noGrp="1"/>
          </p:cNvGraphicFramePr>
          <p:nvPr/>
        </p:nvGraphicFramePr>
        <p:xfrm>
          <a:off x="395288" y="2855913"/>
          <a:ext cx="8208962" cy="3664269"/>
        </p:xfrm>
        <a:graphic>
          <a:graphicData uri="http://schemas.openxmlformats.org/drawingml/2006/table">
            <a:tbl>
              <a:tblPr/>
              <a:tblGrid>
                <a:gridCol w="117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书名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《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鲁滨逊漂流记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》(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Robinson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Crusoe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作者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丹尼尔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·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笛福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(Daniel Defoe)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成书时间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1719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年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7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大致内容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　鲁滨逊是一名英国水手。他喜欢航海和冒险。有一天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gLiU_HKSCS" pitchFamily="18" charset="-120"/>
                          <a:ea typeface="MingLiU_HKSCS" pitchFamily="18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鲁滨逊乘船前往南美洲。途中遇到暴风雨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gLiU_HKSCS" pitchFamily="18" charset="-12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船翻了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gLiU_HKSCS" pitchFamily="18" charset="-12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他被巨浪冲到了一个荒岛上。他不得不在荒岛上生活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gLiU_HKSCS" pitchFamily="18" charset="-12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并且建了一座房子来居住。他经历了各种各样的困难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gLiU_HKSCS" pitchFamily="18" charset="-12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最终生存了下来。他一直努力尝试回到他的祖国。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28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年后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ingLiU_HKSCS" pitchFamily="18" charset="-120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他终于回到了英国。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启示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……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341" name="Rectangle 101"/>
          <p:cNvSpPr>
            <a:spLocks noChangeArrowheads="1"/>
          </p:cNvSpPr>
          <p:nvPr/>
        </p:nvSpPr>
        <p:spPr bwMode="auto">
          <a:xfrm>
            <a:off x="323850" y="996747"/>
            <a:ext cx="8640638" cy="463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>
              <a:spcBef>
                <a:spcPts val="600"/>
              </a:spcBef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提示词汇：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publish 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出版；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hardship 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艰难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困苦</a:t>
            </a:r>
            <a:r>
              <a:rPr lang="zh-CN" altLang="en-US" sz="2000" dirty="0" smtClean="0">
                <a:latin typeface="Times New Roman" panose="02020603050405020304" pitchFamily="18" charset="0"/>
                <a:ea typeface="楷体_GB2312" charset="-122"/>
              </a:rPr>
              <a:t>；</a:t>
            </a:r>
            <a:r>
              <a:rPr lang="en-US" altLang="zh-CN" sz="2000" dirty="0" smtClean="0">
                <a:ea typeface="楷体_GB2312" charset="-122"/>
              </a:rPr>
              <a:t>survive 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生存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indent="266700" eaLnBrk="0" hangingPunct="0"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favorite book is 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Robinson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Crusoe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.It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novel written by Daniel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Defoe.It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first published in 1719.This novel is about Robinson's unusual experience on a wild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island.Robinson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an English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sailor.He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liked sailing and taking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adventures.One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went to South America by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ship.On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way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ship sank because of a storm and he was washed to a wild island by huge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waves.He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lost everything and had to live on the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island.He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cut down trees and built a house to live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in.He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went out every day to kill animals for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food.He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experienced lots of hardships and finally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survived.He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tried hard to go back to his 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homeland.After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years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finally went back to England.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novel tells us that no matter how hard the situation is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can't give up.</a:t>
            </a:r>
            <a:endParaRPr lang="en-US" altLang="zh-CN" sz="2000" dirty="0">
              <a:latin typeface="Times New Roman" panose="02020603050405020304" pitchFamily="18" charset="0"/>
            </a:endParaRPr>
          </a:p>
          <a:p>
            <a:pPr indent="266700" eaLnBrk="0" hangingPunct="0">
              <a:spcBef>
                <a:spcPts val="600"/>
              </a:spcBef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点评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】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①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开门见山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直接点明作者最喜爱的书。②简要介绍书的作者、出书时间和这本书的大意。③详细介绍书的内容。④发表作者自己的观点及看法。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350" name="Object 86"/>
          <p:cNvGraphicFramePr>
            <a:graphicFrameLocks noChangeAspect="1"/>
          </p:cNvGraphicFramePr>
          <p:nvPr/>
        </p:nvGraphicFramePr>
        <p:xfrm>
          <a:off x="322263" y="1339850"/>
          <a:ext cx="192246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60" name="文档" r:id="rId3" imgW="1954530" imgH="594995" progId="Word.Document.8">
                  <p:embed/>
                </p:oleObj>
              </mc:Choice>
              <mc:Fallback>
                <p:oleObj name="文档" r:id="rId3" imgW="1954530" imgH="594995" progId="Word.Document.8">
                  <p:embed/>
                  <p:pic>
                    <p:nvPicPr>
                      <p:cNvPr id="0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1339850"/>
                        <a:ext cx="1922462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352" name="Rectangle 88"/>
          <p:cNvSpPr>
            <a:spLocks noChangeArrowheads="1"/>
          </p:cNvSpPr>
          <p:nvPr/>
        </p:nvSpPr>
        <p:spPr bwMode="auto">
          <a:xfrm>
            <a:off x="322263" y="2349500"/>
            <a:ext cx="8497887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你班下周的英语口语课要就</a:t>
            </a:r>
            <a:r>
              <a:rPr lang="zh-CN" altLang="en-US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你最喜欢的电影或戏剧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(play)</a:t>
            </a:r>
            <a:r>
              <a:rPr lang="en-US" altLang="zh-CN" sz="2000" dirty="0"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这一话题进行讨论。请你根据以下提示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用英语写一篇短文为此做准备。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提示：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你最喜欢的电影或戏剧是什么？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它主要讲述了什么？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它有什么特别之处或你学到了什么？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要求：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词左右</a:t>
            </a:r>
            <a:r>
              <a:rPr lang="zh-CN" altLang="en-US" sz="2000" dirty="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可适当发挥。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76" name="Rectangle 48"/>
          <p:cNvSpPr>
            <a:spLocks noChangeArrowheads="1"/>
          </p:cNvSpPr>
          <p:nvPr/>
        </p:nvSpPr>
        <p:spPr bwMode="auto">
          <a:xfrm>
            <a:off x="323850" y="2001838"/>
            <a:ext cx="84963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orite play is Teahouse.It is so interesting that I ha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atched it three times.Teahouse is one of Lao She's most famous plays.It describes people's li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in China about one hundred years ago.All the actors and actresses did a good job.E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 time I 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atched it</a:t>
            </a:r>
            <a:r>
              <a:rPr lang="zh-CN" altLang="en-US" sz="20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felt like I 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li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 in that time.I ad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ise you to 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 it because it sho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you ho</a:t>
            </a:r>
            <a:r>
              <a:rPr lang="en-US" altLang="zh-CN" sz="20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China has changed and it's easy to understand.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888</Words>
  <Application>Microsoft Office PowerPoint</Application>
  <PresentationFormat>全屏显示(4:3)</PresentationFormat>
  <Paragraphs>41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MingLiU_HKSCS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2023-01-16T15:20:35Z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E727C705B6944E88A25F816534F27F4C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