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322" r:id="rId3"/>
    <p:sldId id="323" r:id="rId5"/>
    <p:sldId id="324" r:id="rId6"/>
    <p:sldId id="292" r:id="rId7"/>
    <p:sldId id="295" r:id="rId8"/>
    <p:sldId id="297" r:id="rId9"/>
    <p:sldId id="314" r:id="rId10"/>
    <p:sldId id="318" r:id="rId11"/>
    <p:sldId id="298" r:id="rId12"/>
    <p:sldId id="325" r:id="rId13"/>
    <p:sldId id="313" r:id="rId14"/>
    <p:sldId id="291" r:id="rId15"/>
    <p:sldId id="286" r:id="rId16"/>
    <p:sldId id="306" r:id="rId17"/>
    <p:sldId id="307" r:id="rId18"/>
    <p:sldId id="317" r:id="rId19"/>
    <p:sldId id="326" r:id="rId20"/>
    <p:sldId id="321" r:id="rId21"/>
    <p:sldId id="301" r:id="rId22"/>
    <p:sldId id="287" r:id="rId23"/>
    <p:sldId id="320" r:id="rId24"/>
    <p:sldId id="327" r:id="rId25"/>
    <p:sldId id="293" r:id="rId26"/>
    <p:sldId id="290" r:id="rId27"/>
    <p:sldId id="310" r:id="rId28"/>
    <p:sldId id="319" r:id="rId29"/>
    <p:sldId id="289" r:id="rId30"/>
    <p:sldId id="315" r:id="rId31"/>
    <p:sldId id="311" r:id="rId32"/>
    <p:sldId id="328" r:id="rId33"/>
  </p:sldIdLst>
  <p:sldSz cx="9144000" cy="5143500" type="screen16x9"/>
  <p:notesSz cx="6858000" cy="91440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D1B7A3"/>
    <a:srgbClr val="D1AC70"/>
    <a:srgbClr val="F1D9CE"/>
    <a:srgbClr val="CC0F19"/>
    <a:srgbClr val="FFED5D"/>
    <a:srgbClr val="FFE817"/>
    <a:srgbClr val="BB0028"/>
    <a:srgbClr val="BB002B"/>
    <a:srgbClr val="0FA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p:scale>
          <a:sx n="78" d="100"/>
          <a:sy n="78" d="100"/>
        </p:scale>
        <p:origin x="1470" y="1278"/>
      </p:cViewPr>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BCC8F-34AF-411B-9116-44B51D1EF3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69CD4-AF2D-46DE-8127-5B786FC6E1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30E57-4937-4F5B-A6B4-F3CB5A1EE5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30E57-4937-4F5B-A6B4-F3CB5A1EE5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BA65C-655D-41BB-A30F-BC31422F9EA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30E57-4937-4F5B-A6B4-F3CB5A1EE55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66D8B3-534F-4D0F-AF84-F3199E9D77A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66D8B3-534F-4D0F-AF84-F3199E9D77A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30E57-4937-4F5B-A6B4-F3CB5A1EE55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BA65C-655D-41BB-A30F-BC31422F9EA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8A64-06D2-42FF-9040-0E42F8E407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30E57-4937-4F5B-A6B4-F3CB5A1EE55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30E57-4937-4F5B-A6B4-F3CB5A1EE5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2725EB-78B0-4AB0-A628-42BFD04059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F2841-D49E-44F1-B3EE-397EDCC209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矩形 1"/>
          <p:cNvSpPr/>
          <p:nvPr userDrawn="1"/>
        </p:nvSpPr>
        <p:spPr>
          <a:xfrm>
            <a:off x="323528" y="483518"/>
            <a:ext cx="8496944"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7305" y="1250608"/>
            <a:ext cx="3553390" cy="3553390"/>
          </a:xfrm>
          <a:prstGeom prst="rect">
            <a:avLst/>
          </a:prstGeom>
        </p:spPr>
      </p:pic>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079" y="-2036762"/>
            <a:ext cx="4464496" cy="44644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7568515" y="627620"/>
            <a:ext cx="1237129" cy="123712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485889" y="3650667"/>
            <a:ext cx="1237129" cy="123712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485889" y="752394"/>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0.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5.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5.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png"/><Relationship Id="rId4" Type="http://schemas.microsoft.com/office/2007/relationships/hdphoto" Target="../media/image19.wdp"/><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7508" y="571615"/>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731990"/>
            <a:ext cx="9144000" cy="514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 name="直接连接符 5"/>
          <p:cNvCxnSpPr/>
          <p:nvPr/>
        </p:nvCxnSpPr>
        <p:spPr>
          <a:xfrm>
            <a:off x="1489707" y="3322038"/>
            <a:ext cx="5068781" cy="224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89926" y="2093959"/>
            <a:ext cx="5529563" cy="854080"/>
          </a:xfrm>
          <a:prstGeom prst="rect">
            <a:avLst/>
          </a:prstGeom>
          <a:noFill/>
        </p:spPr>
        <p:txBody>
          <a:bodyPr wrap="square" rtlCol="0">
            <a:spAutoFit/>
          </a:bodyPr>
          <a:lstStyle/>
          <a:p>
            <a:pPr algn="ctr"/>
            <a:r>
              <a:rPr lang="zh-CN" altLang="en-US" sz="4950" b="1" dirty="0" smtClean="0">
                <a:latin typeface="微软雅黑" panose="020B0503020204020204" pitchFamily="34" charset="-122"/>
                <a:ea typeface="微软雅黑" panose="020B0503020204020204" pitchFamily="34" charset="-122"/>
              </a:rPr>
              <a:t>商务计划 </a:t>
            </a:r>
            <a:r>
              <a:rPr lang="zh-CN" altLang="en-US" sz="4950" b="1" dirty="0" smtClean="0">
                <a:latin typeface="微软雅黑" panose="020B0503020204020204" pitchFamily="34" charset="-122"/>
                <a:ea typeface="微软雅黑" panose="020B0503020204020204" pitchFamily="34" charset="-122"/>
              </a:rPr>
              <a:t>工作汇报</a:t>
            </a:r>
            <a:endParaRPr lang="zh-CN" altLang="en-US" sz="4950" b="1" dirty="0">
              <a:latin typeface="微软雅黑" panose="020B0503020204020204" pitchFamily="34" charset="-122"/>
              <a:ea typeface="微软雅黑" panose="020B0503020204020204" pitchFamily="34" charset="-122"/>
            </a:endParaRPr>
          </a:p>
        </p:txBody>
      </p:sp>
      <p:sp>
        <p:nvSpPr>
          <p:cNvPr id="10" name="矩形 9"/>
          <p:cNvSpPr/>
          <p:nvPr/>
        </p:nvSpPr>
        <p:spPr>
          <a:xfrm>
            <a:off x="1356974" y="2886236"/>
            <a:ext cx="4045466" cy="338554"/>
          </a:xfrm>
          <a:prstGeom prst="rect">
            <a:avLst/>
          </a:prstGeom>
        </p:spPr>
        <p:txBody>
          <a:bodyPr wrap="none">
            <a:spAutoFit/>
          </a:bodyPr>
          <a:lstStyle/>
          <a:p>
            <a:pPr algn="ct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R</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EPERT ON THE RESEARCH RESULTS</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5" name="组合 14"/>
          <p:cNvGrpSpPr/>
          <p:nvPr/>
        </p:nvGrpSpPr>
        <p:grpSpPr>
          <a:xfrm>
            <a:off x="1563433" y="1477264"/>
            <a:ext cx="1350000" cy="444834"/>
            <a:chOff x="5196000" y="0"/>
            <a:chExt cx="1800000" cy="900000"/>
          </a:xfrm>
        </p:grpSpPr>
        <p:sp>
          <p:nvSpPr>
            <p:cNvPr id="4" name="矩形 3"/>
            <p:cNvSpPr/>
            <p:nvPr/>
          </p:nvSpPr>
          <p:spPr>
            <a:xfrm>
              <a:off x="5196000" y="0"/>
              <a:ext cx="1800000" cy="9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文本框 10"/>
            <p:cNvSpPr txBox="1"/>
            <p:nvPr/>
          </p:nvSpPr>
          <p:spPr>
            <a:xfrm>
              <a:off x="5294599" y="0"/>
              <a:ext cx="1602803" cy="553998"/>
            </a:xfrm>
            <a:prstGeom prst="rect">
              <a:avLst/>
            </a:prstGeom>
            <a:noFill/>
          </p:spPr>
          <p:txBody>
            <a:bodyPr wrap="square"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LOGO</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1356974" y="3549590"/>
            <a:ext cx="3113128"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某某有限公司创意</a:t>
            </a:r>
            <a:r>
              <a:rPr lang="zh-CN" altLang="en-US" sz="1200" b="1" dirty="0" smtClean="0">
                <a:latin typeface="微软雅黑" panose="020B0503020204020204" pitchFamily="34" charset="-122"/>
                <a:ea typeface="微软雅黑" panose="020B0503020204020204" pitchFamily="34" charset="-122"/>
              </a:rPr>
              <a:t>无限</a:t>
            </a:r>
            <a:r>
              <a:rPr lang="zh-CN" altLang="en-US" sz="1200" b="1" dirty="0">
                <a:latin typeface="微软雅黑" panose="020B0503020204020204" pitchFamily="34" charset="-122"/>
                <a:ea typeface="微软雅黑" panose="020B0503020204020204" pitchFamily="34" charset="-122"/>
              </a:rPr>
              <a:t>财务</a:t>
            </a:r>
            <a:r>
              <a:rPr lang="zh-CN" altLang="en-US" sz="1200" b="1" dirty="0" smtClean="0">
                <a:latin typeface="微软雅黑" panose="020B0503020204020204" pitchFamily="34" charset="-122"/>
                <a:ea typeface="微软雅黑" panose="020B0503020204020204" pitchFamily="34" charset="-122"/>
              </a:rPr>
              <a:t>教研</a:t>
            </a:r>
            <a:r>
              <a:rPr lang="zh-CN" altLang="en-US" sz="1200" b="1" dirty="0">
                <a:latin typeface="微软雅黑" panose="020B0503020204020204" pitchFamily="34" charset="-122"/>
                <a:ea typeface="微软雅黑" panose="020B0503020204020204" pitchFamily="34" charset="-122"/>
              </a:rPr>
              <a:t>项目组</a:t>
            </a:r>
            <a:endParaRPr lang="zh-CN" altLang="en-US" sz="1200" b="1" dirty="0">
              <a:latin typeface="微软雅黑" panose="020B0503020204020204" pitchFamily="34" charset="-122"/>
              <a:ea typeface="微软雅黑" panose="020B0503020204020204" pitchFamily="34" charset="-122"/>
            </a:endParaRPr>
          </a:p>
        </p:txBody>
      </p:sp>
      <p:pic>
        <p:nvPicPr>
          <p:cNvPr id="16" name="Thomas Greenberg - The Right Path">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52400" y="-487136"/>
            <a:ext cx="457200" cy="457200"/>
          </a:xfrm>
          <a:prstGeom prst="rect">
            <a:avLst/>
          </a:prstGeom>
        </p:spPr>
      </p:pic>
      <p:sp>
        <p:nvSpPr>
          <p:cNvPr id="7" name="矩形 6"/>
          <p:cNvSpPr/>
          <p:nvPr/>
        </p:nvSpPr>
        <p:spPr>
          <a:xfrm flipH="1">
            <a:off x="8248388" y="730590"/>
            <a:ext cx="45719" cy="7466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H="1" flipV="1">
            <a:off x="7716642" y="914556"/>
            <a:ext cx="71867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724766" y="3826589"/>
            <a:ext cx="45719" cy="608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H="1" flipV="1">
            <a:off x="571249" y="4278259"/>
            <a:ext cx="71867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16"/>
                </p:tgtEl>
              </p:cMediaNode>
            </p:audio>
          </p:childTnLst>
        </p:cTn>
      </p:par>
    </p:tnLst>
    <p:bldLst>
      <p:bldP spid="3" grpId="0" animBg="1"/>
      <p:bldP spid="8"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7508" y="571615"/>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1146028"/>
            <a:ext cx="8806543" cy="2851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1104857" y="3300701"/>
            <a:ext cx="2700000" cy="1350000"/>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290426" y="3708931"/>
            <a:ext cx="2328863" cy="600164"/>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第二章</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47664" y="1927099"/>
            <a:ext cx="7114602"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cs typeface="+mn-ea"/>
                <a:sym typeface="+mn-lt"/>
              </a:rPr>
              <a:t>点击输入标题名称</a:t>
            </a:r>
            <a:endParaRPr lang="zh-CN" altLang="en-US" sz="6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a:spLocks noChangeArrowheads="1"/>
          </p:cNvSpPr>
          <p:nvPr/>
        </p:nvSpPr>
        <p:spPr bwMode="auto">
          <a:xfrm>
            <a:off x="4218360" y="3015744"/>
            <a:ext cx="37322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defRPr/>
            </a:pP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14"/>
          <p:cNvSpPr>
            <a:spLocks noChangeArrowheads="1"/>
          </p:cNvSpPr>
          <p:nvPr/>
        </p:nvSpPr>
        <p:spPr bwMode="gray">
          <a:xfrm>
            <a:off x="4340989" y="1102964"/>
            <a:ext cx="261418" cy="3176693"/>
          </a:xfrm>
          <a:prstGeom prst="roundRect">
            <a:avLst>
              <a:gd name="adj" fmla="val 50000"/>
            </a:avLst>
          </a:prstGeom>
          <a:solidFill>
            <a:schemeClr val="bg1">
              <a:lumMod val="65000"/>
              <a:alpha val="69804"/>
            </a:schemeClr>
          </a:solidFill>
          <a:ln w="12700" cmpd="sng">
            <a:noFill/>
            <a:round/>
          </a:ln>
          <a:effectLst/>
        </p:spPr>
        <p:txBody>
          <a:bodyPr lIns="71063" tIns="35532" rIns="71063" bIns="35532"/>
          <a:lstStyle/>
          <a:p>
            <a:endParaRPr lang="zh-CN" altLang="en-US" sz="960"/>
          </a:p>
        </p:txBody>
      </p:sp>
      <p:grpSp>
        <p:nvGrpSpPr>
          <p:cNvPr id="41" name="组合 40"/>
          <p:cNvGrpSpPr/>
          <p:nvPr/>
        </p:nvGrpSpPr>
        <p:grpSpPr>
          <a:xfrm>
            <a:off x="1594844" y="1778578"/>
            <a:ext cx="2956985" cy="573437"/>
            <a:chOff x="946765" y="1891680"/>
            <a:chExt cx="3726211" cy="764802"/>
          </a:xfrm>
        </p:grpSpPr>
        <p:sp>
          <p:nvSpPr>
            <p:cNvPr id="42" name="椭圆 41"/>
            <p:cNvSpPr/>
            <p:nvPr/>
          </p:nvSpPr>
          <p:spPr>
            <a:xfrm flipH="1">
              <a:off x="4483238" y="2152317"/>
              <a:ext cx="189738" cy="189738"/>
            </a:xfrm>
            <a:prstGeom prst="ellipse">
              <a:avLst/>
            </a:prstGeom>
            <a:solidFill>
              <a:srgbClr val="FF0000"/>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noAutofit/>
            </a:bodyPr>
            <a:lstStyle/>
            <a:p>
              <a:pPr algn="ctr" defTabSz="710565">
                <a:defRPr/>
              </a:pPr>
              <a:endParaRPr lang="en-US" sz="1900" b="1" kern="0" dirty="0">
                <a:solidFill>
                  <a:sysClr val="window" lastClr="FFFFFF"/>
                </a:solidFill>
                <a:latin typeface="Calibri" panose="020F0502020204030204"/>
              </a:endParaRPr>
            </a:p>
          </p:txBody>
        </p:sp>
        <p:sp>
          <p:nvSpPr>
            <p:cNvPr id="43" name="椭圆形标注 42"/>
            <p:cNvSpPr/>
            <p:nvPr/>
          </p:nvSpPr>
          <p:spPr>
            <a:xfrm rot="15378986">
              <a:off x="1000171" y="1895528"/>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defTabSz="710565">
                <a:defRPr/>
              </a:pPr>
              <a:endParaRPr lang="en-US" sz="1400" kern="0">
                <a:solidFill>
                  <a:sysClr val="window" lastClr="FFFFFF"/>
                </a:solidFill>
                <a:latin typeface="Calibri" panose="020F0502020204030204"/>
              </a:endParaRPr>
            </a:p>
          </p:txBody>
        </p:sp>
        <p:sp>
          <p:nvSpPr>
            <p:cNvPr id="44" name="TextBox 43"/>
            <p:cNvSpPr txBox="1"/>
            <p:nvPr/>
          </p:nvSpPr>
          <p:spPr>
            <a:xfrm>
              <a:off x="946765" y="2071792"/>
              <a:ext cx="844361" cy="53363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710565">
                <a:defRPr/>
              </a:pPr>
              <a:r>
                <a:rPr lang="en-US" altLang="zh-CN" sz="2500" dirty="0">
                  <a:solidFill>
                    <a:schemeClr val="bg1"/>
                  </a:solidFill>
                  <a:latin typeface="Arial Rounded MT Bold" pitchFamily="34" charset="0"/>
                  <a:cs typeface="Times New Roman" panose="02020603050405020304" pitchFamily="18" charset="0"/>
                </a:rPr>
                <a:t>02</a:t>
              </a:r>
              <a:endParaRPr lang="zh-CN" altLang="en-US" sz="2500" dirty="0">
                <a:solidFill>
                  <a:schemeClr val="bg1"/>
                </a:solidFill>
                <a:latin typeface="Arial Rounded MT Bold" pitchFamily="34" charset="0"/>
                <a:cs typeface="Times New Roman" panose="02020603050405020304" pitchFamily="18" charset="0"/>
              </a:endParaRPr>
            </a:p>
          </p:txBody>
        </p:sp>
        <p:cxnSp>
          <p:nvCxnSpPr>
            <p:cNvPr id="45" name="直接连接符 44"/>
            <p:cNvCxnSpPr>
              <a:stCxn id="42" idx="6"/>
            </p:cNvCxnSpPr>
            <p:nvPr/>
          </p:nvCxnSpPr>
          <p:spPr>
            <a:xfrm flipH="1">
              <a:off x="1827759" y="2239929"/>
              <a:ext cx="2635918" cy="0"/>
            </a:xfrm>
            <a:prstGeom prst="line">
              <a:avLst/>
            </a:prstGeom>
            <a:noFill/>
            <a:ln w="19050" cmpd="sng">
              <a:solidFill>
                <a:schemeClr val="accent2"/>
              </a:solidFill>
              <a:round/>
            </a:ln>
            <a:effectLst/>
          </p:spPr>
        </p:cxnSp>
      </p:grpSp>
      <p:grpSp>
        <p:nvGrpSpPr>
          <p:cNvPr id="46" name="组合 45"/>
          <p:cNvGrpSpPr/>
          <p:nvPr/>
        </p:nvGrpSpPr>
        <p:grpSpPr>
          <a:xfrm>
            <a:off x="1594844" y="3014769"/>
            <a:ext cx="2956985" cy="573437"/>
            <a:chOff x="946765" y="3540407"/>
            <a:chExt cx="3726211" cy="764802"/>
          </a:xfrm>
          <a:effectLst/>
        </p:grpSpPr>
        <p:sp>
          <p:nvSpPr>
            <p:cNvPr id="47" name="椭圆 46"/>
            <p:cNvSpPr/>
            <p:nvPr/>
          </p:nvSpPr>
          <p:spPr>
            <a:xfrm flipH="1">
              <a:off x="4483238" y="3801044"/>
              <a:ext cx="189738" cy="189738"/>
            </a:xfrm>
            <a:prstGeom prst="ellipse">
              <a:avLst/>
            </a:prstGeom>
            <a:solidFill>
              <a:srgbClr val="FF0000"/>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noAutofit/>
            </a:bodyPr>
            <a:lstStyle/>
            <a:p>
              <a:pPr algn="ctr" defTabSz="710565">
                <a:defRPr/>
              </a:pPr>
              <a:endParaRPr lang="en-US" sz="1900" b="1" kern="0" dirty="0">
                <a:solidFill>
                  <a:sysClr val="window" lastClr="FFFFFF"/>
                </a:solidFill>
                <a:latin typeface="Calibri" panose="020F0502020204030204"/>
              </a:endParaRPr>
            </a:p>
          </p:txBody>
        </p:sp>
        <p:cxnSp>
          <p:nvCxnSpPr>
            <p:cNvPr id="48" name="直接连接符 47"/>
            <p:cNvCxnSpPr>
              <a:stCxn id="47" idx="6"/>
            </p:cNvCxnSpPr>
            <p:nvPr/>
          </p:nvCxnSpPr>
          <p:spPr>
            <a:xfrm flipH="1">
              <a:off x="1827759" y="3888656"/>
              <a:ext cx="2635918" cy="0"/>
            </a:xfrm>
            <a:prstGeom prst="line">
              <a:avLst/>
            </a:prstGeom>
            <a:noFill/>
            <a:ln w="19050" cmpd="sng">
              <a:solidFill>
                <a:schemeClr val="accent2"/>
              </a:solidFill>
              <a:round/>
            </a:ln>
            <a:effectLst/>
          </p:spPr>
        </p:cxnSp>
        <p:sp>
          <p:nvSpPr>
            <p:cNvPr id="49" name="椭圆形标注 48"/>
            <p:cNvSpPr/>
            <p:nvPr/>
          </p:nvSpPr>
          <p:spPr>
            <a:xfrm rot="15378986">
              <a:off x="1000171" y="3544255"/>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a:endParaRPr lang="en-US" sz="960" kern="0">
                <a:solidFill>
                  <a:sysClr val="window" lastClr="FFFFFF"/>
                </a:solidFill>
                <a:latin typeface="Calibri" panose="020F0502020204030204"/>
              </a:endParaRPr>
            </a:p>
          </p:txBody>
        </p:sp>
        <p:sp>
          <p:nvSpPr>
            <p:cNvPr id="76" name="TextBox 75"/>
            <p:cNvSpPr txBox="1"/>
            <p:nvPr/>
          </p:nvSpPr>
          <p:spPr>
            <a:xfrm>
              <a:off x="946765" y="3720519"/>
              <a:ext cx="844361" cy="53363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710565">
                <a:defRPr/>
              </a:pPr>
              <a:r>
                <a:rPr lang="en-US" altLang="zh-CN" sz="2500" dirty="0">
                  <a:solidFill>
                    <a:schemeClr val="bg1"/>
                  </a:solidFill>
                  <a:latin typeface="Arial Rounded MT Bold" pitchFamily="34" charset="0"/>
                  <a:cs typeface="Times New Roman" panose="02020603050405020304" pitchFamily="18" charset="0"/>
                </a:rPr>
                <a:t>04</a:t>
              </a:r>
              <a:endParaRPr lang="zh-CN" altLang="en-US" sz="2500" dirty="0">
                <a:solidFill>
                  <a:schemeClr val="bg1"/>
                </a:solidFill>
                <a:latin typeface="Arial Rounded MT Bold" pitchFamily="34" charset="0"/>
                <a:cs typeface="Times New Roman" panose="02020603050405020304" pitchFamily="18" charset="0"/>
              </a:endParaRPr>
            </a:p>
          </p:txBody>
        </p:sp>
      </p:grpSp>
      <p:grpSp>
        <p:nvGrpSpPr>
          <p:cNvPr id="77" name="组合 76"/>
          <p:cNvGrpSpPr/>
          <p:nvPr/>
        </p:nvGrpSpPr>
        <p:grpSpPr>
          <a:xfrm>
            <a:off x="4398789" y="1157990"/>
            <a:ext cx="2988983" cy="573437"/>
            <a:chOff x="4480122" y="1063989"/>
            <a:chExt cx="3766533" cy="764802"/>
          </a:xfrm>
        </p:grpSpPr>
        <p:sp>
          <p:nvSpPr>
            <p:cNvPr id="78" name="椭圆 77"/>
            <p:cNvSpPr/>
            <p:nvPr/>
          </p:nvSpPr>
          <p:spPr>
            <a:xfrm>
              <a:off x="4480122" y="1324626"/>
              <a:ext cx="189738" cy="189738"/>
            </a:xfrm>
            <a:prstGeom prst="ellipse">
              <a:avLst/>
            </a:prstGeom>
            <a:solidFill>
              <a:srgbClr val="FF0000"/>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noAutofit/>
            </a:bodyPr>
            <a:lstStyle/>
            <a:p>
              <a:pPr algn="ctr" defTabSz="710565">
                <a:defRPr/>
              </a:pPr>
              <a:endParaRPr lang="en-US" sz="1900" b="1" kern="0" dirty="0">
                <a:solidFill>
                  <a:sysClr val="window" lastClr="FFFFFF"/>
                </a:solidFill>
                <a:latin typeface="Calibri" panose="020F0502020204030204"/>
              </a:endParaRPr>
            </a:p>
          </p:txBody>
        </p:sp>
        <p:sp>
          <p:nvSpPr>
            <p:cNvPr id="79" name="椭圆形标注 78"/>
            <p:cNvSpPr/>
            <p:nvPr/>
          </p:nvSpPr>
          <p:spPr>
            <a:xfrm rot="6221014" flipH="1">
              <a:off x="7428447" y="1067837"/>
              <a:ext cx="764802" cy="757106"/>
            </a:xfrm>
            <a:prstGeom prst="wedgeEllipseCallout">
              <a:avLst>
                <a:gd name="adj1" fmla="val -11257"/>
                <a:gd name="adj2" fmla="val 65210"/>
              </a:avLst>
            </a:prstGeom>
            <a:solidFill>
              <a:schemeClr val="accent2"/>
            </a:solidFill>
            <a:ln w="19050" cmpd="sng">
              <a:noFill/>
              <a:round/>
            </a:ln>
            <a:effectLst/>
          </p:spPr>
          <p:txBody>
            <a:bodyPr/>
            <a:lstStyle/>
            <a:p>
              <a:endParaRPr lang="en-US" sz="960"/>
            </a:p>
          </p:txBody>
        </p:sp>
        <p:sp>
          <p:nvSpPr>
            <p:cNvPr id="80" name="TextBox 79"/>
            <p:cNvSpPr txBox="1"/>
            <p:nvPr/>
          </p:nvSpPr>
          <p:spPr>
            <a:xfrm flipH="1">
              <a:off x="7402294" y="1244101"/>
              <a:ext cx="844361" cy="53363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710565">
                <a:defRPr/>
              </a:pPr>
              <a:r>
                <a:rPr lang="en-US" altLang="zh-CN" sz="2500" dirty="0">
                  <a:solidFill>
                    <a:schemeClr val="bg1"/>
                  </a:solidFill>
                  <a:latin typeface="Arial Rounded MT Bold" pitchFamily="34" charset="0"/>
                  <a:cs typeface="Times New Roman" panose="02020603050405020304" pitchFamily="18" charset="0"/>
                </a:rPr>
                <a:t>01</a:t>
              </a:r>
              <a:endParaRPr lang="zh-CN" altLang="en-US" sz="2500" dirty="0">
                <a:solidFill>
                  <a:schemeClr val="bg1"/>
                </a:solidFill>
                <a:latin typeface="Arial Rounded MT Bold" pitchFamily="34" charset="0"/>
                <a:cs typeface="Times New Roman" panose="02020603050405020304" pitchFamily="18" charset="0"/>
              </a:endParaRPr>
            </a:p>
          </p:txBody>
        </p:sp>
        <p:cxnSp>
          <p:nvCxnSpPr>
            <p:cNvPr id="81" name="直接连接符 80"/>
            <p:cNvCxnSpPr>
              <a:stCxn id="78" idx="6"/>
            </p:cNvCxnSpPr>
            <p:nvPr/>
          </p:nvCxnSpPr>
          <p:spPr>
            <a:xfrm>
              <a:off x="4650296" y="1412238"/>
              <a:ext cx="2682718" cy="0"/>
            </a:xfrm>
            <a:prstGeom prst="line">
              <a:avLst/>
            </a:prstGeom>
            <a:noFill/>
            <a:ln w="19050" cmpd="sng">
              <a:solidFill>
                <a:schemeClr val="accent2"/>
              </a:solidFill>
              <a:round/>
            </a:ln>
            <a:effectLst/>
          </p:spPr>
        </p:cxnSp>
      </p:grpSp>
      <p:grpSp>
        <p:nvGrpSpPr>
          <p:cNvPr id="82" name="组合 81"/>
          <p:cNvGrpSpPr/>
          <p:nvPr/>
        </p:nvGrpSpPr>
        <p:grpSpPr>
          <a:xfrm>
            <a:off x="4398789" y="2394179"/>
            <a:ext cx="2988983" cy="573437"/>
            <a:chOff x="4480122" y="2712716"/>
            <a:chExt cx="3766533" cy="764802"/>
          </a:xfrm>
        </p:grpSpPr>
        <p:sp>
          <p:nvSpPr>
            <p:cNvPr id="83" name="椭圆 82"/>
            <p:cNvSpPr/>
            <p:nvPr/>
          </p:nvSpPr>
          <p:spPr>
            <a:xfrm>
              <a:off x="4480122" y="2973353"/>
              <a:ext cx="189738" cy="189738"/>
            </a:xfrm>
            <a:prstGeom prst="ellipse">
              <a:avLst/>
            </a:prstGeom>
            <a:solidFill>
              <a:srgbClr val="FF0000"/>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noAutofit/>
            </a:bodyPr>
            <a:lstStyle/>
            <a:p>
              <a:pPr algn="ctr" defTabSz="710565">
                <a:defRPr/>
              </a:pPr>
              <a:endParaRPr lang="en-US" sz="1900" b="1" kern="0" dirty="0">
                <a:solidFill>
                  <a:sysClr val="window" lastClr="FFFFFF"/>
                </a:solidFill>
                <a:latin typeface="Calibri" panose="020F0502020204030204"/>
              </a:endParaRPr>
            </a:p>
          </p:txBody>
        </p:sp>
        <p:sp>
          <p:nvSpPr>
            <p:cNvPr id="84" name="椭圆形标注 83"/>
            <p:cNvSpPr/>
            <p:nvPr/>
          </p:nvSpPr>
          <p:spPr>
            <a:xfrm rot="6221014" flipH="1">
              <a:off x="7428447" y="271656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defTabSz="710565">
                <a:defRPr/>
              </a:pPr>
              <a:endParaRPr lang="en-US" sz="1400" kern="0">
                <a:solidFill>
                  <a:sysClr val="window" lastClr="FFFFFF"/>
                </a:solidFill>
                <a:latin typeface="Calibri" panose="020F0502020204030204"/>
              </a:endParaRPr>
            </a:p>
          </p:txBody>
        </p:sp>
        <p:sp>
          <p:nvSpPr>
            <p:cNvPr id="85" name="TextBox 84"/>
            <p:cNvSpPr txBox="1"/>
            <p:nvPr/>
          </p:nvSpPr>
          <p:spPr>
            <a:xfrm flipH="1">
              <a:off x="7402294" y="2892828"/>
              <a:ext cx="844361" cy="53363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710565">
                <a:defRPr/>
              </a:pPr>
              <a:r>
                <a:rPr lang="en-US" altLang="zh-CN" sz="2500" dirty="0">
                  <a:solidFill>
                    <a:schemeClr val="bg1"/>
                  </a:solidFill>
                  <a:latin typeface="Arial Rounded MT Bold" pitchFamily="34" charset="0"/>
                  <a:cs typeface="Times New Roman" panose="02020603050405020304" pitchFamily="18" charset="0"/>
                </a:rPr>
                <a:t>03</a:t>
              </a:r>
              <a:endParaRPr lang="zh-CN" altLang="en-US" sz="2500" dirty="0">
                <a:solidFill>
                  <a:schemeClr val="bg1"/>
                </a:solidFill>
                <a:latin typeface="Arial Rounded MT Bold" pitchFamily="34" charset="0"/>
                <a:cs typeface="Times New Roman" panose="02020603050405020304" pitchFamily="18" charset="0"/>
              </a:endParaRPr>
            </a:p>
          </p:txBody>
        </p:sp>
        <p:cxnSp>
          <p:nvCxnSpPr>
            <p:cNvPr id="86" name="直接连接符 85"/>
            <p:cNvCxnSpPr>
              <a:stCxn id="83" idx="6"/>
            </p:cNvCxnSpPr>
            <p:nvPr/>
          </p:nvCxnSpPr>
          <p:spPr>
            <a:xfrm>
              <a:off x="4650291" y="3060965"/>
              <a:ext cx="2682718" cy="0"/>
            </a:xfrm>
            <a:prstGeom prst="line">
              <a:avLst/>
            </a:prstGeom>
            <a:noFill/>
            <a:ln w="19050" cmpd="sng">
              <a:solidFill>
                <a:schemeClr val="accent2"/>
              </a:solidFill>
              <a:round/>
            </a:ln>
            <a:effectLst/>
          </p:spPr>
        </p:cxnSp>
      </p:grpSp>
      <p:grpSp>
        <p:nvGrpSpPr>
          <p:cNvPr id="87" name="组合 86"/>
          <p:cNvGrpSpPr/>
          <p:nvPr/>
        </p:nvGrpSpPr>
        <p:grpSpPr>
          <a:xfrm>
            <a:off x="4398789" y="3647212"/>
            <a:ext cx="2988983" cy="573437"/>
            <a:chOff x="4480122" y="4383906"/>
            <a:chExt cx="3766533" cy="764802"/>
          </a:xfrm>
        </p:grpSpPr>
        <p:sp>
          <p:nvSpPr>
            <p:cNvPr id="88" name="椭圆形标注 87"/>
            <p:cNvSpPr/>
            <p:nvPr/>
          </p:nvSpPr>
          <p:spPr>
            <a:xfrm rot="6221014" flipH="1">
              <a:off x="7428447" y="438775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defTabSz="710565">
                <a:defRPr/>
              </a:pPr>
              <a:endParaRPr lang="en-US" sz="1400" kern="0">
                <a:solidFill>
                  <a:sysClr val="window" lastClr="FFFFFF"/>
                </a:solidFill>
                <a:latin typeface="Calibri" panose="020F0502020204030204"/>
              </a:endParaRPr>
            </a:p>
          </p:txBody>
        </p:sp>
        <p:grpSp>
          <p:nvGrpSpPr>
            <p:cNvPr id="89" name="组合 88"/>
            <p:cNvGrpSpPr/>
            <p:nvPr/>
          </p:nvGrpSpPr>
          <p:grpSpPr>
            <a:xfrm>
              <a:off x="4480122" y="4564018"/>
              <a:ext cx="3766533" cy="533634"/>
              <a:chOff x="4480122" y="4564018"/>
              <a:chExt cx="3766533" cy="533634"/>
            </a:xfrm>
          </p:grpSpPr>
          <p:sp>
            <p:nvSpPr>
              <p:cNvPr id="90" name="椭圆 89"/>
              <p:cNvSpPr/>
              <p:nvPr/>
            </p:nvSpPr>
            <p:spPr>
              <a:xfrm>
                <a:off x="4480122" y="4644543"/>
                <a:ext cx="189738" cy="189738"/>
              </a:xfrm>
              <a:prstGeom prst="ellipse">
                <a:avLst/>
              </a:prstGeom>
              <a:solidFill>
                <a:srgbClr val="FF0000"/>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noAutofit/>
              </a:bodyPr>
              <a:lstStyle/>
              <a:p>
                <a:pPr algn="ctr" defTabSz="710565">
                  <a:defRPr/>
                </a:pPr>
                <a:endParaRPr lang="en-US" sz="1900" b="1" kern="0" dirty="0">
                  <a:solidFill>
                    <a:sysClr val="window" lastClr="FFFFFF"/>
                  </a:solidFill>
                  <a:latin typeface="Calibri" panose="020F0502020204030204"/>
                </a:endParaRPr>
              </a:p>
            </p:txBody>
          </p:sp>
          <p:cxnSp>
            <p:nvCxnSpPr>
              <p:cNvPr id="91" name="直接连接符 90"/>
              <p:cNvCxnSpPr>
                <a:stCxn id="90" idx="6"/>
              </p:cNvCxnSpPr>
              <p:nvPr/>
            </p:nvCxnSpPr>
            <p:spPr>
              <a:xfrm>
                <a:off x="4650291" y="4732155"/>
                <a:ext cx="2682718" cy="0"/>
              </a:xfrm>
              <a:prstGeom prst="line">
                <a:avLst/>
              </a:prstGeom>
              <a:noFill/>
              <a:ln w="19050" cmpd="sng">
                <a:solidFill>
                  <a:schemeClr val="accent2"/>
                </a:solidFill>
                <a:round/>
              </a:ln>
              <a:effectLst/>
            </p:spPr>
          </p:cxnSp>
          <p:sp>
            <p:nvSpPr>
              <p:cNvPr id="92" name="TextBox 91"/>
              <p:cNvSpPr txBox="1"/>
              <p:nvPr/>
            </p:nvSpPr>
            <p:spPr>
              <a:xfrm flipH="1">
                <a:off x="7402294" y="4564018"/>
                <a:ext cx="844361" cy="53363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710565">
                  <a:defRPr/>
                </a:pPr>
                <a:r>
                  <a:rPr lang="en-US" altLang="zh-CN" sz="2500" dirty="0">
                    <a:solidFill>
                      <a:schemeClr val="bg1"/>
                    </a:solidFill>
                    <a:latin typeface="Arial Rounded MT Bold" pitchFamily="34" charset="0"/>
                    <a:cs typeface="Times New Roman" panose="02020603050405020304" pitchFamily="18" charset="0"/>
                  </a:rPr>
                  <a:t>05</a:t>
                </a:r>
                <a:endParaRPr lang="zh-CN" altLang="en-US" sz="2500" dirty="0">
                  <a:solidFill>
                    <a:schemeClr val="bg1"/>
                  </a:solidFill>
                  <a:latin typeface="Arial Rounded MT Bold" pitchFamily="34" charset="0"/>
                  <a:cs typeface="Times New Roman" panose="02020603050405020304" pitchFamily="18" charset="0"/>
                </a:endParaRPr>
              </a:p>
            </p:txBody>
          </p:sp>
        </p:grpSp>
      </p:grpSp>
      <p:sp>
        <p:nvSpPr>
          <p:cNvPr id="93" name="TextBox 92"/>
          <p:cNvSpPr txBox="1"/>
          <p:nvPr/>
        </p:nvSpPr>
        <p:spPr>
          <a:xfrm>
            <a:off x="2243124" y="1171731"/>
            <a:ext cx="2025523" cy="487256"/>
          </a:xfrm>
          <a:prstGeom prst="rect">
            <a:avLst/>
          </a:prstGeom>
          <a:noFill/>
        </p:spPr>
        <p:txBody>
          <a:bodyPr wrap="square" lIns="71063" tIns="35532" rIns="71063" bIns="35532" rtlCol="0">
            <a:spAutoFit/>
          </a:bodyPr>
          <a:lstStyle/>
          <a:p>
            <a:pPr algn="just">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4617605" y="1802829"/>
            <a:ext cx="2025523" cy="625756"/>
          </a:xfrm>
          <a:prstGeom prst="rect">
            <a:avLst/>
          </a:prstGeom>
          <a:noFill/>
        </p:spPr>
        <p:txBody>
          <a:bodyPr wrap="square" lIns="71063" tIns="35532" rIns="71063" bIns="35532" rtlCol="0">
            <a:spAutoFit/>
          </a:bodyPr>
          <a:lstStyle>
            <a:defPPr>
              <a:defRPr lang="zh-CN"/>
            </a:defPPr>
            <a:lvl1pPr algn="just">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单击此处添加文字阐述，添加简短问题说明文字，具体说明文字在此处添加此处。</a:t>
            </a:r>
            <a:endParaRPr lang="en-US" altLang="zh-CN" dirty="0"/>
          </a:p>
        </p:txBody>
      </p:sp>
      <p:sp>
        <p:nvSpPr>
          <p:cNvPr id="95" name="TextBox 94"/>
          <p:cNvSpPr txBox="1"/>
          <p:nvPr/>
        </p:nvSpPr>
        <p:spPr>
          <a:xfrm>
            <a:off x="2243124" y="2457418"/>
            <a:ext cx="2025523" cy="625756"/>
          </a:xfrm>
          <a:prstGeom prst="rect">
            <a:avLst/>
          </a:prstGeom>
          <a:noFill/>
        </p:spPr>
        <p:txBody>
          <a:bodyPr wrap="square" lIns="71063" tIns="35532" rIns="71063" bIns="35532" rtlCol="0">
            <a:spAutoFit/>
          </a:bodyPr>
          <a:lstStyle>
            <a:defPPr>
              <a:defRPr lang="zh-CN"/>
            </a:defPPr>
            <a:lvl1pPr algn="just">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单击此处添加文字阐述，添加简短问题说明文字，具体说明文字在此处添加此处。</a:t>
            </a:r>
            <a:endParaRPr lang="en-US" altLang="zh-CN" dirty="0"/>
          </a:p>
        </p:txBody>
      </p:sp>
      <p:sp>
        <p:nvSpPr>
          <p:cNvPr id="96" name="TextBox 95"/>
          <p:cNvSpPr txBox="1"/>
          <p:nvPr/>
        </p:nvSpPr>
        <p:spPr>
          <a:xfrm>
            <a:off x="4617605" y="3088515"/>
            <a:ext cx="2025523" cy="625756"/>
          </a:xfrm>
          <a:prstGeom prst="rect">
            <a:avLst/>
          </a:prstGeom>
          <a:noFill/>
        </p:spPr>
        <p:txBody>
          <a:bodyPr wrap="square" lIns="71063" tIns="35532" rIns="71063" bIns="35532" rtlCol="0">
            <a:spAutoFit/>
          </a:bodyPr>
          <a:lstStyle>
            <a:defPPr>
              <a:defRPr lang="zh-CN"/>
            </a:defPPr>
            <a:lvl1pPr algn="just">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单击此处添加文字阐述，添加简短问题说明文字，具体说明文字在此处添加此处。</a:t>
            </a:r>
            <a:endParaRPr lang="en-US" altLang="zh-CN" dirty="0"/>
          </a:p>
        </p:txBody>
      </p:sp>
      <p:sp>
        <p:nvSpPr>
          <p:cNvPr id="97" name="TextBox 96"/>
          <p:cNvSpPr txBox="1"/>
          <p:nvPr/>
        </p:nvSpPr>
        <p:spPr>
          <a:xfrm>
            <a:off x="2259484" y="3710592"/>
            <a:ext cx="2025523" cy="625756"/>
          </a:xfrm>
          <a:prstGeom prst="rect">
            <a:avLst/>
          </a:prstGeom>
          <a:noFill/>
        </p:spPr>
        <p:txBody>
          <a:bodyPr wrap="square" lIns="71063" tIns="35532" rIns="71063" bIns="35532" rtlCol="0">
            <a:spAutoFit/>
          </a:bodyPr>
          <a:lstStyle>
            <a:defPPr>
              <a:defRPr lang="zh-CN"/>
            </a:defPPr>
            <a:lvl1pPr algn="just">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单击此处添加文字阐述，添加简短问题说明文字，具体说明文字在此处添加此处。</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Horizontal)">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500"/>
                                        <p:tgtEl>
                                          <p:spTgt spid="7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wipe(right)">
                                      <p:cBhvr>
                                        <p:cTn id="14" dur="500"/>
                                        <p:tgtEl>
                                          <p:spTgt spid="9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wipe(left)">
                                      <p:cBhvr>
                                        <p:cTn id="18" dur="500"/>
                                        <p:tgtEl>
                                          <p:spTgt spid="94"/>
                                        </p:tgtEl>
                                      </p:cBhvr>
                                    </p:animEffect>
                                  </p:childTnLst>
                                </p:cTn>
                              </p:par>
                              <p:par>
                                <p:cTn id="19" presetID="22" presetClass="entr" presetSubtype="2"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right)">
                                      <p:cBhvr>
                                        <p:cTn id="21" dur="500"/>
                                        <p:tgtEl>
                                          <p:spTgt spid="4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wipe(right)">
                                      <p:cBhvr>
                                        <p:cTn id="28" dur="500"/>
                                        <p:tgtEl>
                                          <p:spTgt spid="9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left)">
                                      <p:cBhvr>
                                        <p:cTn id="32" dur="500"/>
                                        <p:tgtEl>
                                          <p:spTgt spid="96"/>
                                        </p:tgtEl>
                                      </p:cBhvr>
                                    </p:animEffect>
                                  </p:childTnLst>
                                </p:cTn>
                              </p:par>
                              <p:par>
                                <p:cTn id="33" presetID="22" presetClass="entr" presetSubtype="2"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wipe(right)">
                                      <p:cBhvr>
                                        <p:cTn id="4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93" grpId="0"/>
      <p:bldP spid="94" grpId="0"/>
      <p:bldP spid="95"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组合 30"/>
          <p:cNvGrpSpPr/>
          <p:nvPr/>
        </p:nvGrpSpPr>
        <p:grpSpPr bwMode="auto">
          <a:xfrm>
            <a:off x="8662763" y="4880247"/>
            <a:ext cx="223826" cy="225015"/>
            <a:chOff x="0" y="0"/>
            <a:chExt cx="299785" cy="299785"/>
          </a:xfrm>
        </p:grpSpPr>
        <p:sp>
          <p:nvSpPr>
            <p:cNvPr id="160"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161"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grpSp>
        <p:nvGrpSpPr>
          <p:cNvPr id="162" name="组合 37"/>
          <p:cNvGrpSpPr/>
          <p:nvPr/>
        </p:nvGrpSpPr>
        <p:grpSpPr bwMode="auto">
          <a:xfrm flipH="1">
            <a:off x="8291309" y="4880247"/>
            <a:ext cx="225017" cy="225015"/>
            <a:chOff x="0" y="0"/>
            <a:chExt cx="299785" cy="299785"/>
          </a:xfrm>
        </p:grpSpPr>
        <p:sp>
          <p:nvSpPr>
            <p:cNvPr id="163"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164"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sp>
        <p:nvSpPr>
          <p:cNvPr id="165" name="文本框 49"/>
          <p:cNvSpPr>
            <a:spLocks noChangeArrowheads="1"/>
          </p:cNvSpPr>
          <p:nvPr/>
        </p:nvSpPr>
        <p:spPr bwMode="auto">
          <a:xfrm>
            <a:off x="26732" y="4822187"/>
            <a:ext cx="782811" cy="2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algn="r"/>
            <a:r>
              <a:rPr lang="en-US" altLang="zh-CN" sz="960" dirty="0">
                <a:solidFill>
                  <a:schemeClr val="bg1"/>
                </a:solidFill>
              </a:rPr>
              <a:t>Part 1</a:t>
            </a:r>
            <a:endParaRPr lang="zh-CN" altLang="en-US" sz="960" dirty="0">
              <a:solidFill>
                <a:schemeClr val="bg1"/>
              </a:solidFill>
            </a:endParaRPr>
          </a:p>
        </p:txBody>
      </p:sp>
      <p:sp>
        <p:nvSpPr>
          <p:cNvPr id="166" name="Oval 12"/>
          <p:cNvSpPr>
            <a:spLocks noChangeArrowheads="1"/>
          </p:cNvSpPr>
          <p:nvPr/>
        </p:nvSpPr>
        <p:spPr bwMode="auto">
          <a:xfrm>
            <a:off x="985353" y="990983"/>
            <a:ext cx="1581330" cy="1589877"/>
          </a:xfrm>
          <a:prstGeom prst="ellipse">
            <a:avLst/>
          </a:prstGeom>
          <a:solidFill>
            <a:schemeClr val="accent1">
              <a:lumMod val="20000"/>
              <a:lumOff val="80000"/>
            </a:schemeClr>
          </a:solidFill>
          <a:ln>
            <a:noFill/>
          </a:ln>
        </p:spPr>
        <p:txBody>
          <a:bodyPr vert="horz" wrap="square" lIns="68558" tIns="34279" rIns="68558" bIns="34279" numCol="1" anchor="t" anchorCtr="0" compatLnSpc="1"/>
          <a:lstStyle/>
          <a:p>
            <a:endParaRPr lang="zh-CN" altLang="en-US" sz="1200"/>
          </a:p>
        </p:txBody>
      </p:sp>
      <p:sp>
        <p:nvSpPr>
          <p:cNvPr id="167" name="Oval 13"/>
          <p:cNvSpPr>
            <a:spLocks noChangeArrowheads="1"/>
          </p:cNvSpPr>
          <p:nvPr/>
        </p:nvSpPr>
        <p:spPr bwMode="auto">
          <a:xfrm>
            <a:off x="1078489" y="1084816"/>
            <a:ext cx="1395058" cy="1402211"/>
          </a:xfrm>
          <a:prstGeom prst="ellipse">
            <a:avLst/>
          </a:prstGeom>
          <a:blipFill>
            <a:blip r:embed="rId1"/>
            <a:stretch>
              <a:fillRect/>
            </a:stretch>
          </a:blipFill>
          <a:ln w="10" cap="flat">
            <a:solidFill>
              <a:srgbClr val="C1C0C3"/>
            </a:solidFill>
            <a:prstDash val="solid"/>
            <a:miter lim="800000"/>
          </a:ln>
        </p:spPr>
        <p:txBody>
          <a:bodyPr vert="horz" wrap="square" lIns="68558" tIns="34279" rIns="68558" bIns="34279" numCol="1" anchor="t" anchorCtr="0" compatLnSpc="1"/>
          <a:lstStyle/>
          <a:p>
            <a:endParaRPr lang="zh-CN" altLang="en-US" sz="1200"/>
          </a:p>
        </p:txBody>
      </p:sp>
      <p:sp>
        <p:nvSpPr>
          <p:cNvPr id="168" name="矩形 7"/>
          <p:cNvSpPr>
            <a:spLocks noChangeArrowheads="1"/>
          </p:cNvSpPr>
          <p:nvPr/>
        </p:nvSpPr>
        <p:spPr bwMode="auto">
          <a:xfrm>
            <a:off x="664159" y="2926822"/>
            <a:ext cx="2223716" cy="238505"/>
          </a:xfrm>
          <a:prstGeom prst="rect">
            <a:avLst/>
          </a:prstGeom>
          <a:solidFill>
            <a:schemeClr val="bg1">
              <a:lumMod val="85000"/>
            </a:schemeClr>
          </a:solidFill>
          <a:ln>
            <a:noFill/>
          </a:ln>
        </p:spPr>
        <p:txBody>
          <a:bodyPr wrap="square" lIns="68558" tIns="34279" rIns="68558" bIns="34279">
            <a:spAutoFit/>
          </a:bodyPr>
          <a:lstStyle/>
          <a:p>
            <a:pPr algn="ctr"/>
            <a:r>
              <a:rPr lang="zh-CN" altLang="en-US" sz="1100" dirty="0">
                <a:solidFill>
                  <a:schemeClr val="accent2"/>
                </a:solidFill>
                <a:latin typeface="微软雅黑" panose="020B0503020204020204" pitchFamily="34" charset="-122"/>
                <a:ea typeface="微软雅黑" panose="020B0503020204020204" pitchFamily="34" charset="-122"/>
              </a:rPr>
              <a:t>公司市场部经理，团队运营总监</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169" name="矩形 9"/>
          <p:cNvSpPr>
            <a:spLocks noChangeArrowheads="1"/>
          </p:cNvSpPr>
          <p:nvPr/>
        </p:nvSpPr>
        <p:spPr bwMode="auto">
          <a:xfrm>
            <a:off x="1190751" y="2582908"/>
            <a:ext cx="1155293" cy="25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8" tIns="34279" rIns="68558" bIns="34279">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安  妮</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70" name="TextBox 169"/>
          <p:cNvSpPr txBox="1"/>
          <p:nvPr/>
        </p:nvSpPr>
        <p:spPr>
          <a:xfrm>
            <a:off x="575182" y="3287032"/>
            <a:ext cx="2448220" cy="438559"/>
          </a:xfrm>
          <a:prstGeom prst="rect">
            <a:avLst/>
          </a:prstGeom>
          <a:noFill/>
        </p:spPr>
        <p:txBody>
          <a:bodyPr wrap="square" lIns="68558" tIns="34279" rIns="68558" bIns="34279">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r>
              <a:rPr lang="zh-CN" altLang="en-US" sz="1200" dirty="0">
                <a:solidFill>
                  <a:schemeClr val="accent5">
                    <a:lumMod val="10000"/>
                  </a:schemeClr>
                </a:solidFill>
              </a:rPr>
              <a:t>长江工商学院研究生，有十余年行业经验，是</a:t>
            </a:r>
            <a:r>
              <a:rPr lang="zh-CN" altLang="en-US" sz="1200" dirty="0" smtClean="0">
                <a:solidFill>
                  <a:schemeClr val="accent5">
                    <a:lumMod val="10000"/>
                  </a:schemeClr>
                </a:solidFill>
              </a:rPr>
              <a:t>某</a:t>
            </a:r>
            <a:endParaRPr lang="zh-CN" altLang="en-US" sz="1200" dirty="0">
              <a:solidFill>
                <a:schemeClr val="accent5">
                  <a:lumMod val="10000"/>
                </a:schemeClr>
              </a:solidFill>
            </a:endParaRPr>
          </a:p>
        </p:txBody>
      </p:sp>
      <p:sp>
        <p:nvSpPr>
          <p:cNvPr id="171" name="Oval 12"/>
          <p:cNvSpPr>
            <a:spLocks noChangeArrowheads="1"/>
          </p:cNvSpPr>
          <p:nvPr/>
        </p:nvSpPr>
        <p:spPr bwMode="auto">
          <a:xfrm>
            <a:off x="3665942" y="990983"/>
            <a:ext cx="1581330" cy="1589877"/>
          </a:xfrm>
          <a:prstGeom prst="ellipse">
            <a:avLst/>
          </a:prstGeom>
          <a:solidFill>
            <a:schemeClr val="accent1">
              <a:lumMod val="20000"/>
              <a:lumOff val="80000"/>
            </a:schemeClr>
          </a:solidFill>
          <a:ln>
            <a:noFill/>
          </a:ln>
        </p:spPr>
        <p:txBody>
          <a:bodyPr vert="horz" wrap="square" lIns="68558" tIns="34279" rIns="68558" bIns="34279" numCol="1" anchor="t" anchorCtr="0" compatLnSpc="1"/>
          <a:lstStyle/>
          <a:p>
            <a:endParaRPr lang="zh-CN" altLang="en-US" sz="1200"/>
          </a:p>
        </p:txBody>
      </p:sp>
      <p:sp>
        <p:nvSpPr>
          <p:cNvPr id="172" name="Oval 13"/>
          <p:cNvSpPr>
            <a:spLocks noChangeArrowheads="1"/>
          </p:cNvSpPr>
          <p:nvPr/>
        </p:nvSpPr>
        <p:spPr bwMode="auto">
          <a:xfrm>
            <a:off x="3759080" y="1084816"/>
            <a:ext cx="1395058" cy="1402211"/>
          </a:xfrm>
          <a:prstGeom prst="ellipse">
            <a:avLst/>
          </a:prstGeom>
          <a:blipFill>
            <a:blip r:embed="rId2"/>
            <a:stretch>
              <a:fillRect/>
            </a:stretch>
          </a:blipFill>
          <a:ln w="10" cap="flat">
            <a:solidFill>
              <a:srgbClr val="C1C0C3"/>
            </a:solidFill>
            <a:prstDash val="solid"/>
            <a:miter lim="800000"/>
          </a:ln>
        </p:spPr>
        <p:txBody>
          <a:bodyPr vert="horz" wrap="square" lIns="68558" tIns="34279" rIns="68558" bIns="34279" numCol="1" anchor="t" anchorCtr="0" compatLnSpc="1"/>
          <a:lstStyle/>
          <a:p>
            <a:endParaRPr lang="zh-CN" altLang="en-US" sz="1200"/>
          </a:p>
        </p:txBody>
      </p:sp>
      <p:sp>
        <p:nvSpPr>
          <p:cNvPr id="173" name="矩形 7"/>
          <p:cNvSpPr>
            <a:spLocks noChangeArrowheads="1"/>
          </p:cNvSpPr>
          <p:nvPr/>
        </p:nvSpPr>
        <p:spPr bwMode="auto">
          <a:xfrm>
            <a:off x="3344749" y="2926822"/>
            <a:ext cx="2223716" cy="238505"/>
          </a:xfrm>
          <a:prstGeom prst="rect">
            <a:avLst/>
          </a:prstGeom>
          <a:solidFill>
            <a:schemeClr val="bg1">
              <a:lumMod val="85000"/>
            </a:schemeClr>
          </a:solidFill>
          <a:ln>
            <a:noFill/>
          </a:ln>
        </p:spPr>
        <p:txBody>
          <a:bodyPr wrap="square" lIns="68558" tIns="34279" rIns="68558" bIns="34279">
            <a:spAutoFit/>
          </a:bodyPr>
          <a:lstStyle/>
          <a:p>
            <a:pPr algn="ctr"/>
            <a:r>
              <a:rPr lang="zh-CN" altLang="en-US" sz="1100" dirty="0">
                <a:solidFill>
                  <a:schemeClr val="accent2"/>
                </a:solidFill>
                <a:latin typeface="微软雅黑" panose="020B0503020204020204" pitchFamily="34" charset="-122"/>
                <a:ea typeface="微软雅黑" panose="020B0503020204020204" pitchFamily="34" charset="-122"/>
              </a:rPr>
              <a:t>公司副工程师，团队生产经理</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174" name="矩形 9"/>
          <p:cNvSpPr>
            <a:spLocks noChangeArrowheads="1"/>
          </p:cNvSpPr>
          <p:nvPr/>
        </p:nvSpPr>
        <p:spPr bwMode="auto">
          <a:xfrm>
            <a:off x="3878961" y="2582908"/>
            <a:ext cx="1155293" cy="25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8" tIns="34279" rIns="68558" bIns="34279">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李斯特</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75" name="TextBox 174"/>
          <p:cNvSpPr txBox="1"/>
          <p:nvPr/>
        </p:nvSpPr>
        <p:spPr>
          <a:xfrm>
            <a:off x="3255773" y="3309891"/>
            <a:ext cx="2448220" cy="623225"/>
          </a:xfrm>
          <a:prstGeom prst="rect">
            <a:avLst/>
          </a:prstGeom>
          <a:noFill/>
        </p:spPr>
        <p:txBody>
          <a:bodyPr wrap="square" lIns="68558" tIns="34279" rIns="68558" bIns="34279">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r>
              <a:rPr lang="zh-CN" altLang="en-US" sz="1200" dirty="0">
                <a:solidFill>
                  <a:schemeClr val="accent5">
                    <a:lumMod val="10000"/>
                  </a:schemeClr>
                </a:solidFill>
              </a:rPr>
              <a:t>长江工商学院研究生，有十余年行业经验，是某领域领军人物。</a:t>
            </a:r>
            <a:r>
              <a:rPr lang="en-US" altLang="zh-CN" sz="1200" dirty="0">
                <a:solidFill>
                  <a:schemeClr val="accent5">
                    <a:lumMod val="10000"/>
                  </a:schemeClr>
                </a:solidFill>
              </a:rPr>
              <a:t>1992</a:t>
            </a:r>
            <a:r>
              <a:rPr lang="zh-CN" altLang="en-US" sz="1200" dirty="0">
                <a:solidFill>
                  <a:schemeClr val="accent5">
                    <a:lumMod val="10000"/>
                  </a:schemeClr>
                </a:solidFill>
              </a:rPr>
              <a:t>年在某</a:t>
            </a:r>
            <a:r>
              <a:rPr lang="zh-CN" altLang="en-US" sz="1200" dirty="0" smtClean="0">
                <a:solidFill>
                  <a:schemeClr val="accent5">
                    <a:lumMod val="10000"/>
                  </a:schemeClr>
                </a:solidFill>
              </a:rPr>
              <a:t>公司</a:t>
            </a:r>
            <a:endParaRPr lang="zh-CN" altLang="en-US" sz="1200" dirty="0">
              <a:solidFill>
                <a:schemeClr val="accent5">
                  <a:lumMod val="10000"/>
                </a:schemeClr>
              </a:solidFill>
            </a:endParaRPr>
          </a:p>
        </p:txBody>
      </p:sp>
      <p:sp>
        <p:nvSpPr>
          <p:cNvPr id="176" name="Oval 12"/>
          <p:cNvSpPr>
            <a:spLocks noChangeArrowheads="1"/>
          </p:cNvSpPr>
          <p:nvPr/>
        </p:nvSpPr>
        <p:spPr bwMode="auto">
          <a:xfrm>
            <a:off x="6356765" y="990983"/>
            <a:ext cx="1581330" cy="1589877"/>
          </a:xfrm>
          <a:prstGeom prst="ellipse">
            <a:avLst/>
          </a:prstGeom>
          <a:solidFill>
            <a:schemeClr val="accent1">
              <a:lumMod val="20000"/>
              <a:lumOff val="80000"/>
            </a:schemeClr>
          </a:solidFill>
          <a:ln>
            <a:noFill/>
          </a:ln>
        </p:spPr>
        <p:txBody>
          <a:bodyPr vert="horz" wrap="square" lIns="68558" tIns="34279" rIns="68558" bIns="34279" numCol="1" anchor="t" anchorCtr="0" compatLnSpc="1"/>
          <a:lstStyle/>
          <a:p>
            <a:endParaRPr lang="zh-CN" altLang="en-US" sz="1200"/>
          </a:p>
        </p:txBody>
      </p:sp>
      <p:sp>
        <p:nvSpPr>
          <p:cNvPr id="177" name="Oval 13"/>
          <p:cNvSpPr>
            <a:spLocks noChangeArrowheads="1"/>
          </p:cNvSpPr>
          <p:nvPr/>
        </p:nvSpPr>
        <p:spPr bwMode="auto">
          <a:xfrm>
            <a:off x="6449902" y="1084816"/>
            <a:ext cx="1395058" cy="1402211"/>
          </a:xfrm>
          <a:prstGeom prst="ellipse">
            <a:avLst/>
          </a:prstGeom>
          <a:blipFill>
            <a:blip r:embed="rId3"/>
            <a:stretch>
              <a:fillRect/>
            </a:stretch>
          </a:blipFill>
          <a:ln w="10" cap="flat">
            <a:solidFill>
              <a:srgbClr val="C1C0C3"/>
            </a:solidFill>
            <a:prstDash val="solid"/>
            <a:miter lim="800000"/>
          </a:ln>
        </p:spPr>
        <p:txBody>
          <a:bodyPr vert="horz" wrap="square" lIns="68558" tIns="34279" rIns="68558" bIns="34279" numCol="1" anchor="t" anchorCtr="0" compatLnSpc="1"/>
          <a:lstStyle/>
          <a:p>
            <a:endParaRPr lang="zh-CN" altLang="en-US" sz="1200"/>
          </a:p>
        </p:txBody>
      </p:sp>
      <p:sp>
        <p:nvSpPr>
          <p:cNvPr id="178" name="矩形 7"/>
          <p:cNvSpPr>
            <a:spLocks noChangeArrowheads="1"/>
          </p:cNvSpPr>
          <p:nvPr/>
        </p:nvSpPr>
        <p:spPr bwMode="auto">
          <a:xfrm>
            <a:off x="6035571" y="2926822"/>
            <a:ext cx="2223716" cy="238505"/>
          </a:xfrm>
          <a:prstGeom prst="rect">
            <a:avLst/>
          </a:prstGeom>
          <a:solidFill>
            <a:schemeClr val="bg1">
              <a:lumMod val="85000"/>
            </a:schemeClr>
          </a:solidFill>
          <a:ln>
            <a:noFill/>
          </a:ln>
        </p:spPr>
        <p:txBody>
          <a:bodyPr wrap="square" lIns="68558" tIns="34279" rIns="68558" bIns="34279">
            <a:spAutoFit/>
          </a:bodyPr>
          <a:lstStyle/>
          <a:p>
            <a:pPr algn="ctr"/>
            <a:r>
              <a:rPr lang="zh-CN" altLang="en-US" sz="1100" dirty="0">
                <a:solidFill>
                  <a:schemeClr val="accent2"/>
                </a:solidFill>
                <a:latin typeface="微软雅黑" panose="020B0503020204020204" pitchFamily="34" charset="-122"/>
                <a:ea typeface="微软雅黑" panose="020B0503020204020204" pitchFamily="34" charset="-122"/>
              </a:rPr>
              <a:t>公司总会计师，团队财务总监</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179" name="矩形 9"/>
          <p:cNvSpPr>
            <a:spLocks noChangeArrowheads="1"/>
          </p:cNvSpPr>
          <p:nvPr/>
        </p:nvSpPr>
        <p:spPr bwMode="auto">
          <a:xfrm>
            <a:off x="6569783" y="2582908"/>
            <a:ext cx="1155293" cy="25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8" tIns="34279" rIns="68558" bIns="34279">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张子蓝</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80" name="TextBox 179"/>
          <p:cNvSpPr txBox="1"/>
          <p:nvPr/>
        </p:nvSpPr>
        <p:spPr>
          <a:xfrm>
            <a:off x="5946595" y="3302271"/>
            <a:ext cx="2448220" cy="807891"/>
          </a:xfrm>
          <a:prstGeom prst="rect">
            <a:avLst/>
          </a:prstGeom>
          <a:noFill/>
        </p:spPr>
        <p:txBody>
          <a:bodyPr wrap="square" lIns="68558" tIns="34279" rIns="68558" bIns="34279">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r>
              <a:rPr lang="zh-CN" altLang="en-US" sz="1200" dirty="0">
                <a:solidFill>
                  <a:schemeClr val="accent5">
                    <a:lumMod val="10000"/>
                  </a:schemeClr>
                </a:solidFill>
              </a:rPr>
              <a:t>长江工商学院研究生，有十余年行业经验，是某领域领军人物。</a:t>
            </a:r>
            <a:r>
              <a:rPr lang="en-US" altLang="zh-CN" sz="1200" dirty="0">
                <a:solidFill>
                  <a:schemeClr val="accent5">
                    <a:lumMod val="10000"/>
                  </a:schemeClr>
                </a:solidFill>
              </a:rPr>
              <a:t>1992</a:t>
            </a:r>
            <a:r>
              <a:rPr lang="zh-CN" altLang="en-US" sz="1200" dirty="0">
                <a:solidFill>
                  <a:schemeClr val="accent5">
                    <a:lumMod val="10000"/>
                  </a:schemeClr>
                </a:solidFill>
              </a:rPr>
              <a:t>年在某公司担任中层管理；</a:t>
            </a:r>
            <a:r>
              <a:rPr lang="en-US" altLang="zh-CN" sz="1200" dirty="0">
                <a:solidFill>
                  <a:schemeClr val="accent5">
                    <a:lumMod val="10000"/>
                  </a:schemeClr>
                </a:solidFill>
              </a:rPr>
              <a:t>2003</a:t>
            </a:r>
            <a:r>
              <a:rPr lang="zh-CN" altLang="en-US" sz="1200" dirty="0">
                <a:solidFill>
                  <a:schemeClr val="accent5">
                    <a:lumMod val="10000"/>
                  </a:schemeClr>
                </a:solidFill>
              </a:rPr>
              <a:t>年任某公司</a:t>
            </a:r>
            <a:r>
              <a:rPr lang="zh-CN" altLang="en-US" sz="1200" dirty="0" smtClean="0">
                <a:solidFill>
                  <a:schemeClr val="accent5">
                    <a:lumMod val="10000"/>
                  </a:schemeClr>
                </a:solidFill>
              </a:rPr>
              <a:t>执</a:t>
            </a:r>
            <a:endParaRPr lang="zh-CN" altLang="en-US" sz="1200" dirty="0">
              <a:solidFill>
                <a:schemeClr val="accent5">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Scale>
                                      <p:cBhvr>
                                        <p:cTn id="7" dur="1000" decel="50000" fill="hold">
                                          <p:stCondLst>
                                            <p:cond delay="0"/>
                                          </p:stCondLst>
                                        </p:cTn>
                                        <p:tgtEl>
                                          <p:spTgt spid="1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6"/>
                                        </p:tgtEl>
                                        <p:attrNameLst>
                                          <p:attrName>ppt_x</p:attrName>
                                          <p:attrName>ppt_y</p:attrName>
                                        </p:attrNameLst>
                                      </p:cBhvr>
                                    </p:animMotion>
                                    <p:animEffect transition="in" filter="fade">
                                      <p:cBhvr>
                                        <p:cTn id="9" dur="1000"/>
                                        <p:tgtEl>
                                          <p:spTgt spid="16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67"/>
                                        </p:tgtEl>
                                        <p:attrNameLst>
                                          <p:attrName>style.visibility</p:attrName>
                                        </p:attrNameLst>
                                      </p:cBhvr>
                                      <p:to>
                                        <p:strVal val="visible"/>
                                      </p:to>
                                    </p:set>
                                    <p:animScale>
                                      <p:cBhvr>
                                        <p:cTn id="12" dur="1000" decel="50000" fill="hold">
                                          <p:stCondLst>
                                            <p:cond delay="0"/>
                                          </p:stCondLst>
                                        </p:cTn>
                                        <p:tgtEl>
                                          <p:spTgt spid="1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7"/>
                                        </p:tgtEl>
                                        <p:attrNameLst>
                                          <p:attrName>ppt_x</p:attrName>
                                          <p:attrName>ppt_y</p:attrName>
                                        </p:attrNameLst>
                                      </p:cBhvr>
                                    </p:animMotion>
                                    <p:animEffect transition="in" filter="fade">
                                      <p:cBhvr>
                                        <p:cTn id="14" dur="1000"/>
                                        <p:tgtEl>
                                          <p:spTgt spid="167"/>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71"/>
                                        </p:tgtEl>
                                        <p:attrNameLst>
                                          <p:attrName>style.visibility</p:attrName>
                                        </p:attrNameLst>
                                      </p:cBhvr>
                                      <p:to>
                                        <p:strVal val="visible"/>
                                      </p:to>
                                    </p:set>
                                    <p:animScale>
                                      <p:cBhvr>
                                        <p:cTn id="17" dur="1000" decel="50000" fill="hold">
                                          <p:stCondLst>
                                            <p:cond delay="0"/>
                                          </p:stCondLst>
                                        </p:cTn>
                                        <p:tgtEl>
                                          <p:spTgt spid="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71"/>
                                        </p:tgtEl>
                                        <p:attrNameLst>
                                          <p:attrName>ppt_x</p:attrName>
                                          <p:attrName>ppt_y</p:attrName>
                                        </p:attrNameLst>
                                      </p:cBhvr>
                                    </p:animMotion>
                                    <p:animEffect transition="in" filter="fade">
                                      <p:cBhvr>
                                        <p:cTn id="19" dur="1000"/>
                                        <p:tgtEl>
                                          <p:spTgt spid="171"/>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72"/>
                                        </p:tgtEl>
                                        <p:attrNameLst>
                                          <p:attrName>style.visibility</p:attrName>
                                        </p:attrNameLst>
                                      </p:cBhvr>
                                      <p:to>
                                        <p:strVal val="visible"/>
                                      </p:to>
                                    </p:set>
                                    <p:animScale>
                                      <p:cBhvr>
                                        <p:cTn id="22" dur="1000" decel="50000" fill="hold">
                                          <p:stCondLst>
                                            <p:cond delay="0"/>
                                          </p:stCondLst>
                                        </p:cTn>
                                        <p:tgtEl>
                                          <p:spTgt spid="1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2"/>
                                        </p:tgtEl>
                                        <p:attrNameLst>
                                          <p:attrName>ppt_x</p:attrName>
                                          <p:attrName>ppt_y</p:attrName>
                                        </p:attrNameLst>
                                      </p:cBhvr>
                                    </p:animMotion>
                                    <p:animEffect transition="in" filter="fade">
                                      <p:cBhvr>
                                        <p:cTn id="24" dur="1000"/>
                                        <p:tgtEl>
                                          <p:spTgt spid="172"/>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176"/>
                                        </p:tgtEl>
                                        <p:attrNameLst>
                                          <p:attrName>style.visibility</p:attrName>
                                        </p:attrNameLst>
                                      </p:cBhvr>
                                      <p:to>
                                        <p:strVal val="visible"/>
                                      </p:to>
                                    </p:set>
                                    <p:animScale>
                                      <p:cBhvr>
                                        <p:cTn id="27" dur="1000" decel="50000" fill="hold">
                                          <p:stCondLst>
                                            <p:cond delay="0"/>
                                          </p:stCondLst>
                                        </p:cTn>
                                        <p:tgtEl>
                                          <p:spTgt spid="1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6"/>
                                        </p:tgtEl>
                                        <p:attrNameLst>
                                          <p:attrName>ppt_x</p:attrName>
                                          <p:attrName>ppt_y</p:attrName>
                                        </p:attrNameLst>
                                      </p:cBhvr>
                                    </p:animMotion>
                                    <p:animEffect transition="in" filter="fade">
                                      <p:cBhvr>
                                        <p:cTn id="29" dur="1000"/>
                                        <p:tgtEl>
                                          <p:spTgt spid="176"/>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177"/>
                                        </p:tgtEl>
                                        <p:attrNameLst>
                                          <p:attrName>style.visibility</p:attrName>
                                        </p:attrNameLst>
                                      </p:cBhvr>
                                      <p:to>
                                        <p:strVal val="visible"/>
                                      </p:to>
                                    </p:set>
                                    <p:animScale>
                                      <p:cBhvr>
                                        <p:cTn id="32" dur="1000" decel="50000" fill="hold">
                                          <p:stCondLst>
                                            <p:cond delay="0"/>
                                          </p:stCondLst>
                                        </p:cTn>
                                        <p:tgtEl>
                                          <p:spTgt spid="1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77"/>
                                        </p:tgtEl>
                                        <p:attrNameLst>
                                          <p:attrName>ppt_x</p:attrName>
                                          <p:attrName>ppt_y</p:attrName>
                                        </p:attrNameLst>
                                      </p:cBhvr>
                                    </p:animMotion>
                                    <p:animEffect transition="in" filter="fade">
                                      <p:cBhvr>
                                        <p:cTn id="34" dur="1000"/>
                                        <p:tgtEl>
                                          <p:spTgt spid="177"/>
                                        </p:tgtEl>
                                      </p:cBhvr>
                                    </p:animEffect>
                                  </p:childTnLst>
                                </p:cTn>
                              </p:par>
                            </p:childTnLst>
                          </p:cTn>
                        </p:par>
                        <p:par>
                          <p:cTn id="35" fill="hold">
                            <p:stCondLst>
                              <p:cond delay="10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169"/>
                                        </p:tgtEl>
                                        <p:attrNameLst>
                                          <p:attrName>style.visibility</p:attrName>
                                        </p:attrNameLst>
                                      </p:cBhvr>
                                      <p:to>
                                        <p:strVal val="visible"/>
                                      </p:to>
                                    </p:set>
                                    <p:anim by="(-#ppt_w*2)" calcmode="lin" valueType="num">
                                      <p:cBhvr rctx="PPT">
                                        <p:cTn id="38" dur="500" autoRev="1" fill="hold">
                                          <p:stCondLst>
                                            <p:cond delay="0"/>
                                          </p:stCondLst>
                                        </p:cTn>
                                        <p:tgtEl>
                                          <p:spTgt spid="169"/>
                                        </p:tgtEl>
                                        <p:attrNameLst>
                                          <p:attrName>ppt_w</p:attrName>
                                        </p:attrNameLst>
                                      </p:cBhvr>
                                    </p:anim>
                                    <p:anim by="(#ppt_w*0.50)" calcmode="lin" valueType="num">
                                      <p:cBhvr>
                                        <p:cTn id="39" dur="500" decel="50000" autoRev="1" fill="hold">
                                          <p:stCondLst>
                                            <p:cond delay="0"/>
                                          </p:stCondLst>
                                        </p:cTn>
                                        <p:tgtEl>
                                          <p:spTgt spid="169"/>
                                        </p:tgtEl>
                                        <p:attrNameLst>
                                          <p:attrName>ppt_x</p:attrName>
                                        </p:attrNameLst>
                                      </p:cBhvr>
                                    </p:anim>
                                    <p:anim from="(-#ppt_h/2)" to="(#ppt_y)" calcmode="lin" valueType="num">
                                      <p:cBhvr>
                                        <p:cTn id="40" dur="1000" fill="hold">
                                          <p:stCondLst>
                                            <p:cond delay="0"/>
                                          </p:stCondLst>
                                        </p:cTn>
                                        <p:tgtEl>
                                          <p:spTgt spid="169"/>
                                        </p:tgtEl>
                                        <p:attrNameLst>
                                          <p:attrName>ppt_y</p:attrName>
                                        </p:attrNameLst>
                                      </p:cBhvr>
                                    </p:anim>
                                    <p:animRot by="21600000">
                                      <p:cBhvr>
                                        <p:cTn id="41" dur="1000" fill="hold">
                                          <p:stCondLst>
                                            <p:cond delay="0"/>
                                          </p:stCondLst>
                                        </p:cTn>
                                        <p:tgtEl>
                                          <p:spTgt spid="169"/>
                                        </p:tgtEl>
                                        <p:attrNameLst>
                                          <p:attrName>r</p:attrName>
                                        </p:attrNameLst>
                                      </p:cBhvr>
                                    </p:animRot>
                                  </p:childTnLst>
                                </p:cTn>
                              </p:par>
                            </p:childTnLst>
                          </p:cTn>
                        </p:par>
                        <p:par>
                          <p:cTn id="42" fill="hold">
                            <p:stCondLst>
                              <p:cond delay="2699"/>
                            </p:stCondLst>
                            <p:childTnLst>
                              <p:par>
                                <p:cTn id="43" presetID="22" presetClass="entr" presetSubtype="1"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Effect transition="in" filter="wipe(up)">
                                      <p:cBhvr>
                                        <p:cTn id="45" dur="500"/>
                                        <p:tgtEl>
                                          <p:spTgt spid="168"/>
                                        </p:tgtEl>
                                      </p:cBhvr>
                                    </p:animEffect>
                                  </p:childTnLst>
                                </p:cTn>
                              </p:par>
                            </p:childTnLst>
                          </p:cTn>
                        </p:par>
                        <p:par>
                          <p:cTn id="46" fill="hold">
                            <p:stCondLst>
                              <p:cond delay="3199"/>
                            </p:stCondLst>
                            <p:childTnLst>
                              <p:par>
                                <p:cTn id="47" presetID="22" presetClass="entr" presetSubtype="1" fill="hold" grpId="0" nodeType="after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wipe(up)">
                                      <p:cBhvr>
                                        <p:cTn id="49" dur="500"/>
                                        <p:tgtEl>
                                          <p:spTgt spid="170"/>
                                        </p:tgtEl>
                                      </p:cBhvr>
                                    </p:animEffect>
                                  </p:childTnLst>
                                </p:cTn>
                              </p:par>
                            </p:childTnLst>
                          </p:cTn>
                        </p:par>
                        <p:par>
                          <p:cTn id="50" fill="hold">
                            <p:stCondLst>
                              <p:cond delay="3699"/>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174"/>
                                        </p:tgtEl>
                                        <p:attrNameLst>
                                          <p:attrName>style.visibility</p:attrName>
                                        </p:attrNameLst>
                                      </p:cBhvr>
                                      <p:to>
                                        <p:strVal val="visible"/>
                                      </p:to>
                                    </p:set>
                                    <p:anim by="(-#ppt_w*2)" calcmode="lin" valueType="num">
                                      <p:cBhvr rctx="PPT">
                                        <p:cTn id="53" dur="500" autoRev="1" fill="hold">
                                          <p:stCondLst>
                                            <p:cond delay="0"/>
                                          </p:stCondLst>
                                        </p:cTn>
                                        <p:tgtEl>
                                          <p:spTgt spid="174"/>
                                        </p:tgtEl>
                                        <p:attrNameLst>
                                          <p:attrName>ppt_w</p:attrName>
                                        </p:attrNameLst>
                                      </p:cBhvr>
                                    </p:anim>
                                    <p:anim by="(#ppt_w*0.50)" calcmode="lin" valueType="num">
                                      <p:cBhvr>
                                        <p:cTn id="54" dur="500" decel="50000" autoRev="1" fill="hold">
                                          <p:stCondLst>
                                            <p:cond delay="0"/>
                                          </p:stCondLst>
                                        </p:cTn>
                                        <p:tgtEl>
                                          <p:spTgt spid="174"/>
                                        </p:tgtEl>
                                        <p:attrNameLst>
                                          <p:attrName>ppt_x</p:attrName>
                                        </p:attrNameLst>
                                      </p:cBhvr>
                                    </p:anim>
                                    <p:anim from="(-#ppt_h/2)" to="(#ppt_y)" calcmode="lin" valueType="num">
                                      <p:cBhvr>
                                        <p:cTn id="55" dur="1000" fill="hold">
                                          <p:stCondLst>
                                            <p:cond delay="0"/>
                                          </p:stCondLst>
                                        </p:cTn>
                                        <p:tgtEl>
                                          <p:spTgt spid="174"/>
                                        </p:tgtEl>
                                        <p:attrNameLst>
                                          <p:attrName>ppt_y</p:attrName>
                                        </p:attrNameLst>
                                      </p:cBhvr>
                                    </p:anim>
                                    <p:animRot by="21600000">
                                      <p:cBhvr>
                                        <p:cTn id="56" dur="1000" fill="hold">
                                          <p:stCondLst>
                                            <p:cond delay="0"/>
                                          </p:stCondLst>
                                        </p:cTn>
                                        <p:tgtEl>
                                          <p:spTgt spid="174"/>
                                        </p:tgtEl>
                                        <p:attrNameLst>
                                          <p:attrName>r</p:attrName>
                                        </p:attrNameLst>
                                      </p:cBhvr>
                                    </p:animRot>
                                  </p:childTnLst>
                                </p:cTn>
                              </p:par>
                            </p:childTnLst>
                          </p:cTn>
                        </p:par>
                        <p:par>
                          <p:cTn id="57" fill="hold">
                            <p:stCondLst>
                              <p:cond delay="4900"/>
                            </p:stCondLst>
                            <p:childTnLst>
                              <p:par>
                                <p:cTn id="58" presetID="22" presetClass="entr" presetSubtype="1" fill="hold" grpId="0" nodeType="afterEffect">
                                  <p:stCondLst>
                                    <p:cond delay="0"/>
                                  </p:stCondLst>
                                  <p:childTnLst>
                                    <p:set>
                                      <p:cBhvr>
                                        <p:cTn id="59" dur="1" fill="hold">
                                          <p:stCondLst>
                                            <p:cond delay="0"/>
                                          </p:stCondLst>
                                        </p:cTn>
                                        <p:tgtEl>
                                          <p:spTgt spid="173"/>
                                        </p:tgtEl>
                                        <p:attrNameLst>
                                          <p:attrName>style.visibility</p:attrName>
                                        </p:attrNameLst>
                                      </p:cBhvr>
                                      <p:to>
                                        <p:strVal val="visible"/>
                                      </p:to>
                                    </p:set>
                                    <p:animEffect transition="in" filter="wipe(up)">
                                      <p:cBhvr>
                                        <p:cTn id="60" dur="500"/>
                                        <p:tgtEl>
                                          <p:spTgt spid="173"/>
                                        </p:tgtEl>
                                      </p:cBhvr>
                                    </p:animEffect>
                                  </p:childTnLst>
                                </p:cTn>
                              </p:par>
                            </p:childTnLst>
                          </p:cTn>
                        </p:par>
                        <p:par>
                          <p:cTn id="61" fill="hold">
                            <p:stCondLst>
                              <p:cond delay="5400"/>
                            </p:stCondLst>
                            <p:childTnLst>
                              <p:par>
                                <p:cTn id="62" presetID="22" presetClass="entr" presetSubtype="1" fill="hold" grpId="0" nodeType="afterEffect">
                                  <p:stCondLst>
                                    <p:cond delay="0"/>
                                  </p:stCondLst>
                                  <p:childTnLst>
                                    <p:set>
                                      <p:cBhvr>
                                        <p:cTn id="63" dur="1" fill="hold">
                                          <p:stCondLst>
                                            <p:cond delay="0"/>
                                          </p:stCondLst>
                                        </p:cTn>
                                        <p:tgtEl>
                                          <p:spTgt spid="175"/>
                                        </p:tgtEl>
                                        <p:attrNameLst>
                                          <p:attrName>style.visibility</p:attrName>
                                        </p:attrNameLst>
                                      </p:cBhvr>
                                      <p:to>
                                        <p:strVal val="visible"/>
                                      </p:to>
                                    </p:set>
                                    <p:animEffect transition="in" filter="wipe(up)">
                                      <p:cBhvr>
                                        <p:cTn id="64" dur="500"/>
                                        <p:tgtEl>
                                          <p:spTgt spid="175"/>
                                        </p:tgtEl>
                                      </p:cBhvr>
                                    </p:animEffect>
                                  </p:childTnLst>
                                </p:cTn>
                              </p:par>
                            </p:childTnLst>
                          </p:cTn>
                        </p:par>
                        <p:par>
                          <p:cTn id="65" fill="hold">
                            <p:stCondLst>
                              <p:cond delay="59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179"/>
                                        </p:tgtEl>
                                        <p:attrNameLst>
                                          <p:attrName>style.visibility</p:attrName>
                                        </p:attrNameLst>
                                      </p:cBhvr>
                                      <p:to>
                                        <p:strVal val="visible"/>
                                      </p:to>
                                    </p:set>
                                    <p:anim by="(-#ppt_w*2)" calcmode="lin" valueType="num">
                                      <p:cBhvr rctx="PPT">
                                        <p:cTn id="68" dur="500" autoRev="1" fill="hold">
                                          <p:stCondLst>
                                            <p:cond delay="0"/>
                                          </p:stCondLst>
                                        </p:cTn>
                                        <p:tgtEl>
                                          <p:spTgt spid="179"/>
                                        </p:tgtEl>
                                        <p:attrNameLst>
                                          <p:attrName>ppt_w</p:attrName>
                                        </p:attrNameLst>
                                      </p:cBhvr>
                                    </p:anim>
                                    <p:anim by="(#ppt_w*0.50)" calcmode="lin" valueType="num">
                                      <p:cBhvr>
                                        <p:cTn id="69" dur="500" decel="50000" autoRev="1" fill="hold">
                                          <p:stCondLst>
                                            <p:cond delay="0"/>
                                          </p:stCondLst>
                                        </p:cTn>
                                        <p:tgtEl>
                                          <p:spTgt spid="179"/>
                                        </p:tgtEl>
                                        <p:attrNameLst>
                                          <p:attrName>ppt_x</p:attrName>
                                        </p:attrNameLst>
                                      </p:cBhvr>
                                    </p:anim>
                                    <p:anim from="(-#ppt_h/2)" to="(#ppt_y)" calcmode="lin" valueType="num">
                                      <p:cBhvr>
                                        <p:cTn id="70" dur="1000" fill="hold">
                                          <p:stCondLst>
                                            <p:cond delay="0"/>
                                          </p:stCondLst>
                                        </p:cTn>
                                        <p:tgtEl>
                                          <p:spTgt spid="179"/>
                                        </p:tgtEl>
                                        <p:attrNameLst>
                                          <p:attrName>ppt_y</p:attrName>
                                        </p:attrNameLst>
                                      </p:cBhvr>
                                    </p:anim>
                                    <p:animRot by="21600000">
                                      <p:cBhvr>
                                        <p:cTn id="71" dur="1000" fill="hold">
                                          <p:stCondLst>
                                            <p:cond delay="0"/>
                                          </p:stCondLst>
                                        </p:cTn>
                                        <p:tgtEl>
                                          <p:spTgt spid="179"/>
                                        </p:tgtEl>
                                        <p:attrNameLst>
                                          <p:attrName>r</p:attrName>
                                        </p:attrNameLst>
                                      </p:cBhvr>
                                    </p:animRot>
                                  </p:childTnLst>
                                </p:cTn>
                              </p:par>
                            </p:childTnLst>
                          </p:cTn>
                        </p:par>
                        <p:par>
                          <p:cTn id="72" fill="hold">
                            <p:stCondLst>
                              <p:cond delay="7099"/>
                            </p:stCondLst>
                            <p:childTnLst>
                              <p:par>
                                <p:cTn id="73" presetID="22" presetClass="entr" presetSubtype="1" fill="hold" grpId="0" nodeType="afterEffect">
                                  <p:stCondLst>
                                    <p:cond delay="0"/>
                                  </p:stCondLst>
                                  <p:childTnLst>
                                    <p:set>
                                      <p:cBhvr>
                                        <p:cTn id="74" dur="1" fill="hold">
                                          <p:stCondLst>
                                            <p:cond delay="0"/>
                                          </p:stCondLst>
                                        </p:cTn>
                                        <p:tgtEl>
                                          <p:spTgt spid="178"/>
                                        </p:tgtEl>
                                        <p:attrNameLst>
                                          <p:attrName>style.visibility</p:attrName>
                                        </p:attrNameLst>
                                      </p:cBhvr>
                                      <p:to>
                                        <p:strVal val="visible"/>
                                      </p:to>
                                    </p:set>
                                    <p:animEffect transition="in" filter="wipe(up)">
                                      <p:cBhvr>
                                        <p:cTn id="75" dur="500"/>
                                        <p:tgtEl>
                                          <p:spTgt spid="178"/>
                                        </p:tgtEl>
                                      </p:cBhvr>
                                    </p:animEffect>
                                  </p:childTnLst>
                                </p:cTn>
                              </p:par>
                            </p:childTnLst>
                          </p:cTn>
                        </p:par>
                        <p:par>
                          <p:cTn id="76" fill="hold">
                            <p:stCondLst>
                              <p:cond delay="7599"/>
                            </p:stCondLst>
                            <p:childTnLst>
                              <p:par>
                                <p:cTn id="77" presetID="22" presetClass="entr" presetSubtype="1"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wipe(up)">
                                      <p:cBhvr>
                                        <p:cTn id="7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p:bldP spid="170" grpId="0"/>
      <p:bldP spid="171" grpId="0" animBg="1"/>
      <p:bldP spid="172" grpId="0" animBg="1"/>
      <p:bldP spid="173" grpId="0" animBg="1"/>
      <p:bldP spid="174" grpId="0"/>
      <p:bldP spid="175" grpId="0"/>
      <p:bldP spid="176" grpId="0" animBg="1"/>
      <p:bldP spid="177" grpId="0" animBg="1"/>
      <p:bldP spid="178" grpId="0" animBg="1"/>
      <p:bldP spid="179" grpId="0"/>
      <p:bldP spid="1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34"/>
          <p:cNvGrpSpPr/>
          <p:nvPr/>
        </p:nvGrpSpPr>
        <p:grpSpPr bwMode="auto">
          <a:xfrm>
            <a:off x="8662763" y="4880247"/>
            <a:ext cx="223826" cy="225015"/>
            <a:chOff x="0" y="0"/>
            <a:chExt cx="299785" cy="299785"/>
          </a:xfrm>
        </p:grpSpPr>
        <p:sp>
          <p:nvSpPr>
            <p:cNvPr id="17"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18" name="右箭头 41"/>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grpSp>
        <p:nvGrpSpPr>
          <p:cNvPr id="19" name="组合 42"/>
          <p:cNvGrpSpPr/>
          <p:nvPr/>
        </p:nvGrpSpPr>
        <p:grpSpPr bwMode="auto">
          <a:xfrm flipH="1">
            <a:off x="8291309" y="4880247"/>
            <a:ext cx="225017" cy="225015"/>
            <a:chOff x="0" y="0"/>
            <a:chExt cx="299785" cy="299785"/>
          </a:xfrm>
        </p:grpSpPr>
        <p:sp>
          <p:nvSpPr>
            <p:cNvPr id="20" name="椭圆 43"/>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21" name="右箭头 44"/>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sp>
        <p:nvSpPr>
          <p:cNvPr id="22" name="文本框 45"/>
          <p:cNvSpPr>
            <a:spLocks noChangeArrowheads="1"/>
          </p:cNvSpPr>
          <p:nvPr/>
        </p:nvSpPr>
        <p:spPr bwMode="auto">
          <a:xfrm>
            <a:off x="26732" y="4831196"/>
            <a:ext cx="782811" cy="2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algn="r"/>
            <a:r>
              <a:rPr lang="en-US" altLang="zh-CN" sz="960" dirty="0">
                <a:solidFill>
                  <a:schemeClr val="bg1"/>
                </a:solidFill>
              </a:rPr>
              <a:t>Part 1</a:t>
            </a:r>
            <a:endParaRPr lang="zh-CN" altLang="en-US" sz="960" dirty="0">
              <a:solidFill>
                <a:schemeClr val="bg1"/>
              </a:solidFill>
            </a:endParaRPr>
          </a:p>
        </p:txBody>
      </p:sp>
      <p:pic>
        <p:nvPicPr>
          <p:cNvPr id="36"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789236" y="1629027"/>
            <a:ext cx="3659736" cy="2439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TextBox 36"/>
          <p:cNvSpPr txBox="1"/>
          <p:nvPr/>
        </p:nvSpPr>
        <p:spPr>
          <a:xfrm>
            <a:off x="964680" y="2013471"/>
            <a:ext cx="3767407" cy="1938992"/>
          </a:xfrm>
          <a:prstGeom prst="rect">
            <a:avLst/>
          </a:prstGeom>
          <a:noFill/>
        </p:spPr>
        <p:txBody>
          <a:bodyPr wrap="square" lIns="0" tIns="0" rIns="0" bIns="0" rtlCol="0">
            <a:spAutoFit/>
          </a:bodyPr>
          <a:lstStyle/>
          <a:p>
            <a:pPr algn="just">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       团队是指拥有共同目标，并且具有不同能力的一小群人有意识的协调行为或力的系统，这群人就如同人的五官一样，共同协作维持一个人的生存，缺一不可。</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       我们是一支专业的团队。我们的成员拥有多年的信息安全专业技术背景，来自国内知名安全公司的一线骨干。</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       我们是一支年轻的团队。我们的平均年龄仅有</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Rectangle 51"/>
          <p:cNvSpPr/>
          <p:nvPr/>
        </p:nvSpPr>
        <p:spPr>
          <a:xfrm>
            <a:off x="1018537" y="1558162"/>
            <a:ext cx="2420572" cy="708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p>
            <a:pPr algn="ctr"/>
            <a:endParaRPr lang="zh-CN" altLang="en-US" sz="960">
              <a:solidFill>
                <a:prstClr val="white"/>
              </a:solidFill>
            </a:endParaRPr>
          </a:p>
        </p:txBody>
      </p:sp>
      <p:sp>
        <p:nvSpPr>
          <p:cNvPr id="39" name="TextBox 54"/>
          <p:cNvSpPr txBox="1"/>
          <p:nvPr/>
        </p:nvSpPr>
        <p:spPr>
          <a:xfrm>
            <a:off x="1035022" y="1145179"/>
            <a:ext cx="2423397" cy="392411"/>
          </a:xfrm>
          <a:prstGeom prst="rect">
            <a:avLst/>
          </a:prstGeom>
          <a:noFill/>
        </p:spPr>
        <p:txBody>
          <a:bodyPr wrap="square" lIns="68576" tIns="34288" rIns="68576" bIns="34288" rtlCol="0">
            <a:spAutoFit/>
          </a:bodyPr>
          <a:lstStyle/>
          <a:p>
            <a:r>
              <a:rPr lang="zh-CN" altLang="en-US" sz="2100" dirty="0">
                <a:solidFill>
                  <a:schemeClr val="accent5">
                    <a:lumMod val="10000"/>
                  </a:schemeClr>
                </a:solidFill>
                <a:latin typeface="微软雅黑" panose="020B0503020204020204" pitchFamily="34" charset="-122"/>
                <a:ea typeface="微软雅黑" panose="020B0503020204020204" pitchFamily="34" charset="-122"/>
              </a:rPr>
              <a:t>单击此处添加标题</a:t>
            </a:r>
            <a:endParaRPr lang="zh-CN" altLang="en-US" sz="2100" dirty="0">
              <a:solidFill>
                <a:schemeClr val="accent5">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0-#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 calcmode="lin" valueType="num">
                                      <p:cBhvr>
                                        <p:cTn id="14" dur="500" fill="hold"/>
                                        <p:tgtEl>
                                          <p:spTgt spid="39"/>
                                        </p:tgtEl>
                                        <p:attrNameLst>
                                          <p:attrName>style.rotation</p:attrName>
                                        </p:attrNameLst>
                                      </p:cBhvr>
                                      <p:tavLst>
                                        <p:tav tm="0">
                                          <p:val>
                                            <p:fltVal val="360"/>
                                          </p:val>
                                        </p:tav>
                                        <p:tav tm="100000">
                                          <p:val>
                                            <p:fltVal val="0"/>
                                          </p:val>
                                        </p:tav>
                                      </p:tavLst>
                                    </p:anim>
                                    <p:animEffect transition="in" filter="fade">
                                      <p:cBhvr>
                                        <p:cTn id="15" dur="500"/>
                                        <p:tgtEl>
                                          <p:spTgt spid="39"/>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 calcmode="lin" valueType="num">
                                      <p:cBhvr>
                                        <p:cTn id="20" dur="500" fill="hold"/>
                                        <p:tgtEl>
                                          <p:spTgt spid="38"/>
                                        </p:tgtEl>
                                        <p:attrNameLst>
                                          <p:attrName>style.rotation</p:attrName>
                                        </p:attrNameLst>
                                      </p:cBhvr>
                                      <p:tavLst>
                                        <p:tav tm="0">
                                          <p:val>
                                            <p:fltVal val="360"/>
                                          </p:val>
                                        </p:tav>
                                        <p:tav tm="100000">
                                          <p:val>
                                            <p:fltVal val="0"/>
                                          </p:val>
                                        </p:tav>
                                      </p:tavLst>
                                    </p:anim>
                                    <p:animEffect transition="in" filter="fade">
                                      <p:cBhvr>
                                        <p:cTn id="21" dur="500"/>
                                        <p:tgtEl>
                                          <p:spTgt spid="38"/>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 calcmode="lin" valueType="num">
                                      <p:cBhvr additive="base">
                                        <p:cTn id="2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00"/>
                                  </p:stCondLst>
                                  <p:childTnLst>
                                    <p:set>
                                      <p:cBhvr>
                                        <p:cTn id="28" dur="1" fill="hold">
                                          <p:stCondLst>
                                            <p:cond delay="0"/>
                                          </p:stCondLst>
                                        </p:cTn>
                                        <p:tgtEl>
                                          <p:spTgt spid="37">
                                            <p:txEl>
                                              <p:pRg st="1" end="1"/>
                                            </p:txEl>
                                          </p:spTgt>
                                        </p:tgtEl>
                                        <p:attrNameLst>
                                          <p:attrName>style.visibility</p:attrName>
                                        </p:attrNameLst>
                                      </p:cBhvr>
                                      <p:to>
                                        <p:strVal val="visible"/>
                                      </p:to>
                                    </p:set>
                                    <p:anim calcmode="lin" valueType="num">
                                      <p:cBhvr additive="base">
                                        <p:cTn id="29"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7">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00"/>
                                  </p:stCondLst>
                                  <p:childTnLst>
                                    <p:set>
                                      <p:cBhvr>
                                        <p:cTn id="32" dur="1" fill="hold">
                                          <p:stCondLst>
                                            <p:cond delay="0"/>
                                          </p:stCondLst>
                                        </p:cTn>
                                        <p:tgtEl>
                                          <p:spTgt spid="37">
                                            <p:txEl>
                                              <p:pRg st="2" end="2"/>
                                            </p:txEl>
                                          </p:spTgt>
                                        </p:tgtEl>
                                        <p:attrNameLst>
                                          <p:attrName>style.visibility</p:attrName>
                                        </p:attrNameLst>
                                      </p:cBhvr>
                                      <p:to>
                                        <p:strVal val="visible"/>
                                      </p:to>
                                    </p:set>
                                    <p:anim calcmode="lin" valueType="num">
                                      <p:cBhvr additive="base">
                                        <p:cTn id="33" dur="500" fill="hold"/>
                                        <p:tgtEl>
                                          <p:spTgt spid="37">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7">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300"/>
                                  </p:stCondLst>
                                  <p:childTnLst>
                                    <p:set>
                                      <p:cBhvr>
                                        <p:cTn id="36" dur="1" fill="hold">
                                          <p:stCondLst>
                                            <p:cond delay="0"/>
                                          </p:stCondLst>
                                        </p:cTn>
                                        <p:tgtEl>
                                          <p:spTgt spid="37">
                                            <p:txEl>
                                              <p:pRg st="3" end="3"/>
                                            </p:txEl>
                                          </p:spTgt>
                                        </p:tgtEl>
                                        <p:attrNameLst>
                                          <p:attrName>style.visibility</p:attrName>
                                        </p:attrNameLst>
                                      </p:cBhvr>
                                      <p:to>
                                        <p:strVal val="visible"/>
                                      </p:to>
                                    </p:set>
                                    <p:anim calcmode="lin" valueType="num">
                                      <p:cBhvr additive="base">
                                        <p:cTn id="37" dur="500" fill="hold"/>
                                        <p:tgtEl>
                                          <p:spTgt spid="37">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6700" y="3266164"/>
            <a:ext cx="863354" cy="93794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6" tIns="34288" rIns="68576" bIns="34288"/>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3620513" y="3266164"/>
            <a:ext cx="866527" cy="93794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6" tIns="34288" rIns="68576" bIns="34288"/>
          <a:lstStyle/>
          <a:p>
            <a:pPr fontAlgn="base">
              <a:spcBef>
                <a:spcPct val="0"/>
              </a:spcBef>
              <a:spcAft>
                <a:spcPct val="0"/>
              </a:spcAft>
              <a:defRPr/>
            </a:pPr>
            <a:endParaRPr lang="zh-CN" altLang="en-US" sz="96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3044416" y="1329969"/>
            <a:ext cx="3021735" cy="2874141"/>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86766" y="1352186"/>
            <a:ext cx="1956828" cy="334866"/>
            <a:chOff x="7939194" y="2030307"/>
            <a:chExt cx="2609851" cy="446617"/>
          </a:xfrm>
        </p:grpSpPr>
        <p:sp>
          <p:nvSpPr>
            <p:cNvPr id="14" name="矩形 1"/>
            <p:cNvSpPr>
              <a:spLocks noChangeArrowheads="1"/>
            </p:cNvSpPr>
            <p:nvPr/>
          </p:nvSpPr>
          <p:spPr bwMode="auto">
            <a:xfrm>
              <a:off x="8250344" y="2030307"/>
              <a:ext cx="2298701" cy="41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60" b="1" dirty="0">
                  <a:solidFill>
                    <a:schemeClr val="tx2"/>
                  </a:solidFill>
                  <a:latin typeface="微软雅黑" panose="020B0503020204020204" pitchFamily="34" charset="-122"/>
                  <a:ea typeface="微软雅黑" panose="020B0503020204020204" pitchFamily="34" charset="-122"/>
                </a:rPr>
                <a:t>此处添加标题内容</a:t>
              </a:r>
              <a:endParaRPr lang="en-US" altLang="zh-CN" sz="960" b="1" dirty="0">
                <a:solidFill>
                  <a:schemeClr val="tx2"/>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fontAlgn="base">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36291" y="1352184"/>
            <a:ext cx="1986981" cy="313932"/>
            <a:chOff x="1336673" y="2030307"/>
            <a:chExt cx="2650066" cy="418696"/>
          </a:xfrm>
        </p:grpSpPr>
        <p:sp>
          <p:nvSpPr>
            <p:cNvPr id="17" name="矩形 1"/>
            <p:cNvSpPr>
              <a:spLocks noChangeArrowheads="1"/>
            </p:cNvSpPr>
            <p:nvPr/>
          </p:nvSpPr>
          <p:spPr bwMode="auto">
            <a:xfrm>
              <a:off x="1688040" y="2030307"/>
              <a:ext cx="2298699" cy="41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60" b="1" dirty="0">
                  <a:solidFill>
                    <a:schemeClr val="tx2"/>
                  </a:solidFill>
                  <a:latin typeface="微软雅黑" panose="020B0503020204020204" pitchFamily="34" charset="-122"/>
                  <a:ea typeface="微软雅黑" panose="020B0503020204020204" pitchFamily="34" charset="-122"/>
                </a:rPr>
                <a:t>此处添加标题内容</a:t>
              </a:r>
              <a:endParaRPr lang="en-US" altLang="zh-CN" sz="960"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215333" y="2870991"/>
            <a:ext cx="1928261" cy="342801"/>
            <a:chOff x="7977294" y="4055958"/>
            <a:chExt cx="2571751" cy="457199"/>
          </a:xfrm>
        </p:grpSpPr>
        <p:sp>
          <p:nvSpPr>
            <p:cNvPr id="24" name="矩形 1"/>
            <p:cNvSpPr>
              <a:spLocks noChangeArrowheads="1"/>
            </p:cNvSpPr>
            <p:nvPr/>
          </p:nvSpPr>
          <p:spPr bwMode="auto">
            <a:xfrm>
              <a:off x="8250346" y="4055958"/>
              <a:ext cx="2298699" cy="41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60" b="1" dirty="0">
                  <a:solidFill>
                    <a:schemeClr val="tx2"/>
                  </a:solidFill>
                  <a:latin typeface="微软雅黑" panose="020B0503020204020204" pitchFamily="34" charset="-122"/>
                  <a:ea typeface="微软雅黑" panose="020B0503020204020204" pitchFamily="34" charset="-122"/>
                </a:rPr>
                <a:t>此处添加标题内容</a:t>
              </a:r>
              <a:endParaRPr lang="en-US" altLang="zh-CN" sz="960" b="1" dirty="0">
                <a:solidFill>
                  <a:schemeClr val="tx2"/>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96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96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227444" y="2872575"/>
            <a:ext cx="1959359" cy="318996"/>
            <a:chOff x="1324871" y="4058074"/>
            <a:chExt cx="2613228" cy="425450"/>
          </a:xfrm>
        </p:grpSpPr>
        <p:sp>
          <p:nvSpPr>
            <p:cNvPr id="29" name="矩形 1"/>
            <p:cNvSpPr>
              <a:spLocks noChangeArrowheads="1"/>
            </p:cNvSpPr>
            <p:nvPr/>
          </p:nvSpPr>
          <p:spPr bwMode="auto">
            <a:xfrm>
              <a:off x="1639399" y="4058074"/>
              <a:ext cx="2298700" cy="41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60" b="1" dirty="0">
                  <a:solidFill>
                    <a:schemeClr val="tx2"/>
                  </a:solidFill>
                  <a:latin typeface="微软雅黑" panose="020B0503020204020204" pitchFamily="34" charset="-122"/>
                  <a:ea typeface="微软雅黑" panose="020B0503020204020204" pitchFamily="34" charset="-122"/>
                </a:rPr>
                <a:t>此处添加标题内容</a:t>
              </a:r>
              <a:endParaRPr lang="en-US" altLang="zh-CN" sz="960" b="1" dirty="0">
                <a:solidFill>
                  <a:schemeClr val="tx2"/>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96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116607" y="1734666"/>
            <a:ext cx="3013348" cy="661798"/>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96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96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155184" y="1744187"/>
            <a:ext cx="2783679" cy="658624"/>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96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96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02796" y="3259816"/>
            <a:ext cx="2756699" cy="661798"/>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96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96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16607" y="3259816"/>
            <a:ext cx="2729267" cy="661798"/>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96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96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160981" y="1801665"/>
            <a:ext cx="2034315" cy="7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p>
            <a:pPr algn="just"/>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186102" y="3321718"/>
            <a:ext cx="2034315" cy="7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p>
            <a:pPr algn="just"/>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6208039" y="1812502"/>
            <a:ext cx="2034315" cy="7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p>
            <a:pPr algn="just"/>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6264670" y="3334220"/>
            <a:ext cx="2034315" cy="7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p>
            <a:pPr algn="just"/>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25805" y="3455683"/>
            <a:ext cx="4590184" cy="842917"/>
            <a:chOff x="3562350" y="1790700"/>
            <a:chExt cx="6120581" cy="1123950"/>
          </a:xfrm>
        </p:grpSpPr>
        <p:cxnSp>
          <p:nvCxnSpPr>
            <p:cNvPr id="9" name="直接连接符 8"/>
            <p:cNvCxnSpPr/>
            <p:nvPr/>
          </p:nvCxnSpPr>
          <p:spPr>
            <a:xfrm>
              <a:off x="3562350"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682931"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92495"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622640"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152785"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025805" y="2449161"/>
            <a:ext cx="4590184" cy="842917"/>
            <a:chOff x="3562350" y="1790700"/>
            <a:chExt cx="6120581" cy="1123950"/>
          </a:xfrm>
        </p:grpSpPr>
        <p:cxnSp>
          <p:nvCxnSpPr>
            <p:cNvPr id="18" name="直接连接符 17"/>
            <p:cNvCxnSpPr/>
            <p:nvPr/>
          </p:nvCxnSpPr>
          <p:spPr>
            <a:xfrm>
              <a:off x="3562350"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682931"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092495"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22640"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152785"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036865" y="1343093"/>
            <a:ext cx="4590184" cy="842917"/>
            <a:chOff x="3562350" y="1790700"/>
            <a:chExt cx="6120581" cy="1123950"/>
          </a:xfrm>
        </p:grpSpPr>
        <p:cxnSp>
          <p:nvCxnSpPr>
            <p:cNvPr id="26" name="直接连接符 25"/>
            <p:cNvCxnSpPr/>
            <p:nvPr/>
          </p:nvCxnSpPr>
          <p:spPr>
            <a:xfrm>
              <a:off x="3562350"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82931"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092495"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622640"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152785" y="1790700"/>
              <a:ext cx="0" cy="1123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3051152" y="1857415"/>
            <a:ext cx="3536806" cy="257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p>
        </p:txBody>
      </p:sp>
      <p:sp>
        <p:nvSpPr>
          <p:cNvPr id="32" name="矩形 31"/>
          <p:cNvSpPr/>
          <p:nvPr/>
        </p:nvSpPr>
        <p:spPr>
          <a:xfrm>
            <a:off x="3051152" y="1485961"/>
            <a:ext cx="2928777" cy="2571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p>
        </p:txBody>
      </p:sp>
      <p:sp>
        <p:nvSpPr>
          <p:cNvPr id="33" name="文本框 86"/>
          <p:cNvSpPr txBox="1"/>
          <p:nvPr/>
        </p:nvSpPr>
        <p:spPr>
          <a:xfrm>
            <a:off x="5974122" y="1434251"/>
            <a:ext cx="354897" cy="216978"/>
          </a:xfrm>
          <a:prstGeom prst="rect">
            <a:avLst/>
          </a:prstGeom>
          <a:noFill/>
        </p:spPr>
        <p:txBody>
          <a:bodyPr wrap="none" lIns="68576" tIns="34288" rIns="68576" bIns="34288" rtlCol="0">
            <a:spAutoFit/>
          </a:bodyPr>
          <a:lstStyle/>
          <a:p>
            <a:r>
              <a:rPr lang="en-US" altLang="zh-CN" sz="960">
                <a:solidFill>
                  <a:schemeClr val="tx1">
                    <a:lumMod val="75000"/>
                    <a:lumOff val="25000"/>
                  </a:schemeClr>
                </a:solidFill>
                <a:latin typeface="Impact" panose="020B0806030902050204" pitchFamily="34" charset="0"/>
              </a:rPr>
              <a:t>80%</a:t>
            </a:r>
            <a:endParaRPr lang="zh-CN" altLang="en-US" sz="960">
              <a:solidFill>
                <a:schemeClr val="tx1">
                  <a:lumMod val="75000"/>
                  <a:lumOff val="25000"/>
                </a:schemeClr>
              </a:solidFill>
              <a:latin typeface="Impact" panose="020B0806030902050204" pitchFamily="34" charset="0"/>
            </a:endParaRPr>
          </a:p>
        </p:txBody>
      </p:sp>
      <p:sp>
        <p:nvSpPr>
          <p:cNvPr id="34" name="矩形 33"/>
          <p:cNvSpPr/>
          <p:nvPr/>
        </p:nvSpPr>
        <p:spPr>
          <a:xfrm>
            <a:off x="3036866" y="2943206"/>
            <a:ext cx="3185825" cy="257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p>
        </p:txBody>
      </p:sp>
      <p:sp>
        <p:nvSpPr>
          <p:cNvPr id="35" name="矩形 34"/>
          <p:cNvSpPr/>
          <p:nvPr/>
        </p:nvSpPr>
        <p:spPr>
          <a:xfrm>
            <a:off x="3036865" y="2571750"/>
            <a:ext cx="2267876" cy="2571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p>
        </p:txBody>
      </p:sp>
      <p:sp>
        <p:nvSpPr>
          <p:cNvPr id="36" name="文本框 89"/>
          <p:cNvSpPr txBox="1"/>
          <p:nvPr/>
        </p:nvSpPr>
        <p:spPr>
          <a:xfrm>
            <a:off x="5296193" y="2531102"/>
            <a:ext cx="356500" cy="216978"/>
          </a:xfrm>
          <a:prstGeom prst="rect">
            <a:avLst/>
          </a:prstGeom>
          <a:noFill/>
        </p:spPr>
        <p:txBody>
          <a:bodyPr wrap="none" lIns="68576" tIns="34288" rIns="68576" bIns="34288" rtlCol="0">
            <a:spAutoFit/>
          </a:bodyPr>
          <a:lstStyle/>
          <a:p>
            <a:r>
              <a:rPr lang="en-US" altLang="zh-CN" sz="960">
                <a:solidFill>
                  <a:schemeClr val="tx1">
                    <a:lumMod val="75000"/>
                    <a:lumOff val="25000"/>
                  </a:schemeClr>
                </a:solidFill>
                <a:latin typeface="Impact" panose="020B0806030902050204" pitchFamily="34" charset="0"/>
              </a:rPr>
              <a:t>60%</a:t>
            </a:r>
            <a:endParaRPr lang="zh-CN" altLang="en-US" sz="960">
              <a:solidFill>
                <a:schemeClr val="tx1">
                  <a:lumMod val="75000"/>
                  <a:lumOff val="25000"/>
                </a:schemeClr>
              </a:solidFill>
              <a:latin typeface="Impact" panose="020B0806030902050204" pitchFamily="34" charset="0"/>
            </a:endParaRPr>
          </a:p>
        </p:txBody>
      </p:sp>
      <p:sp>
        <p:nvSpPr>
          <p:cNvPr id="37" name="矩形 36"/>
          <p:cNvSpPr/>
          <p:nvPr/>
        </p:nvSpPr>
        <p:spPr>
          <a:xfrm>
            <a:off x="3036866" y="3943275"/>
            <a:ext cx="4130773" cy="257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p>
        </p:txBody>
      </p:sp>
      <p:sp>
        <p:nvSpPr>
          <p:cNvPr id="38" name="矩形 37"/>
          <p:cNvSpPr/>
          <p:nvPr/>
        </p:nvSpPr>
        <p:spPr>
          <a:xfrm>
            <a:off x="3036866" y="3571821"/>
            <a:ext cx="2834844" cy="2571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p>
        </p:txBody>
      </p:sp>
      <p:sp>
        <p:nvSpPr>
          <p:cNvPr id="39" name="文本框 92"/>
          <p:cNvSpPr txBox="1"/>
          <p:nvPr/>
        </p:nvSpPr>
        <p:spPr>
          <a:xfrm>
            <a:off x="5937714" y="3531173"/>
            <a:ext cx="337264" cy="216978"/>
          </a:xfrm>
          <a:prstGeom prst="rect">
            <a:avLst/>
          </a:prstGeom>
          <a:noFill/>
        </p:spPr>
        <p:txBody>
          <a:bodyPr wrap="none" lIns="68576" tIns="34288" rIns="68576" bIns="34288" rtlCol="0">
            <a:spAutoFit/>
          </a:bodyPr>
          <a:lstStyle/>
          <a:p>
            <a:r>
              <a:rPr lang="en-US" altLang="zh-CN" sz="960">
                <a:solidFill>
                  <a:schemeClr val="tx1">
                    <a:lumMod val="75000"/>
                    <a:lumOff val="25000"/>
                  </a:schemeClr>
                </a:solidFill>
                <a:latin typeface="Impact" panose="020B0806030902050204" pitchFamily="34" charset="0"/>
              </a:rPr>
              <a:t>75%</a:t>
            </a:r>
            <a:endParaRPr lang="zh-CN" altLang="en-US" sz="960">
              <a:solidFill>
                <a:schemeClr val="tx1">
                  <a:lumMod val="75000"/>
                  <a:lumOff val="25000"/>
                </a:schemeClr>
              </a:solidFill>
              <a:latin typeface="Impact" panose="020B0806030902050204" pitchFamily="34" charset="0"/>
            </a:endParaRPr>
          </a:p>
        </p:txBody>
      </p:sp>
      <p:grpSp>
        <p:nvGrpSpPr>
          <p:cNvPr id="40" name="组合 39"/>
          <p:cNvGrpSpPr>
            <a:grpSpLocks noChangeAspect="1"/>
          </p:cNvGrpSpPr>
          <p:nvPr/>
        </p:nvGrpSpPr>
        <p:grpSpPr>
          <a:xfrm>
            <a:off x="1726872" y="1373979"/>
            <a:ext cx="539970" cy="539970"/>
            <a:chOff x="381428" y="1534955"/>
            <a:chExt cx="1388581" cy="1388581"/>
          </a:xfrm>
        </p:grpSpPr>
        <p:sp>
          <p:nvSpPr>
            <p:cNvPr id="41" name="椭圆 40"/>
            <p:cNvSpPr/>
            <p:nvPr/>
          </p:nvSpPr>
          <p:spPr>
            <a:xfrm>
              <a:off x="381428" y="1534955"/>
              <a:ext cx="1388581" cy="1388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sp>
          <p:nvSpPr>
            <p:cNvPr id="42" name="任意多边形 41"/>
            <p:cNvSpPr/>
            <p:nvPr/>
          </p:nvSpPr>
          <p:spPr>
            <a:xfrm rot="18825554">
              <a:off x="894545" y="1851155"/>
              <a:ext cx="469026" cy="908580"/>
            </a:xfrm>
            <a:custGeom>
              <a:avLst/>
              <a:gdLst>
                <a:gd name="connsiteX0" fmla="*/ 235173 w 469026"/>
                <a:gd name="connsiteY0" fmla="*/ 732025 h 908580"/>
                <a:gd name="connsiteX1" fmla="*/ 181173 w 469026"/>
                <a:gd name="connsiteY1" fmla="*/ 786025 h 908580"/>
                <a:gd name="connsiteX2" fmla="*/ 235173 w 469026"/>
                <a:gd name="connsiteY2" fmla="*/ 840025 h 908580"/>
                <a:gd name="connsiteX3" fmla="*/ 289173 w 469026"/>
                <a:gd name="connsiteY3" fmla="*/ 786025 h 908580"/>
                <a:gd name="connsiteX4" fmla="*/ 235173 w 469026"/>
                <a:gd name="connsiteY4" fmla="*/ 732025 h 908580"/>
                <a:gd name="connsiteX5" fmla="*/ 350586 w 469026"/>
                <a:gd name="connsiteY5" fmla="*/ 0 h 908580"/>
                <a:gd name="connsiteX6" fmla="*/ 400339 w 469026"/>
                <a:gd name="connsiteY6" fmla="*/ 33544 h 908580"/>
                <a:gd name="connsiteX7" fmla="*/ 469026 w 469026"/>
                <a:gd name="connsiteY7" fmla="*/ 199370 h 908580"/>
                <a:gd name="connsiteX8" fmla="*/ 400339 w 469026"/>
                <a:gd name="connsiteY8" fmla="*/ 365196 h 908580"/>
                <a:gd name="connsiteX9" fmla="*/ 350984 w 469026"/>
                <a:gd name="connsiteY9" fmla="*/ 398472 h 908580"/>
                <a:gd name="connsiteX10" fmla="*/ 350984 w 469026"/>
                <a:gd name="connsiteY10" fmla="*/ 792110 h 908580"/>
                <a:gd name="connsiteX11" fmla="*/ 234514 w 469026"/>
                <a:gd name="connsiteY11" fmla="*/ 908580 h 908580"/>
                <a:gd name="connsiteX12" fmla="*/ 234514 w 469026"/>
                <a:gd name="connsiteY12" fmla="*/ 908579 h 908580"/>
                <a:gd name="connsiteX13" fmla="*/ 118044 w 469026"/>
                <a:gd name="connsiteY13" fmla="*/ 792109 h 908580"/>
                <a:gd name="connsiteX14" fmla="*/ 118044 w 469026"/>
                <a:gd name="connsiteY14" fmla="*/ 398473 h 908580"/>
                <a:gd name="connsiteX15" fmla="*/ 68687 w 469026"/>
                <a:gd name="connsiteY15" fmla="*/ 365196 h 908580"/>
                <a:gd name="connsiteX16" fmla="*/ 0 w 469026"/>
                <a:gd name="connsiteY16" fmla="*/ 199370 h 908580"/>
                <a:gd name="connsiteX17" fmla="*/ 68687 w 469026"/>
                <a:gd name="connsiteY17" fmla="*/ 33544 h 908580"/>
                <a:gd name="connsiteX18" fmla="*/ 118438 w 469026"/>
                <a:gd name="connsiteY18" fmla="*/ 1 h 908580"/>
                <a:gd name="connsiteX19" fmla="*/ 158312 w 469026"/>
                <a:gd name="connsiteY19" fmla="*/ 199369 h 908580"/>
                <a:gd name="connsiteX20" fmla="*/ 310712 w 469026"/>
                <a:gd name="connsiteY20" fmla="*/ 199369 h 9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026" h="908580">
                  <a:moveTo>
                    <a:pt x="235173" y="732025"/>
                  </a:moveTo>
                  <a:cubicBezTo>
                    <a:pt x="205350" y="732025"/>
                    <a:pt x="181173" y="756202"/>
                    <a:pt x="181173" y="786025"/>
                  </a:cubicBezTo>
                  <a:cubicBezTo>
                    <a:pt x="181173" y="815848"/>
                    <a:pt x="205350" y="840025"/>
                    <a:pt x="235173" y="840025"/>
                  </a:cubicBezTo>
                  <a:cubicBezTo>
                    <a:pt x="264996" y="840025"/>
                    <a:pt x="289173" y="815848"/>
                    <a:pt x="289173" y="786025"/>
                  </a:cubicBezTo>
                  <a:cubicBezTo>
                    <a:pt x="289173" y="756202"/>
                    <a:pt x="264996" y="732025"/>
                    <a:pt x="235173" y="732025"/>
                  </a:cubicBezTo>
                  <a:close/>
                  <a:moveTo>
                    <a:pt x="350586" y="0"/>
                  </a:moveTo>
                  <a:lnTo>
                    <a:pt x="400339" y="33544"/>
                  </a:lnTo>
                  <a:cubicBezTo>
                    <a:pt x="442777" y="75983"/>
                    <a:pt x="469026" y="134611"/>
                    <a:pt x="469026" y="199370"/>
                  </a:cubicBezTo>
                  <a:cubicBezTo>
                    <a:pt x="469026" y="264129"/>
                    <a:pt x="442777" y="322757"/>
                    <a:pt x="400339" y="365196"/>
                  </a:cubicBezTo>
                  <a:lnTo>
                    <a:pt x="350984" y="398472"/>
                  </a:lnTo>
                  <a:lnTo>
                    <a:pt x="350984" y="792110"/>
                  </a:lnTo>
                  <a:cubicBezTo>
                    <a:pt x="350984" y="856435"/>
                    <a:pt x="298839" y="908580"/>
                    <a:pt x="234514" y="908580"/>
                  </a:cubicBezTo>
                  <a:lnTo>
                    <a:pt x="234514" y="908579"/>
                  </a:lnTo>
                  <a:cubicBezTo>
                    <a:pt x="170189" y="908579"/>
                    <a:pt x="118044" y="856434"/>
                    <a:pt x="118044" y="792109"/>
                  </a:cubicBezTo>
                  <a:lnTo>
                    <a:pt x="118044" y="398473"/>
                  </a:lnTo>
                  <a:lnTo>
                    <a:pt x="68687" y="365196"/>
                  </a:lnTo>
                  <a:cubicBezTo>
                    <a:pt x="26249" y="322757"/>
                    <a:pt x="0" y="264129"/>
                    <a:pt x="0" y="199370"/>
                  </a:cubicBezTo>
                  <a:cubicBezTo>
                    <a:pt x="0" y="134611"/>
                    <a:pt x="26249" y="75983"/>
                    <a:pt x="68687" y="33544"/>
                  </a:cubicBezTo>
                  <a:lnTo>
                    <a:pt x="118438" y="1"/>
                  </a:lnTo>
                  <a:lnTo>
                    <a:pt x="158312" y="199369"/>
                  </a:lnTo>
                  <a:lnTo>
                    <a:pt x="310712" y="1993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grpSp>
      <p:grpSp>
        <p:nvGrpSpPr>
          <p:cNvPr id="43" name="组合 42"/>
          <p:cNvGrpSpPr>
            <a:grpSpLocks noChangeAspect="1"/>
          </p:cNvGrpSpPr>
          <p:nvPr/>
        </p:nvGrpSpPr>
        <p:grpSpPr>
          <a:xfrm>
            <a:off x="1726872" y="2447219"/>
            <a:ext cx="539970" cy="539970"/>
            <a:chOff x="4491091" y="1534953"/>
            <a:chExt cx="1388581" cy="1388581"/>
          </a:xfrm>
        </p:grpSpPr>
        <p:sp>
          <p:nvSpPr>
            <p:cNvPr id="44" name="椭圆 43"/>
            <p:cNvSpPr/>
            <p:nvPr/>
          </p:nvSpPr>
          <p:spPr>
            <a:xfrm>
              <a:off x="4491091" y="1534953"/>
              <a:ext cx="1388581" cy="1388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sp>
          <p:nvSpPr>
            <p:cNvPr id="45" name="任意多边形 44"/>
            <p:cNvSpPr/>
            <p:nvPr/>
          </p:nvSpPr>
          <p:spPr>
            <a:xfrm rot="19800796">
              <a:off x="4817437" y="1896204"/>
              <a:ext cx="735891" cy="75977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grpSp>
      <p:grpSp>
        <p:nvGrpSpPr>
          <p:cNvPr id="46" name="组合 45"/>
          <p:cNvGrpSpPr>
            <a:grpSpLocks noChangeAspect="1"/>
          </p:cNvGrpSpPr>
          <p:nvPr/>
        </p:nvGrpSpPr>
        <p:grpSpPr>
          <a:xfrm>
            <a:off x="1726872" y="3476212"/>
            <a:ext cx="539970" cy="539970"/>
            <a:chOff x="6973224" y="4244989"/>
            <a:chExt cx="1388581" cy="1388581"/>
          </a:xfrm>
        </p:grpSpPr>
        <p:sp>
          <p:nvSpPr>
            <p:cNvPr id="47" name="椭圆 46"/>
            <p:cNvSpPr/>
            <p:nvPr/>
          </p:nvSpPr>
          <p:spPr>
            <a:xfrm>
              <a:off x="6973224" y="4244989"/>
              <a:ext cx="1388581" cy="1388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sp>
          <p:nvSpPr>
            <p:cNvPr id="48" name="任意多边形 47"/>
            <p:cNvSpPr/>
            <p:nvPr/>
          </p:nvSpPr>
          <p:spPr>
            <a:xfrm>
              <a:off x="7308988" y="4763841"/>
              <a:ext cx="628567" cy="476598"/>
            </a:xfrm>
            <a:custGeom>
              <a:avLst/>
              <a:gdLst>
                <a:gd name="connsiteX0" fmla="*/ 96105 w 628567"/>
                <a:gd name="connsiteY0" fmla="*/ 192304 h 476598"/>
                <a:gd name="connsiteX1" fmla="*/ 96105 w 628567"/>
                <a:gd name="connsiteY1" fmla="*/ 476598 h 476598"/>
                <a:gd name="connsiteX2" fmla="*/ 0 w 628567"/>
                <a:gd name="connsiteY2" fmla="*/ 476598 h 476598"/>
                <a:gd name="connsiteX3" fmla="*/ 0 w 628567"/>
                <a:gd name="connsiteY3" fmla="*/ 267440 h 476598"/>
                <a:gd name="connsiteX4" fmla="*/ 451079 w 628567"/>
                <a:gd name="connsiteY4" fmla="*/ 149738 h 476598"/>
                <a:gd name="connsiteX5" fmla="*/ 451079 w 628567"/>
                <a:gd name="connsiteY5" fmla="*/ 476598 h 476598"/>
                <a:gd name="connsiteX6" fmla="*/ 354974 w 628567"/>
                <a:gd name="connsiteY6" fmla="*/ 476598 h 476598"/>
                <a:gd name="connsiteX7" fmla="*/ 354974 w 628567"/>
                <a:gd name="connsiteY7" fmla="*/ 196833 h 476598"/>
                <a:gd name="connsiteX8" fmla="*/ 357633 w 628567"/>
                <a:gd name="connsiteY8" fmla="*/ 200277 h 476598"/>
                <a:gd name="connsiteX9" fmla="*/ 359009 w 628567"/>
                <a:gd name="connsiteY9" fmla="*/ 199214 h 476598"/>
                <a:gd name="connsiteX10" fmla="*/ 372907 w 628567"/>
                <a:gd name="connsiteY10" fmla="*/ 215687 h 476598"/>
                <a:gd name="connsiteX11" fmla="*/ 255352 w 628567"/>
                <a:gd name="connsiteY11" fmla="*/ 67803 h 476598"/>
                <a:gd name="connsiteX12" fmla="*/ 273592 w 628567"/>
                <a:gd name="connsiteY12" fmla="*/ 91427 h 476598"/>
                <a:gd name="connsiteX13" fmla="*/ 273592 w 628567"/>
                <a:gd name="connsiteY13" fmla="*/ 476598 h 476598"/>
                <a:gd name="connsiteX14" fmla="*/ 177487 w 628567"/>
                <a:gd name="connsiteY14" fmla="*/ 476598 h 476598"/>
                <a:gd name="connsiteX15" fmla="*/ 177487 w 628567"/>
                <a:gd name="connsiteY15" fmla="*/ 128679 h 476598"/>
                <a:gd name="connsiteX16" fmla="*/ 628567 w 628567"/>
                <a:gd name="connsiteY16" fmla="*/ 0 h 476598"/>
                <a:gd name="connsiteX17" fmla="*/ 628567 w 628567"/>
                <a:gd name="connsiteY17" fmla="*/ 476598 h 476598"/>
                <a:gd name="connsiteX18" fmla="*/ 532462 w 628567"/>
                <a:gd name="connsiteY18" fmla="*/ 476598 h 476598"/>
                <a:gd name="connsiteX19" fmla="*/ 532462 w 628567"/>
                <a:gd name="connsiteY19" fmla="*/ 81079 h 4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sp>
          <p:nvSpPr>
            <p:cNvPr id="49" name="任意多边形 48"/>
            <p:cNvSpPr/>
            <p:nvPr/>
          </p:nvSpPr>
          <p:spPr>
            <a:xfrm rot="13790841">
              <a:off x="7517857" y="4429761"/>
              <a:ext cx="325915" cy="790400"/>
            </a:xfrm>
            <a:custGeom>
              <a:avLst/>
              <a:gdLst>
                <a:gd name="connsiteX0" fmla="*/ 97660 w 325915"/>
                <a:gd name="connsiteY0" fmla="*/ 790400 h 790400"/>
                <a:gd name="connsiteX1" fmla="*/ 0 w 325915"/>
                <a:gd name="connsiteY1" fmla="*/ 664808 h 790400"/>
                <a:gd name="connsiteX2" fmla="*/ 70970 w 325915"/>
                <a:gd name="connsiteY2" fmla="*/ 664808 h 790400"/>
                <a:gd name="connsiteX3" fmla="*/ 70970 w 325915"/>
                <a:gd name="connsiteY3" fmla="*/ 320500 h 790400"/>
                <a:gd name="connsiteX4" fmla="*/ 92523 w 325915"/>
                <a:gd name="connsiteY4" fmla="*/ 320500 h 790400"/>
                <a:gd name="connsiteX5" fmla="*/ 92598 w 325915"/>
                <a:gd name="connsiteY5" fmla="*/ 318763 h 790400"/>
                <a:gd name="connsiteX6" fmla="*/ 259805 w 325915"/>
                <a:gd name="connsiteY6" fmla="*/ 326009 h 790400"/>
                <a:gd name="connsiteX7" fmla="*/ 271953 w 325915"/>
                <a:gd name="connsiteY7" fmla="*/ 0 h 790400"/>
                <a:gd name="connsiteX8" fmla="*/ 325915 w 325915"/>
                <a:gd name="connsiteY8" fmla="*/ 2011 h 790400"/>
                <a:gd name="connsiteX9" fmla="*/ 311729 w 325915"/>
                <a:gd name="connsiteY9" fmla="*/ 382747 h 790400"/>
                <a:gd name="connsiteX10" fmla="*/ 257766 w 325915"/>
                <a:gd name="connsiteY10" fmla="*/ 380736 h 790400"/>
                <a:gd name="connsiteX11" fmla="*/ 257794 w 325915"/>
                <a:gd name="connsiteY11" fmla="*/ 379973 h 790400"/>
                <a:gd name="connsiteX12" fmla="*/ 124349 w 325915"/>
                <a:gd name="connsiteY12" fmla="*/ 374190 h 790400"/>
                <a:gd name="connsiteX13" fmla="*/ 124349 w 325915"/>
                <a:gd name="connsiteY13" fmla="*/ 664808 h 790400"/>
                <a:gd name="connsiteX14" fmla="*/ 195319 w 325915"/>
                <a:gd name="connsiteY14" fmla="*/ 664808 h 7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endParaRPr lang="zh-CN" altLang="en-US" sz="960"/>
            </a:p>
          </p:txBody>
        </p:sp>
      </p:grpSp>
      <p:sp>
        <p:nvSpPr>
          <p:cNvPr id="50" name="文本框 126"/>
          <p:cNvSpPr txBox="1"/>
          <p:nvPr/>
        </p:nvSpPr>
        <p:spPr>
          <a:xfrm>
            <a:off x="6651127" y="1802480"/>
            <a:ext cx="356500" cy="216978"/>
          </a:xfrm>
          <a:prstGeom prst="rect">
            <a:avLst/>
          </a:prstGeom>
          <a:noFill/>
        </p:spPr>
        <p:txBody>
          <a:bodyPr wrap="none" lIns="68576" tIns="34288" rIns="68576" bIns="34288" rtlCol="0">
            <a:spAutoFit/>
          </a:bodyPr>
          <a:lstStyle/>
          <a:p>
            <a:r>
              <a:rPr lang="en-US" altLang="zh-CN" sz="960">
                <a:solidFill>
                  <a:schemeClr val="tx1">
                    <a:lumMod val="75000"/>
                    <a:lumOff val="25000"/>
                  </a:schemeClr>
                </a:solidFill>
                <a:latin typeface="Impact" panose="020B0806030902050204" pitchFamily="34" charset="0"/>
              </a:rPr>
              <a:t>89%</a:t>
            </a:r>
            <a:endParaRPr lang="zh-CN" altLang="en-US" sz="960">
              <a:solidFill>
                <a:schemeClr val="tx1">
                  <a:lumMod val="75000"/>
                  <a:lumOff val="25000"/>
                </a:schemeClr>
              </a:solidFill>
              <a:latin typeface="Impact" panose="020B0806030902050204" pitchFamily="34" charset="0"/>
            </a:endParaRPr>
          </a:p>
        </p:txBody>
      </p:sp>
      <p:sp>
        <p:nvSpPr>
          <p:cNvPr id="51" name="文本框 127"/>
          <p:cNvSpPr txBox="1"/>
          <p:nvPr/>
        </p:nvSpPr>
        <p:spPr>
          <a:xfrm>
            <a:off x="6230821" y="2880436"/>
            <a:ext cx="354897" cy="216978"/>
          </a:xfrm>
          <a:prstGeom prst="rect">
            <a:avLst/>
          </a:prstGeom>
          <a:noFill/>
        </p:spPr>
        <p:txBody>
          <a:bodyPr wrap="none" lIns="68576" tIns="34288" rIns="68576" bIns="34288" rtlCol="0">
            <a:spAutoFit/>
          </a:bodyPr>
          <a:lstStyle/>
          <a:p>
            <a:r>
              <a:rPr lang="en-US" altLang="zh-CN" sz="960">
                <a:solidFill>
                  <a:schemeClr val="tx1">
                    <a:lumMod val="75000"/>
                    <a:lumOff val="25000"/>
                  </a:schemeClr>
                </a:solidFill>
                <a:latin typeface="Impact" panose="020B0806030902050204" pitchFamily="34" charset="0"/>
              </a:rPr>
              <a:t>85%</a:t>
            </a:r>
            <a:endParaRPr lang="zh-CN" altLang="en-US" sz="960">
              <a:solidFill>
                <a:schemeClr val="tx1">
                  <a:lumMod val="75000"/>
                  <a:lumOff val="25000"/>
                </a:schemeClr>
              </a:solidFill>
              <a:latin typeface="Impact" panose="020B0806030902050204" pitchFamily="34" charset="0"/>
            </a:endParaRPr>
          </a:p>
        </p:txBody>
      </p:sp>
      <p:sp>
        <p:nvSpPr>
          <p:cNvPr id="52" name="文本框 128"/>
          <p:cNvSpPr txBox="1"/>
          <p:nvPr/>
        </p:nvSpPr>
        <p:spPr>
          <a:xfrm>
            <a:off x="7170979" y="3888341"/>
            <a:ext cx="356500" cy="216978"/>
          </a:xfrm>
          <a:prstGeom prst="rect">
            <a:avLst/>
          </a:prstGeom>
          <a:noFill/>
        </p:spPr>
        <p:txBody>
          <a:bodyPr wrap="none" lIns="68576" tIns="34288" rIns="68576" bIns="34288" rtlCol="0">
            <a:spAutoFit/>
          </a:bodyPr>
          <a:lstStyle/>
          <a:p>
            <a:r>
              <a:rPr lang="en-US" altLang="zh-CN" sz="960">
                <a:solidFill>
                  <a:schemeClr val="tx1">
                    <a:lumMod val="75000"/>
                    <a:lumOff val="25000"/>
                  </a:schemeClr>
                </a:solidFill>
                <a:latin typeface="Impact" panose="020B0806030902050204" pitchFamily="34" charset="0"/>
              </a:rPr>
              <a:t>95%</a:t>
            </a:r>
            <a:endParaRPr lang="zh-CN" altLang="en-US" sz="960">
              <a:solidFill>
                <a:schemeClr val="tx1">
                  <a:lumMod val="75000"/>
                  <a:lumOff val="25000"/>
                </a:schemeClr>
              </a:solidFill>
              <a:latin typeface="Impact" panose="020B0806030902050204" pitchFamily="34" charset="0"/>
            </a:endParaRPr>
          </a:p>
        </p:txBody>
      </p:sp>
      <p:sp>
        <p:nvSpPr>
          <p:cNvPr id="53" name="文本框 148"/>
          <p:cNvSpPr txBox="1"/>
          <p:nvPr/>
        </p:nvSpPr>
        <p:spPr>
          <a:xfrm>
            <a:off x="1327686" y="1906232"/>
            <a:ext cx="1338344" cy="300078"/>
          </a:xfrm>
          <a:prstGeom prst="rect">
            <a:avLst/>
          </a:prstGeom>
          <a:noFill/>
        </p:spPr>
        <p:txBody>
          <a:bodyPr wrap="square" lIns="68576" tIns="34288" rIns="68576" bIns="34288" rtlCol="0">
            <a:spAutoFit/>
          </a:bodyPr>
          <a:lstStyle/>
          <a:p>
            <a:pPr algn="dist"/>
            <a:r>
              <a:rPr lang="zh-CN" altLang="en-US" sz="1500">
                <a:solidFill>
                  <a:schemeClr val="tx1">
                    <a:lumMod val="75000"/>
                    <a:lumOff val="25000"/>
                  </a:schemeClr>
                </a:solidFill>
                <a:latin typeface="方正美黑简体" panose="03000509000000000000" pitchFamily="65" charset="-122"/>
                <a:ea typeface="方正美黑简体" panose="03000509000000000000" pitchFamily="65" charset="-122"/>
              </a:rPr>
              <a:t>添加您的标题</a:t>
            </a:r>
            <a:endParaRPr lang="zh-CN" altLang="en-US" sz="1500">
              <a:solidFill>
                <a:schemeClr val="tx1">
                  <a:lumMod val="75000"/>
                  <a:lumOff val="25000"/>
                </a:schemeClr>
              </a:solidFill>
              <a:latin typeface="方正美黑简体" panose="03000509000000000000" pitchFamily="65" charset="-122"/>
              <a:ea typeface="方正美黑简体" panose="03000509000000000000" pitchFamily="65" charset="-122"/>
            </a:endParaRPr>
          </a:p>
        </p:txBody>
      </p:sp>
      <p:sp>
        <p:nvSpPr>
          <p:cNvPr id="54" name="文本框 149"/>
          <p:cNvSpPr txBox="1"/>
          <p:nvPr/>
        </p:nvSpPr>
        <p:spPr>
          <a:xfrm>
            <a:off x="1327686" y="3001243"/>
            <a:ext cx="1338344" cy="300078"/>
          </a:xfrm>
          <a:prstGeom prst="rect">
            <a:avLst/>
          </a:prstGeom>
          <a:noFill/>
        </p:spPr>
        <p:txBody>
          <a:bodyPr wrap="square" lIns="68576" tIns="34288" rIns="68576" bIns="34288" rtlCol="0">
            <a:spAutoFit/>
          </a:bodyPr>
          <a:lstStyle/>
          <a:p>
            <a:pPr algn="dist"/>
            <a:r>
              <a:rPr lang="zh-CN" altLang="en-US" sz="1500">
                <a:solidFill>
                  <a:schemeClr val="tx1">
                    <a:lumMod val="75000"/>
                    <a:lumOff val="25000"/>
                  </a:schemeClr>
                </a:solidFill>
                <a:latin typeface="方正美黑简体" panose="03000509000000000000" pitchFamily="65" charset="-122"/>
                <a:ea typeface="方正美黑简体" panose="03000509000000000000" pitchFamily="65" charset="-122"/>
              </a:rPr>
              <a:t>添加您的标题</a:t>
            </a:r>
            <a:endParaRPr lang="zh-CN" altLang="en-US" sz="1500">
              <a:solidFill>
                <a:schemeClr val="tx1">
                  <a:lumMod val="75000"/>
                  <a:lumOff val="25000"/>
                </a:schemeClr>
              </a:solidFill>
              <a:latin typeface="方正美黑简体" panose="03000509000000000000" pitchFamily="65" charset="-122"/>
              <a:ea typeface="方正美黑简体" panose="03000509000000000000" pitchFamily="65" charset="-122"/>
            </a:endParaRPr>
          </a:p>
        </p:txBody>
      </p:sp>
      <p:sp>
        <p:nvSpPr>
          <p:cNvPr id="55" name="文本框 150"/>
          <p:cNvSpPr txBox="1"/>
          <p:nvPr/>
        </p:nvSpPr>
        <p:spPr>
          <a:xfrm>
            <a:off x="1327686" y="3980063"/>
            <a:ext cx="1338344" cy="300078"/>
          </a:xfrm>
          <a:prstGeom prst="rect">
            <a:avLst/>
          </a:prstGeom>
          <a:noFill/>
        </p:spPr>
        <p:txBody>
          <a:bodyPr wrap="square" lIns="68576" tIns="34288" rIns="68576" bIns="34288" rtlCol="0">
            <a:spAutoFit/>
          </a:bodyPr>
          <a:lstStyle/>
          <a:p>
            <a:pPr algn="dist"/>
            <a:r>
              <a:rPr lang="zh-CN" altLang="en-US" sz="1500">
                <a:solidFill>
                  <a:schemeClr val="tx1">
                    <a:lumMod val="75000"/>
                    <a:lumOff val="25000"/>
                  </a:schemeClr>
                </a:solidFill>
                <a:latin typeface="方正美黑简体" panose="03000509000000000000" pitchFamily="65" charset="-122"/>
                <a:ea typeface="方正美黑简体" panose="03000509000000000000" pitchFamily="65" charset="-122"/>
              </a:rPr>
              <a:t>添加您的标题</a:t>
            </a:r>
            <a:endParaRPr lang="zh-CN" altLang="en-US" sz="1500">
              <a:solidFill>
                <a:schemeClr val="tx1">
                  <a:lumMod val="75000"/>
                  <a:lumOff val="25000"/>
                </a:schemeClr>
              </a:solidFill>
              <a:latin typeface="方正美黑简体" panose="03000509000000000000" pitchFamily="65" charset="-122"/>
              <a:ea typeface="方正美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2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7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250"/>
                            </p:stCondLst>
                            <p:childTnLst>
                              <p:par>
                                <p:cTn id="29" presetID="53" presetClass="entr" presetSubtype="16" fill="hold" nodeType="afterEffect">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75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34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3950"/>
                            </p:stCondLst>
                            <p:childTnLst>
                              <p:par>
                                <p:cTn id="47" presetID="53" presetClass="entr" presetSubtype="16" fill="hold" nodeType="afterEffect">
                                  <p:stCondLst>
                                    <p:cond delay="0"/>
                                  </p:stCondLst>
                                  <p:iterate type="lt">
                                    <p:tmPct val="10000"/>
                                  </p:iterate>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449"/>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5199"/>
                            </p:stCondLst>
                            <p:childTnLst>
                              <p:par>
                                <p:cTn id="59" presetID="53" presetClass="entr" presetSubtype="16" fill="hold" nodeType="afterEffect">
                                  <p:stCondLst>
                                    <p:cond delay="0"/>
                                  </p:stCondLst>
                                  <p:iterate type="lt">
                                    <p:tmPct val="10000"/>
                                  </p:iterate>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5699"/>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6199"/>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par>
                          <p:cTn id="76" fill="hold">
                            <p:stCondLst>
                              <p:cond delay="6799"/>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childTnLst>
                          </p:cTn>
                        </p:par>
                        <p:par>
                          <p:cTn id="82" fill="hold">
                            <p:stCondLst>
                              <p:cond delay="7299"/>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fltVal val="0"/>
                                          </p:val>
                                        </p:tav>
                                        <p:tav tm="100000">
                                          <p:val>
                                            <p:strVal val="#ppt_h"/>
                                          </p:val>
                                        </p:tav>
                                      </p:tavLst>
                                    </p:anim>
                                    <p:animEffect transition="in" filter="fade">
                                      <p:cBhvr>
                                        <p:cTn id="87" dur="500"/>
                                        <p:tgtEl>
                                          <p:spTgt spid="51"/>
                                        </p:tgtEl>
                                      </p:cBhvr>
                                    </p:animEffect>
                                  </p:childTnLst>
                                </p:cTn>
                              </p:par>
                            </p:childTnLst>
                          </p:cTn>
                        </p:par>
                        <p:par>
                          <p:cTn id="88" fill="hold">
                            <p:stCondLst>
                              <p:cond delay="7900"/>
                            </p:stCondLst>
                            <p:childTnLst>
                              <p:par>
                                <p:cTn id="89" presetID="53" presetClass="entr" presetSubtype="16" fill="hold" nodeType="afterEffect">
                                  <p:stCondLst>
                                    <p:cond delay="0"/>
                                  </p:stCondLst>
                                  <p:iterate type="lt">
                                    <p:tmPct val="10000"/>
                                  </p:iterate>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childTnLst>
                          </p:cTn>
                        </p:par>
                        <p:par>
                          <p:cTn id="94" fill="hold">
                            <p:stCondLst>
                              <p:cond delay="8399"/>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childTnLst>
                          </p:cTn>
                        </p:par>
                        <p:par>
                          <p:cTn id="100" fill="hold">
                            <p:stCondLst>
                              <p:cond delay="9149"/>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childTnLst>
                          </p:cTn>
                        </p:par>
                        <p:par>
                          <p:cTn id="106" fill="hold">
                            <p:stCondLst>
                              <p:cond delay="964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0149"/>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childTnLst>
                                </p:cTn>
                              </p:par>
                            </p:childTnLst>
                          </p:cTn>
                        </p:par>
                        <p:par>
                          <p:cTn id="118" fill="hold">
                            <p:stCondLst>
                              <p:cond delay="10750"/>
                            </p:stCondLst>
                            <p:childTnLst>
                              <p:par>
                                <p:cTn id="119" presetID="53" presetClass="entr" presetSubtype="16" fill="hold" grpId="0" nodeType="afterEffect">
                                  <p:stCondLst>
                                    <p:cond delay="0"/>
                                  </p:stCondLst>
                                  <p:iterate type="lt">
                                    <p:tmPct val="10000"/>
                                  </p:iterate>
                                  <p:childTnLst>
                                    <p:set>
                                      <p:cBhvr>
                                        <p:cTn id="120" dur="1" fill="hold">
                                          <p:stCondLst>
                                            <p:cond delay="0"/>
                                          </p:stCondLst>
                                        </p:cTn>
                                        <p:tgtEl>
                                          <p:spTgt spid="52"/>
                                        </p:tgtEl>
                                        <p:attrNameLst>
                                          <p:attrName>style.visibility</p:attrName>
                                        </p:attrNameLst>
                                      </p:cBhvr>
                                      <p:to>
                                        <p:strVal val="visible"/>
                                      </p:to>
                                    </p:set>
                                    <p:anim calcmode="lin" valueType="num">
                                      <p:cBhvr>
                                        <p:cTn id="121" dur="500" fill="hold"/>
                                        <p:tgtEl>
                                          <p:spTgt spid="52"/>
                                        </p:tgtEl>
                                        <p:attrNameLst>
                                          <p:attrName>ppt_w</p:attrName>
                                        </p:attrNameLst>
                                      </p:cBhvr>
                                      <p:tavLst>
                                        <p:tav tm="0">
                                          <p:val>
                                            <p:fltVal val="0"/>
                                          </p:val>
                                        </p:tav>
                                        <p:tav tm="100000">
                                          <p:val>
                                            <p:strVal val="#ppt_w"/>
                                          </p:val>
                                        </p:tav>
                                      </p:tavLst>
                                    </p:anim>
                                    <p:anim calcmode="lin" valueType="num">
                                      <p:cBhvr>
                                        <p:cTn id="122" dur="500" fill="hold"/>
                                        <p:tgtEl>
                                          <p:spTgt spid="52"/>
                                        </p:tgtEl>
                                        <p:attrNameLst>
                                          <p:attrName>ppt_h</p:attrName>
                                        </p:attrNameLst>
                                      </p:cBhvr>
                                      <p:tavLst>
                                        <p:tav tm="0">
                                          <p:val>
                                            <p:fltVal val="0"/>
                                          </p:val>
                                        </p:tav>
                                        <p:tav tm="100000">
                                          <p:val>
                                            <p:strVal val="#ppt_h"/>
                                          </p:val>
                                        </p:tav>
                                      </p:tavLst>
                                    </p:anim>
                                    <p:animEffect transition="in" filter="fade">
                                      <p:cBhvr>
                                        <p:cTn id="123" dur="500"/>
                                        <p:tgtEl>
                                          <p:spTgt spid="52"/>
                                        </p:tgtEl>
                                      </p:cBhvr>
                                    </p:animEffect>
                                  </p:childTnLst>
                                </p:cTn>
                              </p:par>
                            </p:childTnLst>
                          </p:cTn>
                        </p:par>
                        <p:par>
                          <p:cTn id="124" fill="hold">
                            <p:stCondLst>
                              <p:cond delay="11350"/>
                            </p:stCondLst>
                            <p:childTnLst>
                              <p:par>
                                <p:cTn id="125" presetID="53" presetClass="entr" presetSubtype="16" fill="hold" nodeType="afterEffect">
                                  <p:stCondLst>
                                    <p:cond delay="0"/>
                                  </p:stCondLst>
                                  <p:iterate type="lt">
                                    <p:tmPct val="10000"/>
                                  </p:iterate>
                                  <p:childTnLst>
                                    <p:set>
                                      <p:cBhvr>
                                        <p:cTn id="126" dur="1" fill="hold">
                                          <p:stCondLst>
                                            <p:cond delay="0"/>
                                          </p:stCondLst>
                                        </p:cTn>
                                        <p:tgtEl>
                                          <p:spTgt spid="8"/>
                                        </p:tgtEl>
                                        <p:attrNameLst>
                                          <p:attrName>style.visibility</p:attrName>
                                        </p:attrNameLst>
                                      </p:cBhvr>
                                      <p:to>
                                        <p:strVal val="visible"/>
                                      </p:to>
                                    </p:set>
                                    <p:anim calcmode="lin" valueType="num">
                                      <p:cBhvr>
                                        <p:cTn id="127" dur="500" fill="hold"/>
                                        <p:tgtEl>
                                          <p:spTgt spid="8"/>
                                        </p:tgtEl>
                                        <p:attrNameLst>
                                          <p:attrName>ppt_w</p:attrName>
                                        </p:attrNameLst>
                                      </p:cBhvr>
                                      <p:tavLst>
                                        <p:tav tm="0">
                                          <p:val>
                                            <p:fltVal val="0"/>
                                          </p:val>
                                        </p:tav>
                                        <p:tav tm="100000">
                                          <p:val>
                                            <p:strVal val="#ppt_w"/>
                                          </p:val>
                                        </p:tav>
                                      </p:tavLst>
                                    </p:anim>
                                    <p:anim calcmode="lin" valueType="num">
                                      <p:cBhvr>
                                        <p:cTn id="128" dur="500" fill="hold"/>
                                        <p:tgtEl>
                                          <p:spTgt spid="8"/>
                                        </p:tgtEl>
                                        <p:attrNameLst>
                                          <p:attrName>ppt_h</p:attrName>
                                        </p:attrNameLst>
                                      </p:cBhvr>
                                      <p:tavLst>
                                        <p:tav tm="0">
                                          <p:val>
                                            <p:fltVal val="0"/>
                                          </p:val>
                                        </p:tav>
                                        <p:tav tm="100000">
                                          <p:val>
                                            <p:strVal val="#ppt_h"/>
                                          </p:val>
                                        </p:tav>
                                      </p:tavLst>
                                    </p:anim>
                                    <p:animEffect transition="in" filter="fade">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P spid="34" grpId="0" animBg="1"/>
      <p:bldP spid="35" grpId="0" animBg="1"/>
      <p:bldP spid="36" grpId="0"/>
      <p:bldP spid="37" grpId="0" animBg="1"/>
      <p:bldP spid="38" grpId="0" animBg="1"/>
      <p:bldP spid="39" grpId="0"/>
      <p:bldP spid="50" grpId="0"/>
      <p:bldP spid="51" grpId="0"/>
      <p:bldP spid="52" grpId="0"/>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15"/>
          <p:cNvGrpSpPr/>
          <p:nvPr/>
        </p:nvGrpSpPr>
        <p:grpSpPr>
          <a:xfrm>
            <a:off x="1579741" y="1437068"/>
            <a:ext cx="3316211" cy="1861590"/>
            <a:chOff x="714174" y="1657350"/>
            <a:chExt cx="2638626" cy="1683224"/>
          </a:xfrm>
        </p:grpSpPr>
        <p:cxnSp>
          <p:nvCxnSpPr>
            <p:cNvPr id="58"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 name="Group 17"/>
            <p:cNvGrpSpPr/>
            <p:nvPr/>
          </p:nvGrpSpPr>
          <p:grpSpPr>
            <a:xfrm>
              <a:off x="951571" y="1657350"/>
              <a:ext cx="202844" cy="1676400"/>
              <a:chOff x="951571" y="1657350"/>
              <a:chExt cx="202844" cy="1676400"/>
            </a:xfrm>
          </p:grpSpPr>
          <p:cxnSp>
            <p:nvCxnSpPr>
              <p:cNvPr id="114"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Rounded Rectangle 35"/>
              <p:cNvSpPr/>
              <p:nvPr/>
            </p:nvSpPr>
            <p:spPr>
              <a:xfrm>
                <a:off x="951571" y="2571750"/>
                <a:ext cx="202844" cy="685800"/>
              </a:xfrm>
              <a:prstGeom prst="roundRect">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65" name="Group 18"/>
            <p:cNvGrpSpPr/>
            <p:nvPr/>
          </p:nvGrpSpPr>
          <p:grpSpPr>
            <a:xfrm>
              <a:off x="1336791" y="1657350"/>
              <a:ext cx="202844" cy="1676400"/>
              <a:chOff x="1346378" y="1657350"/>
              <a:chExt cx="202844" cy="1676400"/>
            </a:xfrm>
          </p:grpSpPr>
          <p:cxnSp>
            <p:nvCxnSpPr>
              <p:cNvPr id="112"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Rounded Rectangle 33"/>
              <p:cNvSpPr/>
              <p:nvPr/>
            </p:nvSpPr>
            <p:spPr>
              <a:xfrm>
                <a:off x="1346378" y="1733550"/>
                <a:ext cx="202844" cy="1524000"/>
              </a:xfrm>
              <a:prstGeom prst="roundRect">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66" name="Group 19"/>
            <p:cNvGrpSpPr/>
            <p:nvPr/>
          </p:nvGrpSpPr>
          <p:grpSpPr>
            <a:xfrm>
              <a:off x="1722011" y="1657350"/>
              <a:ext cx="202844" cy="1676400"/>
              <a:chOff x="1695492" y="1657350"/>
              <a:chExt cx="202844" cy="1676400"/>
            </a:xfrm>
          </p:grpSpPr>
          <p:cxnSp>
            <p:nvCxnSpPr>
              <p:cNvPr id="89"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1" name="Rounded Rectangle 31"/>
              <p:cNvSpPr/>
              <p:nvPr/>
            </p:nvSpPr>
            <p:spPr>
              <a:xfrm>
                <a:off x="1695492" y="2114550"/>
                <a:ext cx="202844" cy="1143000"/>
              </a:xfrm>
              <a:prstGeom prst="roundRect">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67" name="Group 20"/>
            <p:cNvGrpSpPr/>
            <p:nvPr/>
          </p:nvGrpSpPr>
          <p:grpSpPr>
            <a:xfrm>
              <a:off x="2107231" y="1657350"/>
              <a:ext cx="202844" cy="1676400"/>
              <a:chOff x="2090299" y="1657350"/>
              <a:chExt cx="202844" cy="1676400"/>
            </a:xfrm>
          </p:grpSpPr>
          <p:cxnSp>
            <p:nvCxnSpPr>
              <p:cNvPr id="87"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ounded Rectangle 29"/>
              <p:cNvSpPr/>
              <p:nvPr/>
            </p:nvSpPr>
            <p:spPr>
              <a:xfrm>
                <a:off x="2090299" y="2266950"/>
                <a:ext cx="202844" cy="990600"/>
              </a:xfrm>
              <a:prstGeom prst="roundRect">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73" name="Group 21"/>
            <p:cNvGrpSpPr/>
            <p:nvPr/>
          </p:nvGrpSpPr>
          <p:grpSpPr>
            <a:xfrm>
              <a:off x="2492451" y="1657350"/>
              <a:ext cx="202844" cy="1676400"/>
              <a:chOff x="2482864" y="1657350"/>
              <a:chExt cx="202844" cy="1676400"/>
            </a:xfrm>
          </p:grpSpPr>
          <p:cxnSp>
            <p:nvCxnSpPr>
              <p:cNvPr id="81"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Rounded Rectangle 26"/>
              <p:cNvSpPr/>
              <p:nvPr/>
            </p:nvSpPr>
            <p:spPr>
              <a:xfrm>
                <a:off x="2482864" y="2038350"/>
                <a:ext cx="202844" cy="1219200"/>
              </a:xfrm>
              <a:prstGeom prst="roundRect">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nvGrpSpPr>
            <p:cNvPr id="74" name="Group 22"/>
            <p:cNvGrpSpPr/>
            <p:nvPr/>
          </p:nvGrpSpPr>
          <p:grpSpPr>
            <a:xfrm>
              <a:off x="2877671" y="1657350"/>
              <a:ext cx="202844" cy="1676400"/>
              <a:chOff x="2877671" y="1657350"/>
              <a:chExt cx="202844" cy="1676400"/>
            </a:xfrm>
          </p:grpSpPr>
          <p:cxnSp>
            <p:nvCxnSpPr>
              <p:cNvPr id="75"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Rounded Rectangle 24"/>
              <p:cNvSpPr/>
              <p:nvPr/>
            </p:nvSpPr>
            <p:spPr>
              <a:xfrm>
                <a:off x="2877671" y="1885950"/>
                <a:ext cx="202844" cy="1371600"/>
              </a:xfrm>
              <a:prstGeom prst="roundRect">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p>
            </p:txBody>
          </p:sp>
        </p:grpSp>
      </p:grpSp>
      <p:grpSp>
        <p:nvGrpSpPr>
          <p:cNvPr id="116" name="Group 36"/>
          <p:cNvGrpSpPr/>
          <p:nvPr/>
        </p:nvGrpSpPr>
        <p:grpSpPr>
          <a:xfrm>
            <a:off x="1933654" y="2575871"/>
            <a:ext cx="2553922" cy="138499"/>
            <a:chOff x="1131474" y="3332262"/>
            <a:chExt cx="1983439" cy="150176"/>
          </a:xfrm>
        </p:grpSpPr>
        <p:sp>
          <p:nvSpPr>
            <p:cNvPr id="117" name="Rectangle 1436"/>
            <p:cNvSpPr>
              <a:spLocks noChangeArrowheads="1"/>
            </p:cNvSpPr>
            <p:nvPr/>
          </p:nvSpPr>
          <p:spPr bwMode="auto">
            <a:xfrm>
              <a:off x="1131474" y="3332262"/>
              <a:ext cx="99594"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39</a:t>
              </a:r>
              <a:endParaRPr lang="en-US" sz="2400" b="1" dirty="0">
                <a:solidFill>
                  <a:schemeClr val="bg1">
                    <a:lumMod val="95000"/>
                  </a:schemeClr>
                </a:solidFill>
                <a:cs typeface="Arial" panose="020B0604020202020204" pitchFamily="34" charset="0"/>
              </a:endParaRPr>
            </a:p>
          </p:txBody>
        </p:sp>
        <p:sp>
          <p:nvSpPr>
            <p:cNvPr id="118" name="Rectangle 1436"/>
            <p:cNvSpPr>
              <a:spLocks noChangeArrowheads="1"/>
            </p:cNvSpPr>
            <p:nvPr/>
          </p:nvSpPr>
          <p:spPr bwMode="auto">
            <a:xfrm>
              <a:off x="1516694" y="3332262"/>
              <a:ext cx="99594"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97</a:t>
              </a:r>
              <a:endParaRPr lang="en-US" sz="2400" b="1" dirty="0">
                <a:solidFill>
                  <a:schemeClr val="bg1">
                    <a:lumMod val="95000"/>
                  </a:schemeClr>
                </a:solidFill>
                <a:cs typeface="Arial" panose="020B0604020202020204" pitchFamily="34" charset="0"/>
              </a:endParaRPr>
            </a:p>
          </p:txBody>
        </p:sp>
        <p:sp>
          <p:nvSpPr>
            <p:cNvPr id="119" name="Rectangle 1436"/>
            <p:cNvSpPr>
              <a:spLocks noChangeArrowheads="1"/>
            </p:cNvSpPr>
            <p:nvPr/>
          </p:nvSpPr>
          <p:spPr bwMode="auto">
            <a:xfrm>
              <a:off x="1885011" y="3332262"/>
              <a:ext cx="99594"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80</a:t>
              </a:r>
              <a:endParaRPr lang="en-US" sz="2400" b="1" dirty="0">
                <a:solidFill>
                  <a:schemeClr val="bg1">
                    <a:lumMod val="95000"/>
                  </a:schemeClr>
                </a:solidFill>
                <a:cs typeface="Arial" panose="020B0604020202020204" pitchFamily="34" charset="0"/>
              </a:endParaRPr>
            </a:p>
          </p:txBody>
        </p:sp>
        <p:sp>
          <p:nvSpPr>
            <p:cNvPr id="120" name="Rectangle 1436"/>
            <p:cNvSpPr>
              <a:spLocks noChangeArrowheads="1"/>
            </p:cNvSpPr>
            <p:nvPr/>
          </p:nvSpPr>
          <p:spPr bwMode="auto">
            <a:xfrm>
              <a:off x="2270230" y="3332262"/>
              <a:ext cx="99594"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63</a:t>
              </a:r>
              <a:endParaRPr lang="en-US" sz="2400" b="1" dirty="0">
                <a:solidFill>
                  <a:schemeClr val="bg1">
                    <a:lumMod val="95000"/>
                  </a:schemeClr>
                </a:solidFill>
                <a:cs typeface="Arial" panose="020B0604020202020204" pitchFamily="34" charset="0"/>
              </a:endParaRPr>
            </a:p>
          </p:txBody>
        </p:sp>
        <p:sp>
          <p:nvSpPr>
            <p:cNvPr id="121" name="Rectangle 1436"/>
            <p:cNvSpPr>
              <a:spLocks noChangeArrowheads="1"/>
            </p:cNvSpPr>
            <p:nvPr/>
          </p:nvSpPr>
          <p:spPr bwMode="auto">
            <a:xfrm>
              <a:off x="2638546" y="3332262"/>
              <a:ext cx="99594"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82</a:t>
              </a:r>
              <a:endParaRPr lang="en-US" sz="2400" b="1" dirty="0">
                <a:solidFill>
                  <a:schemeClr val="bg1">
                    <a:lumMod val="95000"/>
                  </a:schemeClr>
                </a:solidFill>
                <a:cs typeface="Arial" panose="020B0604020202020204" pitchFamily="34" charset="0"/>
              </a:endParaRPr>
            </a:p>
          </p:txBody>
        </p:sp>
        <p:sp>
          <p:nvSpPr>
            <p:cNvPr id="122" name="Rectangle 1436"/>
            <p:cNvSpPr>
              <a:spLocks noChangeArrowheads="1"/>
            </p:cNvSpPr>
            <p:nvPr/>
          </p:nvSpPr>
          <p:spPr bwMode="auto">
            <a:xfrm>
              <a:off x="3015319" y="3332262"/>
              <a:ext cx="99594"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685800" fontAlgn="base">
                <a:spcBef>
                  <a:spcPct val="0"/>
                </a:spcBef>
                <a:spcAft>
                  <a:spcPct val="0"/>
                </a:spcAft>
              </a:pPr>
              <a:r>
                <a:rPr lang="en-US" sz="900" b="1" dirty="0">
                  <a:solidFill>
                    <a:schemeClr val="bg1">
                      <a:lumMod val="95000"/>
                    </a:schemeClr>
                  </a:solidFill>
                  <a:cs typeface="Arial" panose="020B0604020202020204" pitchFamily="34" charset="0"/>
                </a:rPr>
                <a:t>90</a:t>
              </a:r>
              <a:endParaRPr lang="en-US" sz="2400" b="1" dirty="0">
                <a:solidFill>
                  <a:schemeClr val="bg1">
                    <a:lumMod val="95000"/>
                  </a:schemeClr>
                </a:solidFill>
                <a:cs typeface="Arial" panose="020B0604020202020204" pitchFamily="34" charset="0"/>
              </a:endParaRPr>
            </a:p>
          </p:txBody>
        </p:sp>
      </p:grpSp>
      <p:sp>
        <p:nvSpPr>
          <p:cNvPr id="123" name="TextBox 58"/>
          <p:cNvSpPr txBox="1"/>
          <p:nvPr/>
        </p:nvSpPr>
        <p:spPr>
          <a:xfrm>
            <a:off x="5219904" y="1538646"/>
            <a:ext cx="3131533" cy="646331"/>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endParaRPr lang="zh-CN" altLang="en-US" sz="1050" dirty="0">
              <a:solidFill>
                <a:schemeClr val="tx1">
                  <a:lumMod val="50000"/>
                  <a:lumOff val="50000"/>
                </a:schemeClr>
              </a:solidFill>
              <a:latin typeface="Impact MT Std" pitchFamily="34" charset="0"/>
              <a:ea typeface="微软雅黑" panose="020B0503020204020204" pitchFamily="34" charset="-122"/>
            </a:endParaRPr>
          </a:p>
        </p:txBody>
      </p:sp>
      <p:sp>
        <p:nvSpPr>
          <p:cNvPr id="125" name="TextBox 60"/>
          <p:cNvSpPr txBox="1"/>
          <p:nvPr/>
        </p:nvSpPr>
        <p:spPr>
          <a:xfrm>
            <a:off x="5219903" y="2524611"/>
            <a:ext cx="2429637" cy="507703"/>
          </a:xfrm>
          <a:prstGeom prst="rect">
            <a:avLst/>
          </a:prstGeom>
          <a:noFill/>
        </p:spPr>
        <p:txBody>
          <a:bodyPr wrap="square" lIns="0" tIns="0" rIns="0" bIns="0" rtlCol="0">
            <a:spAutoFit/>
          </a:bodyPr>
          <a:lstStyle/>
          <a:p>
            <a:r>
              <a:rPr lang="en-US" altLang="zh-CN" sz="3300" dirty="0">
                <a:solidFill>
                  <a:srgbClr val="113A83"/>
                </a:solidFill>
                <a:latin typeface="Impact MT Std" pitchFamily="34" charset="0"/>
                <a:ea typeface="微软雅黑" panose="020B0503020204020204" pitchFamily="34" charset="-122"/>
              </a:rPr>
              <a:t>53,648,258</a:t>
            </a:r>
            <a:endParaRPr lang="zh-CN" altLang="en-US" sz="3300" dirty="0">
              <a:solidFill>
                <a:srgbClr val="113A83"/>
              </a:solidFill>
              <a:latin typeface="Impact MT Std" pitchFamily="34" charset="0"/>
              <a:ea typeface="微软雅黑" panose="020B0503020204020204" pitchFamily="34" charset="-122"/>
            </a:endParaRPr>
          </a:p>
        </p:txBody>
      </p:sp>
      <p:sp>
        <p:nvSpPr>
          <p:cNvPr id="126" name="TextBox 61"/>
          <p:cNvSpPr txBox="1"/>
          <p:nvPr/>
        </p:nvSpPr>
        <p:spPr>
          <a:xfrm>
            <a:off x="5237044" y="2346784"/>
            <a:ext cx="1079839"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全年总额：</a:t>
            </a:r>
            <a:endParaRPr lang="zh-CN" altLang="en-US" sz="1050" b="1" dirty="0">
              <a:solidFill>
                <a:schemeClr val="tx1">
                  <a:lumMod val="50000"/>
                  <a:lumOff val="50000"/>
                </a:schemeClr>
              </a:solidFill>
              <a:latin typeface="Impact MT Std" pitchFamily="34" charset="0"/>
              <a:ea typeface="微软雅黑" panose="020B0503020204020204" pitchFamily="34" charset="-122"/>
            </a:endParaRPr>
          </a:p>
        </p:txBody>
      </p:sp>
      <p:sp>
        <p:nvSpPr>
          <p:cNvPr id="127" name="椭圆 126"/>
          <p:cNvSpPr>
            <a:spLocks noChangeAspect="1"/>
          </p:cNvSpPr>
          <p:nvPr/>
        </p:nvSpPr>
        <p:spPr>
          <a:xfrm>
            <a:off x="5767445" y="3259154"/>
            <a:ext cx="80979" cy="80979"/>
          </a:xfrm>
          <a:prstGeom prst="ellipse">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Impact MT Std" pitchFamily="34" charset="0"/>
            </a:endParaRPr>
          </a:p>
        </p:txBody>
      </p:sp>
      <p:sp>
        <p:nvSpPr>
          <p:cNvPr id="128" name="椭圆 127"/>
          <p:cNvSpPr>
            <a:spLocks noChangeAspect="1"/>
          </p:cNvSpPr>
          <p:nvPr/>
        </p:nvSpPr>
        <p:spPr>
          <a:xfrm>
            <a:off x="6614175" y="3248131"/>
            <a:ext cx="80979" cy="80979"/>
          </a:xfrm>
          <a:prstGeom prst="ellipse">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Impact MT Std" pitchFamily="34" charset="0"/>
            </a:endParaRPr>
          </a:p>
        </p:txBody>
      </p:sp>
      <p:sp>
        <p:nvSpPr>
          <p:cNvPr id="129" name="TextBox 64"/>
          <p:cNvSpPr txBox="1"/>
          <p:nvPr/>
        </p:nvSpPr>
        <p:spPr>
          <a:xfrm>
            <a:off x="5245218" y="3220089"/>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毛利润</a:t>
            </a:r>
            <a:endParaRPr lang="zh-CN" altLang="en-US" sz="1050" b="1" dirty="0">
              <a:solidFill>
                <a:schemeClr val="tx1">
                  <a:lumMod val="50000"/>
                  <a:lumOff val="50000"/>
                </a:schemeClr>
              </a:solidFill>
              <a:latin typeface="Impact MT Std" pitchFamily="34" charset="0"/>
              <a:ea typeface="微软雅黑" panose="020B0503020204020204" pitchFamily="34" charset="-122"/>
            </a:endParaRPr>
          </a:p>
        </p:txBody>
      </p:sp>
      <p:sp>
        <p:nvSpPr>
          <p:cNvPr id="130" name="TextBox 65"/>
          <p:cNvSpPr txBox="1"/>
          <p:nvPr/>
        </p:nvSpPr>
        <p:spPr>
          <a:xfrm>
            <a:off x="6091948" y="3207850"/>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latin typeface="Impact MT Std" pitchFamily="34" charset="0"/>
                <a:ea typeface="微软雅黑" panose="020B0503020204020204" pitchFamily="34" charset="-122"/>
              </a:rPr>
              <a:t>纯利润</a:t>
            </a:r>
            <a:endParaRPr lang="zh-CN" altLang="en-US" sz="1050" b="1" dirty="0">
              <a:solidFill>
                <a:schemeClr val="tx1">
                  <a:lumMod val="50000"/>
                  <a:lumOff val="50000"/>
                </a:schemeClr>
              </a:solidFill>
              <a:latin typeface="Impact MT Std" pitchFamily="34" charset="0"/>
              <a:ea typeface="微软雅黑" panose="020B0503020204020204" pitchFamily="34" charset="-122"/>
            </a:endParaRPr>
          </a:p>
        </p:txBody>
      </p:sp>
      <p:sp>
        <p:nvSpPr>
          <p:cNvPr id="131" name="椭圆 130"/>
          <p:cNvSpPr>
            <a:spLocks noChangeAspect="1"/>
          </p:cNvSpPr>
          <p:nvPr/>
        </p:nvSpPr>
        <p:spPr>
          <a:xfrm>
            <a:off x="6774848" y="3248131"/>
            <a:ext cx="80979" cy="80979"/>
          </a:xfrm>
          <a:prstGeom prst="ellipse">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Impact MT Std" pitchFamily="34" charset="0"/>
            </a:endParaRPr>
          </a:p>
        </p:txBody>
      </p:sp>
      <p:sp>
        <p:nvSpPr>
          <p:cNvPr id="132" name="椭圆 131"/>
          <p:cNvSpPr>
            <a:spLocks noChangeAspect="1"/>
          </p:cNvSpPr>
          <p:nvPr/>
        </p:nvSpPr>
        <p:spPr>
          <a:xfrm>
            <a:off x="6929160" y="3248131"/>
            <a:ext cx="80979" cy="80979"/>
          </a:xfrm>
          <a:prstGeom prst="ellipse">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Impact MT Std" pitchFamily="34" charset="0"/>
            </a:endParaRPr>
          </a:p>
        </p:txBody>
      </p:sp>
      <p:sp>
        <p:nvSpPr>
          <p:cNvPr id="133" name="椭圆 132"/>
          <p:cNvSpPr>
            <a:spLocks noChangeAspect="1"/>
          </p:cNvSpPr>
          <p:nvPr/>
        </p:nvSpPr>
        <p:spPr>
          <a:xfrm>
            <a:off x="7082634" y="3248131"/>
            <a:ext cx="80979" cy="80979"/>
          </a:xfrm>
          <a:prstGeom prst="ellipse">
            <a:avLst/>
          </a:prstGeom>
          <a:solidFill>
            <a:srgbClr val="11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Impact MT Std" pitchFamily="34" charset="0"/>
            </a:endParaRPr>
          </a:p>
        </p:txBody>
      </p:sp>
      <p:sp>
        <p:nvSpPr>
          <p:cNvPr id="134" name="TextBox 90"/>
          <p:cNvSpPr txBox="1"/>
          <p:nvPr/>
        </p:nvSpPr>
        <p:spPr>
          <a:xfrm>
            <a:off x="1575448" y="4138822"/>
            <a:ext cx="6128085" cy="484748"/>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050" dirty="0">
              <a:solidFill>
                <a:schemeClr val="tx1">
                  <a:lumMod val="50000"/>
                  <a:lumOff val="50000"/>
                </a:schemeClr>
              </a:solidFill>
              <a:latin typeface="Impact MT Std" pitchFamily="34" charset="0"/>
              <a:ea typeface="微软雅黑" panose="020B0503020204020204" pitchFamily="34" charset="-122"/>
            </a:endParaRPr>
          </a:p>
        </p:txBody>
      </p:sp>
      <p:sp>
        <p:nvSpPr>
          <p:cNvPr id="135" name="TextBox 91"/>
          <p:cNvSpPr txBox="1"/>
          <p:nvPr/>
        </p:nvSpPr>
        <p:spPr>
          <a:xfrm>
            <a:off x="3891767" y="3812695"/>
            <a:ext cx="1544105" cy="230704"/>
          </a:xfrm>
          <a:prstGeom prst="rect">
            <a:avLst/>
          </a:prstGeom>
          <a:noFill/>
        </p:spPr>
        <p:txBody>
          <a:bodyPr wrap="square" lIns="0" tIns="0" rIns="0" bIns="0" rtlCol="0">
            <a:spAutoFit/>
          </a:bodyPr>
          <a:lstStyle/>
          <a:p>
            <a:r>
              <a:rPr lang="zh-CN" altLang="en-US" sz="1500" b="1" dirty="0">
                <a:solidFill>
                  <a:srgbClr val="113A83"/>
                </a:solidFill>
                <a:latin typeface="Impact MT Std" pitchFamily="34" charset="0"/>
                <a:ea typeface="微软雅黑" panose="020B0503020204020204" pitchFamily="34" charset="-122"/>
              </a:rPr>
              <a:t>点击输入标题文本</a:t>
            </a:r>
            <a:endParaRPr lang="zh-CN" altLang="en-US" sz="1500" b="1" dirty="0">
              <a:solidFill>
                <a:srgbClr val="113A83"/>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300" fill="hold"/>
                                        <p:tgtEl>
                                          <p:spTgt spid="123"/>
                                        </p:tgtEl>
                                        <p:attrNameLst>
                                          <p:attrName>ppt_x</p:attrName>
                                        </p:attrNameLst>
                                      </p:cBhvr>
                                      <p:tavLst>
                                        <p:tav tm="0">
                                          <p:val>
                                            <p:strVal val="1+#ppt_w/2"/>
                                          </p:val>
                                        </p:tav>
                                        <p:tav tm="100000">
                                          <p:val>
                                            <p:strVal val="#ppt_x"/>
                                          </p:val>
                                        </p:tav>
                                      </p:tavLst>
                                    </p:anim>
                                    <p:anim calcmode="lin" valueType="num">
                                      <p:cBhvr additive="base">
                                        <p:cTn id="16" dur="3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wipe(left)">
                                      <p:cBhvr>
                                        <p:cTn id="20" dur="500"/>
                                        <p:tgtEl>
                                          <p:spTgt spid="12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wipe(left)">
                                      <p:cBhvr>
                                        <p:cTn id="28" dur="500"/>
                                        <p:tgtEl>
                                          <p:spTgt spid="129"/>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p:cTn id="32" dur="300" fill="hold"/>
                                        <p:tgtEl>
                                          <p:spTgt spid="127"/>
                                        </p:tgtEl>
                                        <p:attrNameLst>
                                          <p:attrName>ppt_w</p:attrName>
                                        </p:attrNameLst>
                                      </p:cBhvr>
                                      <p:tavLst>
                                        <p:tav tm="0">
                                          <p:val>
                                            <p:fltVal val="0"/>
                                          </p:val>
                                        </p:tav>
                                        <p:tav tm="100000">
                                          <p:val>
                                            <p:strVal val="#ppt_w"/>
                                          </p:val>
                                        </p:tav>
                                      </p:tavLst>
                                    </p:anim>
                                    <p:anim calcmode="lin" valueType="num">
                                      <p:cBhvr>
                                        <p:cTn id="33" dur="300" fill="hold"/>
                                        <p:tgtEl>
                                          <p:spTgt spid="127"/>
                                        </p:tgtEl>
                                        <p:attrNameLst>
                                          <p:attrName>ppt_h</p:attrName>
                                        </p:attrNameLst>
                                      </p:cBhvr>
                                      <p:tavLst>
                                        <p:tav tm="0">
                                          <p:val>
                                            <p:fltVal val="0"/>
                                          </p:val>
                                        </p:tav>
                                        <p:tav tm="100000">
                                          <p:val>
                                            <p:strVal val="#ppt_h"/>
                                          </p:val>
                                        </p:tav>
                                      </p:tavLst>
                                    </p:anim>
                                    <p:animEffect transition="in" filter="fade">
                                      <p:cBhvr>
                                        <p:cTn id="34" dur="300"/>
                                        <p:tgtEl>
                                          <p:spTgt spid="127"/>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wipe(left)">
                                      <p:cBhvr>
                                        <p:cTn id="38" dur="500"/>
                                        <p:tgtEl>
                                          <p:spTgt spid="130"/>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 calcmode="lin" valueType="num">
                                      <p:cBhvr>
                                        <p:cTn id="42" dur="300" fill="hold"/>
                                        <p:tgtEl>
                                          <p:spTgt spid="128"/>
                                        </p:tgtEl>
                                        <p:attrNameLst>
                                          <p:attrName>ppt_w</p:attrName>
                                        </p:attrNameLst>
                                      </p:cBhvr>
                                      <p:tavLst>
                                        <p:tav tm="0">
                                          <p:val>
                                            <p:fltVal val="0"/>
                                          </p:val>
                                        </p:tav>
                                        <p:tav tm="100000">
                                          <p:val>
                                            <p:strVal val="#ppt_w"/>
                                          </p:val>
                                        </p:tav>
                                      </p:tavLst>
                                    </p:anim>
                                    <p:anim calcmode="lin" valueType="num">
                                      <p:cBhvr>
                                        <p:cTn id="43" dur="300" fill="hold"/>
                                        <p:tgtEl>
                                          <p:spTgt spid="128"/>
                                        </p:tgtEl>
                                        <p:attrNameLst>
                                          <p:attrName>ppt_h</p:attrName>
                                        </p:attrNameLst>
                                      </p:cBhvr>
                                      <p:tavLst>
                                        <p:tav tm="0">
                                          <p:val>
                                            <p:fltVal val="0"/>
                                          </p:val>
                                        </p:tav>
                                        <p:tav tm="100000">
                                          <p:val>
                                            <p:strVal val="#ppt_h"/>
                                          </p:val>
                                        </p:tav>
                                      </p:tavLst>
                                    </p:anim>
                                    <p:animEffect transition="in" filter="fade">
                                      <p:cBhvr>
                                        <p:cTn id="44" dur="300"/>
                                        <p:tgtEl>
                                          <p:spTgt spid="128"/>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131"/>
                                        </p:tgtEl>
                                        <p:attrNameLst>
                                          <p:attrName>style.visibility</p:attrName>
                                        </p:attrNameLst>
                                      </p:cBhvr>
                                      <p:to>
                                        <p:strVal val="visible"/>
                                      </p:to>
                                    </p:set>
                                    <p:anim calcmode="lin" valueType="num">
                                      <p:cBhvr>
                                        <p:cTn id="48" dur="300" fill="hold"/>
                                        <p:tgtEl>
                                          <p:spTgt spid="131"/>
                                        </p:tgtEl>
                                        <p:attrNameLst>
                                          <p:attrName>ppt_w</p:attrName>
                                        </p:attrNameLst>
                                      </p:cBhvr>
                                      <p:tavLst>
                                        <p:tav tm="0">
                                          <p:val>
                                            <p:fltVal val="0"/>
                                          </p:val>
                                        </p:tav>
                                        <p:tav tm="100000">
                                          <p:val>
                                            <p:strVal val="#ppt_w"/>
                                          </p:val>
                                        </p:tav>
                                      </p:tavLst>
                                    </p:anim>
                                    <p:anim calcmode="lin" valueType="num">
                                      <p:cBhvr>
                                        <p:cTn id="49" dur="300" fill="hold"/>
                                        <p:tgtEl>
                                          <p:spTgt spid="131"/>
                                        </p:tgtEl>
                                        <p:attrNameLst>
                                          <p:attrName>ppt_h</p:attrName>
                                        </p:attrNameLst>
                                      </p:cBhvr>
                                      <p:tavLst>
                                        <p:tav tm="0">
                                          <p:val>
                                            <p:fltVal val="0"/>
                                          </p:val>
                                        </p:tav>
                                        <p:tav tm="100000">
                                          <p:val>
                                            <p:strVal val="#ppt_h"/>
                                          </p:val>
                                        </p:tav>
                                      </p:tavLst>
                                    </p:anim>
                                    <p:animEffect transition="in" filter="fade">
                                      <p:cBhvr>
                                        <p:cTn id="50" dur="300"/>
                                        <p:tgtEl>
                                          <p:spTgt spid="131"/>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132"/>
                                        </p:tgtEl>
                                        <p:attrNameLst>
                                          <p:attrName>style.visibility</p:attrName>
                                        </p:attrNameLst>
                                      </p:cBhvr>
                                      <p:to>
                                        <p:strVal val="visible"/>
                                      </p:to>
                                    </p:set>
                                    <p:anim calcmode="lin" valueType="num">
                                      <p:cBhvr>
                                        <p:cTn id="54" dur="300" fill="hold"/>
                                        <p:tgtEl>
                                          <p:spTgt spid="132"/>
                                        </p:tgtEl>
                                        <p:attrNameLst>
                                          <p:attrName>ppt_w</p:attrName>
                                        </p:attrNameLst>
                                      </p:cBhvr>
                                      <p:tavLst>
                                        <p:tav tm="0">
                                          <p:val>
                                            <p:fltVal val="0"/>
                                          </p:val>
                                        </p:tav>
                                        <p:tav tm="100000">
                                          <p:val>
                                            <p:strVal val="#ppt_w"/>
                                          </p:val>
                                        </p:tav>
                                      </p:tavLst>
                                    </p:anim>
                                    <p:anim calcmode="lin" valueType="num">
                                      <p:cBhvr>
                                        <p:cTn id="55" dur="300" fill="hold"/>
                                        <p:tgtEl>
                                          <p:spTgt spid="132"/>
                                        </p:tgtEl>
                                        <p:attrNameLst>
                                          <p:attrName>ppt_h</p:attrName>
                                        </p:attrNameLst>
                                      </p:cBhvr>
                                      <p:tavLst>
                                        <p:tav tm="0">
                                          <p:val>
                                            <p:fltVal val="0"/>
                                          </p:val>
                                        </p:tav>
                                        <p:tav tm="100000">
                                          <p:val>
                                            <p:strVal val="#ppt_h"/>
                                          </p:val>
                                        </p:tav>
                                      </p:tavLst>
                                    </p:anim>
                                    <p:animEffect transition="in" filter="fade">
                                      <p:cBhvr>
                                        <p:cTn id="56" dur="300"/>
                                        <p:tgtEl>
                                          <p:spTgt spid="132"/>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 calcmode="lin" valueType="num">
                                      <p:cBhvr>
                                        <p:cTn id="60" dur="300" fill="hold"/>
                                        <p:tgtEl>
                                          <p:spTgt spid="133"/>
                                        </p:tgtEl>
                                        <p:attrNameLst>
                                          <p:attrName>ppt_w</p:attrName>
                                        </p:attrNameLst>
                                      </p:cBhvr>
                                      <p:tavLst>
                                        <p:tav tm="0">
                                          <p:val>
                                            <p:fltVal val="0"/>
                                          </p:val>
                                        </p:tav>
                                        <p:tav tm="100000">
                                          <p:val>
                                            <p:strVal val="#ppt_w"/>
                                          </p:val>
                                        </p:tav>
                                      </p:tavLst>
                                    </p:anim>
                                    <p:anim calcmode="lin" valueType="num">
                                      <p:cBhvr>
                                        <p:cTn id="61" dur="300" fill="hold"/>
                                        <p:tgtEl>
                                          <p:spTgt spid="133"/>
                                        </p:tgtEl>
                                        <p:attrNameLst>
                                          <p:attrName>ppt_h</p:attrName>
                                        </p:attrNameLst>
                                      </p:cBhvr>
                                      <p:tavLst>
                                        <p:tav tm="0">
                                          <p:val>
                                            <p:fltVal val="0"/>
                                          </p:val>
                                        </p:tav>
                                        <p:tav tm="100000">
                                          <p:val>
                                            <p:strVal val="#ppt_h"/>
                                          </p:val>
                                        </p:tav>
                                      </p:tavLst>
                                    </p:anim>
                                    <p:animEffect transition="in" filter="fade">
                                      <p:cBhvr>
                                        <p:cTn id="62" dur="300"/>
                                        <p:tgtEl>
                                          <p:spTgt spid="133"/>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135"/>
                                        </p:tgtEl>
                                        <p:attrNameLst>
                                          <p:attrName>style.visibility</p:attrName>
                                        </p:attrNameLst>
                                      </p:cBhvr>
                                      <p:to>
                                        <p:strVal val="visible"/>
                                      </p:to>
                                    </p:set>
                                    <p:anim calcmode="lin" valueType="num">
                                      <p:cBhvr additive="base">
                                        <p:cTn id="66" dur="300" fill="hold"/>
                                        <p:tgtEl>
                                          <p:spTgt spid="135"/>
                                        </p:tgtEl>
                                        <p:attrNameLst>
                                          <p:attrName>ppt_x</p:attrName>
                                        </p:attrNameLst>
                                      </p:cBhvr>
                                      <p:tavLst>
                                        <p:tav tm="0">
                                          <p:val>
                                            <p:strVal val="1+#ppt_w/2"/>
                                          </p:val>
                                        </p:tav>
                                        <p:tav tm="100000">
                                          <p:val>
                                            <p:strVal val="#ppt_x"/>
                                          </p:val>
                                        </p:tav>
                                      </p:tavLst>
                                    </p:anim>
                                    <p:anim calcmode="lin" valueType="num">
                                      <p:cBhvr additive="base">
                                        <p:cTn id="67" dur="300" fill="hold"/>
                                        <p:tgtEl>
                                          <p:spTgt spid="135"/>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additive="base">
                                        <p:cTn id="71" dur="300" fill="hold"/>
                                        <p:tgtEl>
                                          <p:spTgt spid="134"/>
                                        </p:tgtEl>
                                        <p:attrNameLst>
                                          <p:attrName>ppt_x</p:attrName>
                                        </p:attrNameLst>
                                      </p:cBhvr>
                                      <p:tavLst>
                                        <p:tav tm="0">
                                          <p:val>
                                            <p:strVal val="1+#ppt_w/2"/>
                                          </p:val>
                                        </p:tav>
                                        <p:tav tm="100000">
                                          <p:val>
                                            <p:strVal val="#ppt_x"/>
                                          </p:val>
                                        </p:tav>
                                      </p:tavLst>
                                    </p:anim>
                                    <p:anim calcmode="lin" valueType="num">
                                      <p:cBhvr additive="base">
                                        <p:cTn id="72" dur="3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5" grpId="0"/>
      <p:bldP spid="126" grpId="0"/>
      <p:bldP spid="127" grpId="0" animBg="1"/>
      <p:bldP spid="128" grpId="0" animBg="1"/>
      <p:bldP spid="129" grpId="0"/>
      <p:bldP spid="130" grpId="0"/>
      <p:bldP spid="131" grpId="0" animBg="1"/>
      <p:bldP spid="132" grpId="0" animBg="1"/>
      <p:bldP spid="133" grpId="0" animBg="1"/>
      <p:bldP spid="134"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7508" y="571615"/>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1146028"/>
            <a:ext cx="8806543" cy="2851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1104857" y="3300701"/>
            <a:ext cx="2700000" cy="1350000"/>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290426" y="3708931"/>
            <a:ext cx="2328863" cy="600164"/>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第三章</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47664" y="1927099"/>
            <a:ext cx="7114602"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cs typeface="+mn-ea"/>
                <a:sym typeface="+mn-lt"/>
              </a:rPr>
              <a:t>点击输入标题名称</a:t>
            </a:r>
            <a:endParaRPr lang="zh-CN" altLang="en-US" sz="6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a:spLocks noChangeArrowheads="1"/>
          </p:cNvSpPr>
          <p:nvPr/>
        </p:nvSpPr>
        <p:spPr bwMode="auto">
          <a:xfrm>
            <a:off x="4218360" y="3015744"/>
            <a:ext cx="37322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defRPr/>
            </a:pP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54daf84-5e52-449f-9bdb-8eca9c2bd5c4"/>
          <p:cNvGrpSpPr>
            <a:grpSpLocks noChangeAspect="1"/>
          </p:cNvGrpSpPr>
          <p:nvPr/>
        </p:nvGrpSpPr>
        <p:grpSpPr>
          <a:xfrm>
            <a:off x="784180" y="1572640"/>
            <a:ext cx="7710096" cy="2817595"/>
            <a:chOff x="1045573" y="2096852"/>
            <a:chExt cx="10280128" cy="3756793"/>
          </a:xfrm>
        </p:grpSpPr>
        <p:grpSp>
          <p:nvGrpSpPr>
            <p:cNvPr id="3" name="Group 1"/>
            <p:cNvGrpSpPr/>
            <p:nvPr/>
          </p:nvGrpSpPr>
          <p:grpSpPr>
            <a:xfrm>
              <a:off x="3981466" y="2096852"/>
              <a:ext cx="4520648" cy="3756793"/>
              <a:chOff x="3981466" y="2096852"/>
              <a:chExt cx="4520648" cy="3756793"/>
            </a:xfrm>
          </p:grpSpPr>
          <p:grpSp>
            <p:nvGrpSpPr>
              <p:cNvPr id="16" name="Group 47"/>
              <p:cNvGrpSpPr/>
              <p:nvPr/>
            </p:nvGrpSpPr>
            <p:grpSpPr>
              <a:xfrm>
                <a:off x="5728045" y="2096852"/>
                <a:ext cx="913032" cy="852330"/>
                <a:chOff x="4156859" y="1335233"/>
                <a:chExt cx="756519" cy="706222"/>
              </a:xfrm>
            </p:grpSpPr>
            <p:sp>
              <p:nvSpPr>
                <p:cNvPr id="48" name="íṡľíḍè-Freeform: Shape 32"/>
                <p:cNvSpPr/>
                <p:nvPr/>
              </p:nvSpPr>
              <p:spPr bwMode="auto">
                <a:xfrm rot="2651534" flipV="1">
                  <a:off x="4247020" y="1373774"/>
                  <a:ext cx="665101" cy="667681"/>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9" name="íṡľíḍè-Freeform: Shape 33"/>
                <p:cNvSpPr/>
                <p:nvPr/>
              </p:nvSpPr>
              <p:spPr bwMode="auto">
                <a:xfrm rot="2651534" flipV="1">
                  <a:off x="4156859" y="1335233"/>
                  <a:ext cx="756519" cy="705062"/>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1">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42"/>
              <p:cNvGrpSpPr/>
              <p:nvPr/>
            </p:nvGrpSpPr>
            <p:grpSpPr>
              <a:xfrm>
                <a:off x="5617889" y="3501593"/>
                <a:ext cx="1269614" cy="2352052"/>
                <a:chOff x="4065589" y="2499171"/>
                <a:chExt cx="1051976" cy="1948860"/>
              </a:xfrm>
              <a:solidFill>
                <a:schemeClr val="tx2">
                  <a:lumMod val="20000"/>
                  <a:lumOff val="80000"/>
                </a:schemeClr>
              </a:solidFill>
            </p:grpSpPr>
            <p:sp>
              <p:nvSpPr>
                <p:cNvPr id="45" name="íślíḋè-Freeform: Shape 6"/>
                <p:cNvSpPr/>
                <p:nvPr/>
              </p:nvSpPr>
              <p:spPr bwMode="auto">
                <a:xfrm>
                  <a:off x="4366497" y="2499171"/>
                  <a:ext cx="467369" cy="1948860"/>
                </a:xfrm>
                <a:custGeom>
                  <a:avLst/>
                  <a:gdLst>
                    <a:gd name="T0" fmla="*/ 192 w 192"/>
                    <a:gd name="T1" fmla="*/ 804 h 804"/>
                    <a:gd name="T2" fmla="*/ 86 w 192"/>
                    <a:gd name="T3" fmla="*/ 0 h 804"/>
                    <a:gd name="T4" fmla="*/ 0 w 192"/>
                    <a:gd name="T5" fmla="*/ 804 h 804"/>
                    <a:gd name="T6" fmla="*/ 192 w 192"/>
                    <a:gd name="T7" fmla="*/ 804 h 804"/>
                  </a:gdLst>
                  <a:ahLst/>
                  <a:cxnLst>
                    <a:cxn ang="0">
                      <a:pos x="T0" y="T1"/>
                    </a:cxn>
                    <a:cxn ang="0">
                      <a:pos x="T2" y="T3"/>
                    </a:cxn>
                    <a:cxn ang="0">
                      <a:pos x="T4" y="T5"/>
                    </a:cxn>
                    <a:cxn ang="0">
                      <a:pos x="T6" y="T7"/>
                    </a:cxn>
                  </a:cxnLst>
                  <a:rect l="0" t="0" r="r" b="b"/>
                  <a:pathLst>
                    <a:path w="192" h="804">
                      <a:moveTo>
                        <a:pt x="192" y="804"/>
                      </a:moveTo>
                      <a:cubicBezTo>
                        <a:pt x="192" y="804"/>
                        <a:pt x="145" y="519"/>
                        <a:pt x="86" y="0"/>
                      </a:cubicBezTo>
                      <a:cubicBezTo>
                        <a:pt x="86" y="0"/>
                        <a:pt x="44" y="660"/>
                        <a:pt x="0" y="804"/>
                      </a:cubicBezTo>
                      <a:cubicBezTo>
                        <a:pt x="0" y="804"/>
                        <a:pt x="98" y="766"/>
                        <a:pt x="192" y="804"/>
                      </a:cubicBez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6" name="íślíḋè-Freeform: Shape 7"/>
                <p:cNvSpPr/>
                <p:nvPr/>
              </p:nvSpPr>
              <p:spPr bwMode="auto">
                <a:xfrm>
                  <a:off x="4625868" y="2960137"/>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2" h="212">
                      <a:moveTo>
                        <a:pt x="23" y="212"/>
                      </a:moveTo>
                      <a:cubicBezTo>
                        <a:pt x="23" y="212"/>
                        <a:pt x="0" y="122"/>
                        <a:pt x="202" y="26"/>
                      </a:cubicBezTo>
                      <a:cubicBezTo>
                        <a:pt x="202" y="26"/>
                        <a:pt x="112" y="0"/>
                        <a:pt x="7" y="90"/>
                      </a:cubicBezTo>
                      <a:lnTo>
                        <a:pt x="23" y="212"/>
                      </a:ln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7" name="íślíḋè-Freeform: Shape 9"/>
                <p:cNvSpPr/>
                <p:nvPr/>
              </p:nvSpPr>
              <p:spPr bwMode="auto">
                <a:xfrm flipH="1">
                  <a:off x="4065589" y="2967821"/>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2" h="212">
                      <a:moveTo>
                        <a:pt x="23" y="212"/>
                      </a:moveTo>
                      <a:cubicBezTo>
                        <a:pt x="23" y="212"/>
                        <a:pt x="0" y="122"/>
                        <a:pt x="202" y="26"/>
                      </a:cubicBezTo>
                      <a:cubicBezTo>
                        <a:pt x="202" y="26"/>
                        <a:pt x="112" y="0"/>
                        <a:pt x="7" y="90"/>
                      </a:cubicBezTo>
                      <a:lnTo>
                        <a:pt x="23" y="212"/>
                      </a:lnTo>
                      <a:close/>
                    </a:path>
                  </a:pathLst>
                </a:custGeom>
                <a:grp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3"/>
              <p:cNvGrpSpPr/>
              <p:nvPr/>
            </p:nvGrpSpPr>
            <p:grpSpPr>
              <a:xfrm rot="16456420">
                <a:off x="6520826" y="3809095"/>
                <a:ext cx="850930" cy="913032"/>
                <a:chOff x="5311775" y="1575259"/>
                <a:chExt cx="1022350" cy="1096963"/>
              </a:xfrm>
            </p:grpSpPr>
            <p:sp>
              <p:nvSpPr>
                <p:cNvPr id="43" name="íślíḋè-Freeform: Shape 12"/>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4" name="íślíḋè-Freeform: Shape 11"/>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4"/>
              <p:cNvGrpSpPr/>
              <p:nvPr/>
            </p:nvGrpSpPr>
            <p:grpSpPr>
              <a:xfrm rot="5143580" flipH="1">
                <a:off x="5068959" y="3809095"/>
                <a:ext cx="850930" cy="913032"/>
                <a:chOff x="5311775" y="1575259"/>
                <a:chExt cx="1022350" cy="1096963"/>
              </a:xfrm>
            </p:grpSpPr>
            <p:sp>
              <p:nvSpPr>
                <p:cNvPr id="41" name="íślíḋè-Freeform: Shape 15"/>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2" name="íślíḋè-Freeform: Shape 16"/>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íślíḋè-Oval 17"/>
              <p:cNvSpPr/>
              <p:nvPr/>
            </p:nvSpPr>
            <p:spPr>
              <a:xfrm>
                <a:off x="6087455" y="3404234"/>
                <a:ext cx="265803" cy="2658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19"/>
              <p:cNvGrpSpPr/>
              <p:nvPr/>
            </p:nvGrpSpPr>
            <p:grpSpPr>
              <a:xfrm rot="13676870">
                <a:off x="6726911" y="2998041"/>
                <a:ext cx="850930" cy="913032"/>
                <a:chOff x="5311775" y="1575258"/>
                <a:chExt cx="1022350" cy="1096963"/>
              </a:xfrm>
            </p:grpSpPr>
            <p:sp>
              <p:nvSpPr>
                <p:cNvPr id="39" name="íślíḋè-Freeform: Shape 20"/>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3"/>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40" name="íślíḋè-Freeform: Shape 21"/>
                <p:cNvSpPr/>
                <p:nvPr/>
              </p:nvSpPr>
              <p:spPr bwMode="auto">
                <a:xfrm rot="16200000" flipV="1">
                  <a:off x="5274468" y="1612565"/>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3">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2"/>
              <p:cNvGrpSpPr/>
              <p:nvPr/>
            </p:nvGrpSpPr>
            <p:grpSpPr>
              <a:xfrm rot="13676870">
                <a:off x="4931631" y="2998041"/>
                <a:ext cx="850930" cy="913032"/>
                <a:chOff x="5311775" y="1575259"/>
                <a:chExt cx="1022350" cy="1096963"/>
              </a:xfrm>
            </p:grpSpPr>
            <p:sp>
              <p:nvSpPr>
                <p:cNvPr id="37" name="íślíḋè-Freeform: Shape 23"/>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4"/>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8" name="íśļîḑé-Freeform: Shape 24"/>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4">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25"/>
              <p:cNvGrpSpPr/>
              <p:nvPr/>
            </p:nvGrpSpPr>
            <p:grpSpPr>
              <a:xfrm rot="10977025">
                <a:off x="6459160" y="2292311"/>
                <a:ext cx="850929" cy="913032"/>
                <a:chOff x="5311775" y="1575259"/>
                <a:chExt cx="1022350" cy="1096963"/>
              </a:xfrm>
            </p:grpSpPr>
            <p:sp>
              <p:nvSpPr>
                <p:cNvPr id="35" name="íṩľíḍè-Freeform: Shape 26"/>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6"/>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6" name="íṩľíḍè-Freeform: Shape 27"/>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6">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28"/>
              <p:cNvGrpSpPr/>
              <p:nvPr/>
            </p:nvGrpSpPr>
            <p:grpSpPr>
              <a:xfrm rot="10622975" flipH="1">
                <a:off x="5130624" y="2292312"/>
                <a:ext cx="850929" cy="913032"/>
                <a:chOff x="5311775" y="1575259"/>
                <a:chExt cx="1022350" cy="1096963"/>
              </a:xfrm>
            </p:grpSpPr>
            <p:sp>
              <p:nvSpPr>
                <p:cNvPr id="33" name="íṩľíḍè-Freeform: Shape 29"/>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5"/>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4" name="íṩľíḍè-Freeform: Shape 30"/>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accent5">
                    <a:lumMod val="75000"/>
                  </a:schemeClr>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íṩľíḍè-Freeform: Shape 35"/>
              <p:cNvSpPr/>
              <p:nvPr/>
            </p:nvSpPr>
            <p:spPr bwMode="auto">
              <a:xfrm rot="10090687" flipV="1">
                <a:off x="734524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2"/>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6" name="íṩľíḍè-Freeform: Shape 37"/>
              <p:cNvSpPr/>
              <p:nvPr/>
            </p:nvSpPr>
            <p:spPr bwMode="auto">
              <a:xfrm rot="11509313" flipH="1" flipV="1">
                <a:off x="444122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7" name="íṩľíḍè-Freeform: Shape 38"/>
              <p:cNvSpPr/>
              <p:nvPr/>
            </p:nvSpPr>
            <p:spPr bwMode="auto">
              <a:xfrm rot="11509313">
                <a:off x="7345241" y="2548072"/>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4"/>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8" name="íṩľíḍè-Freeform: Shape 39"/>
              <p:cNvSpPr/>
              <p:nvPr/>
            </p:nvSpPr>
            <p:spPr bwMode="auto">
              <a:xfrm rot="10090687" flipH="1">
                <a:off x="4440282" y="2548071"/>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accent3"/>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29" name="íṩľíḍè-Oval 43"/>
              <p:cNvSpPr/>
              <p:nvPr/>
            </p:nvSpPr>
            <p:spPr bwMode="auto">
              <a:xfrm flipH="1">
                <a:off x="8298195" y="2602316"/>
                <a:ext cx="203919" cy="203915"/>
              </a:xfrm>
              <a:prstGeom prst="ellipse">
                <a:avLst/>
              </a:prstGeom>
              <a:solidFill>
                <a:schemeClr val="accent4"/>
              </a:solidFill>
              <a:ln w="9525">
                <a:noFill/>
                <a:round/>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0" name="íṩľíḍè-Oval 45"/>
              <p:cNvSpPr/>
              <p:nvPr/>
            </p:nvSpPr>
            <p:spPr bwMode="auto">
              <a:xfrm flipH="1">
                <a:off x="3981466" y="2602316"/>
                <a:ext cx="203919" cy="203915"/>
              </a:xfrm>
              <a:prstGeom prst="ellipse">
                <a:avLst/>
              </a:prstGeom>
              <a:solidFill>
                <a:schemeClr val="accent3"/>
              </a:solidFill>
              <a:ln w="9525">
                <a:noFill/>
                <a:round/>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1" name="íṩľíḍè-Oval 48"/>
              <p:cNvSpPr/>
              <p:nvPr/>
            </p:nvSpPr>
            <p:spPr bwMode="auto">
              <a:xfrm flipH="1">
                <a:off x="8298195" y="4175739"/>
                <a:ext cx="203919" cy="203915"/>
              </a:xfrm>
              <a:prstGeom prst="ellipse">
                <a:avLst/>
              </a:prstGeom>
              <a:solidFill>
                <a:schemeClr val="accent2"/>
              </a:solidFill>
              <a:ln w="9525">
                <a:noFill/>
                <a:round/>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sp>
            <p:nvSpPr>
              <p:cNvPr id="32" name="íṩľíḍè-Oval 50"/>
              <p:cNvSpPr/>
              <p:nvPr/>
            </p:nvSpPr>
            <p:spPr bwMode="auto">
              <a:xfrm flipH="1">
                <a:off x="3981466" y="4175739"/>
                <a:ext cx="203919" cy="203915"/>
              </a:xfrm>
              <a:prstGeom prst="ellipse">
                <a:avLst/>
              </a:prstGeom>
              <a:solidFill>
                <a:schemeClr val="accent1"/>
              </a:solidFill>
              <a:ln w="9525">
                <a:noFill/>
                <a:round/>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6"/>
            <p:cNvGrpSpPr/>
            <p:nvPr/>
          </p:nvGrpSpPr>
          <p:grpSpPr>
            <a:xfrm>
              <a:off x="8502114" y="4006185"/>
              <a:ext cx="2823587" cy="1006991"/>
              <a:chOff x="1197898" y="2503545"/>
              <a:chExt cx="2198693" cy="1006991"/>
            </a:xfrm>
          </p:grpSpPr>
          <p:sp>
            <p:nvSpPr>
              <p:cNvPr id="14" name="íṩľíḍè-TextBox 49"/>
              <p:cNvSpPr txBox="1"/>
              <p:nvPr/>
            </p:nvSpPr>
            <p:spPr>
              <a:xfrm>
                <a:off x="1197898" y="2503545"/>
                <a:ext cx="2198693" cy="388226"/>
              </a:xfrm>
              <a:prstGeom prst="rect">
                <a:avLst/>
              </a:prstGeom>
              <a:noFill/>
            </p:spPr>
            <p:txBody>
              <a:bodyPr wrap="none" lIns="216000" tIns="0" rIns="0" bIns="0" anchor="b" anchorCtr="0">
                <a:normAutofit/>
              </a:bodyPr>
              <a:lstStyle/>
              <a:p>
                <a:r>
                  <a:rPr lang="zh-CN" altLang="en-US" sz="1200" b="1">
                    <a:solidFill>
                      <a:schemeClr val="accent2">
                        <a:lumMod val="100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200" b="1">
                  <a:solidFill>
                    <a:schemeClr val="accent2">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íṩľíḍè-TextBox 51"/>
              <p:cNvSpPr txBox="1"/>
              <p:nvPr/>
            </p:nvSpPr>
            <p:spPr>
              <a:xfrm>
                <a:off x="1197898" y="2891770"/>
                <a:ext cx="2198693" cy="618766"/>
              </a:xfrm>
              <a:prstGeom prst="rect">
                <a:avLst/>
              </a:prstGeom>
            </p:spPr>
            <p:txBody>
              <a:bodyPr vert="horz" wrap="square" lIns="216000" tIns="0" rIns="0" bIns="0" anchor="ctr" anchorCtr="0">
                <a:normAutofit/>
              </a:bodyPr>
              <a:lstStyle/>
              <a:p>
                <a:pPr algn="l">
                  <a:lnSpc>
                    <a:spcPct val="120000"/>
                  </a:lnSpc>
                </a:pP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3"/>
            <p:cNvGrpSpPr/>
            <p:nvPr/>
          </p:nvGrpSpPr>
          <p:grpSpPr>
            <a:xfrm>
              <a:off x="8502114" y="2435023"/>
              <a:ext cx="2823587" cy="1006991"/>
              <a:chOff x="1197898" y="2503545"/>
              <a:chExt cx="2198693" cy="1006991"/>
            </a:xfrm>
          </p:grpSpPr>
          <p:sp>
            <p:nvSpPr>
              <p:cNvPr id="12" name="íṩľíḍè-TextBox 54"/>
              <p:cNvSpPr txBox="1"/>
              <p:nvPr/>
            </p:nvSpPr>
            <p:spPr>
              <a:xfrm>
                <a:off x="1197898" y="2503545"/>
                <a:ext cx="2198693" cy="388226"/>
              </a:xfrm>
              <a:prstGeom prst="rect">
                <a:avLst/>
              </a:prstGeom>
              <a:noFill/>
            </p:spPr>
            <p:txBody>
              <a:bodyPr wrap="none" lIns="216000" tIns="0" rIns="0" bIns="0" anchor="b" anchorCtr="0">
                <a:normAutofit/>
              </a:bodyPr>
              <a:lstStyle/>
              <a:p>
                <a:r>
                  <a:rPr lang="zh-CN" altLang="en-US" sz="1200" b="1">
                    <a:solidFill>
                      <a:schemeClr val="accent4">
                        <a:lumMod val="100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200" b="1">
                  <a:solidFill>
                    <a:schemeClr val="accent4">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íṩľíḍè-TextBox 55"/>
              <p:cNvSpPr txBox="1"/>
              <p:nvPr/>
            </p:nvSpPr>
            <p:spPr>
              <a:xfrm>
                <a:off x="1197898" y="2891770"/>
                <a:ext cx="2198693" cy="618766"/>
              </a:xfrm>
              <a:prstGeom prst="rect">
                <a:avLst/>
              </a:prstGeom>
            </p:spPr>
            <p:txBody>
              <a:bodyPr vert="horz" wrap="square" lIns="216000" tIns="0" rIns="0" bIns="0" anchor="ctr" anchorCtr="0">
                <a:normAutofit/>
              </a:bodyPr>
              <a:lstStyle/>
              <a:p>
                <a:pPr algn="l">
                  <a:lnSpc>
                    <a:spcPct val="120000"/>
                  </a:lnSpc>
                </a:pP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7"/>
            <p:cNvGrpSpPr/>
            <p:nvPr/>
          </p:nvGrpSpPr>
          <p:grpSpPr>
            <a:xfrm>
              <a:off x="1045573" y="4008541"/>
              <a:ext cx="2935893" cy="1006991"/>
              <a:chOff x="8328246" y="2276873"/>
              <a:chExt cx="2198694" cy="1006991"/>
            </a:xfrm>
          </p:grpSpPr>
          <p:sp>
            <p:nvSpPr>
              <p:cNvPr id="10" name="íṩľíḍè-TextBox 68"/>
              <p:cNvSpPr txBox="1"/>
              <p:nvPr/>
            </p:nvSpPr>
            <p:spPr>
              <a:xfrm>
                <a:off x="8328247" y="2276873"/>
                <a:ext cx="2198693" cy="388226"/>
              </a:xfrm>
              <a:prstGeom prst="rect">
                <a:avLst/>
              </a:prstGeom>
              <a:noFill/>
            </p:spPr>
            <p:txBody>
              <a:bodyPr wrap="none" lIns="0" tIns="0" rIns="216000" bIns="0" anchor="b" anchorCtr="0">
                <a:normAutofit/>
              </a:bodyPr>
              <a:lstStyle/>
              <a:p>
                <a:pPr algn="r"/>
                <a:r>
                  <a:rPr lang="zh-CN" altLang="en-US" sz="1200" b="1">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200" b="1">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íṩľíḍè-TextBox 69"/>
              <p:cNvSpPr txBox="1"/>
              <p:nvPr/>
            </p:nvSpPr>
            <p:spPr>
              <a:xfrm>
                <a:off x="8328246" y="2665098"/>
                <a:ext cx="2198693" cy="618766"/>
              </a:xfrm>
              <a:prstGeom prst="rect">
                <a:avLst/>
              </a:prstGeom>
            </p:spPr>
            <p:txBody>
              <a:bodyPr vert="horz" wrap="square" lIns="0" tIns="0" rIns="216000" bIns="0" anchor="ctr">
                <a:normAutofit/>
              </a:bodyPr>
              <a:lstStyle/>
              <a:p>
                <a:pPr algn="r">
                  <a:lnSpc>
                    <a:spcPct val="120000"/>
                  </a:lnSpc>
                </a:pP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70"/>
            <p:cNvGrpSpPr/>
            <p:nvPr/>
          </p:nvGrpSpPr>
          <p:grpSpPr>
            <a:xfrm>
              <a:off x="1045573" y="2435023"/>
              <a:ext cx="2935893" cy="1006991"/>
              <a:chOff x="8328246" y="2276873"/>
              <a:chExt cx="2198694" cy="1006991"/>
            </a:xfrm>
          </p:grpSpPr>
          <p:sp>
            <p:nvSpPr>
              <p:cNvPr id="8" name="íṩľíḍè-TextBox 71"/>
              <p:cNvSpPr txBox="1"/>
              <p:nvPr/>
            </p:nvSpPr>
            <p:spPr>
              <a:xfrm>
                <a:off x="8328247" y="2276873"/>
                <a:ext cx="2198693" cy="388226"/>
              </a:xfrm>
              <a:prstGeom prst="rect">
                <a:avLst/>
              </a:prstGeom>
              <a:noFill/>
            </p:spPr>
            <p:txBody>
              <a:bodyPr wrap="none" lIns="0" tIns="0" rIns="216000" bIns="0" anchor="b" anchorCtr="0">
                <a:normAutofit/>
              </a:bodyPr>
              <a:lstStyle/>
              <a:p>
                <a:pPr algn="r"/>
                <a:r>
                  <a:rPr lang="zh-CN" altLang="en-US" sz="1200" b="1">
                    <a:solidFill>
                      <a:schemeClr val="accent3">
                        <a:lumMod val="100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200" b="1">
                  <a:solidFill>
                    <a:schemeClr val="accent3">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íṩľíḍè-TextBox 72"/>
              <p:cNvSpPr txBox="1"/>
              <p:nvPr/>
            </p:nvSpPr>
            <p:spPr>
              <a:xfrm>
                <a:off x="8328246" y="2665098"/>
                <a:ext cx="2198693" cy="618766"/>
              </a:xfrm>
              <a:prstGeom prst="rect">
                <a:avLst/>
              </a:prstGeom>
            </p:spPr>
            <p:txBody>
              <a:bodyPr vert="horz" wrap="square" lIns="0" tIns="0" rIns="216000" bIns="0" anchor="ctr">
                <a:normAutofit/>
              </a:bodyPr>
              <a:lstStyle/>
              <a:p>
                <a:pPr algn="r">
                  <a:lnSpc>
                    <a:spcPct val="120000"/>
                  </a:lnSpc>
                </a:pP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79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p:nvPr/>
        </p:nvSpPr>
        <p:spPr bwMode="auto">
          <a:xfrm>
            <a:off x="4541167" y="1599595"/>
            <a:ext cx="1460206" cy="1613177"/>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chemeClr val="accent2"/>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960"/>
          </a:p>
        </p:txBody>
      </p:sp>
      <p:sp>
        <p:nvSpPr>
          <p:cNvPr id="22" name="矩形 21"/>
          <p:cNvSpPr/>
          <p:nvPr/>
        </p:nvSpPr>
        <p:spPr>
          <a:xfrm rot="3203510">
            <a:off x="3511649" y="2036870"/>
            <a:ext cx="2062687" cy="2062687"/>
          </a:xfrm>
          <a:prstGeom prst="rect">
            <a:avLst/>
          </a:prstGeom>
          <a:noFill/>
          <a:ln w="25400" cap="flat" cmpd="sng" algn="ctr">
            <a:noFill/>
            <a:prstDash val="solid"/>
          </a:ln>
          <a:effectLst/>
        </p:spPr>
        <p:txBody>
          <a:bodyPr spcFirstLastPara="1" lIns="67204" tIns="33604" rIns="67204" bIns="33604" numCol="1" anchor="ctr">
            <a:prstTxWarp prst="textArchUp">
              <a:avLst/>
            </a:prstTxWarp>
          </a:bodyPr>
          <a:lstStyle/>
          <a:p>
            <a:pPr algn="ctr" defTabSz="685800">
              <a:defRPr/>
            </a:pPr>
            <a:r>
              <a:rPr lang="zh-CN" altLang="en-US" sz="960" kern="0" dirty="0">
                <a:solidFill>
                  <a:srgbClr val="F9F9F9"/>
                </a:solidFill>
                <a:latin typeface="微软雅黑" panose="020B0503020204020204" pitchFamily="34" charset="-122"/>
                <a:ea typeface="微软雅黑" panose="020B0503020204020204" pitchFamily="34" charset="-122"/>
              </a:rPr>
              <a:t>此处添加文本</a:t>
            </a:r>
            <a:endParaRPr lang="zh-CN" altLang="en-US" sz="960" kern="0" dirty="0">
              <a:solidFill>
                <a:srgbClr val="F9F9F9"/>
              </a:solidFill>
              <a:latin typeface="微软雅黑" panose="020B0503020204020204" pitchFamily="34" charset="-122"/>
              <a:ea typeface="微软雅黑" panose="020B0503020204020204" pitchFamily="34" charset="-122"/>
            </a:endParaRPr>
          </a:p>
        </p:txBody>
      </p:sp>
      <p:sp>
        <p:nvSpPr>
          <p:cNvPr id="23" name="Freeform 7"/>
          <p:cNvSpPr/>
          <p:nvPr/>
        </p:nvSpPr>
        <p:spPr bwMode="auto">
          <a:xfrm>
            <a:off x="3088240" y="1597161"/>
            <a:ext cx="1613272" cy="1461336"/>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chemeClr val="accent2"/>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960"/>
          </a:p>
        </p:txBody>
      </p:sp>
      <p:sp>
        <p:nvSpPr>
          <p:cNvPr id="24" name="矩形 23"/>
          <p:cNvSpPr/>
          <p:nvPr/>
        </p:nvSpPr>
        <p:spPr>
          <a:xfrm rot="19403510">
            <a:off x="3488896" y="2034541"/>
            <a:ext cx="2062687" cy="2062687"/>
          </a:xfrm>
          <a:prstGeom prst="rect">
            <a:avLst/>
          </a:prstGeom>
          <a:noFill/>
          <a:ln w="25400" cap="flat" cmpd="sng" algn="ctr">
            <a:noFill/>
            <a:prstDash val="solid"/>
          </a:ln>
          <a:effectLst/>
        </p:spPr>
        <p:txBody>
          <a:bodyPr spcFirstLastPara="1" lIns="67204" tIns="33604" rIns="67204" bIns="33604" numCol="1" anchor="ctr">
            <a:prstTxWarp prst="textArchUp">
              <a:avLst/>
            </a:prstTxWarp>
          </a:bodyPr>
          <a:lstStyle/>
          <a:p>
            <a:pPr algn="ctr" defTabSz="685800">
              <a:defRPr/>
            </a:pPr>
            <a:r>
              <a:rPr lang="zh-CN" altLang="en-US" sz="960" kern="0" dirty="0">
                <a:solidFill>
                  <a:schemeClr val="bg1"/>
                </a:solidFill>
                <a:latin typeface="微软雅黑" panose="020B0503020204020204" pitchFamily="34" charset="-122"/>
                <a:ea typeface="微软雅黑" panose="020B0503020204020204" pitchFamily="34" charset="-122"/>
              </a:rPr>
              <a:t>此处添加文本</a:t>
            </a:r>
            <a:endParaRPr lang="zh-CN" altLang="en-US" sz="960" kern="0" dirty="0">
              <a:solidFill>
                <a:schemeClr val="bg1"/>
              </a:solidFill>
              <a:latin typeface="微软雅黑" panose="020B0503020204020204" pitchFamily="34" charset="-122"/>
              <a:ea typeface="微软雅黑" panose="020B0503020204020204" pitchFamily="34" charset="-122"/>
            </a:endParaRPr>
          </a:p>
        </p:txBody>
      </p:sp>
      <p:sp>
        <p:nvSpPr>
          <p:cNvPr id="25" name="Freeform 8"/>
          <p:cNvSpPr/>
          <p:nvPr/>
        </p:nvSpPr>
        <p:spPr bwMode="auto">
          <a:xfrm>
            <a:off x="3082175" y="2921231"/>
            <a:ext cx="1461421" cy="161074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chemeClr val="accent2"/>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960"/>
          </a:p>
        </p:txBody>
      </p:sp>
      <p:sp>
        <p:nvSpPr>
          <p:cNvPr id="26" name="矩形 25"/>
          <p:cNvSpPr/>
          <p:nvPr/>
        </p:nvSpPr>
        <p:spPr>
          <a:xfrm rot="14003510">
            <a:off x="3511645" y="2036874"/>
            <a:ext cx="2062687" cy="2062687"/>
          </a:xfrm>
          <a:prstGeom prst="rect">
            <a:avLst/>
          </a:prstGeom>
          <a:noFill/>
          <a:ln w="25400" cap="flat" cmpd="sng" algn="ctr">
            <a:noFill/>
            <a:prstDash val="solid"/>
          </a:ln>
          <a:effectLst/>
        </p:spPr>
        <p:txBody>
          <a:bodyPr spcFirstLastPara="1" lIns="67204" tIns="33604" rIns="67204" bIns="33604" numCol="1" anchor="ctr">
            <a:prstTxWarp prst="textArchUp">
              <a:avLst/>
            </a:prstTxWarp>
          </a:bodyPr>
          <a:lstStyle/>
          <a:p>
            <a:pPr algn="ctr" defTabSz="685800">
              <a:defRPr/>
            </a:pPr>
            <a:r>
              <a:rPr lang="zh-CN" altLang="en-US" sz="960" kern="0" dirty="0">
                <a:solidFill>
                  <a:schemeClr val="bg1"/>
                </a:solidFill>
                <a:latin typeface="微软雅黑" panose="020B0503020204020204" pitchFamily="34" charset="-122"/>
                <a:ea typeface="微软雅黑" panose="020B0503020204020204" pitchFamily="34" charset="-122"/>
              </a:rPr>
              <a:t>此处添加文本</a:t>
            </a:r>
            <a:endParaRPr lang="zh-CN" altLang="en-US" sz="960" kern="0" dirty="0">
              <a:solidFill>
                <a:schemeClr val="bg1"/>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4397819" y="3064572"/>
            <a:ext cx="1610842" cy="1461336"/>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chemeClr val="accent2"/>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960"/>
          </a:p>
        </p:txBody>
      </p:sp>
      <p:sp>
        <p:nvSpPr>
          <p:cNvPr id="28" name="矩形 27"/>
          <p:cNvSpPr/>
          <p:nvPr/>
        </p:nvSpPr>
        <p:spPr>
          <a:xfrm rot="8603510">
            <a:off x="3511645" y="2036874"/>
            <a:ext cx="2062687" cy="2062687"/>
          </a:xfrm>
          <a:prstGeom prst="rect">
            <a:avLst/>
          </a:prstGeom>
          <a:noFill/>
          <a:ln w="25400" cap="flat" cmpd="sng" algn="ctr">
            <a:noFill/>
            <a:prstDash val="solid"/>
          </a:ln>
          <a:effectLst/>
        </p:spPr>
        <p:txBody>
          <a:bodyPr spcFirstLastPara="1" lIns="67204" tIns="33604" rIns="67204" bIns="33604" numCol="1" anchor="ctr">
            <a:prstTxWarp prst="textArchUp">
              <a:avLst/>
            </a:prstTxWarp>
          </a:bodyPr>
          <a:lstStyle/>
          <a:p>
            <a:pPr algn="ctr" defTabSz="685800">
              <a:defRPr/>
            </a:pPr>
            <a:r>
              <a:rPr lang="zh-CN" altLang="en-US" sz="960" kern="0" dirty="0">
                <a:solidFill>
                  <a:schemeClr val="bg1"/>
                </a:solidFill>
                <a:latin typeface="微软雅黑" panose="020B0503020204020204" pitchFamily="34" charset="-122"/>
                <a:ea typeface="微软雅黑" panose="020B0503020204020204" pitchFamily="34" charset="-122"/>
              </a:rPr>
              <a:t>此处添加文本</a:t>
            </a:r>
            <a:endParaRPr lang="zh-CN" altLang="en-US" sz="960" kern="0" dirty="0">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3982157" y="2486136"/>
            <a:ext cx="1144730" cy="1144730"/>
            <a:chOff x="5309499" y="3314841"/>
            <a:chExt cx="1526391" cy="1526391"/>
          </a:xfrm>
        </p:grpSpPr>
        <p:sp>
          <p:nvSpPr>
            <p:cNvPr id="29" name="椭圆 28"/>
            <p:cNvSpPr/>
            <p:nvPr/>
          </p:nvSpPr>
          <p:spPr>
            <a:xfrm>
              <a:off x="5309499" y="3314841"/>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30" name="任意多边形 29"/>
            <p:cNvSpPr/>
            <p:nvPr/>
          </p:nvSpPr>
          <p:spPr>
            <a:xfrm>
              <a:off x="5623657" y="3698194"/>
              <a:ext cx="898071" cy="658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grpSp>
      <p:grpSp>
        <p:nvGrpSpPr>
          <p:cNvPr id="60" name="组合 59"/>
          <p:cNvGrpSpPr/>
          <p:nvPr/>
        </p:nvGrpSpPr>
        <p:grpSpPr>
          <a:xfrm>
            <a:off x="918522" y="1628166"/>
            <a:ext cx="2411154" cy="923330"/>
            <a:chOff x="880696" y="2169262"/>
            <a:chExt cx="3215048" cy="1231174"/>
          </a:xfrm>
        </p:grpSpPr>
        <p:grpSp>
          <p:nvGrpSpPr>
            <p:cNvPr id="31" name="组合 30"/>
            <p:cNvGrpSpPr/>
            <p:nvPr/>
          </p:nvGrpSpPr>
          <p:grpSpPr>
            <a:xfrm>
              <a:off x="880696" y="2373048"/>
              <a:ext cx="635251" cy="657460"/>
              <a:chOff x="6242320" y="1105713"/>
              <a:chExt cx="635251" cy="657461"/>
            </a:xfrm>
          </p:grpSpPr>
          <p:sp>
            <p:nvSpPr>
              <p:cNvPr id="32" name="TextBox 6"/>
              <p:cNvSpPr txBox="1"/>
              <p:nvPr/>
            </p:nvSpPr>
            <p:spPr>
              <a:xfrm>
                <a:off x="6327225" y="1105713"/>
                <a:ext cx="448424" cy="492471"/>
              </a:xfrm>
              <a:prstGeom prst="rect">
                <a:avLst/>
              </a:prstGeom>
              <a:noFill/>
            </p:spPr>
            <p:txBody>
              <a:bodyPr vert="horz" wrap="square" lIns="0" tIns="0" rIns="0" bIns="0" rtlCol="0" anchor="ctr">
                <a:spAutoFit/>
              </a:bodyPr>
              <a:lstStyle/>
              <a:p>
                <a:pPr algn="l"/>
                <a:r>
                  <a:rPr lang="en-US" altLang="zh-CN" sz="2400" dirty="0">
                    <a:solidFill>
                      <a:schemeClr val="accent2"/>
                    </a:solidFill>
                    <a:latin typeface="Impact" panose="020B0806030902050204" pitchFamily="34" charset="0"/>
                    <a:ea typeface="微软雅黑" panose="020B0503020204020204" pitchFamily="34" charset="-122"/>
                  </a:rPr>
                  <a:t>01</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242320" y="1516939"/>
                <a:ext cx="635251" cy="246235"/>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sp>
          <p:nvSpPr>
            <p:cNvPr id="55" name="文本框 54"/>
            <p:cNvSpPr txBox="1"/>
            <p:nvPr/>
          </p:nvSpPr>
          <p:spPr>
            <a:xfrm>
              <a:off x="1542892" y="2169262"/>
              <a:ext cx="2552852" cy="1231174"/>
            </a:xfrm>
            <a:prstGeom prst="rect">
              <a:avLst/>
            </a:prstGeom>
            <a:noFill/>
          </p:spPr>
          <p:txBody>
            <a:bodyPr wrap="square" rtlCol="0">
              <a:spAutoFit/>
            </a:bodyPr>
            <a:lstStyle/>
            <a:p>
              <a:pP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1" name="组合 60"/>
          <p:cNvGrpSpPr/>
          <p:nvPr/>
        </p:nvGrpSpPr>
        <p:grpSpPr>
          <a:xfrm>
            <a:off x="6141082" y="1622959"/>
            <a:ext cx="2424238" cy="923330"/>
            <a:chOff x="8188223" y="2163877"/>
            <a:chExt cx="3232495" cy="1231175"/>
          </a:xfrm>
        </p:grpSpPr>
        <p:grpSp>
          <p:nvGrpSpPr>
            <p:cNvPr id="34" name="组合 33"/>
            <p:cNvGrpSpPr/>
            <p:nvPr/>
          </p:nvGrpSpPr>
          <p:grpSpPr>
            <a:xfrm>
              <a:off x="8188223" y="2386801"/>
              <a:ext cx="635251" cy="662568"/>
              <a:chOff x="6242320" y="2373218"/>
              <a:chExt cx="635251" cy="662568"/>
            </a:xfrm>
          </p:grpSpPr>
          <p:sp>
            <p:nvSpPr>
              <p:cNvPr id="35" name="TextBox 6"/>
              <p:cNvSpPr txBox="1"/>
              <p:nvPr/>
            </p:nvSpPr>
            <p:spPr>
              <a:xfrm>
                <a:off x="6327225" y="2373218"/>
                <a:ext cx="448424" cy="492470"/>
              </a:xfrm>
              <a:prstGeom prst="rect">
                <a:avLst/>
              </a:prstGeom>
              <a:noFill/>
            </p:spPr>
            <p:txBody>
              <a:bodyPr vert="horz" wrap="square" lIns="0" tIns="0" rIns="0" bIns="0" rtlCol="0" anchor="ctr">
                <a:spAutoFit/>
              </a:bodyPr>
              <a:lstStyle/>
              <a:p>
                <a:pPr algn="l"/>
                <a:r>
                  <a:rPr lang="en-US" altLang="zh-CN" sz="2400" dirty="0">
                    <a:solidFill>
                      <a:schemeClr val="accent2"/>
                    </a:solidFill>
                    <a:latin typeface="Impact" panose="020B0806030902050204" pitchFamily="34" charset="0"/>
                    <a:ea typeface="微软雅黑" panose="020B0503020204020204" pitchFamily="34" charset="-122"/>
                  </a:rPr>
                  <a:t>02</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242320" y="2789551"/>
                <a:ext cx="635251" cy="246235"/>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sp>
          <p:nvSpPr>
            <p:cNvPr id="56" name="文本框 55"/>
            <p:cNvSpPr txBox="1"/>
            <p:nvPr/>
          </p:nvSpPr>
          <p:spPr>
            <a:xfrm>
              <a:off x="8867866" y="2163877"/>
              <a:ext cx="2552852" cy="1231175"/>
            </a:xfrm>
            <a:prstGeom prst="rect">
              <a:avLst/>
            </a:prstGeom>
            <a:noFill/>
          </p:spPr>
          <p:txBody>
            <a:bodyPr wrap="square" rtlCol="0">
              <a:spAutoFit/>
            </a:bodyPr>
            <a:lstStyle/>
            <a:p>
              <a:pP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2" name="组合 61"/>
          <p:cNvGrpSpPr/>
          <p:nvPr/>
        </p:nvGrpSpPr>
        <p:grpSpPr>
          <a:xfrm>
            <a:off x="6143852" y="3546453"/>
            <a:ext cx="2459084" cy="923330"/>
            <a:chOff x="8191916" y="4728679"/>
            <a:chExt cx="3278959" cy="1231174"/>
          </a:xfrm>
        </p:grpSpPr>
        <p:grpSp>
          <p:nvGrpSpPr>
            <p:cNvPr id="37" name="组合 36"/>
            <p:cNvGrpSpPr/>
            <p:nvPr/>
          </p:nvGrpSpPr>
          <p:grpSpPr>
            <a:xfrm>
              <a:off x="8191916" y="4962346"/>
              <a:ext cx="635251" cy="651299"/>
              <a:chOff x="6242320" y="3640725"/>
              <a:chExt cx="635251" cy="651299"/>
            </a:xfrm>
          </p:grpSpPr>
          <p:sp>
            <p:nvSpPr>
              <p:cNvPr id="38" name="TextBox 6"/>
              <p:cNvSpPr txBox="1"/>
              <p:nvPr/>
            </p:nvSpPr>
            <p:spPr>
              <a:xfrm>
                <a:off x="6327225" y="3640725"/>
                <a:ext cx="448424" cy="492469"/>
              </a:xfrm>
              <a:prstGeom prst="rect">
                <a:avLst/>
              </a:prstGeom>
              <a:noFill/>
            </p:spPr>
            <p:txBody>
              <a:bodyPr vert="horz" wrap="square" lIns="0" tIns="0" rIns="0" bIns="0" rtlCol="0" anchor="ctr">
                <a:spAutoFit/>
              </a:bodyPr>
              <a:lstStyle/>
              <a:p>
                <a:pPr algn="l"/>
                <a:r>
                  <a:rPr lang="en-US" altLang="zh-CN" sz="2400" dirty="0">
                    <a:solidFill>
                      <a:schemeClr val="accent2"/>
                    </a:solidFill>
                    <a:latin typeface="Impact" panose="020B0806030902050204" pitchFamily="34" charset="0"/>
                    <a:ea typeface="微软雅黑" panose="020B0503020204020204" pitchFamily="34" charset="-122"/>
                  </a:rPr>
                  <a:t>03</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6242320" y="4045789"/>
                <a:ext cx="635251" cy="246235"/>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sp>
          <p:nvSpPr>
            <p:cNvPr id="57" name="文本框 56"/>
            <p:cNvSpPr txBox="1"/>
            <p:nvPr/>
          </p:nvSpPr>
          <p:spPr>
            <a:xfrm>
              <a:off x="8918023" y="4728679"/>
              <a:ext cx="2552852" cy="1231174"/>
            </a:xfrm>
            <a:prstGeom prst="rect">
              <a:avLst/>
            </a:prstGeom>
            <a:noFill/>
          </p:spPr>
          <p:txBody>
            <a:bodyPr wrap="square" rtlCol="0">
              <a:spAutoFit/>
            </a:bodyPr>
            <a:lstStyle/>
            <a:p>
              <a:pP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3" name="组合 62"/>
          <p:cNvGrpSpPr/>
          <p:nvPr/>
        </p:nvGrpSpPr>
        <p:grpSpPr>
          <a:xfrm>
            <a:off x="675441" y="3536209"/>
            <a:ext cx="2378544" cy="923330"/>
            <a:chOff x="900302" y="4715020"/>
            <a:chExt cx="3171566" cy="1231175"/>
          </a:xfrm>
        </p:grpSpPr>
        <p:grpSp>
          <p:nvGrpSpPr>
            <p:cNvPr id="40" name="组合 39"/>
            <p:cNvGrpSpPr/>
            <p:nvPr/>
          </p:nvGrpSpPr>
          <p:grpSpPr>
            <a:xfrm>
              <a:off x="900302" y="4990235"/>
              <a:ext cx="635251" cy="640032"/>
              <a:chOff x="6250444" y="4908230"/>
              <a:chExt cx="635251" cy="640032"/>
            </a:xfrm>
          </p:grpSpPr>
          <p:sp>
            <p:nvSpPr>
              <p:cNvPr id="41" name="TextBox 6"/>
              <p:cNvSpPr txBox="1"/>
              <p:nvPr/>
            </p:nvSpPr>
            <p:spPr>
              <a:xfrm>
                <a:off x="6327224" y="4908230"/>
                <a:ext cx="448425" cy="492470"/>
              </a:xfrm>
              <a:prstGeom prst="rect">
                <a:avLst/>
              </a:prstGeom>
              <a:noFill/>
            </p:spPr>
            <p:txBody>
              <a:bodyPr vert="horz" wrap="square" lIns="0" tIns="0" rIns="0" bIns="0" rtlCol="0" anchor="ctr">
                <a:spAutoFit/>
              </a:bodyPr>
              <a:lstStyle/>
              <a:p>
                <a:pPr algn="l"/>
                <a:r>
                  <a:rPr lang="en-US" altLang="zh-CN" sz="2400" dirty="0">
                    <a:solidFill>
                      <a:schemeClr val="accent2"/>
                    </a:solidFill>
                    <a:latin typeface="Impact" panose="020B0806030902050204" pitchFamily="34" charset="0"/>
                    <a:ea typeface="微软雅黑" panose="020B0503020204020204" pitchFamily="34" charset="-122"/>
                  </a:rPr>
                  <a:t>04</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250444" y="5302027"/>
                <a:ext cx="635251" cy="246235"/>
              </a:xfrm>
              <a:prstGeom prst="rect">
                <a:avLst/>
              </a:prstGeom>
              <a:noFill/>
            </p:spPr>
            <p:txBody>
              <a:bodyPr wrap="none" rtlCol="0">
                <a:spAutoFit/>
              </a:bodyPr>
              <a:lstStyle/>
              <a:p>
                <a:r>
                  <a:rPr lang="en-US" altLang="zh-CN" sz="600" b="1" dirty="0">
                    <a:solidFill>
                      <a:srgbClr val="818181"/>
                    </a:solidFill>
                    <a:latin typeface="Leelawadee" panose="020B0502040204020203" pitchFamily="34" charset="-34"/>
                    <a:cs typeface="Leelawadee" panose="020B0502040204020203" pitchFamily="34" charset="-34"/>
                  </a:rPr>
                  <a:t>OPTION</a:t>
                </a:r>
                <a:endParaRPr lang="zh-CN" altLang="en-US" sz="600" b="1" dirty="0">
                  <a:solidFill>
                    <a:srgbClr val="818181"/>
                  </a:solidFill>
                  <a:latin typeface="Leelawadee" panose="020B0502040204020203" pitchFamily="34" charset="-34"/>
                  <a:cs typeface="Leelawadee" panose="020B0502040204020203" pitchFamily="34" charset="-34"/>
                </a:endParaRPr>
              </a:p>
            </p:txBody>
          </p:sp>
        </p:grpSp>
        <p:sp>
          <p:nvSpPr>
            <p:cNvPr id="58" name="文本框 57"/>
            <p:cNvSpPr txBox="1"/>
            <p:nvPr/>
          </p:nvSpPr>
          <p:spPr>
            <a:xfrm>
              <a:off x="1519016" y="4715020"/>
              <a:ext cx="2552852" cy="1231175"/>
            </a:xfrm>
            <a:prstGeom prst="rect">
              <a:avLst/>
            </a:prstGeom>
            <a:noFill/>
          </p:spPr>
          <p:txBody>
            <a:bodyPr wrap="square" rtlCol="0">
              <a:spAutoFit/>
            </a:bodyPr>
            <a:lstStyle/>
            <a:p>
              <a:pP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在此添加内容在此添加内容在此添加内容在此添加内容在此添加内容在此添加内容在此添加内容在此添加内容在此添加内容在此添加内容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0-#ppt_w/2"/>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ppt_y</p:attrName>
                                        </p:attrNameLst>
                                      </p:cBhvr>
                                      <p:tavLst>
                                        <p:tav tm="0">
                                          <p:val>
                                            <p:strVal val="#ppt_y+#ppt_h*1.125000"/>
                                          </p:val>
                                        </p:tav>
                                        <p:tav tm="100000">
                                          <p:val>
                                            <p:strVal val="#ppt_y"/>
                                          </p:val>
                                        </p:tav>
                                      </p:tavLst>
                                    </p:anim>
                                    <p:animEffect transition="in" filter="wipe(up)">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p:tgtEl>
                                          <p:spTgt spid="61"/>
                                        </p:tgtEl>
                                        <p:attrNameLst>
                                          <p:attrName>ppt_y</p:attrName>
                                        </p:attrNameLst>
                                      </p:cBhvr>
                                      <p:tavLst>
                                        <p:tav tm="0">
                                          <p:val>
                                            <p:strVal val="#ppt_y-#ppt_h*1.125000"/>
                                          </p:val>
                                        </p:tav>
                                        <p:tav tm="100000">
                                          <p:val>
                                            <p:strVal val="#ppt_y"/>
                                          </p:val>
                                        </p:tav>
                                      </p:tavLst>
                                    </p:anim>
                                    <p:animEffect transition="in" filter="wipe(down)">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p:tgtEl>
                                          <p:spTgt spid="63"/>
                                        </p:tgtEl>
                                        <p:attrNameLst>
                                          <p:attrName>ppt_y</p:attrName>
                                        </p:attrNameLst>
                                      </p:cBhvr>
                                      <p:tavLst>
                                        <p:tav tm="0">
                                          <p:val>
                                            <p:strVal val="#ppt_y-#ppt_h*1.125000"/>
                                          </p:val>
                                        </p:tav>
                                        <p:tav tm="100000">
                                          <p:val>
                                            <p:strVal val="#ppt_y"/>
                                          </p:val>
                                        </p:tav>
                                      </p:tavLst>
                                    </p:anim>
                                    <p:animEffect transition="in" filter="wipe(down)">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500"/>
                                        <p:tgtEl>
                                          <p:spTgt spid="62"/>
                                        </p:tgtEl>
                                        <p:attrNameLst>
                                          <p:attrName>ppt_y</p:attrName>
                                        </p:attrNameLst>
                                      </p:cBhvr>
                                      <p:tavLst>
                                        <p:tav tm="0">
                                          <p:val>
                                            <p:strVal val="#ppt_y+#ppt_h*1.125000"/>
                                          </p:val>
                                        </p:tav>
                                        <p:tav tm="100000">
                                          <p:val>
                                            <p:strVal val="#ppt_y"/>
                                          </p:val>
                                        </p:tav>
                                      </p:tavLst>
                                    </p:anim>
                                    <p:animEffect transition="in" filter="wipe(up)">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437508" y="571615"/>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4572000" y="1419622"/>
            <a:ext cx="3189194" cy="465199"/>
            <a:chOff x="1101987" y="1356615"/>
            <a:chExt cx="3189194" cy="465199"/>
          </a:xfrm>
        </p:grpSpPr>
        <p:grpSp>
          <p:nvGrpSpPr>
            <p:cNvPr id="12" name="Group 48"/>
            <p:cNvGrpSpPr/>
            <p:nvPr/>
          </p:nvGrpSpPr>
          <p:grpSpPr>
            <a:xfrm>
              <a:off x="1101987" y="1356615"/>
              <a:ext cx="460104" cy="460104"/>
              <a:chOff x="4806253" y="1988840"/>
              <a:chExt cx="613472" cy="613472"/>
            </a:xfrm>
          </p:grpSpPr>
          <p:sp>
            <p:nvSpPr>
              <p:cNvPr id="25"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26" name="Group 26"/>
              <p:cNvGrpSpPr/>
              <p:nvPr/>
            </p:nvGrpSpPr>
            <p:grpSpPr bwMode="auto">
              <a:xfrm>
                <a:off x="4998751" y="2166682"/>
                <a:ext cx="228478" cy="223844"/>
                <a:chOff x="0" y="0"/>
                <a:chExt cx="581" cy="573"/>
              </a:xfrm>
              <a:solidFill>
                <a:schemeClr val="bg1"/>
              </a:solidFill>
            </p:grpSpPr>
            <p:sp>
              <p:nvSpPr>
                <p:cNvPr id="27" name="Freeform: Shape 27"/>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latin typeface="+mn-lt"/>
                    <a:ea typeface="+mn-ea"/>
                    <a:cs typeface="+mn-ea"/>
                    <a:sym typeface="+mn-lt"/>
                  </a:endParaRPr>
                </a:p>
              </p:txBody>
            </p:sp>
            <p:sp>
              <p:nvSpPr>
                <p:cNvPr id="28" name="Freeform: Shape 28"/>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latin typeface="+mn-lt"/>
                    <a:ea typeface="+mn-ea"/>
                    <a:cs typeface="+mn-ea"/>
                    <a:sym typeface="+mn-lt"/>
                  </a:endParaRPr>
                </a:p>
              </p:txBody>
            </p:sp>
            <p:sp>
              <p:nvSpPr>
                <p:cNvPr id="29" name="Freeform: Shape 29"/>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p:spPr>
              <p:txBody>
                <a:bodyPr anchor="ctr"/>
                <a:lstStyle/>
                <a:p>
                  <a:pPr algn="ctr"/>
                  <a:endParaRPr>
                    <a:latin typeface="+mn-lt"/>
                    <a:ea typeface="+mn-ea"/>
                    <a:cs typeface="+mn-ea"/>
                    <a:sym typeface="+mn-lt"/>
                  </a:endParaRPr>
                </a:p>
              </p:txBody>
            </p:sp>
            <p:sp>
              <p:nvSpPr>
                <p:cNvPr id="30" name="Freeform: Shape 30"/>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p:spPr>
              <p:txBody>
                <a:bodyPr anchor="ctr"/>
                <a:lstStyle/>
                <a:p>
                  <a:pPr algn="ctr"/>
                  <a:endParaRPr>
                    <a:latin typeface="+mn-lt"/>
                    <a:ea typeface="+mn-ea"/>
                    <a:cs typeface="+mn-ea"/>
                    <a:sym typeface="+mn-lt"/>
                  </a:endParaRPr>
                </a:p>
              </p:txBody>
            </p:sp>
            <p:sp>
              <p:nvSpPr>
                <p:cNvPr id="31" name="Freeform: Shape 31"/>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p:spPr>
              <p:txBody>
                <a:bodyPr anchor="ctr"/>
                <a:lstStyle/>
                <a:p>
                  <a:pPr algn="ctr"/>
                  <a:endParaRPr>
                    <a:latin typeface="+mn-lt"/>
                    <a:ea typeface="+mn-ea"/>
                    <a:cs typeface="+mn-ea"/>
                    <a:sym typeface="+mn-lt"/>
                  </a:endParaRPr>
                </a:p>
              </p:txBody>
            </p:sp>
            <p:sp>
              <p:nvSpPr>
                <p:cNvPr id="32" name="Freeform: Shape 32"/>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p:spPr>
              <p:txBody>
                <a:bodyPr anchor="ctr"/>
                <a:lstStyle/>
                <a:p>
                  <a:pPr algn="ctr"/>
                  <a:endParaRPr>
                    <a:latin typeface="+mn-lt"/>
                    <a:ea typeface="+mn-ea"/>
                    <a:cs typeface="+mn-ea"/>
                    <a:sym typeface="+mn-lt"/>
                  </a:endParaRPr>
                </a:p>
              </p:txBody>
            </p:sp>
            <p:sp>
              <p:nvSpPr>
                <p:cNvPr id="33" name="Freeform: Shape 33"/>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p:spPr>
              <p:txBody>
                <a:bodyPr anchor="ctr"/>
                <a:lstStyle/>
                <a:p>
                  <a:pPr algn="ctr"/>
                  <a:endParaRPr>
                    <a:latin typeface="+mn-lt"/>
                    <a:ea typeface="+mn-ea"/>
                    <a:cs typeface="+mn-ea"/>
                    <a:sym typeface="+mn-lt"/>
                  </a:endParaRPr>
                </a:p>
              </p:txBody>
            </p:sp>
            <p:sp>
              <p:nvSpPr>
                <p:cNvPr id="34" name="Freeform: Shape 34"/>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p:spPr>
              <p:txBody>
                <a:bodyPr anchor="ctr"/>
                <a:lstStyle/>
                <a:p>
                  <a:pPr algn="ctr"/>
                  <a:endParaRPr>
                    <a:latin typeface="+mn-lt"/>
                    <a:ea typeface="+mn-ea"/>
                    <a:cs typeface="+mn-ea"/>
                    <a:sym typeface="+mn-lt"/>
                  </a:endParaRPr>
                </a:p>
              </p:txBody>
            </p:sp>
          </p:grpSp>
        </p:grpSp>
        <p:grpSp>
          <p:nvGrpSpPr>
            <p:cNvPr id="13" name="Group 38"/>
            <p:cNvGrpSpPr/>
            <p:nvPr/>
          </p:nvGrpSpPr>
          <p:grpSpPr>
            <a:xfrm>
              <a:off x="1661322" y="1397366"/>
              <a:ext cx="2629859" cy="424448"/>
              <a:chOff x="5505845" y="1952090"/>
              <a:chExt cx="3506479" cy="565931"/>
            </a:xfrm>
          </p:grpSpPr>
          <p:sp>
            <p:nvSpPr>
              <p:cNvPr id="23" name="TextBox 35"/>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dirty="0" smtClean="0">
                    <a:solidFill>
                      <a:schemeClr val="accent1"/>
                    </a:solidFill>
                    <a:latin typeface="+mn-lt"/>
                    <a:ea typeface="+mn-ea"/>
                    <a:cs typeface="+mn-ea"/>
                    <a:sym typeface="+mn-lt"/>
                  </a:rPr>
                  <a:t>点击输入标题名称</a:t>
                </a:r>
                <a:endParaRPr lang="zh-CN" altLang="en-US" sz="1600" b="1" dirty="0">
                  <a:solidFill>
                    <a:schemeClr val="accent1"/>
                  </a:solidFill>
                  <a:latin typeface="+mn-lt"/>
                  <a:ea typeface="+mn-ea"/>
                  <a:cs typeface="+mn-ea"/>
                  <a:sym typeface="+mn-lt"/>
                </a:endParaRPr>
              </a:p>
            </p:txBody>
          </p:sp>
          <p:sp>
            <p:nvSpPr>
              <p:cNvPr id="24" name="TextBox 36"/>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dirty="0">
                    <a:solidFill>
                      <a:sysClr val="windowText" lastClr="000000"/>
                    </a:solidFill>
                    <a:latin typeface="+mn-lt"/>
                    <a:ea typeface="+mn-ea"/>
                    <a:cs typeface="+mn-ea"/>
                    <a:sym typeface="+mn-lt"/>
                  </a:rPr>
                  <a:t>此部分内容作为文字排版占位显示（建议使用主题字体）</a:t>
                </a:r>
                <a:endParaRPr lang="zh-CN" altLang="en-US" sz="1050" dirty="0">
                  <a:solidFill>
                    <a:sysClr val="windowText" lastClr="000000"/>
                  </a:solidFill>
                  <a:latin typeface="+mn-lt"/>
                  <a:ea typeface="+mn-ea"/>
                  <a:cs typeface="+mn-ea"/>
                  <a:sym typeface="+mn-lt"/>
                </a:endParaRPr>
              </a:p>
            </p:txBody>
          </p:sp>
        </p:grpSp>
      </p:grpSp>
      <p:grpSp>
        <p:nvGrpSpPr>
          <p:cNvPr id="49" name="组合 48"/>
          <p:cNvGrpSpPr/>
          <p:nvPr/>
        </p:nvGrpSpPr>
        <p:grpSpPr>
          <a:xfrm>
            <a:off x="4572000" y="2164656"/>
            <a:ext cx="3189194" cy="465199"/>
            <a:chOff x="1101987" y="2101649"/>
            <a:chExt cx="3189194" cy="465199"/>
          </a:xfrm>
        </p:grpSpPr>
        <p:grpSp>
          <p:nvGrpSpPr>
            <p:cNvPr id="9" name="Group 49"/>
            <p:cNvGrpSpPr/>
            <p:nvPr/>
          </p:nvGrpSpPr>
          <p:grpSpPr>
            <a:xfrm>
              <a:off x="1101987" y="2101649"/>
              <a:ext cx="460104" cy="460104"/>
              <a:chOff x="4806253" y="2982218"/>
              <a:chExt cx="613472" cy="613472"/>
            </a:xfrm>
          </p:grpSpPr>
          <p:sp>
            <p:nvSpPr>
              <p:cNvPr id="44" name="Oval 8"/>
              <p:cNvSpPr/>
              <p:nvPr/>
            </p:nvSpPr>
            <p:spPr>
              <a:xfrm>
                <a:off x="4806253" y="2982218"/>
                <a:ext cx="613472" cy="613472"/>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5" name="Freeform: Shape 9"/>
              <p:cNvSpPr/>
              <p:nvPr/>
            </p:nvSpPr>
            <p:spPr bwMode="auto">
              <a:xfrm>
                <a:off x="5000294" y="3171416"/>
                <a:ext cx="225388" cy="225388"/>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14" name="Group 39"/>
            <p:cNvGrpSpPr/>
            <p:nvPr/>
          </p:nvGrpSpPr>
          <p:grpSpPr>
            <a:xfrm>
              <a:off x="1661322" y="2142400"/>
              <a:ext cx="2629859" cy="424448"/>
              <a:chOff x="5505845" y="1952090"/>
              <a:chExt cx="3506479" cy="565931"/>
            </a:xfrm>
          </p:grpSpPr>
          <p:sp>
            <p:nvSpPr>
              <p:cNvPr id="21" name="TextBox 40"/>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dirty="0">
                    <a:solidFill>
                      <a:schemeClr val="accent1"/>
                    </a:solidFill>
                    <a:cs typeface="+mn-ea"/>
                    <a:sym typeface="+mn-lt"/>
                  </a:rPr>
                  <a:t>点击输入标题名称</a:t>
                </a:r>
                <a:endParaRPr lang="zh-CN" altLang="en-US" sz="1600" b="1" dirty="0">
                  <a:solidFill>
                    <a:schemeClr val="accent1"/>
                  </a:solidFill>
                  <a:cs typeface="+mn-ea"/>
                  <a:sym typeface="+mn-lt"/>
                </a:endParaRPr>
              </a:p>
            </p:txBody>
          </p:sp>
          <p:sp>
            <p:nvSpPr>
              <p:cNvPr id="22" name="TextBox 41"/>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latin typeface="+mn-lt"/>
                    <a:ea typeface="+mn-ea"/>
                    <a:cs typeface="+mn-ea"/>
                    <a:sym typeface="+mn-lt"/>
                  </a:rPr>
                  <a:t>此部分内容作为文字排版占位显示（建议使用主题字体）</a:t>
                </a:r>
                <a:endParaRPr lang="zh-CN" altLang="en-US" sz="1050">
                  <a:solidFill>
                    <a:sysClr val="windowText" lastClr="000000"/>
                  </a:solidFill>
                  <a:latin typeface="+mn-lt"/>
                  <a:ea typeface="+mn-ea"/>
                  <a:cs typeface="+mn-ea"/>
                  <a:sym typeface="+mn-lt"/>
                </a:endParaRPr>
              </a:p>
            </p:txBody>
          </p:sp>
        </p:grpSp>
      </p:grpSp>
      <p:grpSp>
        <p:nvGrpSpPr>
          <p:cNvPr id="50" name="组合 49"/>
          <p:cNvGrpSpPr/>
          <p:nvPr/>
        </p:nvGrpSpPr>
        <p:grpSpPr>
          <a:xfrm>
            <a:off x="4572000" y="2909689"/>
            <a:ext cx="3189194" cy="465199"/>
            <a:chOff x="1101987" y="2846682"/>
            <a:chExt cx="3189194" cy="465199"/>
          </a:xfrm>
        </p:grpSpPr>
        <p:grpSp>
          <p:nvGrpSpPr>
            <p:cNvPr id="10" name="Group 50"/>
            <p:cNvGrpSpPr/>
            <p:nvPr/>
          </p:nvGrpSpPr>
          <p:grpSpPr>
            <a:xfrm>
              <a:off x="1101987" y="2846682"/>
              <a:ext cx="460104" cy="460104"/>
              <a:chOff x="4806253" y="3975596"/>
              <a:chExt cx="613472" cy="613472"/>
            </a:xfrm>
          </p:grpSpPr>
          <p:sp>
            <p:nvSpPr>
              <p:cNvPr id="42" name="Oval 11"/>
              <p:cNvSpPr/>
              <p:nvPr/>
            </p:nvSpPr>
            <p:spPr>
              <a:xfrm>
                <a:off x="4806253" y="3975596"/>
                <a:ext cx="613472" cy="613472"/>
              </a:xfrm>
              <a:prstGeom prst="ellipse">
                <a:avLst/>
              </a:prstGeom>
              <a:solidFill>
                <a:schemeClr val="accent3">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3" name="Freeform: Shape 12"/>
              <p:cNvSpPr/>
              <p:nvPr/>
            </p:nvSpPr>
            <p:spPr bwMode="auto">
              <a:xfrm>
                <a:off x="5003891" y="4174066"/>
                <a:ext cx="197601" cy="225388"/>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15" name="Group 42"/>
            <p:cNvGrpSpPr/>
            <p:nvPr/>
          </p:nvGrpSpPr>
          <p:grpSpPr>
            <a:xfrm>
              <a:off x="1661322" y="2887433"/>
              <a:ext cx="2629859" cy="424448"/>
              <a:chOff x="5505845" y="1952090"/>
              <a:chExt cx="3506479" cy="565931"/>
            </a:xfrm>
          </p:grpSpPr>
          <p:sp>
            <p:nvSpPr>
              <p:cNvPr id="19" name="TextBox 43"/>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dirty="0">
                    <a:solidFill>
                      <a:schemeClr val="accent1"/>
                    </a:solidFill>
                    <a:cs typeface="+mn-ea"/>
                    <a:sym typeface="+mn-lt"/>
                  </a:rPr>
                  <a:t>点击输入标题名称</a:t>
                </a:r>
                <a:endParaRPr lang="zh-CN" altLang="en-US" sz="1600" b="1" dirty="0">
                  <a:solidFill>
                    <a:schemeClr val="accent1"/>
                  </a:solidFill>
                  <a:cs typeface="+mn-ea"/>
                  <a:sym typeface="+mn-lt"/>
                </a:endParaRPr>
              </a:p>
            </p:txBody>
          </p:sp>
          <p:sp>
            <p:nvSpPr>
              <p:cNvPr id="20" name="TextBox 44"/>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latin typeface="+mn-lt"/>
                    <a:ea typeface="+mn-ea"/>
                    <a:cs typeface="+mn-ea"/>
                    <a:sym typeface="+mn-lt"/>
                  </a:rPr>
                  <a:t>此部分内容作为文字排版占位显示（建议使用主题字体）</a:t>
                </a:r>
                <a:endParaRPr lang="zh-CN" altLang="en-US" sz="1050">
                  <a:solidFill>
                    <a:sysClr val="windowText" lastClr="000000"/>
                  </a:solidFill>
                  <a:latin typeface="+mn-lt"/>
                  <a:ea typeface="+mn-ea"/>
                  <a:cs typeface="+mn-ea"/>
                  <a:sym typeface="+mn-lt"/>
                </a:endParaRPr>
              </a:p>
            </p:txBody>
          </p:sp>
        </p:grpSp>
      </p:grpSp>
      <p:grpSp>
        <p:nvGrpSpPr>
          <p:cNvPr id="51" name="组合 50"/>
          <p:cNvGrpSpPr/>
          <p:nvPr/>
        </p:nvGrpSpPr>
        <p:grpSpPr>
          <a:xfrm>
            <a:off x="4572000" y="3654723"/>
            <a:ext cx="3189194" cy="465199"/>
            <a:chOff x="1101987" y="3591716"/>
            <a:chExt cx="3189194" cy="465199"/>
          </a:xfrm>
        </p:grpSpPr>
        <p:grpSp>
          <p:nvGrpSpPr>
            <p:cNvPr id="11" name="Group 51"/>
            <p:cNvGrpSpPr/>
            <p:nvPr/>
          </p:nvGrpSpPr>
          <p:grpSpPr>
            <a:xfrm>
              <a:off x="1101987" y="3591716"/>
              <a:ext cx="460104" cy="460104"/>
              <a:chOff x="4806253" y="4968974"/>
              <a:chExt cx="613472" cy="613472"/>
            </a:xfrm>
          </p:grpSpPr>
          <p:sp>
            <p:nvSpPr>
              <p:cNvPr id="35" name="Oval 17"/>
              <p:cNvSpPr/>
              <p:nvPr/>
            </p:nvSpPr>
            <p:spPr>
              <a:xfrm>
                <a:off x="4806253" y="4968974"/>
                <a:ext cx="613472" cy="613472"/>
              </a:xfrm>
              <a:prstGeom prst="ellipse">
                <a:avLst/>
              </a:prstGeom>
              <a:solidFill>
                <a:schemeClr val="accent4">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36" name="Group 18"/>
              <p:cNvGrpSpPr/>
              <p:nvPr/>
            </p:nvGrpSpPr>
            <p:grpSpPr bwMode="auto">
              <a:xfrm>
                <a:off x="4999337" y="5167444"/>
                <a:ext cx="225387" cy="225387"/>
                <a:chOff x="0" y="0"/>
                <a:chExt cx="577" cy="574"/>
              </a:xfrm>
              <a:solidFill>
                <a:schemeClr val="bg1"/>
              </a:solidFill>
            </p:grpSpPr>
            <p:sp>
              <p:nvSpPr>
                <p:cNvPr id="37" name="Freeform: Shape 19"/>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p:spPr>
              <p:txBody>
                <a:bodyPr anchor="ctr"/>
                <a:lstStyle/>
                <a:p>
                  <a:pPr algn="ctr"/>
                  <a:endParaRPr>
                    <a:latin typeface="+mn-lt"/>
                    <a:ea typeface="+mn-ea"/>
                    <a:cs typeface="+mn-ea"/>
                    <a:sym typeface="+mn-lt"/>
                  </a:endParaRPr>
                </a:p>
              </p:txBody>
            </p:sp>
            <p:sp>
              <p:nvSpPr>
                <p:cNvPr id="38" name="Freeform: Shape 20"/>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p:spPr>
              <p:txBody>
                <a:bodyPr anchor="ctr"/>
                <a:lstStyle/>
                <a:p>
                  <a:pPr algn="ctr"/>
                  <a:endParaRPr>
                    <a:latin typeface="+mn-lt"/>
                    <a:ea typeface="+mn-ea"/>
                    <a:cs typeface="+mn-ea"/>
                    <a:sym typeface="+mn-lt"/>
                  </a:endParaRPr>
                </a:p>
              </p:txBody>
            </p:sp>
            <p:sp>
              <p:nvSpPr>
                <p:cNvPr id="39" name="Freeform: Shape 21"/>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p:spPr>
              <p:txBody>
                <a:bodyPr anchor="ctr"/>
                <a:lstStyle/>
                <a:p>
                  <a:pPr algn="ctr"/>
                  <a:endParaRPr>
                    <a:latin typeface="+mn-lt"/>
                    <a:ea typeface="+mn-ea"/>
                    <a:cs typeface="+mn-ea"/>
                    <a:sym typeface="+mn-lt"/>
                  </a:endParaRPr>
                </a:p>
              </p:txBody>
            </p:sp>
            <p:sp>
              <p:nvSpPr>
                <p:cNvPr id="40" name="Freeform: Shape 22"/>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p:spPr>
              <p:txBody>
                <a:bodyPr anchor="ctr"/>
                <a:lstStyle/>
                <a:p>
                  <a:pPr algn="ctr"/>
                  <a:endParaRPr>
                    <a:latin typeface="+mn-lt"/>
                    <a:ea typeface="+mn-ea"/>
                    <a:cs typeface="+mn-ea"/>
                    <a:sym typeface="+mn-lt"/>
                  </a:endParaRPr>
                </a:p>
              </p:txBody>
            </p:sp>
            <p:sp>
              <p:nvSpPr>
                <p:cNvPr id="41" name="Freeform: Shape 23"/>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p:spPr>
              <p:txBody>
                <a:bodyPr anchor="ctr"/>
                <a:lstStyle/>
                <a:p>
                  <a:pPr algn="ctr"/>
                  <a:endParaRPr>
                    <a:latin typeface="+mn-lt"/>
                    <a:ea typeface="+mn-ea"/>
                    <a:cs typeface="+mn-ea"/>
                    <a:sym typeface="+mn-lt"/>
                  </a:endParaRPr>
                </a:p>
              </p:txBody>
            </p:sp>
          </p:grpSp>
        </p:grpSp>
        <p:grpSp>
          <p:nvGrpSpPr>
            <p:cNvPr id="16" name="Group 45"/>
            <p:cNvGrpSpPr/>
            <p:nvPr/>
          </p:nvGrpSpPr>
          <p:grpSpPr>
            <a:xfrm>
              <a:off x="1661322" y="3632467"/>
              <a:ext cx="2629859" cy="424448"/>
              <a:chOff x="5505845" y="1952090"/>
              <a:chExt cx="3506479" cy="565931"/>
            </a:xfrm>
          </p:grpSpPr>
          <p:sp>
            <p:nvSpPr>
              <p:cNvPr id="17" name="TextBox 46"/>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dirty="0">
                    <a:solidFill>
                      <a:schemeClr val="accent1"/>
                    </a:solidFill>
                    <a:cs typeface="+mn-ea"/>
                    <a:sym typeface="+mn-lt"/>
                  </a:rPr>
                  <a:t>点击输入标题名称</a:t>
                </a:r>
                <a:endParaRPr lang="zh-CN" altLang="en-US" sz="1600" b="1" dirty="0">
                  <a:solidFill>
                    <a:schemeClr val="accent1"/>
                  </a:solidFill>
                  <a:cs typeface="+mn-ea"/>
                  <a:sym typeface="+mn-lt"/>
                </a:endParaRPr>
              </a:p>
            </p:txBody>
          </p:sp>
          <p:sp>
            <p:nvSpPr>
              <p:cNvPr id="18" name="TextBox 47"/>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latin typeface="+mn-lt"/>
                    <a:ea typeface="+mn-ea"/>
                    <a:cs typeface="+mn-ea"/>
                    <a:sym typeface="+mn-lt"/>
                  </a:rPr>
                  <a:t>此部分内容作为文字排版占位显示（建议使用主题字体）</a:t>
                </a:r>
                <a:endParaRPr lang="zh-CN" altLang="en-US" sz="1050">
                  <a:solidFill>
                    <a:sysClr val="windowText" lastClr="000000"/>
                  </a:solidFill>
                  <a:latin typeface="+mn-lt"/>
                  <a:ea typeface="+mn-ea"/>
                  <a:cs typeface="+mn-ea"/>
                  <a:sym typeface="+mn-lt"/>
                </a:endParaRPr>
              </a:p>
            </p:txBody>
          </p:sp>
        </p:grpSp>
      </p:grpSp>
      <p:sp>
        <p:nvSpPr>
          <p:cNvPr id="55" name="矩形 54"/>
          <p:cNvSpPr/>
          <p:nvPr/>
        </p:nvSpPr>
        <p:spPr>
          <a:xfrm>
            <a:off x="1835856" y="1944634"/>
            <a:ext cx="1613212" cy="923332"/>
          </a:xfrm>
          <a:prstGeom prst="rect">
            <a:avLst/>
          </a:prstGeom>
          <a:noFill/>
        </p:spPr>
        <p:txBody>
          <a:bodyPr wrap="square">
            <a:normAutofit fontScale="92500"/>
          </a:bodyPr>
          <a:lstStyle/>
          <a:p>
            <a:pPr algn="r"/>
            <a:r>
              <a:rPr lang="zh-CN" altLang="en-US" sz="5400" b="1" spc="300" dirty="0">
                <a:latin typeface="+mn-lt"/>
                <a:ea typeface="+mn-ea"/>
                <a:cs typeface="+mn-ea"/>
                <a:sym typeface="+mn-lt"/>
              </a:rPr>
              <a:t>目录</a:t>
            </a:r>
            <a:endParaRPr lang="zh-CN" altLang="en-US" sz="5400" b="1" spc="300" dirty="0">
              <a:latin typeface="+mn-lt"/>
              <a:ea typeface="+mn-ea"/>
              <a:cs typeface="+mn-ea"/>
              <a:sym typeface="+mn-lt"/>
            </a:endParaRPr>
          </a:p>
        </p:txBody>
      </p:sp>
      <p:sp>
        <p:nvSpPr>
          <p:cNvPr id="56" name="矩形 55"/>
          <p:cNvSpPr/>
          <p:nvPr/>
        </p:nvSpPr>
        <p:spPr>
          <a:xfrm>
            <a:off x="2244760" y="2740746"/>
            <a:ext cx="1177249" cy="277000"/>
          </a:xfrm>
          <a:prstGeom prst="rect">
            <a:avLst/>
          </a:prstGeom>
        </p:spPr>
        <p:txBody>
          <a:bodyPr wrap="none">
            <a:normAutofit lnSpcReduction="10000"/>
          </a:bodyPr>
          <a:lstStyle/>
          <a:p>
            <a:pPr algn="r"/>
            <a:r>
              <a:rPr lang="en-US" altLang="zh-CN" b="1" spc="300" dirty="0">
                <a:latin typeface="+mn-lt"/>
                <a:ea typeface="+mn-ea"/>
                <a:cs typeface="+mn-ea"/>
                <a:sym typeface="+mn-lt"/>
              </a:rPr>
              <a:t>CONTENT</a:t>
            </a:r>
            <a:endParaRPr lang="en-US" altLang="zh-CN" b="1" spc="3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250" fill="hold"/>
                                        <p:tgtEl>
                                          <p:spTgt spid="56"/>
                                        </p:tgtEl>
                                        <p:attrNameLst>
                                          <p:attrName>ppt_w</p:attrName>
                                        </p:attrNameLst>
                                      </p:cBhvr>
                                      <p:tavLst>
                                        <p:tav tm="0">
                                          <p:val>
                                            <p:fltVal val="0"/>
                                          </p:val>
                                        </p:tav>
                                        <p:tav tm="100000">
                                          <p:val>
                                            <p:strVal val="#ppt_w"/>
                                          </p:val>
                                        </p:tav>
                                      </p:tavLst>
                                    </p:anim>
                                    <p:anim calcmode="lin" valueType="num">
                                      <p:cBhvr>
                                        <p:cTn id="8" dur="250" fill="hold"/>
                                        <p:tgtEl>
                                          <p:spTgt spid="56"/>
                                        </p:tgtEl>
                                        <p:attrNameLst>
                                          <p:attrName>ppt_h</p:attrName>
                                        </p:attrNameLst>
                                      </p:cBhvr>
                                      <p:tavLst>
                                        <p:tav tm="0">
                                          <p:val>
                                            <p:fltVal val="0"/>
                                          </p:val>
                                        </p:tav>
                                        <p:tav tm="100000">
                                          <p:val>
                                            <p:strVal val="#ppt_h"/>
                                          </p:val>
                                        </p:tav>
                                      </p:tavLst>
                                    </p:anim>
                                    <p:animEffect transition="in" filter="fade">
                                      <p:cBhvr>
                                        <p:cTn id="9" dur="250"/>
                                        <p:tgtEl>
                                          <p:spTgt spid="5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250" fill="hold"/>
                                        <p:tgtEl>
                                          <p:spTgt spid="55"/>
                                        </p:tgtEl>
                                        <p:attrNameLst>
                                          <p:attrName>ppt_w</p:attrName>
                                        </p:attrNameLst>
                                      </p:cBhvr>
                                      <p:tavLst>
                                        <p:tav tm="0">
                                          <p:val>
                                            <p:fltVal val="0"/>
                                          </p:val>
                                        </p:tav>
                                        <p:tav tm="100000">
                                          <p:val>
                                            <p:strVal val="#ppt_w"/>
                                          </p:val>
                                        </p:tav>
                                      </p:tavLst>
                                    </p:anim>
                                    <p:anim calcmode="lin" valueType="num">
                                      <p:cBhvr>
                                        <p:cTn id="14" dur="250" fill="hold"/>
                                        <p:tgtEl>
                                          <p:spTgt spid="55"/>
                                        </p:tgtEl>
                                        <p:attrNameLst>
                                          <p:attrName>ppt_h</p:attrName>
                                        </p:attrNameLst>
                                      </p:cBhvr>
                                      <p:tavLst>
                                        <p:tav tm="0">
                                          <p:val>
                                            <p:fltVal val="0"/>
                                          </p:val>
                                        </p:tav>
                                        <p:tav tm="100000">
                                          <p:val>
                                            <p:strVal val="#ppt_h"/>
                                          </p:val>
                                        </p:tav>
                                      </p:tavLst>
                                    </p:anim>
                                    <p:animEffect transition="in" filter="fade">
                                      <p:cBhvr>
                                        <p:cTn id="15" dur="250"/>
                                        <p:tgtEl>
                                          <p:spTgt spid="55"/>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400850" y="2841813"/>
            <a:ext cx="8203445" cy="328419"/>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cxnSp>
        <p:nvCxnSpPr>
          <p:cNvPr id="129" name="肘形连接符 128"/>
          <p:cNvCxnSpPr>
            <a:stCxn id="131" idx="3"/>
            <a:endCxn id="134" idx="1"/>
          </p:cNvCxnSpPr>
          <p:nvPr/>
        </p:nvCxnSpPr>
        <p:spPr>
          <a:xfrm rot="5400000" flipH="1" flipV="1">
            <a:off x="810663" y="2362687"/>
            <a:ext cx="564363"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765040" y="2754135"/>
            <a:ext cx="437070" cy="50700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32" name="文本框 64"/>
            <p:cNvSpPr txBox="1"/>
            <p:nvPr/>
          </p:nvSpPr>
          <p:spPr>
            <a:xfrm>
              <a:off x="1115000" y="3298194"/>
              <a:ext cx="57785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4</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202111" y="1861363"/>
            <a:ext cx="1059391" cy="864912"/>
            <a:chOff x="1853741" y="1952625"/>
            <a:chExt cx="1413335" cy="1153880"/>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35" name="文本框 66"/>
            <p:cNvSpPr txBox="1"/>
            <p:nvPr/>
          </p:nvSpPr>
          <p:spPr>
            <a:xfrm>
              <a:off x="1853742" y="1997871"/>
              <a:ext cx="1413334" cy="1108634"/>
            </a:xfrm>
            <a:prstGeom prst="rect">
              <a:avLst/>
            </a:prstGeom>
            <a:grp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2744842" y="2362687"/>
            <a:ext cx="564363"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2699220" y="2754135"/>
            <a:ext cx="437070" cy="50700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39" name="文本框 72"/>
            <p:cNvSpPr txBox="1"/>
            <p:nvPr/>
          </p:nvSpPr>
          <p:spPr>
            <a:xfrm>
              <a:off x="1115000" y="3298194"/>
              <a:ext cx="57785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3136292" y="1861363"/>
            <a:ext cx="1059391" cy="864912"/>
            <a:chOff x="1853741" y="1952625"/>
            <a:chExt cx="1413335" cy="1153880"/>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42" name="文本框 75"/>
            <p:cNvSpPr txBox="1"/>
            <p:nvPr/>
          </p:nvSpPr>
          <p:spPr>
            <a:xfrm>
              <a:off x="1853742" y="1997871"/>
              <a:ext cx="1413334" cy="1108634"/>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在这里添加你的文字，图片也可以，记得加满哦。</a:t>
              </a:r>
              <a:endParaRPr lang="zh-CN" altLang="en-US" dirty="0">
                <a:solidFill>
                  <a:schemeClr val="tx1">
                    <a:lumMod val="85000"/>
                    <a:lumOff val="15000"/>
                  </a:schemeClr>
                </a:solidFill>
              </a:endParaRPr>
            </a:p>
          </p:txBody>
        </p:sp>
      </p:grpSp>
      <p:cxnSp>
        <p:nvCxnSpPr>
          <p:cNvPr id="143" name="肘形连接符 142"/>
          <p:cNvCxnSpPr>
            <a:stCxn id="145" idx="3"/>
            <a:endCxn id="148" idx="1"/>
          </p:cNvCxnSpPr>
          <p:nvPr/>
        </p:nvCxnSpPr>
        <p:spPr>
          <a:xfrm rot="5400000" flipH="1" flipV="1">
            <a:off x="4679022" y="2362687"/>
            <a:ext cx="564363"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4633400" y="2754135"/>
            <a:ext cx="437070" cy="50700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46" name="文本框 79"/>
            <p:cNvSpPr txBox="1"/>
            <p:nvPr/>
          </p:nvSpPr>
          <p:spPr>
            <a:xfrm>
              <a:off x="1115000" y="3298194"/>
              <a:ext cx="57785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8</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5070472" y="1861363"/>
            <a:ext cx="1059391" cy="864912"/>
            <a:chOff x="1853741" y="1952625"/>
            <a:chExt cx="1413335" cy="1153880"/>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49" name="文本框 82"/>
            <p:cNvSpPr txBox="1"/>
            <p:nvPr/>
          </p:nvSpPr>
          <p:spPr>
            <a:xfrm>
              <a:off x="1853742" y="1997871"/>
              <a:ext cx="1413334" cy="110863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在这里添加你的文字，图片也可以，记得加满哦。</a:t>
              </a:r>
              <a:endParaRPr lang="zh-CN" altLang="en-US" dirty="0">
                <a:solidFill>
                  <a:schemeClr val="tx1">
                    <a:lumMod val="85000"/>
                    <a:lumOff val="15000"/>
                  </a:schemeClr>
                </a:solidFill>
              </a:endParaRPr>
            </a:p>
          </p:txBody>
        </p:sp>
      </p:grpSp>
      <p:cxnSp>
        <p:nvCxnSpPr>
          <p:cNvPr id="150" name="肘形连接符 149"/>
          <p:cNvCxnSpPr>
            <a:stCxn id="152" idx="3"/>
            <a:endCxn id="155" idx="1"/>
          </p:cNvCxnSpPr>
          <p:nvPr/>
        </p:nvCxnSpPr>
        <p:spPr>
          <a:xfrm rot="5400000" flipH="1" flipV="1">
            <a:off x="6613203" y="2362687"/>
            <a:ext cx="564363"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6515099" y="2754135"/>
            <a:ext cx="539750" cy="50700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53" name="文本框 86"/>
            <p:cNvSpPr txBox="1"/>
            <p:nvPr/>
          </p:nvSpPr>
          <p:spPr>
            <a:xfrm>
              <a:off x="1039738" y="3298194"/>
              <a:ext cx="720080"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10</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7004652" y="1861363"/>
            <a:ext cx="1059391" cy="864912"/>
            <a:chOff x="1853741" y="1952625"/>
            <a:chExt cx="1413335" cy="1153880"/>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56" name="文本框 89"/>
            <p:cNvSpPr txBox="1"/>
            <p:nvPr/>
          </p:nvSpPr>
          <p:spPr>
            <a:xfrm>
              <a:off x="1853742" y="1997871"/>
              <a:ext cx="1413334" cy="110863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在这里添加你的文字，图片也可以，记得加满哦。</a:t>
              </a:r>
              <a:endParaRPr lang="zh-CN" altLang="en-US" dirty="0">
                <a:solidFill>
                  <a:schemeClr val="tx1">
                    <a:lumMod val="85000"/>
                    <a:lumOff val="15000"/>
                  </a:schemeClr>
                </a:solidFill>
              </a:endParaRPr>
            </a:p>
          </p:txBody>
        </p:sp>
      </p:grpSp>
      <p:cxnSp>
        <p:nvCxnSpPr>
          <p:cNvPr id="157" name="肘形连接符 156"/>
          <p:cNvCxnSpPr>
            <a:stCxn id="159" idx="0"/>
            <a:endCxn id="162" idx="1"/>
          </p:cNvCxnSpPr>
          <p:nvPr/>
        </p:nvCxnSpPr>
        <p:spPr>
          <a:xfrm rot="16200000" flipH="1">
            <a:off x="1759207" y="3452595"/>
            <a:ext cx="601452"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732130" y="2754135"/>
            <a:ext cx="437070" cy="50700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60" name="文本框 93"/>
            <p:cNvSpPr txBox="1"/>
            <p:nvPr/>
          </p:nvSpPr>
          <p:spPr>
            <a:xfrm>
              <a:off x="1115000" y="3298194"/>
              <a:ext cx="57785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5</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169202" y="3534180"/>
            <a:ext cx="1059391" cy="864912"/>
            <a:chOff x="1853741" y="1952625"/>
            <a:chExt cx="1413335" cy="1153880"/>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63" name="文本框 96"/>
            <p:cNvSpPr txBox="1"/>
            <p:nvPr/>
          </p:nvSpPr>
          <p:spPr>
            <a:xfrm>
              <a:off x="1853742" y="1997871"/>
              <a:ext cx="1413334" cy="110863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在这里添加你的文字，图片也可以，记得加满哦。</a:t>
              </a:r>
              <a:endParaRPr lang="zh-CN" altLang="en-US" dirty="0">
                <a:solidFill>
                  <a:schemeClr val="tx1">
                    <a:lumMod val="85000"/>
                    <a:lumOff val="15000"/>
                  </a:schemeClr>
                </a:solidFill>
              </a:endParaRPr>
            </a:p>
          </p:txBody>
        </p:sp>
      </p:grpSp>
      <p:cxnSp>
        <p:nvCxnSpPr>
          <p:cNvPr id="164" name="肘形连接符 163"/>
          <p:cNvCxnSpPr>
            <a:stCxn id="166" idx="0"/>
            <a:endCxn id="169" idx="1"/>
          </p:cNvCxnSpPr>
          <p:nvPr/>
        </p:nvCxnSpPr>
        <p:spPr>
          <a:xfrm rot="16200000" flipH="1">
            <a:off x="3693387" y="3452595"/>
            <a:ext cx="601452"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3666310" y="2754135"/>
            <a:ext cx="437070" cy="50700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67" name="文本框 101"/>
            <p:cNvSpPr txBox="1"/>
            <p:nvPr/>
          </p:nvSpPr>
          <p:spPr>
            <a:xfrm>
              <a:off x="1115000" y="3298194"/>
              <a:ext cx="57785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7</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4103382" y="3534180"/>
            <a:ext cx="1059391" cy="864912"/>
            <a:chOff x="1853741" y="1952625"/>
            <a:chExt cx="1413335" cy="1153880"/>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70" name="文本框 104"/>
            <p:cNvSpPr txBox="1"/>
            <p:nvPr/>
          </p:nvSpPr>
          <p:spPr>
            <a:xfrm>
              <a:off x="1853742" y="1997871"/>
              <a:ext cx="1413334" cy="110863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在这里添加你的文字，图片也可以，记得加满哦。</a:t>
              </a:r>
              <a:endParaRPr lang="zh-CN" altLang="en-US" dirty="0">
                <a:solidFill>
                  <a:schemeClr val="tx1">
                    <a:lumMod val="85000"/>
                    <a:lumOff val="15000"/>
                  </a:schemeClr>
                </a:solidFill>
              </a:endParaRPr>
            </a:p>
          </p:txBody>
        </p:sp>
      </p:grpSp>
      <p:cxnSp>
        <p:nvCxnSpPr>
          <p:cNvPr id="171" name="肘形连接符 170"/>
          <p:cNvCxnSpPr>
            <a:stCxn id="173" idx="0"/>
            <a:endCxn id="176" idx="1"/>
          </p:cNvCxnSpPr>
          <p:nvPr/>
        </p:nvCxnSpPr>
        <p:spPr>
          <a:xfrm rot="16200000" flipH="1">
            <a:off x="5627568" y="3452595"/>
            <a:ext cx="601452" cy="2185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5600491" y="2754135"/>
            <a:ext cx="437070" cy="50700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74" name="文本框 108"/>
            <p:cNvSpPr txBox="1"/>
            <p:nvPr/>
          </p:nvSpPr>
          <p:spPr>
            <a:xfrm>
              <a:off x="1115000" y="3298194"/>
              <a:ext cx="57785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9</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6037562" y="3534180"/>
            <a:ext cx="1059391" cy="864912"/>
            <a:chOff x="1853741" y="1952625"/>
            <a:chExt cx="1413335" cy="1153880"/>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77" name="文本框 111"/>
            <p:cNvSpPr txBox="1"/>
            <p:nvPr/>
          </p:nvSpPr>
          <p:spPr>
            <a:xfrm>
              <a:off x="1853742" y="1997871"/>
              <a:ext cx="1413334" cy="110863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在这里添加你的文字，图片也可以，记得加满哦。</a:t>
              </a:r>
              <a:endParaRPr lang="zh-CN" altLang="en-US" dirty="0">
                <a:solidFill>
                  <a:schemeClr val="tx1">
                    <a:lumMod val="85000"/>
                    <a:lumOff val="15000"/>
                  </a:schemeClr>
                </a:solidFill>
              </a:endParaRPr>
            </a:p>
          </p:txBody>
        </p:sp>
      </p:grpSp>
      <p:grpSp>
        <p:nvGrpSpPr>
          <p:cNvPr id="178" name="组合 177"/>
          <p:cNvGrpSpPr/>
          <p:nvPr/>
        </p:nvGrpSpPr>
        <p:grpSpPr>
          <a:xfrm>
            <a:off x="7486648" y="2754135"/>
            <a:ext cx="511327" cy="50700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1"/>
                </a:solidFill>
              </a:endParaRPr>
            </a:p>
          </p:txBody>
        </p:sp>
        <p:sp>
          <p:nvSpPr>
            <p:cNvPr id="180" name="文本框 114"/>
            <p:cNvSpPr txBox="1"/>
            <p:nvPr/>
          </p:nvSpPr>
          <p:spPr>
            <a:xfrm>
              <a:off x="1045689" y="3298194"/>
              <a:ext cx="682162" cy="328484"/>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11</a:t>
              </a:r>
              <a:r>
                <a:rPr lang="zh-CN" altLang="en-US" sz="1000" dirty="0">
                  <a:solidFill>
                    <a:schemeClr val="bg1"/>
                  </a:solidFill>
                  <a:latin typeface="微软雅黑" panose="020B0503020204020204" pitchFamily="34" charset="-122"/>
                  <a:ea typeface="微软雅黑" panose="020B0503020204020204" pitchFamily="34" charset="-122"/>
                </a:rPr>
                <a:t>月</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3114678" y="952502"/>
            <a:ext cx="2880143" cy="347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pPr algn="ctr"/>
            <a:r>
              <a:rPr lang="zh-CN" altLang="en-US" sz="1300" dirty="0">
                <a:latin typeface="微软雅黑" panose="020B0503020204020204" pitchFamily="34" charset="-122"/>
                <a:ea typeface="微软雅黑" panose="020B0503020204020204" pitchFamily="34" charset="-122"/>
              </a:rPr>
              <a:t>点击添加小标题</a:t>
            </a: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down)">
                                      <p:cBhvr>
                                        <p:cTn id="19" dur="500"/>
                                        <p:tgtEl>
                                          <p:spTgt spid="1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left)">
                                      <p:cBhvr>
                                        <p:cTn id="23" dur="500"/>
                                        <p:tgtEl>
                                          <p:spTgt spid="1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500"/>
                                        <p:tgtEl>
                                          <p:spTgt spid="15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wipe(up)">
                                      <p:cBhvr>
                                        <p:cTn id="31" dur="500"/>
                                        <p:tgtEl>
                                          <p:spTgt spid="15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wipe(left)">
                                      <p:cBhvr>
                                        <p:cTn id="35" dur="500"/>
                                        <p:tgtEl>
                                          <p:spTgt spid="1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down)">
                                      <p:cBhvr>
                                        <p:cTn id="43" dur="500"/>
                                        <p:tgtEl>
                                          <p:spTgt spid="13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wipe(left)">
                                      <p:cBhvr>
                                        <p:cTn id="47" dur="500"/>
                                        <p:tgtEl>
                                          <p:spTgt spid="14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5"/>
                                        </p:tgtEl>
                                        <p:attrNameLst>
                                          <p:attrName>style.visibility</p:attrName>
                                        </p:attrNameLst>
                                      </p:cBhvr>
                                      <p:to>
                                        <p:strVal val="visible"/>
                                      </p:to>
                                    </p:set>
                                    <p:animEffect transition="in" filter="fade">
                                      <p:cBhvr>
                                        <p:cTn id="51" dur="500"/>
                                        <p:tgtEl>
                                          <p:spTgt spid="165"/>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64"/>
                                        </p:tgtEl>
                                        <p:attrNameLst>
                                          <p:attrName>style.visibility</p:attrName>
                                        </p:attrNameLst>
                                      </p:cBhvr>
                                      <p:to>
                                        <p:strVal val="visible"/>
                                      </p:to>
                                    </p:set>
                                    <p:animEffect transition="in" filter="wipe(up)">
                                      <p:cBhvr>
                                        <p:cTn id="55" dur="500"/>
                                        <p:tgtEl>
                                          <p:spTgt spid="16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68"/>
                                        </p:tgtEl>
                                        <p:attrNameLst>
                                          <p:attrName>style.visibility</p:attrName>
                                        </p:attrNameLst>
                                      </p:cBhvr>
                                      <p:to>
                                        <p:strVal val="visible"/>
                                      </p:to>
                                    </p:set>
                                    <p:animEffect transition="in" filter="wipe(left)">
                                      <p:cBhvr>
                                        <p:cTn id="59" dur="500"/>
                                        <p:tgtEl>
                                          <p:spTgt spid="16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fade">
                                      <p:cBhvr>
                                        <p:cTn id="63" dur="500"/>
                                        <p:tgtEl>
                                          <p:spTgt spid="144"/>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wipe(down)">
                                      <p:cBhvr>
                                        <p:cTn id="67" dur="500"/>
                                        <p:tgtEl>
                                          <p:spTgt spid="143"/>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wipe(left)">
                                      <p:cBhvr>
                                        <p:cTn id="71" dur="500"/>
                                        <p:tgtEl>
                                          <p:spTgt spid="14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72"/>
                                        </p:tgtEl>
                                        <p:attrNameLst>
                                          <p:attrName>style.visibility</p:attrName>
                                        </p:attrNameLst>
                                      </p:cBhvr>
                                      <p:to>
                                        <p:strVal val="visible"/>
                                      </p:to>
                                    </p:set>
                                    <p:animEffect transition="in" filter="fade">
                                      <p:cBhvr>
                                        <p:cTn id="75" dur="500"/>
                                        <p:tgtEl>
                                          <p:spTgt spid="172"/>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171"/>
                                        </p:tgtEl>
                                        <p:attrNameLst>
                                          <p:attrName>style.visibility</p:attrName>
                                        </p:attrNameLst>
                                      </p:cBhvr>
                                      <p:to>
                                        <p:strVal val="visible"/>
                                      </p:to>
                                    </p:set>
                                    <p:animEffect transition="in" filter="wipe(up)">
                                      <p:cBhvr>
                                        <p:cTn id="79" dur="500"/>
                                        <p:tgtEl>
                                          <p:spTgt spid="171"/>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75"/>
                                        </p:tgtEl>
                                        <p:attrNameLst>
                                          <p:attrName>style.visibility</p:attrName>
                                        </p:attrNameLst>
                                      </p:cBhvr>
                                      <p:to>
                                        <p:strVal val="visible"/>
                                      </p:to>
                                    </p:set>
                                    <p:animEffect transition="in" filter="wipe(left)">
                                      <p:cBhvr>
                                        <p:cTn id="83" dur="500"/>
                                        <p:tgtEl>
                                          <p:spTgt spid="17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51"/>
                                        </p:tgtEl>
                                        <p:attrNameLst>
                                          <p:attrName>style.visibility</p:attrName>
                                        </p:attrNameLst>
                                      </p:cBhvr>
                                      <p:to>
                                        <p:strVal val="visible"/>
                                      </p:to>
                                    </p:set>
                                    <p:animEffect transition="in" filter="fade">
                                      <p:cBhvr>
                                        <p:cTn id="87" dur="500"/>
                                        <p:tgtEl>
                                          <p:spTgt spid="151"/>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150"/>
                                        </p:tgtEl>
                                        <p:attrNameLst>
                                          <p:attrName>style.visibility</p:attrName>
                                        </p:attrNameLst>
                                      </p:cBhvr>
                                      <p:to>
                                        <p:strVal val="visible"/>
                                      </p:to>
                                    </p:set>
                                    <p:animEffect transition="in" filter="wipe(down)">
                                      <p:cBhvr>
                                        <p:cTn id="91" dur="500"/>
                                        <p:tgtEl>
                                          <p:spTgt spid="150"/>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154"/>
                                        </p:tgtEl>
                                        <p:attrNameLst>
                                          <p:attrName>style.visibility</p:attrName>
                                        </p:attrNameLst>
                                      </p:cBhvr>
                                      <p:to>
                                        <p:strVal val="visible"/>
                                      </p:to>
                                    </p:set>
                                    <p:animEffect transition="in" filter="wipe(left)">
                                      <p:cBhvr>
                                        <p:cTn id="95" dur="500"/>
                                        <p:tgtEl>
                                          <p:spTgt spid="15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78"/>
                                        </p:tgtEl>
                                        <p:attrNameLst>
                                          <p:attrName>style.visibility</p:attrName>
                                        </p:attrNameLst>
                                      </p:cBhvr>
                                      <p:to>
                                        <p:strVal val="visible"/>
                                      </p:to>
                                    </p:set>
                                    <p:animEffect transition="in" filter="fade">
                                      <p:cBhvr>
                                        <p:cTn id="99" dur="500"/>
                                        <p:tgtEl>
                                          <p:spTgt spid="178"/>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178"/>
                                        </p:tgtEl>
                                      </p:cBhvr>
                                    </p:animEffect>
                                    <p:animScale>
                                      <p:cBhvr>
                                        <p:cTn id="103"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017693" y="1409700"/>
            <a:ext cx="2175711" cy="2952750"/>
            <a:chOff x="8023591" y="1879600"/>
            <a:chExt cx="2900948" cy="3937000"/>
          </a:xfrm>
        </p:grpSpPr>
        <p:sp>
          <p:nvSpPr>
            <p:cNvPr id="7" name="íślíḋè-Rectangle 11"/>
            <p:cNvSpPr/>
            <p:nvPr/>
          </p:nvSpPr>
          <p:spPr>
            <a:xfrm>
              <a:off x="8115435" y="2003926"/>
              <a:ext cx="2717260" cy="3812674"/>
            </a:xfrm>
            <a:prstGeom prst="rec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wrap="square" tIns="1620000" anchor="t" anchorCtr="1">
              <a:normAutofit/>
            </a:bodyPr>
            <a:lstStyle/>
            <a:p>
              <a:pPr algn="ctr">
                <a:lnSpc>
                  <a:spcPct val="120000"/>
                </a:lnSpc>
              </a:pPr>
              <a:r>
                <a:rPr lang="zh-CN" altLang="en-US" sz="825">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endParaRPr lang="zh-CN" altLang="en-US" sz="825">
                <a:latin typeface="Arial" panose="020B0604020202020204" pitchFamily="34" charset="0"/>
                <a:ea typeface="微软雅黑" panose="020B0503020204020204" pitchFamily="34" charset="-122"/>
                <a:sym typeface="Arial" panose="020B0604020202020204" pitchFamily="34" charset="0"/>
              </a:endParaRPr>
            </a:p>
          </p:txBody>
        </p:sp>
        <p:sp>
          <p:nvSpPr>
            <p:cNvPr id="8" name="íślíḋè-Arrow: Pentagon 12"/>
            <p:cNvSpPr/>
            <p:nvPr/>
          </p:nvSpPr>
          <p:spPr>
            <a:xfrm rot="5400000">
              <a:off x="8355127" y="1548064"/>
              <a:ext cx="2237876" cy="290094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162000" tIns="0" anchor="t" anchorCtr="1">
              <a:normAutofit/>
            </a:bodyPr>
            <a:lstStyle/>
            <a:p>
              <a:pPr algn="ctr"/>
              <a:r>
                <a:rPr lang="zh-CN" altLang="en-US" sz="1015">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9" name="íślíḋè-Freeform: Shape 19"/>
            <p:cNvSpPr/>
            <p:nvPr/>
          </p:nvSpPr>
          <p:spPr bwMode="auto">
            <a:xfrm>
              <a:off x="9109643" y="2808590"/>
              <a:ext cx="728844" cy="72884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950597" y="1409700"/>
            <a:ext cx="2175711" cy="2952750"/>
            <a:chOff x="1267463" y="1879600"/>
            <a:chExt cx="2900948" cy="3937000"/>
          </a:xfrm>
        </p:grpSpPr>
        <p:sp>
          <p:nvSpPr>
            <p:cNvPr id="3" name="íślíḋè-Rectangle 1"/>
            <p:cNvSpPr/>
            <p:nvPr/>
          </p:nvSpPr>
          <p:spPr>
            <a:xfrm>
              <a:off x="1359307" y="2003926"/>
              <a:ext cx="2717260" cy="3812674"/>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1620000" anchor="t" anchorCtr="1">
              <a:normAutofit/>
            </a:bodyPr>
            <a:lstStyle/>
            <a:p>
              <a:pPr algn="ctr">
                <a:lnSpc>
                  <a:spcPct val="120000"/>
                </a:lnSpc>
              </a:pPr>
              <a:r>
                <a:rPr lang="zh-CN" altLang="en-US" sz="825">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endParaRPr lang="zh-CN" altLang="en-US" sz="825">
                <a:latin typeface="Arial" panose="020B0604020202020204" pitchFamily="34" charset="0"/>
                <a:ea typeface="微软雅黑" panose="020B0503020204020204" pitchFamily="34" charset="-122"/>
                <a:sym typeface="Arial" panose="020B0604020202020204" pitchFamily="34" charset="0"/>
              </a:endParaRPr>
            </a:p>
          </p:txBody>
        </p:sp>
        <p:sp>
          <p:nvSpPr>
            <p:cNvPr id="4" name="íślíḋè-Arrow: Pentagon 2"/>
            <p:cNvSpPr/>
            <p:nvPr/>
          </p:nvSpPr>
          <p:spPr>
            <a:xfrm rot="5400000">
              <a:off x="1598999" y="1548064"/>
              <a:ext cx="2237876" cy="290094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162000" anchor="t" anchorCtr="1">
              <a:normAutofit/>
            </a:bodyPr>
            <a:lstStyle/>
            <a:p>
              <a:pPr algn="ctr"/>
              <a:r>
                <a:rPr lang="zh-CN" altLang="en-US" sz="1015">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0" name="íślíḋè-Freeform: Shape 20"/>
            <p:cNvSpPr/>
            <p:nvPr/>
          </p:nvSpPr>
          <p:spPr bwMode="auto">
            <a:xfrm>
              <a:off x="2353515" y="2808590"/>
              <a:ext cx="728844" cy="72884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3484145" y="1409700"/>
            <a:ext cx="2175711" cy="2952750"/>
            <a:chOff x="4645526" y="1879600"/>
            <a:chExt cx="2900948" cy="3937000"/>
          </a:xfrm>
        </p:grpSpPr>
        <p:sp>
          <p:nvSpPr>
            <p:cNvPr id="5" name="íślíḋè-Rectangle 6"/>
            <p:cNvSpPr/>
            <p:nvPr/>
          </p:nvSpPr>
          <p:spPr>
            <a:xfrm>
              <a:off x="4737371" y="2003926"/>
              <a:ext cx="2717260" cy="3812674"/>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1620000" anchor="t" anchorCtr="1">
              <a:normAutofit/>
            </a:bodyPr>
            <a:lstStyle/>
            <a:p>
              <a:pPr algn="ctr">
                <a:lnSpc>
                  <a:spcPct val="120000"/>
                </a:lnSpc>
              </a:pPr>
              <a:r>
                <a:rPr lang="zh-CN" altLang="en-US" sz="825">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endParaRPr lang="zh-CN" altLang="en-US" sz="825">
                <a:latin typeface="Arial" panose="020B0604020202020204" pitchFamily="34" charset="0"/>
                <a:ea typeface="微软雅黑" panose="020B0503020204020204" pitchFamily="34" charset="-122"/>
                <a:sym typeface="Arial" panose="020B0604020202020204" pitchFamily="34" charset="0"/>
              </a:endParaRPr>
            </a:p>
          </p:txBody>
        </p:sp>
        <p:sp>
          <p:nvSpPr>
            <p:cNvPr id="6" name="íślíḋè-Arrow: Pentagon 7"/>
            <p:cNvSpPr/>
            <p:nvPr/>
          </p:nvSpPr>
          <p:spPr>
            <a:xfrm rot="5400000">
              <a:off x="4977062" y="1548064"/>
              <a:ext cx="2237876" cy="290094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162000" anchor="t" anchorCtr="1">
              <a:normAutofit/>
            </a:bodyPr>
            <a:lstStyle/>
            <a:p>
              <a:pPr algn="ctr"/>
              <a:r>
                <a:rPr lang="zh-CN" altLang="en-US" sz="1015" dirty="0">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015"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íślíḋè-Freeform: Shape 21"/>
            <p:cNvSpPr/>
            <p:nvPr/>
          </p:nvSpPr>
          <p:spPr bwMode="auto">
            <a:xfrm>
              <a:off x="5744264" y="2808804"/>
              <a:ext cx="728844" cy="72884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1015">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6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40000" decel="6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40000" decel="6000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7508" y="650431"/>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1146028"/>
            <a:ext cx="8806543" cy="2851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1104857" y="3300701"/>
            <a:ext cx="2700000" cy="1350000"/>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290426" y="3708931"/>
            <a:ext cx="2328863" cy="600164"/>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第四章</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47664" y="1927099"/>
            <a:ext cx="7114602"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cs typeface="+mn-ea"/>
                <a:sym typeface="+mn-lt"/>
              </a:rPr>
              <a:t>点击输入标题名称</a:t>
            </a:r>
            <a:endParaRPr lang="zh-CN" altLang="en-US" sz="6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a:spLocks noChangeArrowheads="1"/>
          </p:cNvSpPr>
          <p:nvPr/>
        </p:nvSpPr>
        <p:spPr bwMode="auto">
          <a:xfrm>
            <a:off x="4218360" y="3015744"/>
            <a:ext cx="37322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defRPr/>
            </a:pP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30"/>
          <p:cNvGrpSpPr/>
          <p:nvPr/>
        </p:nvGrpSpPr>
        <p:grpSpPr bwMode="auto">
          <a:xfrm>
            <a:off x="8662763" y="4880247"/>
            <a:ext cx="223826" cy="225015"/>
            <a:chOff x="0" y="0"/>
            <a:chExt cx="299785" cy="299785"/>
          </a:xfrm>
        </p:grpSpPr>
        <p:sp>
          <p:nvSpPr>
            <p:cNvPr id="21"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22"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grpSp>
        <p:nvGrpSpPr>
          <p:cNvPr id="23" name="组合 37"/>
          <p:cNvGrpSpPr/>
          <p:nvPr/>
        </p:nvGrpSpPr>
        <p:grpSpPr bwMode="auto">
          <a:xfrm flipH="1">
            <a:off x="8291309" y="4880247"/>
            <a:ext cx="225017" cy="225015"/>
            <a:chOff x="0" y="0"/>
            <a:chExt cx="299785" cy="299785"/>
          </a:xfrm>
        </p:grpSpPr>
        <p:sp>
          <p:nvSpPr>
            <p:cNvPr id="24"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25"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sp>
        <p:nvSpPr>
          <p:cNvPr id="26" name="文本框 49"/>
          <p:cNvSpPr>
            <a:spLocks noChangeArrowheads="1"/>
          </p:cNvSpPr>
          <p:nvPr/>
        </p:nvSpPr>
        <p:spPr bwMode="auto">
          <a:xfrm>
            <a:off x="26732" y="4822187"/>
            <a:ext cx="782811" cy="2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algn="r"/>
            <a:r>
              <a:rPr lang="en-US" altLang="zh-CN" sz="960" dirty="0">
                <a:solidFill>
                  <a:schemeClr val="bg1"/>
                </a:solidFill>
              </a:rPr>
              <a:t>Part 2</a:t>
            </a:r>
            <a:endParaRPr lang="zh-CN" altLang="en-US" sz="960" dirty="0">
              <a:solidFill>
                <a:schemeClr val="bg1"/>
              </a:solidFill>
            </a:endParaRPr>
          </a:p>
        </p:txBody>
      </p:sp>
      <p:sp>
        <p:nvSpPr>
          <p:cNvPr id="27" name="椭圆 18"/>
          <p:cNvSpPr>
            <a:spLocks noChangeArrowheads="1"/>
          </p:cNvSpPr>
          <p:nvPr/>
        </p:nvSpPr>
        <p:spPr bwMode="auto">
          <a:xfrm>
            <a:off x="1073222" y="1474655"/>
            <a:ext cx="2410566" cy="2410565"/>
          </a:xfrm>
          <a:prstGeom prst="ellipse">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60">
              <a:solidFill>
                <a:schemeClr val="bg1"/>
              </a:solidFill>
              <a:latin typeface="宋体" panose="02010600030101010101" pitchFamily="2" charset="-122"/>
              <a:sym typeface="宋体" panose="02010600030101010101" pitchFamily="2" charset="-122"/>
            </a:endParaRPr>
          </a:p>
        </p:txBody>
      </p:sp>
      <p:cxnSp>
        <p:nvCxnSpPr>
          <p:cNvPr id="28" name="直接连接符 27"/>
          <p:cNvCxnSpPr>
            <a:stCxn id="30" idx="2"/>
            <a:endCxn id="35" idx="2"/>
          </p:cNvCxnSpPr>
          <p:nvPr/>
        </p:nvCxnSpPr>
        <p:spPr>
          <a:xfrm flipV="1">
            <a:off x="3676216" y="2602661"/>
            <a:ext cx="1133370" cy="1026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3672518" y="1409524"/>
            <a:ext cx="1146565" cy="1209456"/>
          </a:xfrm>
          <a:custGeom>
            <a:avLst/>
            <a:gdLst>
              <a:gd name="connsiteX0" fmla="*/ 1146628 w 1146628"/>
              <a:gd name="connsiteY0" fmla="*/ 0 h 1451428"/>
              <a:gd name="connsiteX1" fmla="*/ 435428 w 1146628"/>
              <a:gd name="connsiteY1" fmla="*/ 0 h 1451428"/>
              <a:gd name="connsiteX2" fmla="*/ 0 w 1146628"/>
              <a:gd name="connsiteY2" fmla="*/ 1451428 h 1451428"/>
            </a:gdLst>
            <a:ahLst/>
            <a:cxnLst>
              <a:cxn ang="0">
                <a:pos x="connsiteX0" y="connsiteY0"/>
              </a:cxn>
              <a:cxn ang="0">
                <a:pos x="connsiteX1" y="connsiteY1"/>
              </a:cxn>
              <a:cxn ang="0">
                <a:pos x="connsiteX2" y="connsiteY2"/>
              </a:cxn>
            </a:cxnLst>
            <a:rect l="l" t="t" r="r" b="b"/>
            <a:pathLst>
              <a:path w="1146628" h="1451428">
                <a:moveTo>
                  <a:pt x="1146628" y="0"/>
                </a:moveTo>
                <a:lnTo>
                  <a:pt x="435428" y="0"/>
                </a:lnTo>
                <a:lnTo>
                  <a:pt x="0" y="1451428"/>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60"/>
          </a:p>
        </p:txBody>
      </p:sp>
      <p:sp>
        <p:nvSpPr>
          <p:cNvPr id="30" name="任意多边形 29"/>
          <p:cNvSpPr/>
          <p:nvPr/>
        </p:nvSpPr>
        <p:spPr>
          <a:xfrm flipV="1">
            <a:off x="3676216" y="2612924"/>
            <a:ext cx="1146565" cy="1209456"/>
          </a:xfrm>
          <a:custGeom>
            <a:avLst/>
            <a:gdLst>
              <a:gd name="connsiteX0" fmla="*/ 1146628 w 1146628"/>
              <a:gd name="connsiteY0" fmla="*/ 0 h 1451428"/>
              <a:gd name="connsiteX1" fmla="*/ 435428 w 1146628"/>
              <a:gd name="connsiteY1" fmla="*/ 0 h 1451428"/>
              <a:gd name="connsiteX2" fmla="*/ 0 w 1146628"/>
              <a:gd name="connsiteY2" fmla="*/ 1451428 h 1451428"/>
            </a:gdLst>
            <a:ahLst/>
            <a:cxnLst>
              <a:cxn ang="0">
                <a:pos x="connsiteX0" y="connsiteY0"/>
              </a:cxn>
              <a:cxn ang="0">
                <a:pos x="connsiteX1" y="connsiteY1"/>
              </a:cxn>
              <a:cxn ang="0">
                <a:pos x="connsiteX2" y="connsiteY2"/>
              </a:cxn>
            </a:cxnLst>
            <a:rect l="l" t="t" r="r" b="b"/>
            <a:pathLst>
              <a:path w="1146628" h="1451428">
                <a:moveTo>
                  <a:pt x="1146628" y="0"/>
                </a:moveTo>
                <a:lnTo>
                  <a:pt x="435428" y="0"/>
                </a:lnTo>
                <a:lnTo>
                  <a:pt x="0" y="1451428"/>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60"/>
          </a:p>
        </p:txBody>
      </p:sp>
      <p:grpSp>
        <p:nvGrpSpPr>
          <p:cNvPr id="31" name="组合 30"/>
          <p:cNvGrpSpPr/>
          <p:nvPr/>
        </p:nvGrpSpPr>
        <p:grpSpPr>
          <a:xfrm>
            <a:off x="4809585" y="1068427"/>
            <a:ext cx="3126251" cy="846257"/>
            <a:chOff x="4809598" y="1068342"/>
            <a:chExt cx="3126422" cy="846303"/>
          </a:xfrm>
        </p:grpSpPr>
        <p:sp>
          <p:nvSpPr>
            <p:cNvPr id="32" name="椭圆 31"/>
            <p:cNvSpPr>
              <a:spLocks noChangeAspect="1"/>
            </p:cNvSpPr>
            <p:nvPr/>
          </p:nvSpPr>
          <p:spPr>
            <a:xfrm>
              <a:off x="4809598" y="1121002"/>
              <a:ext cx="720000" cy="693819"/>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1</a:t>
              </a:r>
              <a:endParaRPr lang="zh-CN" altLang="en-US" sz="3200" dirty="0"/>
            </a:p>
          </p:txBody>
        </p:sp>
        <p:sp>
          <p:nvSpPr>
            <p:cNvPr id="33" name="文本框 50"/>
            <p:cNvSpPr txBox="1"/>
            <p:nvPr/>
          </p:nvSpPr>
          <p:spPr>
            <a:xfrm>
              <a:off x="5530598" y="1068342"/>
              <a:ext cx="2405422" cy="846303"/>
            </a:xfrm>
            <a:prstGeom prst="rect">
              <a:avLst/>
            </a:prstGeom>
            <a:noFill/>
          </p:spPr>
          <p:txBody>
            <a:bodyPr wrap="square" rtlCol="0">
              <a:spAutoFit/>
            </a:bodyPr>
            <a:lstStyle/>
            <a:p>
              <a:r>
                <a:rPr lang="en-US" altLang="zh-CN" sz="1600" dirty="0">
                  <a:solidFill>
                    <a:schemeClr val="tx1">
                      <a:lumMod val="75000"/>
                      <a:lumOff val="25000"/>
                    </a:schemeClr>
                  </a:solidFill>
                  <a:cs typeface="Arial" panose="020B0604020202020204" pitchFamily="34" charset="0"/>
                </a:rPr>
                <a:t>Add MOMODA </a:t>
              </a:r>
              <a:endParaRPr lang="en-US" altLang="zh-CN" sz="1600" dirty="0">
                <a:solidFill>
                  <a:schemeClr val="tx1">
                    <a:lumMod val="75000"/>
                    <a:lumOff val="25000"/>
                  </a:schemeClr>
                </a:solidFill>
                <a:cs typeface="Arial" panose="020B0604020202020204" pitchFamily="34" charset="0"/>
              </a:endParaRPr>
            </a:p>
            <a:p>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809585" y="2255771"/>
            <a:ext cx="3126251" cy="869429"/>
            <a:chOff x="4809598" y="2255752"/>
            <a:chExt cx="3126422" cy="869477"/>
          </a:xfrm>
        </p:grpSpPr>
        <p:sp>
          <p:nvSpPr>
            <p:cNvPr id="35" name="椭圆 34"/>
            <p:cNvSpPr>
              <a:spLocks noChangeAspect="1"/>
            </p:cNvSpPr>
            <p:nvPr/>
          </p:nvSpPr>
          <p:spPr>
            <a:xfrm>
              <a:off x="4809598" y="2255752"/>
              <a:ext cx="720000" cy="693819"/>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2</a:t>
              </a:r>
              <a:endParaRPr lang="zh-CN" altLang="en-US" sz="3200" dirty="0"/>
            </a:p>
          </p:txBody>
        </p:sp>
        <p:sp>
          <p:nvSpPr>
            <p:cNvPr id="36" name="文本框 51"/>
            <p:cNvSpPr txBox="1"/>
            <p:nvPr/>
          </p:nvSpPr>
          <p:spPr>
            <a:xfrm>
              <a:off x="5530598" y="2278926"/>
              <a:ext cx="2405422" cy="846303"/>
            </a:xfrm>
            <a:prstGeom prst="rect">
              <a:avLst/>
            </a:prstGeom>
            <a:noFill/>
          </p:spPr>
          <p:txBody>
            <a:bodyPr wrap="square" rtlCol="0">
              <a:spAutoFit/>
            </a:bodyPr>
            <a:lstStyle/>
            <a:p>
              <a:r>
                <a:rPr lang="en-US" altLang="zh-CN" sz="1600" dirty="0">
                  <a:solidFill>
                    <a:schemeClr val="tx1">
                      <a:lumMod val="75000"/>
                      <a:lumOff val="25000"/>
                    </a:schemeClr>
                  </a:solidFill>
                  <a:cs typeface="Arial" panose="020B0604020202020204" pitchFamily="34" charset="0"/>
                </a:rPr>
                <a:t>Add MOMODA </a:t>
              </a:r>
              <a:endParaRPr lang="en-US" altLang="zh-CN" sz="1600" dirty="0">
                <a:solidFill>
                  <a:schemeClr val="tx1">
                    <a:lumMod val="75000"/>
                    <a:lumOff val="25000"/>
                  </a:schemeClr>
                </a:solidFill>
                <a:cs typeface="Arial" panose="020B0604020202020204" pitchFamily="34" charset="0"/>
              </a:endParaRPr>
            </a:p>
            <a:p>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809586" y="3476085"/>
            <a:ext cx="3160848" cy="846257"/>
            <a:chOff x="4809598" y="3476136"/>
            <a:chExt cx="3161021" cy="846304"/>
          </a:xfrm>
        </p:grpSpPr>
        <p:sp>
          <p:nvSpPr>
            <p:cNvPr id="38" name="椭圆 37"/>
            <p:cNvSpPr>
              <a:spLocks noChangeAspect="1"/>
            </p:cNvSpPr>
            <p:nvPr/>
          </p:nvSpPr>
          <p:spPr>
            <a:xfrm>
              <a:off x="4809598" y="3542900"/>
              <a:ext cx="720000" cy="693819"/>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3</a:t>
              </a:r>
              <a:endParaRPr lang="zh-CN" altLang="en-US" sz="3200" dirty="0"/>
            </a:p>
          </p:txBody>
        </p:sp>
        <p:sp>
          <p:nvSpPr>
            <p:cNvPr id="39" name="文本框 52"/>
            <p:cNvSpPr txBox="1"/>
            <p:nvPr/>
          </p:nvSpPr>
          <p:spPr>
            <a:xfrm>
              <a:off x="5565197" y="3476136"/>
              <a:ext cx="2405422" cy="846304"/>
            </a:xfrm>
            <a:prstGeom prst="rect">
              <a:avLst/>
            </a:prstGeom>
            <a:noFill/>
          </p:spPr>
          <p:txBody>
            <a:bodyPr wrap="square" rtlCol="0">
              <a:spAutoFit/>
            </a:bodyPr>
            <a:lstStyle/>
            <a:p>
              <a:r>
                <a:rPr lang="en-US" altLang="zh-CN" sz="1600" dirty="0">
                  <a:solidFill>
                    <a:schemeClr val="tx1">
                      <a:lumMod val="75000"/>
                      <a:lumOff val="25000"/>
                    </a:schemeClr>
                  </a:solidFill>
                  <a:cs typeface="Arial" panose="020B0604020202020204" pitchFamily="34" charset="0"/>
                </a:rPr>
                <a:t>Add MOMODA </a:t>
              </a:r>
              <a:endParaRPr lang="en-US" altLang="zh-CN" sz="1600" dirty="0">
                <a:solidFill>
                  <a:schemeClr val="tx1">
                    <a:lumMod val="75000"/>
                    <a:lumOff val="25000"/>
                  </a:schemeClr>
                </a:solidFill>
                <a:cs typeface="Arial" panose="020B0604020202020204" pitchFamily="34" charset="0"/>
              </a:endParaRPr>
            </a:p>
            <a:p>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grpSp>
      <p:sp>
        <p:nvSpPr>
          <p:cNvPr id="40" name="TextBox 19"/>
          <p:cNvSpPr>
            <a:spLocks noChangeArrowheads="1"/>
          </p:cNvSpPr>
          <p:nvPr/>
        </p:nvSpPr>
        <p:spPr bwMode="auto">
          <a:xfrm>
            <a:off x="1497657" y="2254903"/>
            <a:ext cx="166837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42" name="矩形 20"/>
          <p:cNvSpPr>
            <a:spLocks noChangeArrowheads="1"/>
          </p:cNvSpPr>
          <p:nvPr/>
        </p:nvSpPr>
        <p:spPr bwMode="auto">
          <a:xfrm>
            <a:off x="1656081" y="1860653"/>
            <a:ext cx="1365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输入标题</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40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P spid="29" grpId="0" animBg="1"/>
      <p:bldP spid="30" grpId="0" animBg="1"/>
      <p:bldP spid="40" grpId="0" bldLvl="0" autoUpdateAnimBg="0"/>
      <p:bldP spid="42"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4"/>
          <p:cNvSpPr>
            <a:spLocks noChangeArrowheads="1"/>
          </p:cNvSpPr>
          <p:nvPr/>
        </p:nvSpPr>
        <p:spPr bwMode="auto">
          <a:xfrm>
            <a:off x="3455504" y="2958264"/>
            <a:ext cx="1314378" cy="19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nchor="ctr">
            <a:spAutoFit/>
          </a:bodyPr>
          <a:lstStyle/>
          <a:p>
            <a:r>
              <a:rPr lang="zh-CN" altLang="en-US" sz="960">
                <a:solidFill>
                  <a:srgbClr val="000000"/>
                </a:solidFill>
                <a:ea typeface="微软雅黑" panose="020B0503020204020204" pitchFamily="34" charset="-122"/>
              </a:rPr>
              <a:t>此处添加文本</a:t>
            </a:r>
            <a:r>
              <a:rPr lang="en-US" altLang="zh-CN" sz="960">
                <a:solidFill>
                  <a:srgbClr val="000000"/>
                </a:solidFill>
                <a:ea typeface="微软雅黑" panose="020B0503020204020204" pitchFamily="34" charset="-122"/>
              </a:rPr>
              <a:t>4</a:t>
            </a:r>
            <a:endParaRPr lang="zh-CN" altLang="en-US" sz="960">
              <a:ea typeface="微软雅黑" panose="020B0503020204020204" pitchFamily="34" charset="-122"/>
            </a:endParaRPr>
          </a:p>
        </p:txBody>
      </p:sp>
      <p:sp>
        <p:nvSpPr>
          <p:cNvPr id="10" name="文本3"/>
          <p:cNvSpPr>
            <a:spLocks noChangeArrowheads="1"/>
          </p:cNvSpPr>
          <p:nvPr/>
        </p:nvSpPr>
        <p:spPr bwMode="auto">
          <a:xfrm>
            <a:off x="3605515" y="2448109"/>
            <a:ext cx="1314378" cy="19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nchor="ctr">
            <a:spAutoFit/>
          </a:bodyPr>
          <a:lstStyle/>
          <a:p>
            <a:r>
              <a:rPr lang="zh-CN" altLang="en-US" sz="960">
                <a:solidFill>
                  <a:srgbClr val="000000"/>
                </a:solidFill>
                <a:ea typeface="微软雅黑" panose="020B0503020204020204" pitchFamily="34" charset="-122"/>
              </a:rPr>
              <a:t>此处添加文本</a:t>
            </a:r>
            <a:r>
              <a:rPr lang="en-US" altLang="zh-CN" sz="960">
                <a:solidFill>
                  <a:srgbClr val="000000"/>
                </a:solidFill>
                <a:ea typeface="微软雅黑" panose="020B0503020204020204" pitchFamily="34" charset="-122"/>
              </a:rPr>
              <a:t>3</a:t>
            </a:r>
            <a:endParaRPr lang="zh-CN" altLang="en-US" sz="960">
              <a:ea typeface="微软雅黑" panose="020B0503020204020204" pitchFamily="34" charset="-122"/>
            </a:endParaRPr>
          </a:p>
        </p:txBody>
      </p:sp>
      <p:sp>
        <p:nvSpPr>
          <p:cNvPr id="11" name="文本2"/>
          <p:cNvSpPr>
            <a:spLocks noChangeArrowheads="1"/>
          </p:cNvSpPr>
          <p:nvPr/>
        </p:nvSpPr>
        <p:spPr bwMode="auto">
          <a:xfrm>
            <a:off x="3476934" y="1965933"/>
            <a:ext cx="1314378" cy="19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nchor="ctr">
            <a:spAutoFit/>
          </a:bodyPr>
          <a:lstStyle/>
          <a:p>
            <a:r>
              <a:rPr lang="zh-CN" altLang="en-US" sz="960">
                <a:solidFill>
                  <a:srgbClr val="000000"/>
                </a:solidFill>
                <a:ea typeface="微软雅黑" panose="020B0503020204020204" pitchFamily="34" charset="-122"/>
              </a:rPr>
              <a:t>此处添加文本</a:t>
            </a:r>
            <a:r>
              <a:rPr lang="en-US" altLang="zh-CN" sz="960">
                <a:solidFill>
                  <a:srgbClr val="000000"/>
                </a:solidFill>
                <a:ea typeface="微软雅黑" panose="020B0503020204020204" pitchFamily="34" charset="-122"/>
              </a:rPr>
              <a:t>2</a:t>
            </a:r>
            <a:endParaRPr lang="zh-CN" altLang="en-US" sz="960">
              <a:ea typeface="微软雅黑" panose="020B0503020204020204" pitchFamily="34" charset="-122"/>
            </a:endParaRPr>
          </a:p>
        </p:txBody>
      </p:sp>
      <p:sp>
        <p:nvSpPr>
          <p:cNvPr id="12" name="文本框 13"/>
          <p:cNvSpPr>
            <a:spLocks noChangeArrowheads="1"/>
          </p:cNvSpPr>
          <p:nvPr/>
        </p:nvSpPr>
        <p:spPr bwMode="auto">
          <a:xfrm>
            <a:off x="5573629" y="1491567"/>
            <a:ext cx="2064096" cy="199659"/>
          </a:xfrm>
          <a:prstGeom prst="rect">
            <a:avLst/>
          </a:prstGeom>
          <a:solidFill>
            <a:srgbClr val="3E3D4F"/>
          </a:solidFill>
          <a:ln>
            <a:noFill/>
          </a:ln>
        </p:spPr>
        <p:txBody>
          <a:bodyPr wrap="square" lIns="51425" tIns="25712" rIns="51425" bIns="25712">
            <a:spAutoFit/>
          </a:bodyPr>
          <a:lstStyle/>
          <a:p>
            <a:pPr algn="ctr"/>
            <a:r>
              <a:rPr lang="zh-CN" altLang="en-US" sz="96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96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4"/>
          <p:cNvSpPr>
            <a:spLocks noChangeArrowheads="1"/>
          </p:cNvSpPr>
          <p:nvPr/>
        </p:nvSpPr>
        <p:spPr bwMode="auto">
          <a:xfrm>
            <a:off x="5177811" y="1928413"/>
            <a:ext cx="2665068" cy="123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5" tIns="25712" rIns="51425" bIns="25712">
            <a:spAutoFit/>
          </a:bodyPr>
          <a:lstStyle/>
          <a:p>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39"/>
          <p:cNvGrpSpPr/>
          <p:nvPr/>
        </p:nvGrpSpPr>
        <p:grpSpPr bwMode="auto">
          <a:xfrm>
            <a:off x="1233919" y="1345473"/>
            <a:ext cx="2243015" cy="2358499"/>
            <a:chOff x="1046163" y="1628775"/>
            <a:chExt cx="3986819" cy="4192387"/>
          </a:xfrm>
        </p:grpSpPr>
        <p:grpSp>
          <p:nvGrpSpPr>
            <p:cNvPr id="15" name="Group 10"/>
            <p:cNvGrpSpPr/>
            <p:nvPr/>
          </p:nvGrpSpPr>
          <p:grpSpPr bwMode="auto">
            <a:xfrm>
              <a:off x="1046163" y="1628775"/>
              <a:ext cx="3986819" cy="4192387"/>
              <a:chOff x="0" y="0"/>
              <a:chExt cx="3986578" cy="4192919"/>
            </a:xfrm>
          </p:grpSpPr>
          <p:sp>
            <p:nvSpPr>
              <p:cNvPr id="19" name="Line 16"/>
              <p:cNvSpPr>
                <a:spLocks noChangeShapeType="1"/>
              </p:cNvSpPr>
              <p:nvPr/>
            </p:nvSpPr>
            <p:spPr bwMode="auto">
              <a:xfrm>
                <a:off x="0" y="2098240"/>
                <a:ext cx="3986578" cy="1"/>
              </a:xfrm>
              <a:prstGeom prst="line">
                <a:avLst/>
              </a:prstGeom>
              <a:noFill/>
              <a:ln w="28575">
                <a:solidFill>
                  <a:srgbClr val="808080">
                    <a:alpha val="50195"/>
                  </a:srgbClr>
                </a:solidFill>
                <a:miter lim="800000"/>
              </a:ln>
              <a:extLst>
                <a:ext uri="{909E8E84-426E-40DD-AFC4-6F175D3DCCD1}">
                  <a14:hiddenFill xmlns:a14="http://schemas.microsoft.com/office/drawing/2010/main">
                    <a:noFill/>
                  </a14:hiddenFill>
                </a:ext>
              </a:extLst>
            </p:spPr>
            <p:txBody>
              <a:bodyPr/>
              <a:lstStyle/>
              <a:p>
                <a:endParaRPr lang="zh-CN" altLang="en-US" sz="960"/>
              </a:p>
            </p:txBody>
          </p:sp>
          <p:sp>
            <p:nvSpPr>
              <p:cNvPr id="20" name="Line 17"/>
              <p:cNvSpPr>
                <a:spLocks noChangeShapeType="1"/>
              </p:cNvSpPr>
              <p:nvPr/>
            </p:nvSpPr>
            <p:spPr bwMode="auto">
              <a:xfrm>
                <a:off x="1993289" y="0"/>
                <a:ext cx="1" cy="4192919"/>
              </a:xfrm>
              <a:prstGeom prst="line">
                <a:avLst/>
              </a:prstGeom>
              <a:noFill/>
              <a:ln w="28575">
                <a:solidFill>
                  <a:srgbClr val="808080">
                    <a:alpha val="50195"/>
                  </a:srgbClr>
                </a:solidFill>
                <a:miter lim="800000"/>
              </a:ln>
              <a:extLst>
                <a:ext uri="{909E8E84-426E-40DD-AFC4-6F175D3DCCD1}">
                  <a14:hiddenFill xmlns:a14="http://schemas.microsoft.com/office/drawing/2010/main">
                    <a:noFill/>
                  </a14:hiddenFill>
                </a:ext>
              </a:extLst>
            </p:spPr>
            <p:txBody>
              <a:bodyPr/>
              <a:lstStyle/>
              <a:p>
                <a:endParaRPr lang="zh-CN" altLang="en-US" sz="960"/>
              </a:p>
            </p:txBody>
          </p:sp>
          <p:sp>
            <p:nvSpPr>
              <p:cNvPr id="21" name="Oval 10"/>
              <p:cNvSpPr>
                <a:spLocks noChangeArrowheads="1"/>
              </p:cNvSpPr>
              <p:nvPr/>
            </p:nvSpPr>
            <p:spPr bwMode="auto">
              <a:xfrm>
                <a:off x="395452" y="475577"/>
                <a:ext cx="3192112" cy="3216828"/>
              </a:xfrm>
              <a:prstGeom prst="ellipse">
                <a:avLst/>
              </a:prstGeom>
              <a:noFill/>
              <a:ln w="9525">
                <a:solidFill>
                  <a:srgbClr val="B2B2B2">
                    <a:alpha val="50195"/>
                  </a:srgbClr>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zh-CN" sz="960">
                  <a:solidFill>
                    <a:srgbClr val="000000"/>
                  </a:solidFill>
                  <a:ea typeface="微软雅黑" panose="020B0503020204020204" pitchFamily="34" charset="-122"/>
                </a:endParaRPr>
              </a:p>
            </p:txBody>
          </p:sp>
          <p:sp>
            <p:nvSpPr>
              <p:cNvPr id="22" name="Oval 15"/>
              <p:cNvSpPr>
                <a:spLocks noChangeArrowheads="1"/>
              </p:cNvSpPr>
              <p:nvPr/>
            </p:nvSpPr>
            <p:spPr bwMode="auto">
              <a:xfrm>
                <a:off x="197726" y="268959"/>
                <a:ext cx="3608939" cy="3642531"/>
              </a:xfrm>
              <a:prstGeom prst="ellipse">
                <a:avLst/>
              </a:prstGeom>
              <a:noFill/>
              <a:ln w="19050">
                <a:solidFill>
                  <a:srgbClr val="B2B2B2">
                    <a:alpha val="50195"/>
                  </a:srgbClr>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zh-CN" sz="960">
                  <a:solidFill>
                    <a:srgbClr val="000000"/>
                  </a:solidFill>
                  <a:ea typeface="微软雅黑" panose="020B0503020204020204" pitchFamily="34" charset="-122"/>
                </a:endParaRPr>
              </a:p>
            </p:txBody>
          </p:sp>
        </p:grpSp>
        <p:sp>
          <p:nvSpPr>
            <p:cNvPr id="16" name="Oval 12"/>
            <p:cNvSpPr>
              <a:spLocks noChangeArrowheads="1"/>
            </p:cNvSpPr>
            <p:nvPr/>
          </p:nvSpPr>
          <p:spPr bwMode="auto">
            <a:xfrm>
              <a:off x="1696381" y="2383904"/>
              <a:ext cx="2668568" cy="2721311"/>
            </a:xfrm>
            <a:prstGeom prst="ellipse">
              <a:avLst/>
            </a:prstGeom>
            <a:solidFill>
              <a:srgbClr val="595959"/>
            </a:solidFill>
            <a:ln w="38100">
              <a:solidFill>
                <a:srgbClr val="F8F8F8"/>
              </a:solidFill>
              <a:miter lim="800000"/>
            </a:ln>
          </p:spPr>
          <p:txBody>
            <a:bodyPr wrap="none" anchor="ctr"/>
            <a:lstStyle/>
            <a:p>
              <a:endParaRPr lang="zh-CN" altLang="zh-CN" sz="960">
                <a:solidFill>
                  <a:srgbClr val="000000"/>
                </a:solidFill>
                <a:ea typeface="微软雅黑" panose="020B0503020204020204" pitchFamily="34" charset="-122"/>
              </a:endParaRPr>
            </a:p>
          </p:txBody>
        </p:sp>
        <p:sp>
          <p:nvSpPr>
            <p:cNvPr id="17" name="Oval 13"/>
            <p:cNvSpPr>
              <a:spLocks noChangeArrowheads="1"/>
            </p:cNvSpPr>
            <p:nvPr/>
          </p:nvSpPr>
          <p:spPr bwMode="auto">
            <a:xfrm>
              <a:off x="1806425" y="2490111"/>
              <a:ext cx="2446515" cy="249687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zh-CN" sz="960">
                <a:solidFill>
                  <a:srgbClr val="000000"/>
                </a:solidFill>
                <a:ea typeface="微软雅黑" panose="020B0503020204020204" pitchFamily="34" charset="-122"/>
              </a:endParaRPr>
            </a:p>
          </p:txBody>
        </p:sp>
        <p:sp>
          <p:nvSpPr>
            <p:cNvPr id="18" name="Oval 14"/>
            <p:cNvSpPr>
              <a:spLocks noChangeArrowheads="1"/>
            </p:cNvSpPr>
            <p:nvPr/>
          </p:nvSpPr>
          <p:spPr bwMode="auto">
            <a:xfrm>
              <a:off x="2258392" y="2967042"/>
              <a:ext cx="1566163" cy="1599121"/>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en-US" sz="1600" b="1">
                <a:solidFill>
                  <a:srgbClr val="FFFFFF"/>
                </a:solidFill>
                <a:ea typeface="微软雅黑" panose="020B0503020204020204" pitchFamily="34" charset="-122"/>
              </a:endParaRPr>
            </a:p>
          </p:txBody>
        </p:sp>
      </p:grpSp>
      <p:sp>
        <p:nvSpPr>
          <p:cNvPr id="23" name="文本5"/>
          <p:cNvSpPr>
            <a:spLocks noChangeArrowheads="1"/>
          </p:cNvSpPr>
          <p:nvPr/>
        </p:nvSpPr>
        <p:spPr bwMode="auto">
          <a:xfrm>
            <a:off x="3100719" y="3357696"/>
            <a:ext cx="1315569" cy="19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nchor="ctr">
            <a:spAutoFit/>
          </a:bodyPr>
          <a:lstStyle/>
          <a:p>
            <a:r>
              <a:rPr lang="zh-CN" altLang="en-US" sz="960">
                <a:solidFill>
                  <a:srgbClr val="000000"/>
                </a:solidFill>
                <a:ea typeface="微软雅黑" panose="020B0503020204020204" pitchFamily="34" charset="-122"/>
              </a:rPr>
              <a:t>此处添加文本</a:t>
            </a:r>
            <a:r>
              <a:rPr lang="en-US" altLang="zh-CN" sz="960">
                <a:solidFill>
                  <a:srgbClr val="000000"/>
                </a:solidFill>
                <a:ea typeface="微软雅黑" panose="020B0503020204020204" pitchFamily="34" charset="-122"/>
              </a:rPr>
              <a:t>5</a:t>
            </a:r>
            <a:endParaRPr lang="zh-CN" altLang="en-US" sz="960">
              <a:ea typeface="微软雅黑" panose="020B0503020204020204" pitchFamily="34" charset="-122"/>
            </a:endParaRPr>
          </a:p>
        </p:txBody>
      </p:sp>
      <p:sp>
        <p:nvSpPr>
          <p:cNvPr id="24" name="文本1"/>
          <p:cNvSpPr>
            <a:spLocks noChangeArrowheads="1"/>
          </p:cNvSpPr>
          <p:nvPr/>
        </p:nvSpPr>
        <p:spPr bwMode="auto">
          <a:xfrm>
            <a:off x="3014998" y="1517091"/>
            <a:ext cx="1315569" cy="19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nchor="ctr">
            <a:spAutoFit/>
          </a:bodyPr>
          <a:lstStyle/>
          <a:p>
            <a:r>
              <a:rPr lang="zh-CN" altLang="en-US" sz="960">
                <a:solidFill>
                  <a:srgbClr val="000000"/>
                </a:solidFill>
                <a:ea typeface="微软雅黑" panose="020B0503020204020204" pitchFamily="34" charset="-122"/>
              </a:rPr>
              <a:t>此处添加文本</a:t>
            </a:r>
            <a:r>
              <a:rPr lang="en-US" altLang="zh-CN" sz="960">
                <a:solidFill>
                  <a:srgbClr val="000000"/>
                </a:solidFill>
                <a:ea typeface="微软雅黑" panose="020B0503020204020204" pitchFamily="34" charset="-122"/>
              </a:rPr>
              <a:t>1</a:t>
            </a:r>
            <a:endParaRPr lang="en-US" altLang="zh-CN" sz="960">
              <a:solidFill>
                <a:srgbClr val="000000"/>
              </a:solidFill>
              <a:ea typeface="微软雅黑" panose="020B0503020204020204" pitchFamily="34" charset="-122"/>
            </a:endParaRPr>
          </a:p>
        </p:txBody>
      </p:sp>
      <p:sp>
        <p:nvSpPr>
          <p:cNvPr id="25" name="Oval 19"/>
          <p:cNvSpPr>
            <a:spLocks noChangeArrowheads="1"/>
          </p:cNvSpPr>
          <p:nvPr/>
        </p:nvSpPr>
        <p:spPr bwMode="auto">
          <a:xfrm>
            <a:off x="2753075" y="1509771"/>
            <a:ext cx="214301" cy="214301"/>
          </a:xfrm>
          <a:prstGeom prst="ellipse">
            <a:avLst/>
          </a:prstGeom>
          <a:solidFill>
            <a:srgbClr val="3E3D4F"/>
          </a:solidFill>
          <a:ln>
            <a:noFill/>
          </a:ln>
        </p:spPr>
        <p:txBody>
          <a:bodyPr wrap="none" lIns="51425" tIns="25712" rIns="51425" bIns="25712" anchor="ctr"/>
          <a:lstStyle/>
          <a:p>
            <a:endParaRPr lang="zh-CN" altLang="zh-CN" sz="960">
              <a:solidFill>
                <a:srgbClr val="000000"/>
              </a:solidFill>
              <a:ea typeface="微软雅黑" panose="020B0503020204020204" pitchFamily="34" charset="-122"/>
            </a:endParaRPr>
          </a:p>
        </p:txBody>
      </p:sp>
      <p:sp>
        <p:nvSpPr>
          <p:cNvPr id="26" name="Oval 28"/>
          <p:cNvSpPr>
            <a:spLocks noChangeArrowheads="1"/>
          </p:cNvSpPr>
          <p:nvPr/>
        </p:nvSpPr>
        <p:spPr bwMode="auto">
          <a:xfrm>
            <a:off x="3201916" y="1955040"/>
            <a:ext cx="214301" cy="214301"/>
          </a:xfrm>
          <a:prstGeom prst="ellipse">
            <a:avLst/>
          </a:prstGeom>
          <a:solidFill>
            <a:srgbClr val="3E3D4F"/>
          </a:solidFill>
          <a:ln>
            <a:noFill/>
          </a:ln>
        </p:spPr>
        <p:txBody>
          <a:bodyPr wrap="none" lIns="51425" tIns="25712" rIns="51425" bIns="25712" anchor="ctr"/>
          <a:lstStyle/>
          <a:p>
            <a:endParaRPr lang="zh-CN" altLang="zh-CN" sz="960">
              <a:solidFill>
                <a:srgbClr val="000000"/>
              </a:solidFill>
              <a:ea typeface="微软雅黑" panose="020B0503020204020204" pitchFamily="34" charset="-122"/>
            </a:endParaRPr>
          </a:p>
        </p:txBody>
      </p:sp>
      <p:sp>
        <p:nvSpPr>
          <p:cNvPr id="27" name="Oval 31"/>
          <p:cNvSpPr>
            <a:spLocks noChangeArrowheads="1"/>
          </p:cNvSpPr>
          <p:nvPr/>
        </p:nvSpPr>
        <p:spPr bwMode="auto">
          <a:xfrm>
            <a:off x="3348354" y="2439598"/>
            <a:ext cx="214301" cy="214301"/>
          </a:xfrm>
          <a:prstGeom prst="ellipse">
            <a:avLst/>
          </a:prstGeom>
          <a:solidFill>
            <a:srgbClr val="3E3D4F"/>
          </a:solidFill>
          <a:ln>
            <a:noFill/>
          </a:ln>
        </p:spPr>
        <p:txBody>
          <a:bodyPr wrap="none" lIns="51425" tIns="25712" rIns="51425" bIns="25712" anchor="ctr"/>
          <a:lstStyle/>
          <a:p>
            <a:endParaRPr lang="zh-CN" altLang="zh-CN" sz="960">
              <a:solidFill>
                <a:srgbClr val="000000"/>
              </a:solidFill>
              <a:ea typeface="微软雅黑" panose="020B0503020204020204" pitchFamily="34" charset="-122"/>
            </a:endParaRPr>
          </a:p>
        </p:txBody>
      </p:sp>
      <p:sp>
        <p:nvSpPr>
          <p:cNvPr id="28" name="Oval 34"/>
          <p:cNvSpPr>
            <a:spLocks noChangeArrowheads="1"/>
          </p:cNvSpPr>
          <p:nvPr/>
        </p:nvSpPr>
        <p:spPr bwMode="auto">
          <a:xfrm>
            <a:off x="3195963" y="2953919"/>
            <a:ext cx="214301" cy="214301"/>
          </a:xfrm>
          <a:prstGeom prst="ellipse">
            <a:avLst/>
          </a:prstGeom>
          <a:solidFill>
            <a:srgbClr val="3E3D4F"/>
          </a:solidFill>
          <a:ln w="12700">
            <a:solidFill>
              <a:srgbClr val="F8F8F8"/>
            </a:solidFill>
            <a:miter lim="800000"/>
          </a:ln>
        </p:spPr>
        <p:txBody>
          <a:bodyPr wrap="none" lIns="51425" tIns="25712" rIns="51425" bIns="25712" anchor="ctr"/>
          <a:lstStyle/>
          <a:p>
            <a:endParaRPr lang="zh-CN" altLang="zh-CN" sz="960">
              <a:solidFill>
                <a:srgbClr val="000000"/>
              </a:solidFill>
              <a:ea typeface="微软雅黑" panose="020B0503020204020204" pitchFamily="34" charset="-122"/>
            </a:endParaRPr>
          </a:p>
        </p:txBody>
      </p:sp>
      <p:sp>
        <p:nvSpPr>
          <p:cNvPr id="29" name="Oval 37"/>
          <p:cNvSpPr>
            <a:spLocks noChangeArrowheads="1"/>
          </p:cNvSpPr>
          <p:nvPr/>
        </p:nvSpPr>
        <p:spPr bwMode="auto">
          <a:xfrm>
            <a:off x="2800697" y="3346805"/>
            <a:ext cx="214301" cy="214301"/>
          </a:xfrm>
          <a:prstGeom prst="ellipse">
            <a:avLst/>
          </a:prstGeom>
          <a:solidFill>
            <a:srgbClr val="3E3D4F"/>
          </a:solidFill>
          <a:ln>
            <a:noFill/>
          </a:ln>
        </p:spPr>
        <p:txBody>
          <a:bodyPr wrap="none" lIns="51425" tIns="25712" rIns="51425" bIns="25712" anchor="ctr"/>
          <a:lstStyle/>
          <a:p>
            <a:endParaRPr lang="zh-CN" altLang="zh-CN" sz="960">
              <a:solidFill>
                <a:srgbClr val="000000"/>
              </a:solidFill>
              <a:ea typeface="微软雅黑" panose="020B0503020204020204" pitchFamily="34" charset="-122"/>
            </a:endParaRPr>
          </a:p>
        </p:txBody>
      </p:sp>
      <p:sp>
        <p:nvSpPr>
          <p:cNvPr id="30" name="TextBox 29"/>
          <p:cNvSpPr txBox="1">
            <a:spLocks noChangeArrowheads="1"/>
          </p:cNvSpPr>
          <p:nvPr/>
        </p:nvSpPr>
        <p:spPr bwMode="auto">
          <a:xfrm>
            <a:off x="2047073" y="2391976"/>
            <a:ext cx="948876" cy="35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000" b="1">
                <a:solidFill>
                  <a:schemeClr val="bg1"/>
                </a:solidFill>
              </a:rPr>
              <a:t>标题</a:t>
            </a:r>
            <a:endParaRPr lang="zh-CN" altLang="en-US" sz="20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14"/>
                                        </p:tgtEl>
                                        <p:attrNameLst>
                                          <p:attrName>r</p:attrName>
                                        </p:attrNameLst>
                                      </p:cBhvr>
                                    </p:animRo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3500"/>
                            </p:stCondLst>
                            <p:childTnLst>
                              <p:par>
                                <p:cTn id="21" presetID="49" presetClass="entr" presetSubtype="0" decel="1000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 calcmode="lin" valueType="num">
                                      <p:cBhvr>
                                        <p:cTn id="25" dur="500" fill="hold"/>
                                        <p:tgtEl>
                                          <p:spTgt spid="25"/>
                                        </p:tgtEl>
                                        <p:attrNameLst>
                                          <p:attrName>style.rotation</p:attrName>
                                        </p:attrNameLst>
                                      </p:cBhvr>
                                      <p:tavLst>
                                        <p:tav tm="0">
                                          <p:val>
                                            <p:fltVal val="360"/>
                                          </p:val>
                                        </p:tav>
                                        <p:tav tm="100000">
                                          <p:val>
                                            <p:fltVal val="0"/>
                                          </p:val>
                                        </p:tav>
                                      </p:tavLst>
                                    </p:anim>
                                    <p:animEffect transition="in" filter="fade">
                                      <p:cBhvr>
                                        <p:cTn id="26" dur="500"/>
                                        <p:tgtEl>
                                          <p:spTgt spid="25"/>
                                        </p:tgtEl>
                                      </p:cBhvr>
                                    </p:animEffect>
                                  </p:childTnLst>
                                </p:cTn>
                              </p:par>
                            </p:childTnLst>
                          </p:cTn>
                        </p:par>
                        <p:par>
                          <p:cTn id="27" fill="hold">
                            <p:stCondLst>
                              <p:cond delay="4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4"/>
                                        </p:tgtEl>
                                        <p:attrNameLst>
                                          <p:attrName>ppt_y</p:attrName>
                                        </p:attrNameLst>
                                      </p:cBhvr>
                                      <p:tavLst>
                                        <p:tav tm="0">
                                          <p:val>
                                            <p:strVal val="#ppt_y"/>
                                          </p:val>
                                        </p:tav>
                                        <p:tav tm="100000">
                                          <p:val>
                                            <p:strVal val="#ppt_y"/>
                                          </p:val>
                                        </p:tav>
                                      </p:tavLst>
                                    </p:anim>
                                    <p:anim calcmode="lin" valueType="num">
                                      <p:cBhvr>
                                        <p:cTn id="3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4"/>
                                        </p:tgtEl>
                                      </p:cBhvr>
                                    </p:animEffect>
                                  </p:childTnLst>
                                </p:cTn>
                              </p:par>
                            </p:childTnLst>
                          </p:cTn>
                        </p:par>
                        <p:par>
                          <p:cTn id="35" fill="hold">
                            <p:stCondLst>
                              <p:cond delay="4800"/>
                            </p:stCondLst>
                            <p:childTnLst>
                              <p:par>
                                <p:cTn id="36" presetID="49" presetClass="entr" presetSubtype="0" decel="10000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 calcmode="lin" valueType="num">
                                      <p:cBhvr>
                                        <p:cTn id="40" dur="500" fill="hold"/>
                                        <p:tgtEl>
                                          <p:spTgt spid="26"/>
                                        </p:tgtEl>
                                        <p:attrNameLst>
                                          <p:attrName>style.rotation</p:attrName>
                                        </p:attrNameLst>
                                      </p:cBhvr>
                                      <p:tavLst>
                                        <p:tav tm="0">
                                          <p:val>
                                            <p:fltVal val="360"/>
                                          </p:val>
                                        </p:tav>
                                        <p:tav tm="100000">
                                          <p:val>
                                            <p:fltVal val="0"/>
                                          </p:val>
                                        </p:tav>
                                      </p:tavLst>
                                    </p:anim>
                                    <p:animEffect transition="in" filter="fade">
                                      <p:cBhvr>
                                        <p:cTn id="41" dur="500"/>
                                        <p:tgtEl>
                                          <p:spTgt spid="26"/>
                                        </p:tgtEl>
                                      </p:cBhvr>
                                    </p:animEffect>
                                  </p:childTnLst>
                                </p:cTn>
                              </p:par>
                            </p:childTnLst>
                          </p:cTn>
                        </p:par>
                        <p:par>
                          <p:cTn id="42" fill="hold">
                            <p:stCondLst>
                              <p:cond delay="53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6099"/>
                            </p:stCondLst>
                            <p:childTnLst>
                              <p:par>
                                <p:cTn id="51" presetID="49" presetClass="entr" presetSubtype="0" decel="10000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 calcmode="lin" valueType="num">
                                      <p:cBhvr>
                                        <p:cTn id="55" dur="500" fill="hold"/>
                                        <p:tgtEl>
                                          <p:spTgt spid="27"/>
                                        </p:tgtEl>
                                        <p:attrNameLst>
                                          <p:attrName>style.rotation</p:attrName>
                                        </p:attrNameLst>
                                      </p:cBhvr>
                                      <p:tavLst>
                                        <p:tav tm="0">
                                          <p:val>
                                            <p:fltVal val="360"/>
                                          </p:val>
                                        </p:tav>
                                        <p:tav tm="100000">
                                          <p:val>
                                            <p:fltVal val="0"/>
                                          </p:val>
                                        </p:tav>
                                      </p:tavLst>
                                    </p:anim>
                                    <p:animEffect transition="in" filter="fade">
                                      <p:cBhvr>
                                        <p:cTn id="56" dur="500"/>
                                        <p:tgtEl>
                                          <p:spTgt spid="27"/>
                                        </p:tgtEl>
                                      </p:cBhvr>
                                    </p:animEffect>
                                  </p:childTnLst>
                                </p:cTn>
                              </p:par>
                            </p:childTnLst>
                          </p:cTn>
                        </p:par>
                        <p:par>
                          <p:cTn id="57" fill="hold">
                            <p:stCondLst>
                              <p:cond delay="659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0"/>
                                        </p:tgtEl>
                                        <p:attrNameLst>
                                          <p:attrName>ppt_y</p:attrName>
                                        </p:attrNameLst>
                                      </p:cBhvr>
                                      <p:tavLst>
                                        <p:tav tm="0">
                                          <p:val>
                                            <p:strVal val="#ppt_y"/>
                                          </p:val>
                                        </p:tav>
                                        <p:tav tm="100000">
                                          <p:val>
                                            <p:strVal val="#ppt_y"/>
                                          </p:val>
                                        </p:tav>
                                      </p:tavLst>
                                    </p:anim>
                                    <p:anim calcmode="lin" valueType="num">
                                      <p:cBhvr>
                                        <p:cTn id="6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0"/>
                                        </p:tgtEl>
                                      </p:cBhvr>
                                    </p:animEffect>
                                  </p:childTnLst>
                                </p:cTn>
                              </p:par>
                            </p:childTnLst>
                          </p:cTn>
                        </p:par>
                        <p:par>
                          <p:cTn id="65" fill="hold">
                            <p:stCondLst>
                              <p:cond delay="7399"/>
                            </p:stCondLst>
                            <p:childTnLst>
                              <p:par>
                                <p:cTn id="66" presetID="49" presetClass="entr" presetSubtype="0" decel="10000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style.rotation</p:attrName>
                                        </p:attrNameLst>
                                      </p:cBhvr>
                                      <p:tavLst>
                                        <p:tav tm="0">
                                          <p:val>
                                            <p:fltVal val="360"/>
                                          </p:val>
                                        </p:tav>
                                        <p:tav tm="100000">
                                          <p:val>
                                            <p:fltVal val="0"/>
                                          </p:val>
                                        </p:tav>
                                      </p:tavLst>
                                    </p:anim>
                                    <p:animEffect transition="in" filter="fade">
                                      <p:cBhvr>
                                        <p:cTn id="71" dur="500"/>
                                        <p:tgtEl>
                                          <p:spTgt spid="28"/>
                                        </p:tgtEl>
                                      </p:cBhvr>
                                    </p:animEffect>
                                  </p:childTnLst>
                                </p:cTn>
                              </p:par>
                            </p:childTnLst>
                          </p:cTn>
                        </p:par>
                        <p:par>
                          <p:cTn id="72" fill="hold">
                            <p:stCondLst>
                              <p:cond delay="7899"/>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9"/>
                                        </p:tgtEl>
                                      </p:cBhvr>
                                    </p:animEffect>
                                  </p:childTnLst>
                                </p:cTn>
                              </p:par>
                            </p:childTnLst>
                          </p:cTn>
                        </p:par>
                        <p:par>
                          <p:cTn id="80" fill="hold">
                            <p:stCondLst>
                              <p:cond delay="8699"/>
                            </p:stCondLst>
                            <p:childTnLst>
                              <p:par>
                                <p:cTn id="81" presetID="49" presetClass="entr" presetSubtype="0" decel="10000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 calcmode="lin" valueType="num">
                                      <p:cBhvr>
                                        <p:cTn id="85" dur="500" fill="hold"/>
                                        <p:tgtEl>
                                          <p:spTgt spid="29"/>
                                        </p:tgtEl>
                                        <p:attrNameLst>
                                          <p:attrName>style.rotation</p:attrName>
                                        </p:attrNameLst>
                                      </p:cBhvr>
                                      <p:tavLst>
                                        <p:tav tm="0">
                                          <p:val>
                                            <p:fltVal val="360"/>
                                          </p:val>
                                        </p:tav>
                                        <p:tav tm="100000">
                                          <p:val>
                                            <p:fltVal val="0"/>
                                          </p:val>
                                        </p:tav>
                                      </p:tavLst>
                                    </p:anim>
                                    <p:animEffect transition="in" filter="fade">
                                      <p:cBhvr>
                                        <p:cTn id="86" dur="500"/>
                                        <p:tgtEl>
                                          <p:spTgt spid="29"/>
                                        </p:tgtEl>
                                      </p:cBhvr>
                                    </p:animEffect>
                                  </p:childTnLst>
                                </p:cTn>
                              </p:par>
                            </p:childTnLst>
                          </p:cTn>
                        </p:par>
                        <p:par>
                          <p:cTn id="87" fill="hold">
                            <p:stCondLst>
                              <p:cond delay="9199"/>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3"/>
                                        </p:tgtEl>
                                        <p:attrNameLst>
                                          <p:attrName>ppt_y</p:attrName>
                                        </p:attrNameLst>
                                      </p:cBhvr>
                                      <p:tavLst>
                                        <p:tav tm="0">
                                          <p:val>
                                            <p:strVal val="#ppt_y"/>
                                          </p:val>
                                        </p:tav>
                                        <p:tav tm="100000">
                                          <p:val>
                                            <p:strVal val="#ppt_y"/>
                                          </p:val>
                                        </p:tav>
                                      </p:tavLst>
                                    </p:anim>
                                    <p:anim calcmode="lin" valueType="num">
                                      <p:cBhvr>
                                        <p:cTn id="9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3"/>
                                        </p:tgtEl>
                                      </p:cBhvr>
                                    </p:animEffect>
                                  </p:childTnLst>
                                </p:cTn>
                              </p:par>
                            </p:childTnLst>
                          </p:cTn>
                        </p:par>
                        <p:par>
                          <p:cTn id="95" fill="hold">
                            <p:stCondLst>
                              <p:cond delay="10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2"/>
                                        </p:tgtEl>
                                        <p:attrNameLst>
                                          <p:attrName>ppt_y</p:attrName>
                                        </p:attrNameLst>
                                      </p:cBhvr>
                                      <p:tavLst>
                                        <p:tav tm="0">
                                          <p:val>
                                            <p:strVal val="#ppt_y"/>
                                          </p:val>
                                        </p:tav>
                                        <p:tav tm="100000">
                                          <p:val>
                                            <p:strVal val="#ppt_y"/>
                                          </p:val>
                                        </p:tav>
                                      </p:tavLst>
                                    </p:anim>
                                    <p:anim calcmode="lin" valueType="num">
                                      <p:cBhvr>
                                        <p:cTn id="10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2"/>
                                        </p:tgtEl>
                                      </p:cBhvr>
                                    </p:animEffect>
                                  </p:childTnLst>
                                </p:cTn>
                              </p:par>
                            </p:childTnLst>
                          </p:cTn>
                        </p:par>
                        <p:par>
                          <p:cTn id="103" fill="hold">
                            <p:stCondLst>
                              <p:cond delay="10850"/>
                            </p:stCondLst>
                            <p:childTnLst>
                              <p:par>
                                <p:cTn id="104" presetID="22" presetClass="entr" presetSubtype="8" fill="hold" grpId="0"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left)">
                                      <p:cBhvr>
                                        <p:cTn id="10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p:bldP spid="23" grpId="0"/>
      <p:bldP spid="24" grpId="0"/>
      <p:bldP spid="25" grpId="0" animBg="1"/>
      <p:bldP spid="26" grpId="0" animBg="1"/>
      <p:bldP spid="27" grpId="0" animBg="1"/>
      <p:bldP spid="28" grpId="0" animBg="1"/>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3657651" y="1615992"/>
            <a:ext cx="2039826" cy="2041413"/>
          </a:xfrm>
          <a:prstGeom prst="diamond">
            <a:avLst/>
          </a:prstGeom>
          <a:solidFill>
            <a:schemeClr val="accent2"/>
          </a:solidFill>
          <a:ln w="12700" cap="flat" cmpd="sng" algn="ctr">
            <a:noFill/>
            <a:prstDash val="solid"/>
            <a:miter lim="800000"/>
          </a:ln>
          <a:effectLst/>
        </p:spPr>
        <p:txBody>
          <a:bodyPr anchor="ctr"/>
          <a:lstStyle/>
          <a:p>
            <a:pPr algn="ctr">
              <a:defRPr/>
            </a:pPr>
            <a:endParaRPr lang="zh-CN" altLang="en-US" sz="96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5" name="菱形 4"/>
          <p:cNvSpPr/>
          <p:nvPr/>
        </p:nvSpPr>
        <p:spPr>
          <a:xfrm>
            <a:off x="2044839" y="1954110"/>
            <a:ext cx="1365175" cy="1365175"/>
          </a:xfrm>
          <a:prstGeom prst="diamond">
            <a:avLst/>
          </a:prstGeom>
          <a:solidFill>
            <a:schemeClr val="accent2"/>
          </a:solidFill>
          <a:ln w="12700" cap="flat" cmpd="sng" algn="ctr">
            <a:noFill/>
            <a:prstDash val="solid"/>
            <a:miter lim="800000"/>
          </a:ln>
          <a:effectLst/>
        </p:spPr>
        <p:txBody>
          <a:bodyPr anchor="ctr"/>
          <a:lstStyle/>
          <a:p>
            <a:pPr algn="ctr">
              <a:defRPr/>
            </a:pPr>
            <a:endParaRPr lang="zh-CN" altLang="en-US" sz="96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6" name="菱形 5"/>
          <p:cNvSpPr/>
          <p:nvPr/>
        </p:nvSpPr>
        <p:spPr>
          <a:xfrm>
            <a:off x="5733986" y="1954110"/>
            <a:ext cx="1365175" cy="1365175"/>
          </a:xfrm>
          <a:prstGeom prst="diamond">
            <a:avLst/>
          </a:prstGeom>
          <a:solidFill>
            <a:schemeClr val="accent2"/>
          </a:solidFill>
          <a:ln w="12700" cap="flat" cmpd="sng" algn="ctr">
            <a:noFill/>
            <a:prstDash val="solid"/>
            <a:miter lim="800000"/>
          </a:ln>
          <a:effectLst/>
        </p:spPr>
        <p:txBody>
          <a:bodyPr anchor="ctr"/>
          <a:lstStyle/>
          <a:p>
            <a:pPr algn="ctr">
              <a:defRPr/>
            </a:pPr>
            <a:endParaRPr lang="zh-CN" altLang="en-US" sz="96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菱形 8"/>
          <p:cNvSpPr/>
          <p:nvPr/>
        </p:nvSpPr>
        <p:spPr>
          <a:xfrm>
            <a:off x="3205238" y="1954110"/>
            <a:ext cx="520671" cy="520671"/>
          </a:xfrm>
          <a:prstGeom prst="diamond">
            <a:avLst/>
          </a:prstGeom>
          <a:solidFill>
            <a:schemeClr val="accent2"/>
          </a:solidFill>
          <a:ln w="12700" cap="flat" cmpd="sng" algn="ctr">
            <a:noFill/>
            <a:prstDash val="solid"/>
            <a:miter lim="800000"/>
          </a:ln>
          <a:effectLst/>
        </p:spPr>
        <p:txBody>
          <a:bodyPr anchor="ctr"/>
          <a:lstStyle/>
          <a:p>
            <a:pPr algn="ctr">
              <a:defRPr/>
            </a:pPr>
            <a:endParaRPr lang="zh-CN" altLang="en-US" sz="96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菱形 9"/>
          <p:cNvSpPr/>
          <p:nvPr/>
        </p:nvSpPr>
        <p:spPr>
          <a:xfrm>
            <a:off x="5406980" y="2797027"/>
            <a:ext cx="520671" cy="519083"/>
          </a:xfrm>
          <a:prstGeom prst="diamond">
            <a:avLst/>
          </a:prstGeom>
          <a:solidFill>
            <a:schemeClr val="accent2"/>
          </a:solidFill>
          <a:ln w="12700" cap="flat" cmpd="sng" algn="ctr">
            <a:noFill/>
            <a:prstDash val="solid"/>
            <a:miter lim="800000"/>
          </a:ln>
          <a:effectLst/>
        </p:spPr>
        <p:txBody>
          <a:bodyPr anchor="ctr"/>
          <a:lstStyle/>
          <a:p>
            <a:pPr algn="ctr">
              <a:defRPr/>
            </a:pPr>
            <a:endParaRPr lang="zh-CN" altLang="en-US" sz="96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KSO_Shape"/>
          <p:cNvSpPr/>
          <p:nvPr/>
        </p:nvSpPr>
        <p:spPr bwMode="auto">
          <a:xfrm>
            <a:off x="2535351" y="2374776"/>
            <a:ext cx="384154" cy="523846"/>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960" kern="0">
              <a:solidFill>
                <a:schemeClr val="bg1">
                  <a:lumMod val="65000"/>
                </a:schemeClr>
              </a:solidFill>
            </a:endParaRPr>
          </a:p>
        </p:txBody>
      </p:sp>
      <p:sp>
        <p:nvSpPr>
          <p:cNvPr id="14" name="KSO_Shape"/>
          <p:cNvSpPr/>
          <p:nvPr/>
        </p:nvSpPr>
        <p:spPr bwMode="auto">
          <a:xfrm>
            <a:off x="4265630" y="2330328"/>
            <a:ext cx="612742" cy="612742"/>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960" kern="0">
              <a:solidFill>
                <a:schemeClr val="bg1">
                  <a:lumMod val="65000"/>
                </a:schemeClr>
              </a:solidFill>
            </a:endParaRPr>
          </a:p>
        </p:txBody>
      </p:sp>
      <p:sp>
        <p:nvSpPr>
          <p:cNvPr id="15" name="KSO_Shape"/>
          <p:cNvSpPr/>
          <p:nvPr/>
        </p:nvSpPr>
        <p:spPr bwMode="auto">
          <a:xfrm>
            <a:off x="6205449" y="2423985"/>
            <a:ext cx="422252" cy="42701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960" kern="0">
              <a:solidFill>
                <a:schemeClr val="bg1">
                  <a:lumMod val="65000"/>
                </a:schemeClr>
              </a:solidFill>
            </a:endParaRPr>
          </a:p>
        </p:txBody>
      </p:sp>
      <p:sp>
        <p:nvSpPr>
          <p:cNvPr id="18" name="文本框 8"/>
          <p:cNvSpPr txBox="1"/>
          <p:nvPr/>
        </p:nvSpPr>
        <p:spPr>
          <a:xfrm>
            <a:off x="2123594" y="3468370"/>
            <a:ext cx="1224068" cy="530911"/>
          </a:xfrm>
          <a:prstGeom prst="rect">
            <a:avLst/>
          </a:prstGeom>
          <a:noFill/>
        </p:spPr>
        <p:txBody>
          <a:bodyPr wrap="square" lIns="68576" tIns="34288" rIns="68576" bIns="3428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19" name="文本框 8"/>
          <p:cNvSpPr txBox="1"/>
          <p:nvPr/>
        </p:nvSpPr>
        <p:spPr>
          <a:xfrm>
            <a:off x="4028489" y="3696958"/>
            <a:ext cx="1224068" cy="530911"/>
          </a:xfrm>
          <a:prstGeom prst="rect">
            <a:avLst/>
          </a:prstGeom>
          <a:noFill/>
        </p:spPr>
        <p:txBody>
          <a:bodyPr wrap="square" lIns="68576" tIns="34288" rIns="68576" bIns="3428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20" name="文本框 8"/>
          <p:cNvSpPr txBox="1"/>
          <p:nvPr/>
        </p:nvSpPr>
        <p:spPr>
          <a:xfrm>
            <a:off x="5823325" y="3468370"/>
            <a:ext cx="1224068" cy="530911"/>
          </a:xfrm>
          <a:prstGeom prst="rect">
            <a:avLst/>
          </a:prstGeom>
          <a:noFill/>
        </p:spPr>
        <p:txBody>
          <a:bodyPr wrap="square" lIns="68576" tIns="34288" rIns="68576" bIns="3428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schemeClr>
                </a:solidFill>
                <a:latin typeface="微软雅黑" panose="020B0503020204020204" pitchFamily="34" charset="-122"/>
                <a:ea typeface="微软雅黑" panose="020B0503020204020204" pitchFamily="34" charset="-122"/>
              </a:rPr>
              <a:t>在此输入你的文字</a:t>
            </a:r>
            <a:endParaRPr lang="en-US" altLang="zh-CN" sz="1000" dirty="0">
              <a:solidFill>
                <a:schemeClr val="tx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3" grpId="0" animBg="1"/>
      <p:bldP spid="14" grpId="0" animBg="1"/>
      <p:bldP spid="15" grpId="0" animBg="1"/>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1850" y="1500892"/>
            <a:ext cx="1812485" cy="2682121"/>
          </a:xfrm>
          <a:prstGeom prst="rect">
            <a:avLst/>
          </a:prstGeom>
          <a:blipFill>
            <a:blip r:embed="rId1"/>
            <a:srcRect/>
            <a:stretch>
              <a:fillRect l="-73702" r="-729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2705212" y="2841952"/>
            <a:ext cx="1812485" cy="1341060"/>
          </a:xfrm>
          <a:prstGeom prst="rect">
            <a:avLst/>
          </a:prstGeom>
          <a:blipFill>
            <a:blip r:embed="rId2"/>
            <a:srcRect/>
            <a:stretch>
              <a:fillRect l="-5543" r="-5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4628572" y="1500892"/>
            <a:ext cx="1812485" cy="2682121"/>
          </a:xfrm>
          <a:prstGeom prst="rect">
            <a:avLst/>
          </a:prstGeom>
          <a:blipFill>
            <a:blip r:embed="rId3"/>
            <a:srcRect/>
            <a:stretch>
              <a:fillRect l="-76006" r="-75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6551933" y="1500892"/>
            <a:ext cx="1812485" cy="1341060"/>
          </a:xfrm>
          <a:prstGeom prst="rect">
            <a:avLst/>
          </a:prstGeom>
          <a:blipFill>
            <a:blip r:embed="rId4"/>
            <a:srcRect/>
            <a:stretch>
              <a:fillRect l="-21213" r="-209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2675661" y="1742653"/>
            <a:ext cx="1875975" cy="880858"/>
            <a:chOff x="8386922" y="2192795"/>
            <a:chExt cx="2501951" cy="1174782"/>
          </a:xfrm>
        </p:grpSpPr>
        <p:sp>
          <p:nvSpPr>
            <p:cNvPr id="8" name="矩形 7"/>
            <p:cNvSpPr/>
            <p:nvPr/>
          </p:nvSpPr>
          <p:spPr>
            <a:xfrm>
              <a:off x="8386922" y="2192795"/>
              <a:ext cx="2501951" cy="4554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75000"/>
                      <a:lumOff val="25000"/>
                    </a:schemeClr>
                  </a:solidFill>
                </a:rPr>
                <a:t>标题文字添加</a:t>
              </a:r>
              <a:endParaRPr lang="zh-CN" altLang="en-US" sz="1350" b="1" dirty="0">
                <a:solidFill>
                  <a:schemeClr val="tx1">
                    <a:lumMod val="75000"/>
                    <a:lumOff val="25000"/>
                  </a:schemeClr>
                </a:solidFill>
              </a:endParaRPr>
            </a:p>
          </p:txBody>
        </p:sp>
        <p:sp>
          <p:nvSpPr>
            <p:cNvPr id="9" name="文本框 8"/>
            <p:cNvSpPr txBox="1"/>
            <p:nvPr/>
          </p:nvSpPr>
          <p:spPr>
            <a:xfrm>
              <a:off x="8589713" y="2542351"/>
              <a:ext cx="2096368" cy="82522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6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 to be used in a wider field. Using PowerPoint,</a:t>
              </a:r>
              <a:endParaRPr lang="en-US" altLang="zh-CN" sz="600" dirty="0">
                <a:solidFill>
                  <a:schemeClr val="bg1">
                    <a:lumMod val="50000"/>
                  </a:schemeClr>
                </a:solidFill>
                <a:latin typeface="Century Gothic" panose="020B0502020202020204" pitchFamily="34" charset="0"/>
                <a:ea typeface="+mj-ea"/>
              </a:endParaRPr>
            </a:p>
          </p:txBody>
        </p:sp>
      </p:grpSp>
      <p:grpSp>
        <p:nvGrpSpPr>
          <p:cNvPr id="10" name="组合 9"/>
          <p:cNvGrpSpPr/>
          <p:nvPr/>
        </p:nvGrpSpPr>
        <p:grpSpPr>
          <a:xfrm>
            <a:off x="6551933" y="3107108"/>
            <a:ext cx="1875975" cy="880858"/>
            <a:chOff x="8386922" y="2192795"/>
            <a:chExt cx="2501951" cy="1174782"/>
          </a:xfrm>
        </p:grpSpPr>
        <p:sp>
          <p:nvSpPr>
            <p:cNvPr id="11" name="矩形 10"/>
            <p:cNvSpPr/>
            <p:nvPr/>
          </p:nvSpPr>
          <p:spPr>
            <a:xfrm>
              <a:off x="8386922" y="2192795"/>
              <a:ext cx="2501951" cy="4554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75000"/>
                      <a:lumOff val="25000"/>
                    </a:schemeClr>
                  </a:solidFill>
                </a:rPr>
                <a:t>标题文字添加</a:t>
              </a:r>
              <a:endParaRPr lang="zh-CN" altLang="en-US" sz="1350" b="1" dirty="0">
                <a:solidFill>
                  <a:schemeClr val="tx1">
                    <a:lumMod val="75000"/>
                    <a:lumOff val="25000"/>
                  </a:schemeClr>
                </a:solidFill>
              </a:endParaRPr>
            </a:p>
          </p:txBody>
        </p:sp>
        <p:sp>
          <p:nvSpPr>
            <p:cNvPr id="12" name="文本框 11"/>
            <p:cNvSpPr txBox="1"/>
            <p:nvPr/>
          </p:nvSpPr>
          <p:spPr>
            <a:xfrm>
              <a:off x="8589713" y="2542351"/>
              <a:ext cx="2096368" cy="82522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6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 to be used in a wider field. Using PowerPoint,</a:t>
              </a:r>
              <a:endParaRPr lang="en-US" altLang="zh-CN" sz="600" dirty="0">
                <a:solidFill>
                  <a:schemeClr val="bg1">
                    <a:lumMod val="50000"/>
                  </a:schemeClr>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箭头 2"/>
          <p:cNvSpPr/>
          <p:nvPr/>
        </p:nvSpPr>
        <p:spPr>
          <a:xfrm>
            <a:off x="1092379" y="1470088"/>
            <a:ext cx="1656093" cy="738278"/>
          </a:xfrm>
          <a:prstGeom prst="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0" name="右箭头 19"/>
          <p:cNvSpPr/>
          <p:nvPr/>
        </p:nvSpPr>
        <p:spPr>
          <a:xfrm>
            <a:off x="2843903" y="1470088"/>
            <a:ext cx="1656093" cy="738278"/>
          </a:xfrm>
          <a:prstGeom prst="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1" name="右箭头 20"/>
          <p:cNvSpPr/>
          <p:nvPr/>
        </p:nvSpPr>
        <p:spPr>
          <a:xfrm>
            <a:off x="4572000" y="1470088"/>
            <a:ext cx="1656093" cy="738278"/>
          </a:xfrm>
          <a:prstGeom prst="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2" name="右箭头 21"/>
          <p:cNvSpPr/>
          <p:nvPr/>
        </p:nvSpPr>
        <p:spPr>
          <a:xfrm>
            <a:off x="6300098" y="1470088"/>
            <a:ext cx="1656093" cy="738278"/>
          </a:xfrm>
          <a:prstGeom prst="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3" name="TextBox 22"/>
          <p:cNvSpPr txBox="1"/>
          <p:nvPr/>
        </p:nvSpPr>
        <p:spPr>
          <a:xfrm>
            <a:off x="1002195" y="2439870"/>
            <a:ext cx="925253" cy="240066"/>
          </a:xfrm>
          <a:prstGeom prst="rect">
            <a:avLst/>
          </a:prstGeom>
          <a:noFill/>
        </p:spPr>
        <p:txBody>
          <a:bodyPr wrap="none" rtlCol="0">
            <a:spAutoFit/>
          </a:bodyPr>
          <a:lstStyle/>
          <a:p>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添加标题内容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4" name="TextBox 23"/>
          <p:cNvSpPr txBox="1"/>
          <p:nvPr/>
        </p:nvSpPr>
        <p:spPr>
          <a:xfrm>
            <a:off x="1006735" y="2772250"/>
            <a:ext cx="1565035" cy="398780"/>
          </a:xfrm>
          <a:prstGeom prst="rect">
            <a:avLst/>
          </a:prstGeom>
          <a:noFill/>
        </p:spPr>
        <p:txBody>
          <a:bodyPr wrap="square" rtlCol="0">
            <a:spAutoFit/>
          </a:bodyPr>
          <a:lstStyle/>
          <a:p>
            <a:pPr algn="just"/>
            <a:r>
              <a:rPr lang="en-US" altLang="zh-CN" sz="1000" dirty="0">
                <a:solidFill>
                  <a:schemeClr val="tx1">
                    <a:lumMod val="65000"/>
                    <a:lumOff val="35000"/>
                  </a:schemeClr>
                </a:solidFill>
                <a:latin typeface="黑体" panose="02010609060101010101" charset="-122"/>
                <a:ea typeface="黑体" panose="02010609060101010101" charset="-122"/>
              </a:rPr>
              <a:t>点击即可编辑点击即可编辑点击即可编辑</a:t>
            </a:r>
            <a:endParaRPr lang="en-US" altLang="zh-CN" sz="1000" dirty="0">
              <a:solidFill>
                <a:schemeClr val="tx1">
                  <a:lumMod val="65000"/>
                  <a:lumOff val="35000"/>
                </a:schemeClr>
              </a:solidFill>
              <a:latin typeface="黑体" panose="02010609060101010101" charset="-122"/>
              <a:ea typeface="黑体" panose="02010609060101010101" charset="-122"/>
            </a:endParaRPr>
          </a:p>
        </p:txBody>
      </p:sp>
      <p:sp>
        <p:nvSpPr>
          <p:cNvPr id="25" name="TextBox 24"/>
          <p:cNvSpPr txBox="1"/>
          <p:nvPr/>
        </p:nvSpPr>
        <p:spPr>
          <a:xfrm>
            <a:off x="2771366" y="2439870"/>
            <a:ext cx="925253" cy="240066"/>
          </a:xfrm>
          <a:prstGeom prst="rect">
            <a:avLst/>
          </a:prstGeom>
          <a:noFill/>
        </p:spPr>
        <p:txBody>
          <a:bodyPr wrap="none" rtlCol="0">
            <a:spAutoFit/>
          </a:bodyPr>
          <a:lstStyle/>
          <a:p>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添加标题内容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6" name="TextBox 25"/>
          <p:cNvSpPr txBox="1"/>
          <p:nvPr/>
        </p:nvSpPr>
        <p:spPr>
          <a:xfrm>
            <a:off x="2775907" y="2772250"/>
            <a:ext cx="1565035" cy="398780"/>
          </a:xfrm>
          <a:prstGeom prst="rect">
            <a:avLst/>
          </a:prstGeom>
          <a:noFill/>
        </p:spPr>
        <p:txBody>
          <a:bodyPr wrap="square" rtlCol="0">
            <a:spAutoFit/>
          </a:bodyPr>
          <a:lstStyle/>
          <a:p>
            <a:pPr algn="just"/>
            <a:r>
              <a:rPr lang="en-US" altLang="zh-CN" sz="1000" dirty="0">
                <a:solidFill>
                  <a:schemeClr val="tx1">
                    <a:lumMod val="65000"/>
                    <a:lumOff val="35000"/>
                  </a:schemeClr>
                </a:solidFill>
                <a:latin typeface="黑体" panose="02010609060101010101" charset="-122"/>
                <a:ea typeface="黑体" panose="02010609060101010101" charset="-122"/>
              </a:rPr>
              <a:t>点击即可编辑点击即可编辑点击即可编辑</a:t>
            </a:r>
            <a:endParaRPr lang="en-US" altLang="zh-CN" sz="1000" dirty="0">
              <a:solidFill>
                <a:schemeClr val="tx1">
                  <a:lumMod val="65000"/>
                  <a:lumOff val="35000"/>
                </a:schemeClr>
              </a:solidFill>
              <a:latin typeface="黑体" panose="02010609060101010101" charset="-122"/>
              <a:ea typeface="黑体" panose="02010609060101010101" charset="-122"/>
            </a:endParaRPr>
          </a:p>
        </p:txBody>
      </p:sp>
      <p:sp>
        <p:nvSpPr>
          <p:cNvPr id="27" name="TextBox 26"/>
          <p:cNvSpPr txBox="1"/>
          <p:nvPr/>
        </p:nvSpPr>
        <p:spPr>
          <a:xfrm>
            <a:off x="4495458" y="2439870"/>
            <a:ext cx="925253" cy="240066"/>
          </a:xfrm>
          <a:prstGeom prst="rect">
            <a:avLst/>
          </a:prstGeom>
          <a:noFill/>
        </p:spPr>
        <p:txBody>
          <a:bodyPr wrap="none" rtlCol="0">
            <a:spAutoFit/>
          </a:bodyPr>
          <a:lstStyle/>
          <a:p>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添加标题内容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28" name="TextBox 27"/>
          <p:cNvSpPr txBox="1"/>
          <p:nvPr/>
        </p:nvSpPr>
        <p:spPr>
          <a:xfrm>
            <a:off x="4499998" y="2772250"/>
            <a:ext cx="1565035" cy="398780"/>
          </a:xfrm>
          <a:prstGeom prst="rect">
            <a:avLst/>
          </a:prstGeom>
          <a:noFill/>
        </p:spPr>
        <p:txBody>
          <a:bodyPr wrap="square" rtlCol="0">
            <a:spAutoFit/>
          </a:bodyPr>
          <a:lstStyle/>
          <a:p>
            <a:pPr algn="just"/>
            <a:r>
              <a:rPr lang="en-US" altLang="zh-CN" sz="1000" dirty="0">
                <a:solidFill>
                  <a:schemeClr val="tx1">
                    <a:lumMod val="65000"/>
                    <a:lumOff val="35000"/>
                  </a:schemeClr>
                </a:solidFill>
                <a:latin typeface="黑体" panose="02010609060101010101" charset="-122"/>
                <a:ea typeface="黑体" panose="02010609060101010101" charset="-122"/>
              </a:rPr>
              <a:t>点击即可编辑点击即可编辑点击即可编辑</a:t>
            </a:r>
            <a:endParaRPr lang="en-US" altLang="zh-CN" sz="1000" dirty="0">
              <a:solidFill>
                <a:schemeClr val="tx1">
                  <a:lumMod val="65000"/>
                  <a:lumOff val="35000"/>
                </a:schemeClr>
              </a:solidFill>
              <a:latin typeface="黑体" panose="02010609060101010101" charset="-122"/>
              <a:ea typeface="黑体" panose="02010609060101010101" charset="-122"/>
            </a:endParaRPr>
          </a:p>
        </p:txBody>
      </p:sp>
      <p:sp>
        <p:nvSpPr>
          <p:cNvPr id="29" name="TextBox 28"/>
          <p:cNvSpPr txBox="1"/>
          <p:nvPr/>
        </p:nvSpPr>
        <p:spPr>
          <a:xfrm>
            <a:off x="6295559" y="2439870"/>
            <a:ext cx="925253" cy="240066"/>
          </a:xfrm>
          <a:prstGeom prst="rect">
            <a:avLst/>
          </a:prstGeom>
          <a:noFill/>
        </p:spPr>
        <p:txBody>
          <a:bodyPr wrap="none" rtlCol="0">
            <a:spAutoFit/>
          </a:bodyPr>
          <a:lstStyle/>
          <a:p>
            <a:r>
              <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rPr>
              <a:t>添加标题内容</a:t>
            </a:r>
            <a:endParaRPr lang="zh-CN" altLang="en-US" sz="960" dirty="0">
              <a:solidFill>
                <a:schemeClr val="tx1">
                  <a:lumMod val="65000"/>
                  <a:lumOff val="35000"/>
                </a:schemeClr>
              </a:solidFill>
              <a:latin typeface="方正大黑简体" panose="03000509000000000000" pitchFamily="65" charset="-122"/>
              <a:ea typeface="方正大黑简体" panose="03000509000000000000" pitchFamily="65" charset="-122"/>
            </a:endParaRPr>
          </a:p>
        </p:txBody>
      </p:sp>
      <p:sp>
        <p:nvSpPr>
          <p:cNvPr id="30" name="TextBox 29"/>
          <p:cNvSpPr txBox="1"/>
          <p:nvPr/>
        </p:nvSpPr>
        <p:spPr>
          <a:xfrm>
            <a:off x="6300099" y="2772250"/>
            <a:ext cx="1565035" cy="398780"/>
          </a:xfrm>
          <a:prstGeom prst="rect">
            <a:avLst/>
          </a:prstGeom>
          <a:noFill/>
        </p:spPr>
        <p:txBody>
          <a:bodyPr wrap="square" rtlCol="0">
            <a:spAutoFit/>
          </a:bodyPr>
          <a:lstStyle/>
          <a:p>
            <a:pPr algn="just"/>
            <a:r>
              <a:rPr lang="en-US" altLang="zh-CN" sz="1000" dirty="0">
                <a:solidFill>
                  <a:schemeClr val="tx1">
                    <a:lumMod val="65000"/>
                    <a:lumOff val="35000"/>
                  </a:schemeClr>
                </a:solidFill>
                <a:latin typeface="黑体" panose="02010609060101010101" charset="-122"/>
                <a:ea typeface="黑体" panose="02010609060101010101" charset="-122"/>
              </a:rPr>
              <a:t>点击即可编辑点击即可编辑点击即可编辑</a:t>
            </a:r>
            <a:endParaRPr lang="en-US" altLang="zh-CN" sz="1000" dirty="0">
              <a:solidFill>
                <a:schemeClr val="tx1">
                  <a:lumMod val="65000"/>
                  <a:lumOff val="35000"/>
                </a:schemeClr>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30"/>
          <p:cNvGrpSpPr/>
          <p:nvPr/>
        </p:nvGrpSpPr>
        <p:grpSpPr bwMode="auto">
          <a:xfrm>
            <a:off x="8662763" y="4880247"/>
            <a:ext cx="223826" cy="225015"/>
            <a:chOff x="0" y="0"/>
            <a:chExt cx="299785" cy="299785"/>
          </a:xfrm>
        </p:grpSpPr>
        <p:sp>
          <p:nvSpPr>
            <p:cNvPr id="29"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30"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grpSp>
        <p:nvGrpSpPr>
          <p:cNvPr id="31" name="组合 37"/>
          <p:cNvGrpSpPr/>
          <p:nvPr/>
        </p:nvGrpSpPr>
        <p:grpSpPr bwMode="auto">
          <a:xfrm flipH="1">
            <a:off x="8291309" y="4880247"/>
            <a:ext cx="225017" cy="225015"/>
            <a:chOff x="0" y="0"/>
            <a:chExt cx="299785" cy="299785"/>
          </a:xfrm>
        </p:grpSpPr>
        <p:sp>
          <p:nvSpPr>
            <p:cNvPr id="32"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33"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sp>
        <p:nvSpPr>
          <p:cNvPr id="34" name="文本框 49"/>
          <p:cNvSpPr>
            <a:spLocks noChangeArrowheads="1"/>
          </p:cNvSpPr>
          <p:nvPr/>
        </p:nvSpPr>
        <p:spPr bwMode="auto">
          <a:xfrm>
            <a:off x="26732" y="4822187"/>
            <a:ext cx="782811" cy="2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algn="r"/>
            <a:r>
              <a:rPr lang="en-US" altLang="zh-CN" sz="960" dirty="0">
                <a:solidFill>
                  <a:schemeClr val="bg1"/>
                </a:solidFill>
              </a:rPr>
              <a:t>Part 3</a:t>
            </a:r>
            <a:endParaRPr lang="zh-CN" altLang="en-US" sz="960" dirty="0">
              <a:solidFill>
                <a:schemeClr val="bg1"/>
              </a:solidFill>
            </a:endParaRPr>
          </a:p>
        </p:txBody>
      </p:sp>
      <p:sp>
        <p:nvSpPr>
          <p:cNvPr id="157" name="TextBox 156"/>
          <p:cNvSpPr txBox="1"/>
          <p:nvPr/>
        </p:nvSpPr>
        <p:spPr>
          <a:xfrm>
            <a:off x="1242834" y="4310880"/>
            <a:ext cx="986356"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收入来源一</a:t>
            </a:r>
            <a:endParaRPr lang="zh-CN" altLang="en-US" sz="1200" dirty="0">
              <a:latin typeface="微软雅黑" panose="020B0503020204020204" pitchFamily="34" charset="-122"/>
              <a:ea typeface="微软雅黑" panose="020B0503020204020204" pitchFamily="34" charset="-122"/>
            </a:endParaRPr>
          </a:p>
        </p:txBody>
      </p:sp>
      <p:sp>
        <p:nvSpPr>
          <p:cNvPr id="158" name="TextBox 157"/>
          <p:cNvSpPr txBox="1"/>
          <p:nvPr/>
        </p:nvSpPr>
        <p:spPr>
          <a:xfrm>
            <a:off x="888257" y="3800609"/>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100</a:t>
            </a:r>
            <a:endParaRPr lang="zh-CN" altLang="en-US" sz="900" dirty="0">
              <a:latin typeface="微软雅黑" panose="020B0503020204020204" pitchFamily="34" charset="-122"/>
              <a:ea typeface="微软雅黑" panose="020B0503020204020204" pitchFamily="34" charset="-122"/>
            </a:endParaRPr>
          </a:p>
        </p:txBody>
      </p:sp>
      <p:sp>
        <p:nvSpPr>
          <p:cNvPr id="159" name="TextBox 158"/>
          <p:cNvSpPr txBox="1"/>
          <p:nvPr/>
        </p:nvSpPr>
        <p:spPr>
          <a:xfrm>
            <a:off x="2368726" y="4310880"/>
            <a:ext cx="986356"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收入来源二</a:t>
            </a:r>
            <a:endParaRPr lang="zh-CN" altLang="en-US" sz="1200" dirty="0">
              <a:latin typeface="微软雅黑" panose="020B0503020204020204" pitchFamily="34" charset="-122"/>
              <a:ea typeface="微软雅黑" panose="020B0503020204020204" pitchFamily="34" charset="-122"/>
            </a:endParaRPr>
          </a:p>
        </p:txBody>
      </p:sp>
      <p:sp>
        <p:nvSpPr>
          <p:cNvPr id="160" name="TextBox 159"/>
          <p:cNvSpPr txBox="1"/>
          <p:nvPr/>
        </p:nvSpPr>
        <p:spPr>
          <a:xfrm>
            <a:off x="3479378" y="4310880"/>
            <a:ext cx="986356"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收入来源三</a:t>
            </a:r>
            <a:endParaRPr lang="zh-CN" altLang="en-US" sz="1200" dirty="0">
              <a:latin typeface="微软雅黑" panose="020B0503020204020204" pitchFamily="34" charset="-122"/>
              <a:ea typeface="微软雅黑" panose="020B0503020204020204" pitchFamily="34" charset="-122"/>
            </a:endParaRPr>
          </a:p>
        </p:txBody>
      </p:sp>
      <p:sp>
        <p:nvSpPr>
          <p:cNvPr id="161" name="TextBox 160"/>
          <p:cNvSpPr txBox="1"/>
          <p:nvPr/>
        </p:nvSpPr>
        <p:spPr>
          <a:xfrm>
            <a:off x="4590031" y="4310880"/>
            <a:ext cx="986356"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收入来源四</a:t>
            </a:r>
            <a:endParaRPr lang="zh-CN" altLang="en-US" sz="1200" dirty="0">
              <a:latin typeface="微软雅黑" panose="020B0503020204020204" pitchFamily="34" charset="-122"/>
              <a:ea typeface="微软雅黑" panose="020B0503020204020204" pitchFamily="34" charset="-122"/>
            </a:endParaRPr>
          </a:p>
        </p:txBody>
      </p:sp>
      <p:sp>
        <p:nvSpPr>
          <p:cNvPr id="162" name="TextBox 161"/>
          <p:cNvSpPr txBox="1"/>
          <p:nvPr/>
        </p:nvSpPr>
        <p:spPr>
          <a:xfrm>
            <a:off x="888257" y="3431588"/>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200</a:t>
            </a:r>
            <a:endParaRPr lang="zh-CN" altLang="en-US" sz="900" dirty="0">
              <a:latin typeface="微软雅黑" panose="020B0503020204020204" pitchFamily="34" charset="-122"/>
              <a:ea typeface="微软雅黑" panose="020B0503020204020204" pitchFamily="34" charset="-122"/>
            </a:endParaRPr>
          </a:p>
        </p:txBody>
      </p:sp>
      <p:sp>
        <p:nvSpPr>
          <p:cNvPr id="163" name="TextBox 162"/>
          <p:cNvSpPr txBox="1"/>
          <p:nvPr/>
        </p:nvSpPr>
        <p:spPr>
          <a:xfrm>
            <a:off x="888257" y="3062568"/>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300</a:t>
            </a:r>
            <a:endParaRPr lang="zh-CN" altLang="en-US" sz="900" dirty="0">
              <a:latin typeface="微软雅黑" panose="020B0503020204020204" pitchFamily="34" charset="-122"/>
              <a:ea typeface="微软雅黑" panose="020B0503020204020204" pitchFamily="34" charset="-122"/>
            </a:endParaRPr>
          </a:p>
        </p:txBody>
      </p:sp>
      <p:sp>
        <p:nvSpPr>
          <p:cNvPr id="164" name="TextBox 163"/>
          <p:cNvSpPr txBox="1"/>
          <p:nvPr/>
        </p:nvSpPr>
        <p:spPr>
          <a:xfrm>
            <a:off x="888257" y="2693547"/>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400</a:t>
            </a:r>
            <a:endParaRPr lang="zh-CN" altLang="en-US" sz="900" dirty="0">
              <a:latin typeface="微软雅黑" panose="020B0503020204020204" pitchFamily="34" charset="-122"/>
              <a:ea typeface="微软雅黑" panose="020B0503020204020204" pitchFamily="34" charset="-122"/>
            </a:endParaRPr>
          </a:p>
        </p:txBody>
      </p:sp>
      <p:sp>
        <p:nvSpPr>
          <p:cNvPr id="165" name="TextBox 164"/>
          <p:cNvSpPr txBox="1"/>
          <p:nvPr/>
        </p:nvSpPr>
        <p:spPr>
          <a:xfrm>
            <a:off x="888257" y="2324526"/>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500</a:t>
            </a:r>
            <a:endParaRPr lang="zh-CN" altLang="en-US" sz="900" dirty="0">
              <a:latin typeface="微软雅黑" panose="020B0503020204020204" pitchFamily="34" charset="-122"/>
              <a:ea typeface="微软雅黑" panose="020B0503020204020204" pitchFamily="34" charset="-122"/>
            </a:endParaRPr>
          </a:p>
        </p:txBody>
      </p:sp>
      <p:sp>
        <p:nvSpPr>
          <p:cNvPr id="166" name="TextBox 165"/>
          <p:cNvSpPr txBox="1"/>
          <p:nvPr/>
        </p:nvSpPr>
        <p:spPr>
          <a:xfrm>
            <a:off x="888257" y="1955506"/>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600</a:t>
            </a:r>
            <a:endParaRPr lang="zh-CN" altLang="en-US" sz="900" dirty="0">
              <a:latin typeface="微软雅黑" panose="020B0503020204020204" pitchFamily="34" charset="-122"/>
              <a:ea typeface="微软雅黑" panose="020B0503020204020204" pitchFamily="34" charset="-122"/>
            </a:endParaRPr>
          </a:p>
        </p:txBody>
      </p:sp>
      <p:sp>
        <p:nvSpPr>
          <p:cNvPr id="167" name="TextBox 166"/>
          <p:cNvSpPr txBox="1"/>
          <p:nvPr/>
        </p:nvSpPr>
        <p:spPr>
          <a:xfrm>
            <a:off x="888257" y="1580242"/>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700</a:t>
            </a:r>
            <a:endParaRPr lang="zh-CN" altLang="en-US" sz="900" dirty="0">
              <a:latin typeface="微软雅黑" panose="020B0503020204020204" pitchFamily="34" charset="-122"/>
              <a:ea typeface="微软雅黑" panose="020B0503020204020204" pitchFamily="34" charset="-122"/>
            </a:endParaRPr>
          </a:p>
        </p:txBody>
      </p:sp>
      <p:grpSp>
        <p:nvGrpSpPr>
          <p:cNvPr id="168" name="组合 167"/>
          <p:cNvGrpSpPr/>
          <p:nvPr/>
        </p:nvGrpSpPr>
        <p:grpSpPr>
          <a:xfrm>
            <a:off x="1176274" y="1286711"/>
            <a:ext cx="4464251" cy="2952166"/>
            <a:chOff x="1126939" y="1350372"/>
            <a:chExt cx="4464496" cy="2952328"/>
          </a:xfrm>
        </p:grpSpPr>
        <p:cxnSp>
          <p:nvCxnSpPr>
            <p:cNvPr id="169" name="直接连接符 168"/>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8" name="TextBox 177"/>
          <p:cNvSpPr txBox="1"/>
          <p:nvPr/>
        </p:nvSpPr>
        <p:spPr>
          <a:xfrm>
            <a:off x="888257" y="1217464"/>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800</a:t>
            </a:r>
            <a:endParaRPr lang="zh-CN" altLang="en-US" sz="900" dirty="0">
              <a:latin typeface="微软雅黑" panose="020B0503020204020204" pitchFamily="34" charset="-122"/>
              <a:ea typeface="微软雅黑" panose="020B0503020204020204" pitchFamily="34" charset="-122"/>
            </a:endParaRPr>
          </a:p>
        </p:txBody>
      </p:sp>
      <p:sp>
        <p:nvSpPr>
          <p:cNvPr id="179" name="TextBox 178"/>
          <p:cNvSpPr txBox="1"/>
          <p:nvPr/>
        </p:nvSpPr>
        <p:spPr>
          <a:xfrm>
            <a:off x="888257" y="4169631"/>
            <a:ext cx="216012"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0</a:t>
            </a:r>
            <a:endParaRPr lang="zh-CN" altLang="en-US" sz="900" dirty="0">
              <a:latin typeface="微软雅黑" panose="020B0503020204020204" pitchFamily="34" charset="-122"/>
              <a:ea typeface="微软雅黑" panose="020B0503020204020204" pitchFamily="34" charset="-122"/>
            </a:endParaRPr>
          </a:p>
        </p:txBody>
      </p:sp>
      <p:sp>
        <p:nvSpPr>
          <p:cNvPr id="180" name="矩形 179"/>
          <p:cNvSpPr/>
          <p:nvPr/>
        </p:nvSpPr>
        <p:spPr>
          <a:xfrm>
            <a:off x="1437094" y="1655731"/>
            <a:ext cx="648036" cy="258314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1" name="矩形 180"/>
          <p:cNvSpPr/>
          <p:nvPr/>
        </p:nvSpPr>
        <p:spPr>
          <a:xfrm>
            <a:off x="1437094" y="1836473"/>
            <a:ext cx="648036" cy="2402406"/>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2" name="矩形 181"/>
          <p:cNvSpPr/>
          <p:nvPr/>
        </p:nvSpPr>
        <p:spPr>
          <a:xfrm>
            <a:off x="2537885" y="2393774"/>
            <a:ext cx="648036" cy="18451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3" name="矩形 182"/>
          <p:cNvSpPr/>
          <p:nvPr/>
        </p:nvSpPr>
        <p:spPr>
          <a:xfrm>
            <a:off x="2537885" y="2693548"/>
            <a:ext cx="648036" cy="1545331"/>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4" name="矩形 183"/>
          <p:cNvSpPr/>
          <p:nvPr/>
        </p:nvSpPr>
        <p:spPr>
          <a:xfrm>
            <a:off x="3648537" y="2947303"/>
            <a:ext cx="648036" cy="12915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5" name="矩形 184"/>
          <p:cNvSpPr/>
          <p:nvPr/>
        </p:nvSpPr>
        <p:spPr>
          <a:xfrm>
            <a:off x="3648537" y="3431589"/>
            <a:ext cx="648036" cy="807289"/>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6" name="矩形 185"/>
          <p:cNvSpPr/>
          <p:nvPr/>
        </p:nvSpPr>
        <p:spPr>
          <a:xfrm>
            <a:off x="4765154" y="3131816"/>
            <a:ext cx="648036" cy="11070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7" name="矩形 186"/>
          <p:cNvSpPr/>
          <p:nvPr/>
        </p:nvSpPr>
        <p:spPr>
          <a:xfrm>
            <a:off x="4765154" y="3372070"/>
            <a:ext cx="648036" cy="866807"/>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dirty="0">
              <a:ea typeface="微软雅黑" panose="020B0503020204020204" pitchFamily="34" charset="-122"/>
            </a:endParaRPr>
          </a:p>
        </p:txBody>
      </p:sp>
      <p:sp>
        <p:nvSpPr>
          <p:cNvPr id="188" name="TextBox 187"/>
          <p:cNvSpPr txBox="1"/>
          <p:nvPr/>
        </p:nvSpPr>
        <p:spPr>
          <a:xfrm>
            <a:off x="6084085" y="1643973"/>
            <a:ext cx="2448138" cy="1015663"/>
          </a:xfrm>
          <a:prstGeom prst="rect">
            <a:avLst/>
          </a:prstGeom>
          <a:noFill/>
        </p:spPr>
        <p:txBody>
          <a:bodyPr wrap="square" lIns="0" tIns="0" rIns="0" bIns="0"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100" dirty="0">
              <a:latin typeface="微软雅黑" panose="020B0503020204020204" pitchFamily="34" charset="-122"/>
              <a:ea typeface="微软雅黑" panose="020B0503020204020204" pitchFamily="34" charset="-122"/>
            </a:endParaRPr>
          </a:p>
        </p:txBody>
      </p:sp>
      <p:sp>
        <p:nvSpPr>
          <p:cNvPr id="189" name="TextBox 188"/>
          <p:cNvSpPr txBox="1"/>
          <p:nvPr/>
        </p:nvSpPr>
        <p:spPr>
          <a:xfrm>
            <a:off x="6084086" y="1159744"/>
            <a:ext cx="2059231" cy="307777"/>
          </a:xfrm>
          <a:prstGeom prst="rect">
            <a:avLst/>
          </a:prstGeom>
          <a:noFill/>
        </p:spPr>
        <p:txBody>
          <a:bodyPr wrap="square" lIns="0" tIns="0" rIns="0" bIns="0" rtlCol="0">
            <a:spAutoFit/>
          </a:bodyPr>
          <a:lstStyle/>
          <a:p>
            <a:r>
              <a:rPr lang="zh-CN" altLang="en-US" sz="2000" dirty="0">
                <a:latin typeface="微软雅黑" panose="020B0503020204020204" pitchFamily="34" charset="-122"/>
                <a:ea typeface="微软雅黑" panose="020B0503020204020204" pitchFamily="34" charset="-122"/>
              </a:rPr>
              <a:t>点击输入标题文本</a:t>
            </a:r>
            <a:endParaRPr lang="zh-CN" altLang="en-US" sz="2000" dirty="0">
              <a:latin typeface="微软雅黑" panose="020B0503020204020204" pitchFamily="34" charset="-122"/>
              <a:ea typeface="微软雅黑" panose="020B0503020204020204" pitchFamily="34" charset="-122"/>
            </a:endParaRPr>
          </a:p>
        </p:txBody>
      </p:sp>
      <p:sp>
        <p:nvSpPr>
          <p:cNvPr id="190" name="TextBox 189"/>
          <p:cNvSpPr txBox="1"/>
          <p:nvPr/>
        </p:nvSpPr>
        <p:spPr>
          <a:xfrm>
            <a:off x="6061227" y="3054438"/>
            <a:ext cx="2275243" cy="461537"/>
          </a:xfrm>
          <a:prstGeom prst="rect">
            <a:avLst/>
          </a:prstGeom>
          <a:noFill/>
        </p:spPr>
        <p:txBody>
          <a:bodyPr wrap="square" lIns="0" tIns="0" rIns="0" bIns="0" rtlCol="0">
            <a:spAutoFit/>
          </a:bodyPr>
          <a:lstStyle/>
          <a:p>
            <a:r>
              <a:rPr lang="en-US" altLang="zh-CN" sz="3000" dirty="0">
                <a:latin typeface="微软雅黑" panose="020B0503020204020204" pitchFamily="34" charset="-122"/>
                <a:ea typeface="微软雅黑" panose="020B0503020204020204" pitchFamily="34" charset="-122"/>
              </a:rPr>
              <a:t>18,500,000</a:t>
            </a:r>
            <a:endParaRPr lang="zh-CN" altLang="en-US" sz="3000" dirty="0">
              <a:latin typeface="微软雅黑" panose="020B0503020204020204" pitchFamily="34" charset="-122"/>
              <a:ea typeface="微软雅黑" panose="020B0503020204020204" pitchFamily="34" charset="-122"/>
            </a:endParaRPr>
          </a:p>
        </p:txBody>
      </p:sp>
      <p:sp>
        <p:nvSpPr>
          <p:cNvPr id="191" name="TextBox 190"/>
          <p:cNvSpPr txBox="1"/>
          <p:nvPr/>
        </p:nvSpPr>
        <p:spPr>
          <a:xfrm>
            <a:off x="6084085" y="2817287"/>
            <a:ext cx="1440081" cy="215444"/>
          </a:xfrm>
          <a:prstGeom prst="rect">
            <a:avLst/>
          </a:prstGeom>
          <a:noFill/>
        </p:spPr>
        <p:txBody>
          <a:bodyPr wrap="square" lIns="0" tIns="0" rIns="0" bIns="0" rtlCol="0">
            <a:spAutoFit/>
          </a:bodyPr>
          <a:lstStyle/>
          <a:p>
            <a:r>
              <a:rPr lang="zh-CN" altLang="en-US" sz="1400" dirty="0">
                <a:latin typeface="微软雅黑" panose="020B0503020204020204" pitchFamily="34" charset="-122"/>
                <a:ea typeface="微软雅黑" panose="020B0503020204020204" pitchFamily="34" charset="-122"/>
              </a:rPr>
              <a:t>全年总额：</a:t>
            </a:r>
            <a:endParaRPr lang="zh-CN" altLang="en-US" sz="1400" dirty="0">
              <a:latin typeface="微软雅黑" panose="020B0503020204020204" pitchFamily="34" charset="-122"/>
              <a:ea typeface="微软雅黑" panose="020B0503020204020204" pitchFamily="34" charset="-122"/>
            </a:endParaRPr>
          </a:p>
        </p:txBody>
      </p:sp>
      <p:sp>
        <p:nvSpPr>
          <p:cNvPr id="192" name="TextBox 191"/>
          <p:cNvSpPr txBox="1"/>
          <p:nvPr/>
        </p:nvSpPr>
        <p:spPr>
          <a:xfrm>
            <a:off x="6094986" y="3964423"/>
            <a:ext cx="634894" cy="215444"/>
          </a:xfrm>
          <a:prstGeom prst="rect">
            <a:avLst/>
          </a:prstGeom>
          <a:noFill/>
        </p:spPr>
        <p:txBody>
          <a:bodyPr wrap="square" lIns="0" tIns="0" rIns="0" bIns="0" rtlCol="0">
            <a:spAutoFit/>
          </a:bodyPr>
          <a:lstStyle/>
          <a:p>
            <a:r>
              <a:rPr lang="zh-CN" altLang="en-US" sz="1400" dirty="0">
                <a:latin typeface="微软雅黑" panose="020B0503020204020204" pitchFamily="34" charset="-122"/>
                <a:ea typeface="微软雅黑" panose="020B0503020204020204" pitchFamily="34" charset="-122"/>
              </a:rPr>
              <a:t>毛利润</a:t>
            </a:r>
            <a:endParaRPr lang="zh-CN" altLang="en-US" sz="1400" dirty="0">
              <a:latin typeface="微软雅黑" panose="020B0503020204020204" pitchFamily="34" charset="-122"/>
              <a:ea typeface="微软雅黑" panose="020B0503020204020204" pitchFamily="34" charset="-122"/>
            </a:endParaRPr>
          </a:p>
        </p:txBody>
      </p:sp>
      <p:sp>
        <p:nvSpPr>
          <p:cNvPr id="193" name="TextBox 192"/>
          <p:cNvSpPr txBox="1"/>
          <p:nvPr/>
        </p:nvSpPr>
        <p:spPr>
          <a:xfrm>
            <a:off x="6094986" y="4308701"/>
            <a:ext cx="634894" cy="215444"/>
          </a:xfrm>
          <a:prstGeom prst="rect">
            <a:avLst/>
          </a:prstGeom>
          <a:noFill/>
        </p:spPr>
        <p:txBody>
          <a:bodyPr wrap="square" lIns="0" tIns="0" rIns="0" bIns="0" rtlCol="0">
            <a:spAutoFit/>
          </a:bodyPr>
          <a:lstStyle/>
          <a:p>
            <a:r>
              <a:rPr lang="zh-CN" altLang="en-US" sz="1400" dirty="0">
                <a:latin typeface="微软雅黑" panose="020B0503020204020204" pitchFamily="34" charset="-122"/>
                <a:ea typeface="微软雅黑" panose="020B0503020204020204" pitchFamily="34" charset="-122"/>
              </a:rPr>
              <a:t>纯利润</a:t>
            </a:r>
            <a:endParaRPr lang="zh-CN" altLang="en-US" sz="1400" dirty="0">
              <a:latin typeface="微软雅黑" panose="020B0503020204020204" pitchFamily="34" charset="-122"/>
              <a:ea typeface="微软雅黑" panose="020B0503020204020204" pitchFamily="34" charset="-122"/>
            </a:endParaRPr>
          </a:p>
        </p:txBody>
      </p:sp>
      <p:sp>
        <p:nvSpPr>
          <p:cNvPr id="194" name="TextBox 9"/>
          <p:cNvSpPr txBox="1">
            <a:spLocks noChangeArrowheads="1"/>
          </p:cNvSpPr>
          <p:nvPr/>
        </p:nvSpPr>
        <p:spPr bwMode="auto">
          <a:xfrm>
            <a:off x="3716224" y="2668357"/>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tx2"/>
                </a:solidFill>
                <a:latin typeface="微软雅黑" panose="020B0503020204020204" pitchFamily="34" charset="-122"/>
                <a:ea typeface="微软雅黑" panose="020B0503020204020204" pitchFamily="34" charset="-122"/>
              </a:rPr>
              <a:t>350</a:t>
            </a:r>
            <a:r>
              <a:rPr lang="zh-CN" altLang="en-US" sz="1500" dirty="0">
                <a:solidFill>
                  <a:schemeClr val="tx2"/>
                </a:solidFill>
                <a:latin typeface="微软雅黑" panose="020B0503020204020204" pitchFamily="34" charset="-122"/>
                <a:ea typeface="微软雅黑" panose="020B0503020204020204" pitchFamily="34" charset="-122"/>
              </a:rPr>
              <a:t>万</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95" name="TextBox 9"/>
          <p:cNvSpPr txBox="1">
            <a:spLocks noChangeArrowheads="1"/>
          </p:cNvSpPr>
          <p:nvPr/>
        </p:nvSpPr>
        <p:spPr bwMode="auto">
          <a:xfrm>
            <a:off x="2597409" y="2133194"/>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tx2"/>
                </a:solidFill>
                <a:latin typeface="微软雅黑" panose="020B0503020204020204" pitchFamily="34" charset="-122"/>
                <a:ea typeface="微软雅黑" panose="020B0503020204020204" pitchFamily="34" charset="-122"/>
              </a:rPr>
              <a:t>500</a:t>
            </a:r>
            <a:r>
              <a:rPr lang="zh-CN" altLang="en-US" sz="1500" dirty="0">
                <a:solidFill>
                  <a:schemeClr val="tx2"/>
                </a:solidFill>
                <a:latin typeface="微软雅黑" panose="020B0503020204020204" pitchFamily="34" charset="-122"/>
                <a:ea typeface="微软雅黑" panose="020B0503020204020204" pitchFamily="34" charset="-122"/>
              </a:rPr>
              <a:t>万</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96" name="TextBox 9"/>
          <p:cNvSpPr txBox="1">
            <a:spLocks noChangeArrowheads="1"/>
          </p:cNvSpPr>
          <p:nvPr/>
        </p:nvSpPr>
        <p:spPr bwMode="auto">
          <a:xfrm>
            <a:off x="4821504" y="2877726"/>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tx2"/>
                </a:solidFill>
                <a:latin typeface="微软雅黑" panose="020B0503020204020204" pitchFamily="34" charset="-122"/>
                <a:ea typeface="微软雅黑" panose="020B0503020204020204" pitchFamily="34" charset="-122"/>
              </a:rPr>
              <a:t>300</a:t>
            </a:r>
            <a:r>
              <a:rPr lang="zh-CN" altLang="en-US" sz="1500" dirty="0">
                <a:solidFill>
                  <a:schemeClr val="tx2"/>
                </a:solidFill>
                <a:latin typeface="微软雅黑" panose="020B0503020204020204" pitchFamily="34" charset="-122"/>
                <a:ea typeface="微软雅黑" panose="020B0503020204020204" pitchFamily="34" charset="-122"/>
              </a:rPr>
              <a:t>万</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97" name="TextBox 196"/>
          <p:cNvSpPr txBox="1"/>
          <p:nvPr/>
        </p:nvSpPr>
        <p:spPr>
          <a:xfrm>
            <a:off x="714341" y="4333962"/>
            <a:ext cx="528494" cy="230832"/>
          </a:xfrm>
          <a:prstGeom prst="rect">
            <a:avLst/>
          </a:prstGeom>
          <a:noFill/>
        </p:spPr>
        <p:txBody>
          <a:bodyPr wrap="square" rtlCol="0">
            <a:spAutoFit/>
          </a:bodyPr>
          <a:lstStyle/>
          <a:p>
            <a:pPr algn="ctr"/>
            <a:r>
              <a:rPr lang="zh-CN" altLang="en-US" sz="900" dirty="0">
                <a:latin typeface="微软雅黑" panose="020B0503020204020204" pitchFamily="34" charset="-122"/>
                <a:ea typeface="微软雅黑" panose="020B0503020204020204" pitchFamily="34" charset="-122"/>
              </a:rPr>
              <a:t>（万元）</a:t>
            </a:r>
            <a:endParaRPr lang="zh-CN" altLang="en-US" sz="900" dirty="0">
              <a:latin typeface="微软雅黑" panose="020B0503020204020204" pitchFamily="34" charset="-122"/>
              <a:ea typeface="微软雅黑" panose="020B0503020204020204" pitchFamily="34" charset="-122"/>
            </a:endParaRPr>
          </a:p>
        </p:txBody>
      </p:sp>
      <p:sp>
        <p:nvSpPr>
          <p:cNvPr id="198" name="TextBox 9"/>
          <p:cNvSpPr txBox="1">
            <a:spLocks noChangeArrowheads="1"/>
          </p:cNvSpPr>
          <p:nvPr/>
        </p:nvSpPr>
        <p:spPr bwMode="auto">
          <a:xfrm>
            <a:off x="1549517" y="1931989"/>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chemeClr val="bg1"/>
                </a:solidFill>
                <a:latin typeface="微软雅黑" panose="020B0503020204020204" pitchFamily="34" charset="-122"/>
                <a:ea typeface="微软雅黑" panose="020B0503020204020204" pitchFamily="34" charset="-122"/>
              </a:rPr>
              <a:t>650</a:t>
            </a:r>
            <a:r>
              <a:rPr lang="zh-CN" altLang="en-US" sz="1200" dirty="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9" name="TextBox 9"/>
          <p:cNvSpPr txBox="1">
            <a:spLocks noChangeArrowheads="1"/>
          </p:cNvSpPr>
          <p:nvPr/>
        </p:nvSpPr>
        <p:spPr bwMode="auto">
          <a:xfrm>
            <a:off x="2650307" y="2772551"/>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chemeClr val="bg1"/>
                </a:solidFill>
                <a:latin typeface="微软雅黑" panose="020B0503020204020204" pitchFamily="34" charset="-122"/>
                <a:ea typeface="微软雅黑" panose="020B0503020204020204" pitchFamily="34" charset="-122"/>
              </a:rPr>
              <a:t>420</a:t>
            </a:r>
            <a:r>
              <a:rPr lang="zh-CN" altLang="en-US" sz="1200" dirty="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0" name="TextBox 9"/>
          <p:cNvSpPr txBox="1">
            <a:spLocks noChangeArrowheads="1"/>
          </p:cNvSpPr>
          <p:nvPr/>
        </p:nvSpPr>
        <p:spPr bwMode="auto">
          <a:xfrm>
            <a:off x="3760959" y="350083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chemeClr val="bg1"/>
                </a:solidFill>
                <a:latin typeface="微软雅黑" panose="020B0503020204020204" pitchFamily="34" charset="-122"/>
                <a:ea typeface="微软雅黑" panose="020B0503020204020204" pitchFamily="34" charset="-122"/>
              </a:rPr>
              <a:t>220</a:t>
            </a:r>
            <a:r>
              <a:rPr lang="zh-CN" altLang="en-US" sz="1200" dirty="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1" name="TextBox 9"/>
          <p:cNvSpPr txBox="1">
            <a:spLocks noChangeArrowheads="1"/>
          </p:cNvSpPr>
          <p:nvPr/>
        </p:nvSpPr>
        <p:spPr bwMode="auto">
          <a:xfrm>
            <a:off x="4854276" y="3477753"/>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chemeClr val="bg1"/>
                </a:solidFill>
                <a:latin typeface="微软雅黑" panose="020B0503020204020204" pitchFamily="34" charset="-122"/>
                <a:ea typeface="微软雅黑" panose="020B0503020204020204" pitchFamily="34" charset="-122"/>
              </a:rPr>
              <a:t>240</a:t>
            </a:r>
            <a:r>
              <a:rPr lang="zh-CN" altLang="en-US" sz="1200" dirty="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2" name="矩形 201"/>
          <p:cNvSpPr/>
          <p:nvPr/>
        </p:nvSpPr>
        <p:spPr>
          <a:xfrm>
            <a:off x="6729879" y="3990416"/>
            <a:ext cx="383821" cy="1843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3" name="矩形 202"/>
          <p:cNvSpPr/>
          <p:nvPr/>
        </p:nvSpPr>
        <p:spPr>
          <a:xfrm>
            <a:off x="6729879" y="4324236"/>
            <a:ext cx="383821" cy="1843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4" name="TextBox 9"/>
          <p:cNvSpPr txBox="1">
            <a:spLocks noChangeArrowheads="1"/>
          </p:cNvSpPr>
          <p:nvPr/>
        </p:nvSpPr>
        <p:spPr bwMode="auto">
          <a:xfrm>
            <a:off x="1509259" y="1413154"/>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tx2"/>
                </a:solidFill>
                <a:latin typeface="微软雅黑" panose="020B0503020204020204" pitchFamily="34" charset="-122"/>
                <a:ea typeface="微软雅黑" panose="020B0503020204020204" pitchFamily="34" charset="-122"/>
              </a:rPr>
              <a:t>700</a:t>
            </a:r>
            <a:r>
              <a:rPr lang="zh-CN" altLang="en-US" sz="1500" dirty="0">
                <a:solidFill>
                  <a:schemeClr val="tx2"/>
                </a:solidFill>
                <a:latin typeface="微软雅黑" panose="020B0503020204020204" pitchFamily="34" charset="-122"/>
                <a:ea typeface="微软雅黑" panose="020B0503020204020204" pitchFamily="34" charset="-122"/>
              </a:rPr>
              <a:t>万</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9"/>
                                        </p:tgtEl>
                                        <p:attrNameLst>
                                          <p:attrName>style.visibility</p:attrName>
                                        </p:attrNameLst>
                                      </p:cBhvr>
                                      <p:to>
                                        <p:strVal val="visible"/>
                                      </p:to>
                                    </p:set>
                                    <p:anim calcmode="lin" valueType="num">
                                      <p:cBhvr additive="base">
                                        <p:cTn id="11" dur="100" fill="hold"/>
                                        <p:tgtEl>
                                          <p:spTgt spid="179"/>
                                        </p:tgtEl>
                                        <p:attrNameLst>
                                          <p:attrName>ppt_x</p:attrName>
                                        </p:attrNameLst>
                                      </p:cBhvr>
                                      <p:tavLst>
                                        <p:tav tm="0">
                                          <p:val>
                                            <p:strVal val="0-#ppt_w/2"/>
                                          </p:val>
                                        </p:tav>
                                        <p:tav tm="100000">
                                          <p:val>
                                            <p:strVal val="#ppt_x"/>
                                          </p:val>
                                        </p:tav>
                                      </p:tavLst>
                                    </p:anim>
                                    <p:anim calcmode="lin" valueType="num">
                                      <p:cBhvr additive="base">
                                        <p:cTn id="12" dur="100" fill="hold"/>
                                        <p:tgtEl>
                                          <p:spTgt spid="17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58"/>
                                        </p:tgtEl>
                                        <p:attrNameLst>
                                          <p:attrName>style.visibility</p:attrName>
                                        </p:attrNameLst>
                                      </p:cBhvr>
                                      <p:to>
                                        <p:strVal val="visible"/>
                                      </p:to>
                                    </p:set>
                                    <p:anim calcmode="lin" valueType="num">
                                      <p:cBhvr additive="base">
                                        <p:cTn id="16" dur="100" fill="hold"/>
                                        <p:tgtEl>
                                          <p:spTgt spid="158"/>
                                        </p:tgtEl>
                                        <p:attrNameLst>
                                          <p:attrName>ppt_x</p:attrName>
                                        </p:attrNameLst>
                                      </p:cBhvr>
                                      <p:tavLst>
                                        <p:tav tm="0">
                                          <p:val>
                                            <p:strVal val="0-#ppt_w/2"/>
                                          </p:val>
                                        </p:tav>
                                        <p:tav tm="100000">
                                          <p:val>
                                            <p:strVal val="#ppt_x"/>
                                          </p:val>
                                        </p:tav>
                                      </p:tavLst>
                                    </p:anim>
                                    <p:anim calcmode="lin" valueType="num">
                                      <p:cBhvr additive="base">
                                        <p:cTn id="17" dur="100" fill="hold"/>
                                        <p:tgtEl>
                                          <p:spTgt spid="15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62"/>
                                        </p:tgtEl>
                                        <p:attrNameLst>
                                          <p:attrName>style.visibility</p:attrName>
                                        </p:attrNameLst>
                                      </p:cBhvr>
                                      <p:to>
                                        <p:strVal val="visible"/>
                                      </p:to>
                                    </p:set>
                                    <p:anim calcmode="lin" valueType="num">
                                      <p:cBhvr additive="base">
                                        <p:cTn id="21" dur="100" fill="hold"/>
                                        <p:tgtEl>
                                          <p:spTgt spid="162"/>
                                        </p:tgtEl>
                                        <p:attrNameLst>
                                          <p:attrName>ppt_x</p:attrName>
                                        </p:attrNameLst>
                                      </p:cBhvr>
                                      <p:tavLst>
                                        <p:tav tm="0">
                                          <p:val>
                                            <p:strVal val="0-#ppt_w/2"/>
                                          </p:val>
                                        </p:tav>
                                        <p:tav tm="100000">
                                          <p:val>
                                            <p:strVal val="#ppt_x"/>
                                          </p:val>
                                        </p:tav>
                                      </p:tavLst>
                                    </p:anim>
                                    <p:anim calcmode="lin" valueType="num">
                                      <p:cBhvr additive="base">
                                        <p:cTn id="22" dur="100" fill="hold"/>
                                        <p:tgtEl>
                                          <p:spTgt spid="16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63"/>
                                        </p:tgtEl>
                                        <p:attrNameLst>
                                          <p:attrName>style.visibility</p:attrName>
                                        </p:attrNameLst>
                                      </p:cBhvr>
                                      <p:to>
                                        <p:strVal val="visible"/>
                                      </p:to>
                                    </p:set>
                                    <p:anim calcmode="lin" valueType="num">
                                      <p:cBhvr additive="base">
                                        <p:cTn id="26" dur="100" fill="hold"/>
                                        <p:tgtEl>
                                          <p:spTgt spid="163"/>
                                        </p:tgtEl>
                                        <p:attrNameLst>
                                          <p:attrName>ppt_x</p:attrName>
                                        </p:attrNameLst>
                                      </p:cBhvr>
                                      <p:tavLst>
                                        <p:tav tm="0">
                                          <p:val>
                                            <p:strVal val="0-#ppt_w/2"/>
                                          </p:val>
                                        </p:tav>
                                        <p:tav tm="100000">
                                          <p:val>
                                            <p:strVal val="#ppt_x"/>
                                          </p:val>
                                        </p:tav>
                                      </p:tavLst>
                                    </p:anim>
                                    <p:anim calcmode="lin" valueType="num">
                                      <p:cBhvr additive="base">
                                        <p:cTn id="27" dur="100" fill="hold"/>
                                        <p:tgtEl>
                                          <p:spTgt spid="16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64"/>
                                        </p:tgtEl>
                                        <p:attrNameLst>
                                          <p:attrName>style.visibility</p:attrName>
                                        </p:attrNameLst>
                                      </p:cBhvr>
                                      <p:to>
                                        <p:strVal val="visible"/>
                                      </p:to>
                                    </p:set>
                                    <p:anim calcmode="lin" valueType="num">
                                      <p:cBhvr additive="base">
                                        <p:cTn id="31" dur="100" fill="hold"/>
                                        <p:tgtEl>
                                          <p:spTgt spid="164"/>
                                        </p:tgtEl>
                                        <p:attrNameLst>
                                          <p:attrName>ppt_x</p:attrName>
                                        </p:attrNameLst>
                                      </p:cBhvr>
                                      <p:tavLst>
                                        <p:tav tm="0">
                                          <p:val>
                                            <p:strVal val="0-#ppt_w/2"/>
                                          </p:val>
                                        </p:tav>
                                        <p:tav tm="100000">
                                          <p:val>
                                            <p:strVal val="#ppt_x"/>
                                          </p:val>
                                        </p:tav>
                                      </p:tavLst>
                                    </p:anim>
                                    <p:anim calcmode="lin" valueType="num">
                                      <p:cBhvr additive="base">
                                        <p:cTn id="32" dur="100" fill="hold"/>
                                        <p:tgtEl>
                                          <p:spTgt spid="16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65"/>
                                        </p:tgtEl>
                                        <p:attrNameLst>
                                          <p:attrName>style.visibility</p:attrName>
                                        </p:attrNameLst>
                                      </p:cBhvr>
                                      <p:to>
                                        <p:strVal val="visible"/>
                                      </p:to>
                                    </p:set>
                                    <p:anim calcmode="lin" valueType="num">
                                      <p:cBhvr additive="base">
                                        <p:cTn id="36" dur="100" fill="hold"/>
                                        <p:tgtEl>
                                          <p:spTgt spid="165"/>
                                        </p:tgtEl>
                                        <p:attrNameLst>
                                          <p:attrName>ppt_x</p:attrName>
                                        </p:attrNameLst>
                                      </p:cBhvr>
                                      <p:tavLst>
                                        <p:tav tm="0">
                                          <p:val>
                                            <p:strVal val="0-#ppt_w/2"/>
                                          </p:val>
                                        </p:tav>
                                        <p:tav tm="100000">
                                          <p:val>
                                            <p:strVal val="#ppt_x"/>
                                          </p:val>
                                        </p:tav>
                                      </p:tavLst>
                                    </p:anim>
                                    <p:anim calcmode="lin" valueType="num">
                                      <p:cBhvr additive="base">
                                        <p:cTn id="37" dur="100" fill="hold"/>
                                        <p:tgtEl>
                                          <p:spTgt spid="16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 calcmode="lin" valueType="num">
                                      <p:cBhvr additive="base">
                                        <p:cTn id="41" dur="100" fill="hold"/>
                                        <p:tgtEl>
                                          <p:spTgt spid="166"/>
                                        </p:tgtEl>
                                        <p:attrNameLst>
                                          <p:attrName>ppt_x</p:attrName>
                                        </p:attrNameLst>
                                      </p:cBhvr>
                                      <p:tavLst>
                                        <p:tav tm="0">
                                          <p:val>
                                            <p:strVal val="0-#ppt_w/2"/>
                                          </p:val>
                                        </p:tav>
                                        <p:tav tm="100000">
                                          <p:val>
                                            <p:strVal val="#ppt_x"/>
                                          </p:val>
                                        </p:tav>
                                      </p:tavLst>
                                    </p:anim>
                                    <p:anim calcmode="lin" valueType="num">
                                      <p:cBhvr additive="base">
                                        <p:cTn id="42" dur="100" fill="hold"/>
                                        <p:tgtEl>
                                          <p:spTgt spid="166"/>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67"/>
                                        </p:tgtEl>
                                        <p:attrNameLst>
                                          <p:attrName>style.visibility</p:attrName>
                                        </p:attrNameLst>
                                      </p:cBhvr>
                                      <p:to>
                                        <p:strVal val="visible"/>
                                      </p:to>
                                    </p:set>
                                    <p:anim calcmode="lin" valueType="num">
                                      <p:cBhvr additive="base">
                                        <p:cTn id="46" dur="100" fill="hold"/>
                                        <p:tgtEl>
                                          <p:spTgt spid="167"/>
                                        </p:tgtEl>
                                        <p:attrNameLst>
                                          <p:attrName>ppt_x</p:attrName>
                                        </p:attrNameLst>
                                      </p:cBhvr>
                                      <p:tavLst>
                                        <p:tav tm="0">
                                          <p:val>
                                            <p:strVal val="0-#ppt_w/2"/>
                                          </p:val>
                                        </p:tav>
                                        <p:tav tm="100000">
                                          <p:val>
                                            <p:strVal val="#ppt_x"/>
                                          </p:val>
                                        </p:tav>
                                      </p:tavLst>
                                    </p:anim>
                                    <p:anim calcmode="lin" valueType="num">
                                      <p:cBhvr additive="base">
                                        <p:cTn id="47" dur="100" fill="hold"/>
                                        <p:tgtEl>
                                          <p:spTgt spid="167"/>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178"/>
                                        </p:tgtEl>
                                        <p:attrNameLst>
                                          <p:attrName>style.visibility</p:attrName>
                                        </p:attrNameLst>
                                      </p:cBhvr>
                                      <p:to>
                                        <p:strVal val="visible"/>
                                      </p:to>
                                    </p:set>
                                    <p:anim calcmode="lin" valueType="num">
                                      <p:cBhvr additive="base">
                                        <p:cTn id="51" dur="100" fill="hold"/>
                                        <p:tgtEl>
                                          <p:spTgt spid="178"/>
                                        </p:tgtEl>
                                        <p:attrNameLst>
                                          <p:attrName>ppt_x</p:attrName>
                                        </p:attrNameLst>
                                      </p:cBhvr>
                                      <p:tavLst>
                                        <p:tav tm="0">
                                          <p:val>
                                            <p:strVal val="0-#ppt_w/2"/>
                                          </p:val>
                                        </p:tav>
                                        <p:tav tm="100000">
                                          <p:val>
                                            <p:strVal val="#ppt_x"/>
                                          </p:val>
                                        </p:tav>
                                      </p:tavLst>
                                    </p:anim>
                                    <p:anim calcmode="lin" valueType="num">
                                      <p:cBhvr additive="base">
                                        <p:cTn id="52" dur="100" fill="hold"/>
                                        <p:tgtEl>
                                          <p:spTgt spid="17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197"/>
                                        </p:tgtEl>
                                        <p:attrNameLst>
                                          <p:attrName>style.visibility</p:attrName>
                                        </p:attrNameLst>
                                      </p:cBhvr>
                                      <p:to>
                                        <p:strVal val="visible"/>
                                      </p:to>
                                    </p:set>
                                    <p:anim calcmode="lin" valueType="num">
                                      <p:cBhvr additive="base">
                                        <p:cTn id="56" dur="200" fill="hold"/>
                                        <p:tgtEl>
                                          <p:spTgt spid="197"/>
                                        </p:tgtEl>
                                        <p:attrNameLst>
                                          <p:attrName>ppt_x</p:attrName>
                                        </p:attrNameLst>
                                      </p:cBhvr>
                                      <p:tavLst>
                                        <p:tav tm="0">
                                          <p:val>
                                            <p:strVal val="0-#ppt_w/2"/>
                                          </p:val>
                                        </p:tav>
                                        <p:tav tm="100000">
                                          <p:val>
                                            <p:strVal val="#ppt_x"/>
                                          </p:val>
                                        </p:tav>
                                      </p:tavLst>
                                    </p:anim>
                                    <p:anim calcmode="lin" valueType="num">
                                      <p:cBhvr additive="base">
                                        <p:cTn id="57" dur="200" fill="hold"/>
                                        <p:tgtEl>
                                          <p:spTgt spid="197"/>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157"/>
                                        </p:tgtEl>
                                        <p:attrNameLst>
                                          <p:attrName>style.visibility</p:attrName>
                                        </p:attrNameLst>
                                      </p:cBhvr>
                                      <p:to>
                                        <p:strVal val="visible"/>
                                      </p:to>
                                    </p:set>
                                    <p:anim calcmode="lin" valueType="num">
                                      <p:cBhvr additive="base">
                                        <p:cTn id="61" dur="200" fill="hold"/>
                                        <p:tgtEl>
                                          <p:spTgt spid="157"/>
                                        </p:tgtEl>
                                        <p:attrNameLst>
                                          <p:attrName>ppt_x</p:attrName>
                                        </p:attrNameLst>
                                      </p:cBhvr>
                                      <p:tavLst>
                                        <p:tav tm="0">
                                          <p:val>
                                            <p:strVal val="0-#ppt_w/2"/>
                                          </p:val>
                                        </p:tav>
                                        <p:tav tm="100000">
                                          <p:val>
                                            <p:strVal val="#ppt_x"/>
                                          </p:val>
                                        </p:tav>
                                      </p:tavLst>
                                    </p:anim>
                                    <p:anim calcmode="lin" valueType="num">
                                      <p:cBhvr additive="base">
                                        <p:cTn id="62" dur="200" fill="hold"/>
                                        <p:tgtEl>
                                          <p:spTgt spid="157"/>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180"/>
                                        </p:tgtEl>
                                        <p:attrNameLst>
                                          <p:attrName>style.visibility</p:attrName>
                                        </p:attrNameLst>
                                      </p:cBhvr>
                                      <p:to>
                                        <p:strVal val="visible"/>
                                      </p:to>
                                    </p:set>
                                    <p:animEffect transition="in" filter="wipe(down)">
                                      <p:cBhvr>
                                        <p:cTn id="66" dur="300"/>
                                        <p:tgtEl>
                                          <p:spTgt spid="180"/>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204"/>
                                        </p:tgtEl>
                                        <p:attrNameLst>
                                          <p:attrName>style.visibility</p:attrName>
                                        </p:attrNameLst>
                                      </p:cBhvr>
                                      <p:to>
                                        <p:strVal val="visible"/>
                                      </p:to>
                                    </p:set>
                                    <p:anim calcmode="lin" valueType="num">
                                      <p:cBhvr>
                                        <p:cTn id="70" dur="300" fill="hold"/>
                                        <p:tgtEl>
                                          <p:spTgt spid="204"/>
                                        </p:tgtEl>
                                        <p:attrNameLst>
                                          <p:attrName>ppt_w</p:attrName>
                                        </p:attrNameLst>
                                      </p:cBhvr>
                                      <p:tavLst>
                                        <p:tav tm="0">
                                          <p:val>
                                            <p:fltVal val="0"/>
                                          </p:val>
                                        </p:tav>
                                        <p:tav tm="100000">
                                          <p:val>
                                            <p:strVal val="#ppt_w"/>
                                          </p:val>
                                        </p:tav>
                                      </p:tavLst>
                                    </p:anim>
                                    <p:anim calcmode="lin" valueType="num">
                                      <p:cBhvr>
                                        <p:cTn id="71" dur="300" fill="hold"/>
                                        <p:tgtEl>
                                          <p:spTgt spid="204"/>
                                        </p:tgtEl>
                                        <p:attrNameLst>
                                          <p:attrName>ppt_h</p:attrName>
                                        </p:attrNameLst>
                                      </p:cBhvr>
                                      <p:tavLst>
                                        <p:tav tm="0">
                                          <p:val>
                                            <p:fltVal val="0"/>
                                          </p:val>
                                        </p:tav>
                                        <p:tav tm="100000">
                                          <p:val>
                                            <p:strVal val="#ppt_h"/>
                                          </p:val>
                                        </p:tav>
                                      </p:tavLst>
                                    </p:anim>
                                    <p:animEffect transition="in" filter="fade">
                                      <p:cBhvr>
                                        <p:cTn id="72" dur="300"/>
                                        <p:tgtEl>
                                          <p:spTgt spid="204"/>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181"/>
                                        </p:tgtEl>
                                        <p:attrNameLst>
                                          <p:attrName>style.visibility</p:attrName>
                                        </p:attrNameLst>
                                      </p:cBhvr>
                                      <p:to>
                                        <p:strVal val="visible"/>
                                      </p:to>
                                    </p:set>
                                    <p:animEffect transition="in" filter="wipe(down)">
                                      <p:cBhvr>
                                        <p:cTn id="76" dur="500"/>
                                        <p:tgtEl>
                                          <p:spTgt spid="18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198"/>
                                        </p:tgtEl>
                                        <p:attrNameLst>
                                          <p:attrName>style.visibility</p:attrName>
                                        </p:attrNameLst>
                                      </p:cBhvr>
                                      <p:to>
                                        <p:strVal val="visible"/>
                                      </p:to>
                                    </p:set>
                                    <p:anim calcmode="lin" valueType="num">
                                      <p:cBhvr>
                                        <p:cTn id="80" dur="300" fill="hold"/>
                                        <p:tgtEl>
                                          <p:spTgt spid="198"/>
                                        </p:tgtEl>
                                        <p:attrNameLst>
                                          <p:attrName>ppt_w</p:attrName>
                                        </p:attrNameLst>
                                      </p:cBhvr>
                                      <p:tavLst>
                                        <p:tav tm="0">
                                          <p:val>
                                            <p:fltVal val="0"/>
                                          </p:val>
                                        </p:tav>
                                        <p:tav tm="100000">
                                          <p:val>
                                            <p:strVal val="#ppt_w"/>
                                          </p:val>
                                        </p:tav>
                                      </p:tavLst>
                                    </p:anim>
                                    <p:anim calcmode="lin" valueType="num">
                                      <p:cBhvr>
                                        <p:cTn id="81" dur="300" fill="hold"/>
                                        <p:tgtEl>
                                          <p:spTgt spid="198"/>
                                        </p:tgtEl>
                                        <p:attrNameLst>
                                          <p:attrName>ppt_h</p:attrName>
                                        </p:attrNameLst>
                                      </p:cBhvr>
                                      <p:tavLst>
                                        <p:tav tm="0">
                                          <p:val>
                                            <p:fltVal val="0"/>
                                          </p:val>
                                        </p:tav>
                                        <p:tav tm="100000">
                                          <p:val>
                                            <p:strVal val="#ppt_h"/>
                                          </p:val>
                                        </p:tav>
                                      </p:tavLst>
                                    </p:anim>
                                    <p:animEffect transition="in" filter="fade">
                                      <p:cBhvr>
                                        <p:cTn id="82" dur="300"/>
                                        <p:tgtEl>
                                          <p:spTgt spid="198"/>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159"/>
                                        </p:tgtEl>
                                        <p:attrNameLst>
                                          <p:attrName>style.visibility</p:attrName>
                                        </p:attrNameLst>
                                      </p:cBhvr>
                                      <p:to>
                                        <p:strVal val="visible"/>
                                      </p:to>
                                    </p:set>
                                    <p:anim calcmode="lin" valueType="num">
                                      <p:cBhvr additive="base">
                                        <p:cTn id="86" dur="200" fill="hold"/>
                                        <p:tgtEl>
                                          <p:spTgt spid="159"/>
                                        </p:tgtEl>
                                        <p:attrNameLst>
                                          <p:attrName>ppt_x</p:attrName>
                                        </p:attrNameLst>
                                      </p:cBhvr>
                                      <p:tavLst>
                                        <p:tav tm="0">
                                          <p:val>
                                            <p:strVal val="0-#ppt_w/2"/>
                                          </p:val>
                                        </p:tav>
                                        <p:tav tm="100000">
                                          <p:val>
                                            <p:strVal val="#ppt_x"/>
                                          </p:val>
                                        </p:tav>
                                      </p:tavLst>
                                    </p:anim>
                                    <p:anim calcmode="lin" valueType="num">
                                      <p:cBhvr additive="base">
                                        <p:cTn id="87" dur="200" fill="hold"/>
                                        <p:tgtEl>
                                          <p:spTgt spid="159"/>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182"/>
                                        </p:tgtEl>
                                        <p:attrNameLst>
                                          <p:attrName>style.visibility</p:attrName>
                                        </p:attrNameLst>
                                      </p:cBhvr>
                                      <p:to>
                                        <p:strVal val="visible"/>
                                      </p:to>
                                    </p:set>
                                    <p:animEffect transition="in" filter="wipe(down)">
                                      <p:cBhvr>
                                        <p:cTn id="91" dur="300"/>
                                        <p:tgtEl>
                                          <p:spTgt spid="182"/>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195"/>
                                        </p:tgtEl>
                                        <p:attrNameLst>
                                          <p:attrName>style.visibility</p:attrName>
                                        </p:attrNameLst>
                                      </p:cBhvr>
                                      <p:to>
                                        <p:strVal val="visible"/>
                                      </p:to>
                                    </p:set>
                                    <p:anim calcmode="lin" valueType="num">
                                      <p:cBhvr>
                                        <p:cTn id="95" dur="300" fill="hold"/>
                                        <p:tgtEl>
                                          <p:spTgt spid="195"/>
                                        </p:tgtEl>
                                        <p:attrNameLst>
                                          <p:attrName>ppt_w</p:attrName>
                                        </p:attrNameLst>
                                      </p:cBhvr>
                                      <p:tavLst>
                                        <p:tav tm="0">
                                          <p:val>
                                            <p:fltVal val="0"/>
                                          </p:val>
                                        </p:tav>
                                        <p:tav tm="100000">
                                          <p:val>
                                            <p:strVal val="#ppt_w"/>
                                          </p:val>
                                        </p:tav>
                                      </p:tavLst>
                                    </p:anim>
                                    <p:anim calcmode="lin" valueType="num">
                                      <p:cBhvr>
                                        <p:cTn id="96" dur="300" fill="hold"/>
                                        <p:tgtEl>
                                          <p:spTgt spid="195"/>
                                        </p:tgtEl>
                                        <p:attrNameLst>
                                          <p:attrName>ppt_h</p:attrName>
                                        </p:attrNameLst>
                                      </p:cBhvr>
                                      <p:tavLst>
                                        <p:tav tm="0">
                                          <p:val>
                                            <p:fltVal val="0"/>
                                          </p:val>
                                        </p:tav>
                                        <p:tav tm="100000">
                                          <p:val>
                                            <p:strVal val="#ppt_h"/>
                                          </p:val>
                                        </p:tav>
                                      </p:tavLst>
                                    </p:anim>
                                    <p:animEffect transition="in" filter="fade">
                                      <p:cBhvr>
                                        <p:cTn id="97" dur="300"/>
                                        <p:tgtEl>
                                          <p:spTgt spid="195"/>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183"/>
                                        </p:tgtEl>
                                        <p:attrNameLst>
                                          <p:attrName>style.visibility</p:attrName>
                                        </p:attrNameLst>
                                      </p:cBhvr>
                                      <p:to>
                                        <p:strVal val="visible"/>
                                      </p:to>
                                    </p:set>
                                    <p:animEffect transition="in" filter="wipe(down)">
                                      <p:cBhvr>
                                        <p:cTn id="101" dur="500"/>
                                        <p:tgtEl>
                                          <p:spTgt spid="18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99"/>
                                        </p:tgtEl>
                                        <p:attrNameLst>
                                          <p:attrName>style.visibility</p:attrName>
                                        </p:attrNameLst>
                                      </p:cBhvr>
                                      <p:to>
                                        <p:strVal val="visible"/>
                                      </p:to>
                                    </p:set>
                                    <p:anim calcmode="lin" valueType="num">
                                      <p:cBhvr>
                                        <p:cTn id="105" dur="300" fill="hold"/>
                                        <p:tgtEl>
                                          <p:spTgt spid="199"/>
                                        </p:tgtEl>
                                        <p:attrNameLst>
                                          <p:attrName>ppt_w</p:attrName>
                                        </p:attrNameLst>
                                      </p:cBhvr>
                                      <p:tavLst>
                                        <p:tav tm="0">
                                          <p:val>
                                            <p:fltVal val="0"/>
                                          </p:val>
                                        </p:tav>
                                        <p:tav tm="100000">
                                          <p:val>
                                            <p:strVal val="#ppt_w"/>
                                          </p:val>
                                        </p:tav>
                                      </p:tavLst>
                                    </p:anim>
                                    <p:anim calcmode="lin" valueType="num">
                                      <p:cBhvr>
                                        <p:cTn id="106" dur="300" fill="hold"/>
                                        <p:tgtEl>
                                          <p:spTgt spid="199"/>
                                        </p:tgtEl>
                                        <p:attrNameLst>
                                          <p:attrName>ppt_h</p:attrName>
                                        </p:attrNameLst>
                                      </p:cBhvr>
                                      <p:tavLst>
                                        <p:tav tm="0">
                                          <p:val>
                                            <p:fltVal val="0"/>
                                          </p:val>
                                        </p:tav>
                                        <p:tav tm="100000">
                                          <p:val>
                                            <p:strVal val="#ppt_h"/>
                                          </p:val>
                                        </p:tav>
                                      </p:tavLst>
                                    </p:anim>
                                    <p:animEffect transition="in" filter="fade">
                                      <p:cBhvr>
                                        <p:cTn id="107" dur="300"/>
                                        <p:tgtEl>
                                          <p:spTgt spid="199"/>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160"/>
                                        </p:tgtEl>
                                        <p:attrNameLst>
                                          <p:attrName>style.visibility</p:attrName>
                                        </p:attrNameLst>
                                      </p:cBhvr>
                                      <p:to>
                                        <p:strVal val="visible"/>
                                      </p:to>
                                    </p:set>
                                    <p:anim calcmode="lin" valueType="num">
                                      <p:cBhvr additive="base">
                                        <p:cTn id="111" dur="200" fill="hold"/>
                                        <p:tgtEl>
                                          <p:spTgt spid="160"/>
                                        </p:tgtEl>
                                        <p:attrNameLst>
                                          <p:attrName>ppt_x</p:attrName>
                                        </p:attrNameLst>
                                      </p:cBhvr>
                                      <p:tavLst>
                                        <p:tav tm="0">
                                          <p:val>
                                            <p:strVal val="0-#ppt_w/2"/>
                                          </p:val>
                                        </p:tav>
                                        <p:tav tm="100000">
                                          <p:val>
                                            <p:strVal val="#ppt_x"/>
                                          </p:val>
                                        </p:tav>
                                      </p:tavLst>
                                    </p:anim>
                                    <p:anim calcmode="lin" valueType="num">
                                      <p:cBhvr additive="base">
                                        <p:cTn id="112" dur="200" fill="hold"/>
                                        <p:tgtEl>
                                          <p:spTgt spid="160"/>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184"/>
                                        </p:tgtEl>
                                        <p:attrNameLst>
                                          <p:attrName>style.visibility</p:attrName>
                                        </p:attrNameLst>
                                      </p:cBhvr>
                                      <p:to>
                                        <p:strVal val="visible"/>
                                      </p:to>
                                    </p:set>
                                    <p:animEffect transition="in" filter="wipe(down)">
                                      <p:cBhvr>
                                        <p:cTn id="116" dur="300"/>
                                        <p:tgtEl>
                                          <p:spTgt spid="184"/>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194"/>
                                        </p:tgtEl>
                                        <p:attrNameLst>
                                          <p:attrName>style.visibility</p:attrName>
                                        </p:attrNameLst>
                                      </p:cBhvr>
                                      <p:to>
                                        <p:strVal val="visible"/>
                                      </p:to>
                                    </p:set>
                                    <p:anim calcmode="lin" valueType="num">
                                      <p:cBhvr>
                                        <p:cTn id="120" dur="300" fill="hold"/>
                                        <p:tgtEl>
                                          <p:spTgt spid="194"/>
                                        </p:tgtEl>
                                        <p:attrNameLst>
                                          <p:attrName>ppt_w</p:attrName>
                                        </p:attrNameLst>
                                      </p:cBhvr>
                                      <p:tavLst>
                                        <p:tav tm="0">
                                          <p:val>
                                            <p:fltVal val="0"/>
                                          </p:val>
                                        </p:tav>
                                        <p:tav tm="100000">
                                          <p:val>
                                            <p:strVal val="#ppt_w"/>
                                          </p:val>
                                        </p:tav>
                                      </p:tavLst>
                                    </p:anim>
                                    <p:anim calcmode="lin" valueType="num">
                                      <p:cBhvr>
                                        <p:cTn id="121" dur="300" fill="hold"/>
                                        <p:tgtEl>
                                          <p:spTgt spid="194"/>
                                        </p:tgtEl>
                                        <p:attrNameLst>
                                          <p:attrName>ppt_h</p:attrName>
                                        </p:attrNameLst>
                                      </p:cBhvr>
                                      <p:tavLst>
                                        <p:tav tm="0">
                                          <p:val>
                                            <p:fltVal val="0"/>
                                          </p:val>
                                        </p:tav>
                                        <p:tav tm="100000">
                                          <p:val>
                                            <p:strVal val="#ppt_h"/>
                                          </p:val>
                                        </p:tav>
                                      </p:tavLst>
                                    </p:anim>
                                    <p:animEffect transition="in" filter="fade">
                                      <p:cBhvr>
                                        <p:cTn id="122" dur="300"/>
                                        <p:tgtEl>
                                          <p:spTgt spid="194"/>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185"/>
                                        </p:tgtEl>
                                        <p:attrNameLst>
                                          <p:attrName>style.visibility</p:attrName>
                                        </p:attrNameLst>
                                      </p:cBhvr>
                                      <p:to>
                                        <p:strVal val="visible"/>
                                      </p:to>
                                    </p:set>
                                    <p:animEffect transition="in" filter="wipe(down)">
                                      <p:cBhvr>
                                        <p:cTn id="126" dur="500"/>
                                        <p:tgtEl>
                                          <p:spTgt spid="185"/>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200"/>
                                        </p:tgtEl>
                                        <p:attrNameLst>
                                          <p:attrName>style.visibility</p:attrName>
                                        </p:attrNameLst>
                                      </p:cBhvr>
                                      <p:to>
                                        <p:strVal val="visible"/>
                                      </p:to>
                                    </p:set>
                                    <p:anim calcmode="lin" valueType="num">
                                      <p:cBhvr>
                                        <p:cTn id="130" dur="300" fill="hold"/>
                                        <p:tgtEl>
                                          <p:spTgt spid="200"/>
                                        </p:tgtEl>
                                        <p:attrNameLst>
                                          <p:attrName>ppt_w</p:attrName>
                                        </p:attrNameLst>
                                      </p:cBhvr>
                                      <p:tavLst>
                                        <p:tav tm="0">
                                          <p:val>
                                            <p:fltVal val="0"/>
                                          </p:val>
                                        </p:tav>
                                        <p:tav tm="100000">
                                          <p:val>
                                            <p:strVal val="#ppt_w"/>
                                          </p:val>
                                        </p:tav>
                                      </p:tavLst>
                                    </p:anim>
                                    <p:anim calcmode="lin" valueType="num">
                                      <p:cBhvr>
                                        <p:cTn id="131" dur="300" fill="hold"/>
                                        <p:tgtEl>
                                          <p:spTgt spid="200"/>
                                        </p:tgtEl>
                                        <p:attrNameLst>
                                          <p:attrName>ppt_h</p:attrName>
                                        </p:attrNameLst>
                                      </p:cBhvr>
                                      <p:tavLst>
                                        <p:tav tm="0">
                                          <p:val>
                                            <p:fltVal val="0"/>
                                          </p:val>
                                        </p:tav>
                                        <p:tav tm="100000">
                                          <p:val>
                                            <p:strVal val="#ppt_h"/>
                                          </p:val>
                                        </p:tav>
                                      </p:tavLst>
                                    </p:anim>
                                    <p:animEffect transition="in" filter="fade">
                                      <p:cBhvr>
                                        <p:cTn id="132" dur="300"/>
                                        <p:tgtEl>
                                          <p:spTgt spid="200"/>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161"/>
                                        </p:tgtEl>
                                        <p:attrNameLst>
                                          <p:attrName>style.visibility</p:attrName>
                                        </p:attrNameLst>
                                      </p:cBhvr>
                                      <p:to>
                                        <p:strVal val="visible"/>
                                      </p:to>
                                    </p:set>
                                    <p:anim calcmode="lin" valueType="num">
                                      <p:cBhvr additive="base">
                                        <p:cTn id="136" dur="200" fill="hold"/>
                                        <p:tgtEl>
                                          <p:spTgt spid="161"/>
                                        </p:tgtEl>
                                        <p:attrNameLst>
                                          <p:attrName>ppt_x</p:attrName>
                                        </p:attrNameLst>
                                      </p:cBhvr>
                                      <p:tavLst>
                                        <p:tav tm="0">
                                          <p:val>
                                            <p:strVal val="0-#ppt_w/2"/>
                                          </p:val>
                                        </p:tav>
                                        <p:tav tm="100000">
                                          <p:val>
                                            <p:strVal val="#ppt_x"/>
                                          </p:val>
                                        </p:tav>
                                      </p:tavLst>
                                    </p:anim>
                                    <p:anim calcmode="lin" valueType="num">
                                      <p:cBhvr additive="base">
                                        <p:cTn id="137" dur="200" fill="hold"/>
                                        <p:tgtEl>
                                          <p:spTgt spid="161"/>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186"/>
                                        </p:tgtEl>
                                        <p:attrNameLst>
                                          <p:attrName>style.visibility</p:attrName>
                                        </p:attrNameLst>
                                      </p:cBhvr>
                                      <p:to>
                                        <p:strVal val="visible"/>
                                      </p:to>
                                    </p:set>
                                    <p:animEffect transition="in" filter="wipe(down)">
                                      <p:cBhvr>
                                        <p:cTn id="141" dur="300"/>
                                        <p:tgtEl>
                                          <p:spTgt spid="186"/>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196"/>
                                        </p:tgtEl>
                                        <p:attrNameLst>
                                          <p:attrName>style.visibility</p:attrName>
                                        </p:attrNameLst>
                                      </p:cBhvr>
                                      <p:to>
                                        <p:strVal val="visible"/>
                                      </p:to>
                                    </p:set>
                                    <p:anim calcmode="lin" valueType="num">
                                      <p:cBhvr>
                                        <p:cTn id="145" dur="300" fill="hold"/>
                                        <p:tgtEl>
                                          <p:spTgt spid="196"/>
                                        </p:tgtEl>
                                        <p:attrNameLst>
                                          <p:attrName>ppt_w</p:attrName>
                                        </p:attrNameLst>
                                      </p:cBhvr>
                                      <p:tavLst>
                                        <p:tav tm="0">
                                          <p:val>
                                            <p:fltVal val="0"/>
                                          </p:val>
                                        </p:tav>
                                        <p:tav tm="100000">
                                          <p:val>
                                            <p:strVal val="#ppt_w"/>
                                          </p:val>
                                        </p:tav>
                                      </p:tavLst>
                                    </p:anim>
                                    <p:anim calcmode="lin" valueType="num">
                                      <p:cBhvr>
                                        <p:cTn id="146" dur="300" fill="hold"/>
                                        <p:tgtEl>
                                          <p:spTgt spid="196"/>
                                        </p:tgtEl>
                                        <p:attrNameLst>
                                          <p:attrName>ppt_h</p:attrName>
                                        </p:attrNameLst>
                                      </p:cBhvr>
                                      <p:tavLst>
                                        <p:tav tm="0">
                                          <p:val>
                                            <p:fltVal val="0"/>
                                          </p:val>
                                        </p:tav>
                                        <p:tav tm="100000">
                                          <p:val>
                                            <p:strVal val="#ppt_h"/>
                                          </p:val>
                                        </p:tav>
                                      </p:tavLst>
                                    </p:anim>
                                    <p:animEffect transition="in" filter="fade">
                                      <p:cBhvr>
                                        <p:cTn id="147" dur="300"/>
                                        <p:tgtEl>
                                          <p:spTgt spid="196"/>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down)">
                                      <p:cBhvr>
                                        <p:cTn id="151" dur="500"/>
                                        <p:tgtEl>
                                          <p:spTgt spid="187"/>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201"/>
                                        </p:tgtEl>
                                        <p:attrNameLst>
                                          <p:attrName>style.visibility</p:attrName>
                                        </p:attrNameLst>
                                      </p:cBhvr>
                                      <p:to>
                                        <p:strVal val="visible"/>
                                      </p:to>
                                    </p:set>
                                    <p:anim calcmode="lin" valueType="num">
                                      <p:cBhvr>
                                        <p:cTn id="155" dur="300" fill="hold"/>
                                        <p:tgtEl>
                                          <p:spTgt spid="201"/>
                                        </p:tgtEl>
                                        <p:attrNameLst>
                                          <p:attrName>ppt_w</p:attrName>
                                        </p:attrNameLst>
                                      </p:cBhvr>
                                      <p:tavLst>
                                        <p:tav tm="0">
                                          <p:val>
                                            <p:fltVal val="0"/>
                                          </p:val>
                                        </p:tav>
                                        <p:tav tm="100000">
                                          <p:val>
                                            <p:strVal val="#ppt_w"/>
                                          </p:val>
                                        </p:tav>
                                      </p:tavLst>
                                    </p:anim>
                                    <p:anim calcmode="lin" valueType="num">
                                      <p:cBhvr>
                                        <p:cTn id="156" dur="300" fill="hold"/>
                                        <p:tgtEl>
                                          <p:spTgt spid="201"/>
                                        </p:tgtEl>
                                        <p:attrNameLst>
                                          <p:attrName>ppt_h</p:attrName>
                                        </p:attrNameLst>
                                      </p:cBhvr>
                                      <p:tavLst>
                                        <p:tav tm="0">
                                          <p:val>
                                            <p:fltVal val="0"/>
                                          </p:val>
                                        </p:tav>
                                        <p:tav tm="100000">
                                          <p:val>
                                            <p:strVal val="#ppt_h"/>
                                          </p:val>
                                        </p:tav>
                                      </p:tavLst>
                                    </p:anim>
                                    <p:animEffect transition="in" filter="fade">
                                      <p:cBhvr>
                                        <p:cTn id="157" dur="300"/>
                                        <p:tgtEl>
                                          <p:spTgt spid="201"/>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189"/>
                                        </p:tgtEl>
                                        <p:attrNameLst>
                                          <p:attrName>style.visibility</p:attrName>
                                        </p:attrNameLst>
                                      </p:cBhvr>
                                      <p:to>
                                        <p:strVal val="visible"/>
                                      </p:to>
                                    </p:set>
                                    <p:anim calcmode="lin" valueType="num">
                                      <p:cBhvr additive="base">
                                        <p:cTn id="161" dur="300" fill="hold"/>
                                        <p:tgtEl>
                                          <p:spTgt spid="189"/>
                                        </p:tgtEl>
                                        <p:attrNameLst>
                                          <p:attrName>ppt_x</p:attrName>
                                        </p:attrNameLst>
                                      </p:cBhvr>
                                      <p:tavLst>
                                        <p:tav tm="0">
                                          <p:val>
                                            <p:strVal val="1+#ppt_w/2"/>
                                          </p:val>
                                        </p:tav>
                                        <p:tav tm="100000">
                                          <p:val>
                                            <p:strVal val="#ppt_x"/>
                                          </p:val>
                                        </p:tav>
                                      </p:tavLst>
                                    </p:anim>
                                    <p:anim calcmode="lin" valueType="num">
                                      <p:cBhvr additive="base">
                                        <p:cTn id="162" dur="300" fill="hold"/>
                                        <p:tgtEl>
                                          <p:spTgt spid="189"/>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188"/>
                                        </p:tgtEl>
                                        <p:attrNameLst>
                                          <p:attrName>style.visibility</p:attrName>
                                        </p:attrNameLst>
                                      </p:cBhvr>
                                      <p:to>
                                        <p:strVal val="visible"/>
                                      </p:to>
                                    </p:set>
                                    <p:anim calcmode="lin" valueType="num">
                                      <p:cBhvr additive="base">
                                        <p:cTn id="166" dur="300" fill="hold"/>
                                        <p:tgtEl>
                                          <p:spTgt spid="188"/>
                                        </p:tgtEl>
                                        <p:attrNameLst>
                                          <p:attrName>ppt_x</p:attrName>
                                        </p:attrNameLst>
                                      </p:cBhvr>
                                      <p:tavLst>
                                        <p:tav tm="0">
                                          <p:val>
                                            <p:strVal val="1+#ppt_w/2"/>
                                          </p:val>
                                        </p:tav>
                                        <p:tav tm="100000">
                                          <p:val>
                                            <p:strVal val="#ppt_x"/>
                                          </p:val>
                                        </p:tav>
                                      </p:tavLst>
                                    </p:anim>
                                    <p:anim calcmode="lin" valueType="num">
                                      <p:cBhvr additive="base">
                                        <p:cTn id="167" dur="300" fill="hold"/>
                                        <p:tgtEl>
                                          <p:spTgt spid="188"/>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191"/>
                                        </p:tgtEl>
                                        <p:attrNameLst>
                                          <p:attrName>style.visibility</p:attrName>
                                        </p:attrNameLst>
                                      </p:cBhvr>
                                      <p:to>
                                        <p:strVal val="visible"/>
                                      </p:to>
                                    </p:set>
                                    <p:animEffect transition="in" filter="wipe(left)">
                                      <p:cBhvr>
                                        <p:cTn id="171" dur="500"/>
                                        <p:tgtEl>
                                          <p:spTgt spid="191"/>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190"/>
                                        </p:tgtEl>
                                        <p:attrNameLst>
                                          <p:attrName>style.visibility</p:attrName>
                                        </p:attrNameLst>
                                      </p:cBhvr>
                                      <p:to>
                                        <p:strVal val="visible"/>
                                      </p:to>
                                    </p:set>
                                    <p:animEffect transition="in" filter="wipe(left)">
                                      <p:cBhvr>
                                        <p:cTn id="175" dur="500"/>
                                        <p:tgtEl>
                                          <p:spTgt spid="190"/>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192"/>
                                        </p:tgtEl>
                                        <p:attrNameLst>
                                          <p:attrName>style.visibility</p:attrName>
                                        </p:attrNameLst>
                                      </p:cBhvr>
                                      <p:to>
                                        <p:strVal val="visible"/>
                                      </p:to>
                                    </p:set>
                                    <p:animEffect transition="in" filter="wipe(left)">
                                      <p:cBhvr>
                                        <p:cTn id="179" dur="500"/>
                                        <p:tgtEl>
                                          <p:spTgt spid="192"/>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202"/>
                                        </p:tgtEl>
                                        <p:attrNameLst>
                                          <p:attrName>style.visibility</p:attrName>
                                        </p:attrNameLst>
                                      </p:cBhvr>
                                      <p:to>
                                        <p:strVal val="visible"/>
                                      </p:to>
                                    </p:set>
                                    <p:animEffect transition="in" filter="wipe(down)">
                                      <p:cBhvr>
                                        <p:cTn id="183" dur="500"/>
                                        <p:tgtEl>
                                          <p:spTgt spid="202"/>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193"/>
                                        </p:tgtEl>
                                        <p:attrNameLst>
                                          <p:attrName>style.visibility</p:attrName>
                                        </p:attrNameLst>
                                      </p:cBhvr>
                                      <p:to>
                                        <p:strVal val="visible"/>
                                      </p:to>
                                    </p:set>
                                    <p:animEffect transition="in" filter="wipe(left)">
                                      <p:cBhvr>
                                        <p:cTn id="187" dur="500"/>
                                        <p:tgtEl>
                                          <p:spTgt spid="193"/>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203"/>
                                        </p:tgtEl>
                                        <p:attrNameLst>
                                          <p:attrName>style.visibility</p:attrName>
                                        </p:attrNameLst>
                                      </p:cBhvr>
                                      <p:to>
                                        <p:strVal val="visible"/>
                                      </p:to>
                                    </p:set>
                                    <p:animEffect transition="in" filter="wipe(down)">
                                      <p:cBhvr>
                                        <p:cTn id="191"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p:bldP spid="159" grpId="0"/>
      <p:bldP spid="160" grpId="0"/>
      <p:bldP spid="161" grpId="0"/>
      <p:bldP spid="162" grpId="0"/>
      <p:bldP spid="163" grpId="0"/>
      <p:bldP spid="164" grpId="0"/>
      <p:bldP spid="165" grpId="0"/>
      <p:bldP spid="166" grpId="0"/>
      <p:bldP spid="167" grpId="0"/>
      <p:bldP spid="178"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animBg="1"/>
      <p:bldP spid="203" grpId="0" animBg="1"/>
      <p:bldP spid="2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79752" y="928596"/>
            <a:ext cx="4089812" cy="4091292"/>
            <a:chOff x="1194616" y="1313664"/>
            <a:chExt cx="4849465" cy="4849465"/>
          </a:xfrm>
        </p:grpSpPr>
        <p:grpSp>
          <p:nvGrpSpPr>
            <p:cNvPr id="31" name="组合 30"/>
            <p:cNvGrpSpPr/>
            <p:nvPr/>
          </p:nvGrpSpPr>
          <p:grpSpPr>
            <a:xfrm>
              <a:off x="1194616" y="1313664"/>
              <a:ext cx="4849465" cy="4849465"/>
              <a:chOff x="525600" y="542925"/>
              <a:chExt cx="4464050" cy="4464050"/>
            </a:xfrm>
            <a:effectLst>
              <a:outerShdw blurRad="50800" dist="38100" dir="13500000" algn="br" rotWithShape="0">
                <a:schemeClr val="bg1">
                  <a:alpha val="40000"/>
                </a:schemeClr>
              </a:outerShdw>
            </a:effectLst>
          </p:grpSpPr>
          <p:pic>
            <p:nvPicPr>
              <p:cNvPr id="33" name="Picture 6" descr="C:\Users\Administrator\Desktop\touying.png"/>
              <p:cNvPicPr>
                <a:picLocks noChangeAspect="1" noChangeArrowheads="1"/>
              </p:cNvPicPr>
              <p:nvPr/>
            </p:nvPicPr>
            <p:blipFill>
              <a:blip r:embed="rId1">
                <a:extLst>
                  <a:ext uri="{28A0092B-C50C-407E-A947-70E740481C1C}">
                    <a14:useLocalDpi xmlns:a14="http://schemas.microsoft.com/office/drawing/2010/main" val="0"/>
                  </a:ext>
                </a:extLst>
              </a:blip>
              <a:srcRect l="16029" t="35500" r="16064" b="57500"/>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Users\Administrator\Desktop\comp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2" descr="C:\Users\Administrator.MICROSO-BQCPAHA\Desktop\shutterstock_55757377.jpg"/>
            <p:cNvPicPr>
              <a:picLocks noChangeAspect="1" noChangeArrowheads="1"/>
            </p:cNvPicPr>
            <p:nvPr/>
          </p:nvPicPr>
          <p:blipFill>
            <a:blip r:embed="rId3">
              <a:graysc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663466" y="2151286"/>
              <a:ext cx="3910159" cy="26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grpSp>
        <p:nvGrpSpPr>
          <p:cNvPr id="35" name="组合 34"/>
          <p:cNvGrpSpPr/>
          <p:nvPr/>
        </p:nvGrpSpPr>
        <p:grpSpPr>
          <a:xfrm>
            <a:off x="2449327" y="2428727"/>
            <a:ext cx="2474802" cy="2475697"/>
            <a:chOff x="3626166" y="3110078"/>
            <a:chExt cx="2934479" cy="2934479"/>
          </a:xfrm>
        </p:grpSpPr>
        <p:grpSp>
          <p:nvGrpSpPr>
            <p:cNvPr id="36" name="组合 35"/>
            <p:cNvGrpSpPr/>
            <p:nvPr/>
          </p:nvGrpSpPr>
          <p:grpSpPr>
            <a:xfrm>
              <a:off x="3626166" y="3110078"/>
              <a:ext cx="2934479" cy="2934479"/>
              <a:chOff x="525600" y="542925"/>
              <a:chExt cx="4464050" cy="4464050"/>
            </a:xfrm>
            <a:effectLst>
              <a:outerShdw blurRad="50800" dist="38100" dir="13500000" algn="br" rotWithShape="0">
                <a:schemeClr val="bg1">
                  <a:alpha val="40000"/>
                </a:schemeClr>
              </a:outerShdw>
            </a:effectLst>
          </p:grpSpPr>
          <p:pic>
            <p:nvPicPr>
              <p:cNvPr id="38" name="Picture 6" descr="C:\Users\Administrator\Desktop\touying.png"/>
              <p:cNvPicPr>
                <a:picLocks noChangeAspect="1" noChangeArrowheads="1"/>
              </p:cNvPicPr>
              <p:nvPr/>
            </p:nvPicPr>
            <p:blipFill>
              <a:blip r:embed="rId1">
                <a:extLst>
                  <a:ext uri="{28A0092B-C50C-407E-A947-70E740481C1C}">
                    <a14:useLocalDpi xmlns:a14="http://schemas.microsoft.com/office/drawing/2010/main" val="0"/>
                  </a:ext>
                </a:extLst>
              </a:blip>
              <a:srcRect l="16029" t="35500" r="16064" b="57500"/>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Users\Administrator\Desktop\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2" descr="C:\Users\Administrator.MICROSO-BQCPAHA\Desktop\shutterstock_55757377.jp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877481" y="3592978"/>
              <a:ext cx="2406447" cy="1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40" name="TextBox 39"/>
          <p:cNvSpPr txBox="1"/>
          <p:nvPr/>
        </p:nvSpPr>
        <p:spPr>
          <a:xfrm>
            <a:off x="5692169" y="2977820"/>
            <a:ext cx="3025840" cy="511370"/>
          </a:xfrm>
          <a:prstGeom prst="rect">
            <a:avLst/>
          </a:prstGeom>
          <a:noFill/>
        </p:spPr>
        <p:txBody>
          <a:bodyPr wrap="square" lIns="70560" tIns="35280" rIns="70560" bIns="3528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5697932" y="2669047"/>
            <a:ext cx="1681381" cy="302081"/>
          </a:xfrm>
          <a:prstGeom prst="rect">
            <a:avLst/>
          </a:prstGeom>
          <a:noFill/>
        </p:spPr>
        <p:txBody>
          <a:bodyPr wrap="none" lIns="70560" tIns="35280" rIns="70560" bIns="35280" rtlCol="0">
            <a:spAutoFit/>
          </a:bodyPr>
          <a:lstStyle/>
          <a:p>
            <a:r>
              <a:rPr lang="zh-CN" altLang="en-US" sz="1500" b="1" dirty="0">
                <a:latin typeface="微软雅黑" panose="020B0503020204020204" pitchFamily="34" charset="-122"/>
                <a:ea typeface="微软雅黑" panose="020B0503020204020204" pitchFamily="34" charset="-122"/>
              </a:rPr>
              <a:t>思想认识不断提高</a:t>
            </a:r>
            <a:endParaRPr lang="zh-CN" altLang="en-US" sz="1500" b="1" dirty="0">
              <a:latin typeface="微软雅黑" panose="020B0503020204020204" pitchFamily="34" charset="-122"/>
              <a:ea typeface="微软雅黑" panose="020B0503020204020204" pitchFamily="34" charset="-122"/>
            </a:endParaRPr>
          </a:p>
        </p:txBody>
      </p:sp>
      <p:sp>
        <p:nvSpPr>
          <p:cNvPr id="42" name="TextBox 41"/>
          <p:cNvSpPr txBox="1"/>
          <p:nvPr/>
        </p:nvSpPr>
        <p:spPr>
          <a:xfrm>
            <a:off x="5698241" y="4064539"/>
            <a:ext cx="2978583" cy="511370"/>
          </a:xfrm>
          <a:prstGeom prst="rect">
            <a:avLst/>
          </a:prstGeom>
          <a:noFill/>
        </p:spPr>
        <p:txBody>
          <a:bodyPr wrap="square" lIns="70560" tIns="35280" rIns="70560" bIns="3528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5704003" y="3755767"/>
            <a:ext cx="1681381" cy="302081"/>
          </a:xfrm>
          <a:prstGeom prst="rect">
            <a:avLst/>
          </a:prstGeom>
          <a:noFill/>
        </p:spPr>
        <p:txBody>
          <a:bodyPr wrap="none" lIns="70560" tIns="35280" rIns="70560" bIns="35280" rtlCol="0">
            <a:spAutoFit/>
          </a:bodyPr>
          <a:lstStyle/>
          <a:p>
            <a:r>
              <a:rPr lang="zh-CN" altLang="en-US" sz="1500" b="1" dirty="0">
                <a:latin typeface="微软雅黑" panose="020B0503020204020204" pitchFamily="34" charset="-122"/>
                <a:ea typeface="微软雅黑" panose="020B0503020204020204" pitchFamily="34" charset="-122"/>
              </a:rPr>
              <a:t>部门管理逐渐强化</a:t>
            </a:r>
            <a:endParaRPr lang="zh-CN" altLang="en-US" sz="1500" b="1" dirty="0">
              <a:latin typeface="微软雅黑" panose="020B0503020204020204" pitchFamily="34" charset="-122"/>
              <a:ea typeface="微软雅黑" panose="020B0503020204020204" pitchFamily="34" charset="-122"/>
            </a:endParaRPr>
          </a:p>
        </p:txBody>
      </p:sp>
      <p:sp>
        <p:nvSpPr>
          <p:cNvPr id="44" name="TextBox 43"/>
          <p:cNvSpPr txBox="1"/>
          <p:nvPr/>
        </p:nvSpPr>
        <p:spPr>
          <a:xfrm>
            <a:off x="5684147" y="1846066"/>
            <a:ext cx="2978583" cy="511370"/>
          </a:xfrm>
          <a:prstGeom prst="rect">
            <a:avLst/>
          </a:prstGeom>
          <a:noFill/>
        </p:spPr>
        <p:txBody>
          <a:bodyPr wrap="square" lIns="70560" tIns="35280" rIns="70560" bIns="3528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latin typeface="微软雅黑" panose="020B0503020204020204" pitchFamily="34" charset="-122"/>
              <a:ea typeface="微软雅黑" panose="020B0503020204020204" pitchFamily="34" charset="-122"/>
            </a:endParaRPr>
          </a:p>
        </p:txBody>
      </p:sp>
      <p:sp>
        <p:nvSpPr>
          <p:cNvPr id="45" name="TextBox 44"/>
          <p:cNvSpPr txBox="1"/>
          <p:nvPr/>
        </p:nvSpPr>
        <p:spPr>
          <a:xfrm>
            <a:off x="5689909" y="1537293"/>
            <a:ext cx="1681381" cy="302081"/>
          </a:xfrm>
          <a:prstGeom prst="rect">
            <a:avLst/>
          </a:prstGeom>
          <a:noFill/>
        </p:spPr>
        <p:txBody>
          <a:bodyPr wrap="none" lIns="70560" tIns="35280" rIns="70560" bIns="35280" rtlCol="0">
            <a:spAutoFit/>
          </a:bodyPr>
          <a:lstStyle/>
          <a:p>
            <a:r>
              <a:rPr lang="zh-CN" altLang="en-US" sz="1500" b="1" dirty="0">
                <a:latin typeface="微软雅黑" panose="020B0503020204020204" pitchFamily="34" charset="-122"/>
                <a:ea typeface="微软雅黑" panose="020B0503020204020204" pitchFamily="34" charset="-122"/>
              </a:rPr>
              <a:t>总体目标顺利完成</a:t>
            </a:r>
            <a:endParaRPr lang="zh-CN" altLang="en-US" sz="1500" b="1" dirty="0">
              <a:latin typeface="微软雅黑" panose="020B0503020204020204" pitchFamily="34" charset="-122"/>
              <a:ea typeface="微软雅黑" panose="020B0503020204020204" pitchFamily="34" charset="-122"/>
            </a:endParaRPr>
          </a:p>
        </p:txBody>
      </p:sp>
      <p:grpSp>
        <p:nvGrpSpPr>
          <p:cNvPr id="46" name="组合 45"/>
          <p:cNvGrpSpPr>
            <a:grpSpLocks noChangeAspect="1"/>
          </p:cNvGrpSpPr>
          <p:nvPr/>
        </p:nvGrpSpPr>
        <p:grpSpPr>
          <a:xfrm>
            <a:off x="5228742" y="1510386"/>
            <a:ext cx="380356" cy="380357"/>
            <a:chOff x="3978169" y="4566337"/>
            <a:chExt cx="1698112" cy="1698112"/>
          </a:xfrm>
        </p:grpSpPr>
        <p:sp>
          <p:nvSpPr>
            <p:cNvPr id="50" name="Oval 62"/>
            <p:cNvSpPr>
              <a:spLocks noChangeArrowheads="1"/>
            </p:cNvSpPr>
            <p:nvPr/>
          </p:nvSpPr>
          <p:spPr bwMode="auto">
            <a:xfrm>
              <a:off x="3978169" y="4566337"/>
              <a:ext cx="1698112" cy="1698112"/>
            </a:xfrm>
            <a:prstGeom prst="ellipse">
              <a:avLst/>
            </a:prstGeom>
            <a:solidFill>
              <a:schemeClr val="accent2"/>
            </a:solidFill>
            <a:ln w="31750">
              <a:noFill/>
            </a:ln>
            <a:effectLst/>
          </p:spPr>
          <p:txBody>
            <a:bodyPr vert="horz" wrap="square" lIns="91435" tIns="45717" rIns="91435" bIns="45717" numCol="1" anchor="t" anchorCtr="0" compatLnSpc="1"/>
            <a:lstStyle/>
            <a:p>
              <a:endParaRPr lang="zh-CN" altLang="en-US" sz="960"/>
            </a:p>
          </p:txBody>
        </p:sp>
        <p:sp>
          <p:nvSpPr>
            <p:cNvPr id="48" name="Freeform 100"/>
            <p:cNvSpPr>
              <a:spLocks noEditPoints="1"/>
            </p:cNvSpPr>
            <p:nvPr/>
          </p:nvSpPr>
          <p:spPr bwMode="auto">
            <a:xfrm>
              <a:off x="4459798" y="5028177"/>
              <a:ext cx="721568" cy="774432"/>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960"/>
            </a:p>
          </p:txBody>
        </p:sp>
      </p:grpSp>
      <p:grpSp>
        <p:nvGrpSpPr>
          <p:cNvPr id="51" name="组合 50"/>
          <p:cNvGrpSpPr>
            <a:grpSpLocks noChangeAspect="1"/>
          </p:cNvGrpSpPr>
          <p:nvPr/>
        </p:nvGrpSpPr>
        <p:grpSpPr>
          <a:xfrm>
            <a:off x="5228740" y="2615533"/>
            <a:ext cx="380356" cy="380357"/>
            <a:chOff x="8016397" y="4566337"/>
            <a:chExt cx="1698112" cy="1698112"/>
          </a:xfrm>
        </p:grpSpPr>
        <p:sp>
          <p:nvSpPr>
            <p:cNvPr id="55" name="Oval 62"/>
            <p:cNvSpPr>
              <a:spLocks noChangeArrowheads="1"/>
            </p:cNvSpPr>
            <p:nvPr/>
          </p:nvSpPr>
          <p:spPr bwMode="auto">
            <a:xfrm>
              <a:off x="8016397" y="4566337"/>
              <a:ext cx="1698112" cy="1698112"/>
            </a:xfrm>
            <a:prstGeom prst="ellipse">
              <a:avLst/>
            </a:prstGeom>
            <a:solidFill>
              <a:schemeClr val="accent2"/>
            </a:solidFill>
            <a:ln w="31750">
              <a:noFill/>
            </a:ln>
            <a:effectLst/>
          </p:spPr>
          <p:txBody>
            <a:bodyPr vert="horz" wrap="square" lIns="91435" tIns="45717" rIns="91435" bIns="45717" numCol="1" anchor="t" anchorCtr="0" compatLnSpc="1"/>
            <a:lstStyle/>
            <a:p>
              <a:endParaRPr lang="zh-CN" altLang="en-US" sz="960"/>
            </a:p>
          </p:txBody>
        </p:sp>
        <p:sp>
          <p:nvSpPr>
            <p:cNvPr id="53" name="Freeform 108"/>
            <p:cNvSpPr>
              <a:spLocks noEditPoints="1"/>
            </p:cNvSpPr>
            <p:nvPr/>
          </p:nvSpPr>
          <p:spPr bwMode="auto">
            <a:xfrm>
              <a:off x="8492332" y="5072393"/>
              <a:ext cx="757494" cy="7602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960"/>
            </a:p>
          </p:txBody>
        </p:sp>
      </p:grpSp>
      <p:grpSp>
        <p:nvGrpSpPr>
          <p:cNvPr id="58" name="组合 57"/>
          <p:cNvGrpSpPr>
            <a:grpSpLocks noChangeAspect="1"/>
          </p:cNvGrpSpPr>
          <p:nvPr/>
        </p:nvGrpSpPr>
        <p:grpSpPr>
          <a:xfrm>
            <a:off x="5228740" y="3712419"/>
            <a:ext cx="380356" cy="380357"/>
            <a:chOff x="8016395" y="2078716"/>
            <a:chExt cx="1698112" cy="1698114"/>
          </a:xfrm>
        </p:grpSpPr>
        <p:sp>
          <p:nvSpPr>
            <p:cNvPr id="62" name="Oval 62"/>
            <p:cNvSpPr>
              <a:spLocks noChangeArrowheads="1"/>
            </p:cNvSpPr>
            <p:nvPr/>
          </p:nvSpPr>
          <p:spPr bwMode="auto">
            <a:xfrm>
              <a:off x="8016395" y="2078716"/>
              <a:ext cx="1698112" cy="1698114"/>
            </a:xfrm>
            <a:prstGeom prst="ellipse">
              <a:avLst/>
            </a:prstGeom>
            <a:solidFill>
              <a:schemeClr val="accent2"/>
            </a:solidFill>
            <a:ln w="31750">
              <a:noFill/>
            </a:ln>
            <a:effectLst/>
          </p:spPr>
          <p:txBody>
            <a:bodyPr vert="horz" wrap="square" lIns="91435" tIns="45717" rIns="91435" bIns="45717" numCol="1" anchor="t" anchorCtr="0" compatLnSpc="1"/>
            <a:lstStyle/>
            <a:p>
              <a:endParaRPr lang="zh-CN" altLang="en-US" sz="960"/>
            </a:p>
          </p:txBody>
        </p:sp>
        <p:sp>
          <p:nvSpPr>
            <p:cNvPr id="60" name="Freeform 96"/>
            <p:cNvSpPr>
              <a:spLocks noEditPoints="1"/>
            </p:cNvSpPr>
            <p:nvPr/>
          </p:nvSpPr>
          <p:spPr bwMode="auto">
            <a:xfrm>
              <a:off x="8492332" y="2553086"/>
              <a:ext cx="701837" cy="762862"/>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960"/>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par>
                                <p:cTn id="9" presetID="12" presetClass="entr" presetSubtype="8" fill="hold"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par>
                          <p:cTn id="18" fill="hold">
                            <p:stCondLst>
                              <p:cond delay="500"/>
                            </p:stCondLst>
                            <p:childTnLst>
                              <p:par>
                                <p:cTn id="19" presetID="17" presetClass="entr" presetSubtype="1" fill="hold" grpId="0" nodeType="afterEffect">
                                  <p:stCondLst>
                                    <p:cond delay="0"/>
                                  </p:stCondLst>
                                  <p:iterate type="lt">
                                    <p:tmPct val="40000"/>
                                  </p:iterate>
                                  <p:childTnLst>
                                    <p:set>
                                      <p:cBhvr>
                                        <p:cTn id="20" dur="1" fill="hold">
                                          <p:stCondLst>
                                            <p:cond delay="0"/>
                                          </p:stCondLst>
                                        </p:cTn>
                                        <p:tgtEl>
                                          <p:spTgt spid="45"/>
                                        </p:tgtEl>
                                        <p:attrNameLst>
                                          <p:attrName>style.visibility</p:attrName>
                                        </p:attrNameLst>
                                      </p:cBhvr>
                                      <p:to>
                                        <p:strVal val="visible"/>
                                      </p:to>
                                    </p:set>
                                    <p:anim calcmode="lin" valueType="num">
                                      <p:cBhvr>
                                        <p:cTn id="21" dur="250" fill="hold"/>
                                        <p:tgtEl>
                                          <p:spTgt spid="45"/>
                                        </p:tgtEl>
                                        <p:attrNameLst>
                                          <p:attrName>ppt_x</p:attrName>
                                        </p:attrNameLst>
                                      </p:cBhvr>
                                      <p:tavLst>
                                        <p:tav tm="0">
                                          <p:val>
                                            <p:strVal val="#ppt_x"/>
                                          </p:val>
                                        </p:tav>
                                        <p:tav tm="100000">
                                          <p:val>
                                            <p:strVal val="#ppt_x"/>
                                          </p:val>
                                        </p:tav>
                                      </p:tavLst>
                                    </p:anim>
                                    <p:anim calcmode="lin" valueType="num">
                                      <p:cBhvr>
                                        <p:cTn id="22" dur="250" fill="hold"/>
                                        <p:tgtEl>
                                          <p:spTgt spid="45"/>
                                        </p:tgtEl>
                                        <p:attrNameLst>
                                          <p:attrName>ppt_y</p:attrName>
                                        </p:attrNameLst>
                                      </p:cBhvr>
                                      <p:tavLst>
                                        <p:tav tm="0">
                                          <p:val>
                                            <p:strVal val="#ppt_y-#ppt_h/2"/>
                                          </p:val>
                                        </p:tav>
                                        <p:tav tm="100000">
                                          <p:val>
                                            <p:strVal val="#ppt_y"/>
                                          </p:val>
                                        </p:tav>
                                      </p:tavLst>
                                    </p:anim>
                                    <p:anim calcmode="lin" valueType="num">
                                      <p:cBhvr>
                                        <p:cTn id="23" dur="250" fill="hold"/>
                                        <p:tgtEl>
                                          <p:spTgt spid="45"/>
                                        </p:tgtEl>
                                        <p:attrNameLst>
                                          <p:attrName>ppt_w</p:attrName>
                                        </p:attrNameLst>
                                      </p:cBhvr>
                                      <p:tavLst>
                                        <p:tav tm="0">
                                          <p:val>
                                            <p:strVal val="#ppt_w"/>
                                          </p:val>
                                        </p:tav>
                                        <p:tav tm="100000">
                                          <p:val>
                                            <p:strVal val="#ppt_w"/>
                                          </p:val>
                                        </p:tav>
                                      </p:tavLst>
                                    </p:anim>
                                    <p:anim calcmode="lin" valueType="num">
                                      <p:cBhvr>
                                        <p:cTn id="24" dur="250" fill="hold"/>
                                        <p:tgtEl>
                                          <p:spTgt spid="45"/>
                                        </p:tgtEl>
                                        <p:attrNameLst>
                                          <p:attrName>ppt_h</p:attrName>
                                        </p:attrNameLst>
                                      </p:cBhvr>
                                      <p:tavLst>
                                        <p:tav tm="0">
                                          <p:val>
                                            <p:fltVal val="0"/>
                                          </p:val>
                                        </p:tav>
                                        <p:tav tm="100000">
                                          <p:val>
                                            <p:strVal val="#ppt_h"/>
                                          </p:val>
                                        </p:tav>
                                      </p:tavLst>
                                    </p:anim>
                                  </p:childTnLst>
                                </p:cTn>
                              </p:par>
                            </p:childTnLst>
                          </p:cTn>
                        </p:par>
                        <p:par>
                          <p:cTn id="25" fill="hold">
                            <p:stCondLst>
                              <p:cond delay="1450"/>
                            </p:stCondLst>
                            <p:childTnLst>
                              <p:par>
                                <p:cTn id="26" presetID="22" presetClass="entr" presetSubtype="8"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50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41"/>
                                        </p:tgtEl>
                                        <p:attrNameLst>
                                          <p:attrName>style.visibility</p:attrName>
                                        </p:attrNameLst>
                                      </p:cBhvr>
                                      <p:to>
                                        <p:strVal val="visible"/>
                                      </p:to>
                                    </p:set>
                                    <p:anim calcmode="lin" valueType="num">
                                      <p:cBhvr>
                                        <p:cTn id="37" dur="250" fill="hold"/>
                                        <p:tgtEl>
                                          <p:spTgt spid="41"/>
                                        </p:tgtEl>
                                        <p:attrNameLst>
                                          <p:attrName>ppt_x</p:attrName>
                                        </p:attrNameLst>
                                      </p:cBhvr>
                                      <p:tavLst>
                                        <p:tav tm="0">
                                          <p:val>
                                            <p:strVal val="#ppt_x"/>
                                          </p:val>
                                        </p:tav>
                                        <p:tav tm="100000">
                                          <p:val>
                                            <p:strVal val="#ppt_x"/>
                                          </p:val>
                                        </p:tav>
                                      </p:tavLst>
                                    </p:anim>
                                    <p:anim calcmode="lin" valueType="num">
                                      <p:cBhvr>
                                        <p:cTn id="38" dur="250" fill="hold"/>
                                        <p:tgtEl>
                                          <p:spTgt spid="41"/>
                                        </p:tgtEl>
                                        <p:attrNameLst>
                                          <p:attrName>ppt_y</p:attrName>
                                        </p:attrNameLst>
                                      </p:cBhvr>
                                      <p:tavLst>
                                        <p:tav tm="0">
                                          <p:val>
                                            <p:strVal val="#ppt_y-#ppt_h/2"/>
                                          </p:val>
                                        </p:tav>
                                        <p:tav tm="100000">
                                          <p:val>
                                            <p:strVal val="#ppt_y"/>
                                          </p:val>
                                        </p:tav>
                                      </p:tavLst>
                                    </p:anim>
                                    <p:anim calcmode="lin" valueType="num">
                                      <p:cBhvr>
                                        <p:cTn id="39" dur="250" fill="hold"/>
                                        <p:tgtEl>
                                          <p:spTgt spid="41"/>
                                        </p:tgtEl>
                                        <p:attrNameLst>
                                          <p:attrName>ppt_w</p:attrName>
                                        </p:attrNameLst>
                                      </p:cBhvr>
                                      <p:tavLst>
                                        <p:tav tm="0">
                                          <p:val>
                                            <p:strVal val="#ppt_w"/>
                                          </p:val>
                                        </p:tav>
                                        <p:tav tm="100000">
                                          <p:val>
                                            <p:strVal val="#ppt_w"/>
                                          </p:val>
                                        </p:tav>
                                      </p:tavLst>
                                    </p:anim>
                                    <p:anim calcmode="lin" valueType="num">
                                      <p:cBhvr>
                                        <p:cTn id="40" dur="250" fill="hold"/>
                                        <p:tgtEl>
                                          <p:spTgt spid="41"/>
                                        </p:tgtEl>
                                        <p:attrNameLst>
                                          <p:attrName>ppt_h</p:attrName>
                                        </p:attrNameLst>
                                      </p:cBhvr>
                                      <p:tavLst>
                                        <p:tav tm="0">
                                          <p:val>
                                            <p:fltVal val="0"/>
                                          </p:val>
                                        </p:tav>
                                        <p:tav tm="100000">
                                          <p:val>
                                            <p:strVal val="#ppt_h"/>
                                          </p:val>
                                        </p:tav>
                                      </p:tavLst>
                                    </p:anim>
                                  </p:childTnLst>
                                </p:cTn>
                              </p:par>
                            </p:childTnLst>
                          </p:cTn>
                        </p:par>
                        <p:par>
                          <p:cTn id="41" fill="hold">
                            <p:stCondLst>
                              <p:cond delay="145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par>
                          <p:cTn id="50" fill="hold">
                            <p:stCondLst>
                              <p:cond delay="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43"/>
                                        </p:tgtEl>
                                        <p:attrNameLst>
                                          <p:attrName>style.visibility</p:attrName>
                                        </p:attrNameLst>
                                      </p:cBhvr>
                                      <p:to>
                                        <p:strVal val="visible"/>
                                      </p:to>
                                    </p:set>
                                    <p:anim calcmode="lin" valueType="num">
                                      <p:cBhvr>
                                        <p:cTn id="53" dur="250" fill="hold"/>
                                        <p:tgtEl>
                                          <p:spTgt spid="43"/>
                                        </p:tgtEl>
                                        <p:attrNameLst>
                                          <p:attrName>ppt_x</p:attrName>
                                        </p:attrNameLst>
                                      </p:cBhvr>
                                      <p:tavLst>
                                        <p:tav tm="0">
                                          <p:val>
                                            <p:strVal val="#ppt_x"/>
                                          </p:val>
                                        </p:tav>
                                        <p:tav tm="100000">
                                          <p:val>
                                            <p:strVal val="#ppt_x"/>
                                          </p:val>
                                        </p:tav>
                                      </p:tavLst>
                                    </p:anim>
                                    <p:anim calcmode="lin" valueType="num">
                                      <p:cBhvr>
                                        <p:cTn id="54" dur="250" fill="hold"/>
                                        <p:tgtEl>
                                          <p:spTgt spid="43"/>
                                        </p:tgtEl>
                                        <p:attrNameLst>
                                          <p:attrName>ppt_y</p:attrName>
                                        </p:attrNameLst>
                                      </p:cBhvr>
                                      <p:tavLst>
                                        <p:tav tm="0">
                                          <p:val>
                                            <p:strVal val="#ppt_y-#ppt_h/2"/>
                                          </p:val>
                                        </p:tav>
                                        <p:tav tm="100000">
                                          <p:val>
                                            <p:strVal val="#ppt_y"/>
                                          </p:val>
                                        </p:tav>
                                      </p:tavLst>
                                    </p:anim>
                                    <p:anim calcmode="lin" valueType="num">
                                      <p:cBhvr>
                                        <p:cTn id="55" dur="250" fill="hold"/>
                                        <p:tgtEl>
                                          <p:spTgt spid="43"/>
                                        </p:tgtEl>
                                        <p:attrNameLst>
                                          <p:attrName>ppt_w</p:attrName>
                                        </p:attrNameLst>
                                      </p:cBhvr>
                                      <p:tavLst>
                                        <p:tav tm="0">
                                          <p:val>
                                            <p:strVal val="#ppt_w"/>
                                          </p:val>
                                        </p:tav>
                                        <p:tav tm="100000">
                                          <p:val>
                                            <p:strVal val="#ppt_w"/>
                                          </p:val>
                                        </p:tav>
                                      </p:tavLst>
                                    </p:anim>
                                    <p:anim calcmode="lin" valueType="num">
                                      <p:cBhvr>
                                        <p:cTn id="56" dur="250" fill="hold"/>
                                        <p:tgtEl>
                                          <p:spTgt spid="43"/>
                                        </p:tgtEl>
                                        <p:attrNameLst>
                                          <p:attrName>ppt_h</p:attrName>
                                        </p:attrNameLst>
                                      </p:cBhvr>
                                      <p:tavLst>
                                        <p:tav tm="0">
                                          <p:val>
                                            <p:fltVal val="0"/>
                                          </p:val>
                                        </p:tav>
                                        <p:tav tm="100000">
                                          <p:val>
                                            <p:strVal val="#ppt_h"/>
                                          </p:val>
                                        </p:tav>
                                      </p:tavLst>
                                    </p:anim>
                                  </p:childTnLst>
                                </p:cTn>
                              </p:par>
                            </p:childTnLst>
                          </p:cTn>
                        </p:par>
                        <p:par>
                          <p:cTn id="57" fill="hold">
                            <p:stCondLst>
                              <p:cond delay="1450"/>
                            </p:stCondLst>
                            <p:childTnLst>
                              <p:par>
                                <p:cTn id="58" presetID="22" presetClass="entr" presetSubtype="8"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7508" y="571615"/>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0311" y="1146028"/>
            <a:ext cx="8656231" cy="2851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1104857" y="3300701"/>
            <a:ext cx="2700000" cy="1350000"/>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290426" y="3708931"/>
            <a:ext cx="2328863" cy="600164"/>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第一章</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47664" y="1927099"/>
            <a:ext cx="7114602"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cs typeface="+mn-ea"/>
                <a:sym typeface="+mn-lt"/>
              </a:rPr>
              <a:t>点击输入标题名称</a:t>
            </a:r>
            <a:endParaRPr lang="zh-CN" altLang="en-US" sz="6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a:spLocks noChangeArrowheads="1"/>
          </p:cNvSpPr>
          <p:nvPr/>
        </p:nvSpPr>
        <p:spPr bwMode="auto">
          <a:xfrm>
            <a:off x="4218360" y="3015744"/>
            <a:ext cx="37322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defRPr/>
            </a:pP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03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7508" y="571615"/>
            <a:ext cx="8224758" cy="4000270"/>
          </a:xfrm>
          <a:prstGeom prst="rect">
            <a:avLst/>
          </a:prstGeom>
          <a:solidFill>
            <a:schemeClr val="bg1"/>
          </a:solidFill>
          <a:ln>
            <a:noFill/>
          </a:ln>
          <a:effectLst>
            <a:outerShdw blurRad="190500" dist="177800" dir="540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731990"/>
            <a:ext cx="9144000" cy="514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 name="直接连接符 5"/>
          <p:cNvCxnSpPr/>
          <p:nvPr/>
        </p:nvCxnSpPr>
        <p:spPr>
          <a:xfrm>
            <a:off x="1489707" y="3322038"/>
            <a:ext cx="5068781" cy="224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89926" y="2093959"/>
            <a:ext cx="5529563" cy="854080"/>
          </a:xfrm>
          <a:prstGeom prst="rect">
            <a:avLst/>
          </a:prstGeom>
          <a:noFill/>
        </p:spPr>
        <p:txBody>
          <a:bodyPr wrap="square" rtlCol="0">
            <a:spAutoFit/>
          </a:bodyPr>
          <a:lstStyle/>
          <a:p>
            <a:pPr algn="ctr"/>
            <a:r>
              <a:rPr lang="zh-CN" altLang="en-US" sz="4950" b="1" dirty="0" smtClean="0">
                <a:latin typeface="微软雅黑" panose="020B0503020204020204" pitchFamily="34" charset="-122"/>
                <a:ea typeface="微软雅黑" panose="020B0503020204020204" pitchFamily="34" charset="-122"/>
              </a:rPr>
              <a:t>非常感谢 您的收看</a:t>
            </a:r>
            <a:endParaRPr lang="zh-CN" altLang="en-US" sz="4950" b="1" dirty="0">
              <a:latin typeface="微软雅黑" panose="020B0503020204020204" pitchFamily="34" charset="-122"/>
              <a:ea typeface="微软雅黑" panose="020B0503020204020204" pitchFamily="34" charset="-122"/>
            </a:endParaRPr>
          </a:p>
        </p:txBody>
      </p:sp>
      <p:sp>
        <p:nvSpPr>
          <p:cNvPr id="10" name="矩形 9"/>
          <p:cNvSpPr/>
          <p:nvPr/>
        </p:nvSpPr>
        <p:spPr>
          <a:xfrm>
            <a:off x="1356974" y="2886236"/>
            <a:ext cx="4045466" cy="338554"/>
          </a:xfrm>
          <a:prstGeom prst="rect">
            <a:avLst/>
          </a:prstGeom>
        </p:spPr>
        <p:txBody>
          <a:bodyPr wrap="none">
            <a:spAutoFit/>
          </a:bodyPr>
          <a:lstStyle/>
          <a:p>
            <a:pPr algn="ct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R</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EPERT ON THE RESEARCH RESULTS</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5" name="组合 14"/>
          <p:cNvGrpSpPr/>
          <p:nvPr/>
        </p:nvGrpSpPr>
        <p:grpSpPr>
          <a:xfrm>
            <a:off x="1563433" y="1477264"/>
            <a:ext cx="1350000" cy="444834"/>
            <a:chOff x="5196000" y="0"/>
            <a:chExt cx="1800000" cy="900000"/>
          </a:xfrm>
        </p:grpSpPr>
        <p:sp>
          <p:nvSpPr>
            <p:cNvPr id="4" name="矩形 3"/>
            <p:cNvSpPr/>
            <p:nvPr/>
          </p:nvSpPr>
          <p:spPr>
            <a:xfrm>
              <a:off x="5196000" y="0"/>
              <a:ext cx="1800000" cy="9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文本框 10"/>
            <p:cNvSpPr txBox="1"/>
            <p:nvPr/>
          </p:nvSpPr>
          <p:spPr>
            <a:xfrm>
              <a:off x="5294599" y="0"/>
              <a:ext cx="1602803" cy="553998"/>
            </a:xfrm>
            <a:prstGeom prst="rect">
              <a:avLst/>
            </a:prstGeom>
            <a:noFill/>
          </p:spPr>
          <p:txBody>
            <a:bodyPr wrap="square"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LOGO</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1356974" y="3549590"/>
            <a:ext cx="3113128"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某某有限公司创意</a:t>
            </a:r>
            <a:r>
              <a:rPr lang="zh-CN" altLang="en-US" sz="1200" b="1" dirty="0" smtClean="0">
                <a:latin typeface="微软雅黑" panose="020B0503020204020204" pitchFamily="34" charset="-122"/>
                <a:ea typeface="微软雅黑" panose="020B0503020204020204" pitchFamily="34" charset="-122"/>
              </a:rPr>
              <a:t>无限</a:t>
            </a:r>
            <a:r>
              <a:rPr lang="zh-CN" altLang="en-US" sz="1200" b="1" dirty="0">
                <a:latin typeface="微软雅黑" panose="020B0503020204020204" pitchFamily="34" charset="-122"/>
                <a:ea typeface="微软雅黑" panose="020B0503020204020204" pitchFamily="34" charset="-122"/>
              </a:rPr>
              <a:t>财务</a:t>
            </a:r>
            <a:r>
              <a:rPr lang="zh-CN" altLang="en-US" sz="1200" b="1" dirty="0" smtClean="0">
                <a:latin typeface="微软雅黑" panose="020B0503020204020204" pitchFamily="34" charset="-122"/>
                <a:ea typeface="微软雅黑" panose="020B0503020204020204" pitchFamily="34" charset="-122"/>
              </a:rPr>
              <a:t>教研</a:t>
            </a:r>
            <a:r>
              <a:rPr lang="zh-CN" altLang="en-US" sz="1200" b="1" dirty="0">
                <a:latin typeface="微软雅黑" panose="020B0503020204020204" pitchFamily="34" charset="-122"/>
                <a:ea typeface="微软雅黑" panose="020B0503020204020204" pitchFamily="34" charset="-122"/>
              </a:rPr>
              <a:t>项目组</a:t>
            </a:r>
            <a:endParaRPr lang="zh-CN" altLang="en-US" sz="1200" b="1" dirty="0">
              <a:latin typeface="微软雅黑" panose="020B0503020204020204" pitchFamily="34" charset="-122"/>
              <a:ea typeface="微软雅黑" panose="020B0503020204020204" pitchFamily="34" charset="-122"/>
            </a:endParaRPr>
          </a:p>
        </p:txBody>
      </p:sp>
      <p:sp>
        <p:nvSpPr>
          <p:cNvPr id="7" name="矩形 6"/>
          <p:cNvSpPr/>
          <p:nvPr/>
        </p:nvSpPr>
        <p:spPr>
          <a:xfrm flipH="1">
            <a:off x="8248388" y="730590"/>
            <a:ext cx="45719" cy="7466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H="1" flipV="1">
            <a:off x="7716642" y="914556"/>
            <a:ext cx="71867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724766" y="3826589"/>
            <a:ext cx="45719" cy="608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H="1" flipV="1">
            <a:off x="571249" y="4278259"/>
            <a:ext cx="71867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137727" y="3018674"/>
            <a:ext cx="6868547"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31691" y="2940262"/>
            <a:ext cx="156824" cy="156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Oval 5"/>
          <p:cNvSpPr/>
          <p:nvPr/>
        </p:nvSpPr>
        <p:spPr>
          <a:xfrm>
            <a:off x="7991687" y="2940262"/>
            <a:ext cx="156824" cy="156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4514910" y="2949286"/>
            <a:ext cx="156824" cy="156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2192764" y="2940262"/>
            <a:ext cx="156824" cy="156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5673835" y="2949287"/>
            <a:ext cx="156824" cy="1568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9"/>
          <p:cNvSpPr/>
          <p:nvPr/>
        </p:nvSpPr>
        <p:spPr>
          <a:xfrm>
            <a:off x="3353837" y="2949286"/>
            <a:ext cx="156824" cy="1568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6832762" y="2949286"/>
            <a:ext cx="156824" cy="1568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1031692" y="2576532"/>
            <a:ext cx="2478970" cy="162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p:nvPr/>
        </p:nvSpPr>
        <p:spPr>
          <a:xfrm>
            <a:off x="2271177" y="2215600"/>
            <a:ext cx="2400559" cy="1617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4514910" y="1860251"/>
            <a:ext cx="2474675" cy="1617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5747952" y="1515433"/>
            <a:ext cx="2400559" cy="1617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1144791" y="3437055"/>
            <a:ext cx="447438" cy="4474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6"/>
          <p:cNvSpPr/>
          <p:nvPr/>
        </p:nvSpPr>
        <p:spPr>
          <a:xfrm>
            <a:off x="3000992" y="3437055"/>
            <a:ext cx="447438" cy="4474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4857195" y="3437055"/>
            <a:ext cx="447438" cy="4474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18"/>
          <p:cNvSpPr/>
          <p:nvPr/>
        </p:nvSpPr>
        <p:spPr>
          <a:xfrm>
            <a:off x="6654764" y="3437055"/>
            <a:ext cx="447438" cy="4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703239" y="3565739"/>
            <a:ext cx="512962" cy="183896"/>
          </a:xfrm>
          <a:prstGeom prst="rect">
            <a:avLst/>
          </a:prstGeom>
          <a:noFill/>
        </p:spPr>
        <p:txBody>
          <a:bodyPr wrap="none" lIns="0" tIns="0" rIns="0" bIns="0" rtlCol="0">
            <a:spAutoFit/>
          </a:bodyPr>
          <a:lstStyle/>
          <a:p>
            <a:pPr algn="ctr">
              <a:lnSpc>
                <a:spcPct val="120000"/>
              </a:lnSpc>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6654765" y="3927327"/>
            <a:ext cx="1445717" cy="315279"/>
          </a:xfrm>
          <a:prstGeom prst="rect">
            <a:avLst/>
          </a:prstGeom>
        </p:spPr>
        <p:txBody>
          <a:bodyPr wrap="square" lIns="0" tIns="0" rIns="0" bIns="0">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3579240" y="3565739"/>
            <a:ext cx="512962" cy="183896"/>
          </a:xfrm>
          <a:prstGeom prst="rect">
            <a:avLst/>
          </a:prstGeom>
          <a:noFill/>
        </p:spPr>
        <p:txBody>
          <a:bodyPr wrap="none" lIns="0" tIns="0" rIns="0" bIns="0" rtlCol="0">
            <a:spAutoFit/>
          </a:bodyPr>
          <a:lstStyle/>
          <a:p>
            <a:pPr algn="ctr">
              <a:lnSpc>
                <a:spcPct val="120000"/>
              </a:lnSpc>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5447993" y="3565739"/>
            <a:ext cx="512962" cy="183896"/>
          </a:xfrm>
          <a:prstGeom prst="rect">
            <a:avLst/>
          </a:prstGeom>
          <a:noFill/>
        </p:spPr>
        <p:txBody>
          <a:bodyPr wrap="none" lIns="0" tIns="0" rIns="0" bIns="0" rtlCol="0">
            <a:spAutoFit/>
          </a:bodyPr>
          <a:lstStyle/>
          <a:p>
            <a:pPr algn="ctr">
              <a:lnSpc>
                <a:spcPct val="120000"/>
              </a:lnSpc>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269837" y="3565739"/>
            <a:ext cx="512962" cy="183896"/>
          </a:xfrm>
          <a:prstGeom prst="rect">
            <a:avLst/>
          </a:prstGeom>
          <a:noFill/>
        </p:spPr>
        <p:txBody>
          <a:bodyPr wrap="none" lIns="0" tIns="0" rIns="0" bIns="0" rtlCol="0">
            <a:spAutoFit/>
          </a:bodyPr>
          <a:lstStyle/>
          <a:p>
            <a:pPr algn="ctr">
              <a:lnSpc>
                <a:spcPct val="120000"/>
              </a:lnSpc>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3000993" y="3927328"/>
            <a:ext cx="1445717" cy="315279"/>
          </a:xfrm>
          <a:prstGeom prst="rect">
            <a:avLst/>
          </a:prstGeom>
        </p:spPr>
        <p:txBody>
          <a:bodyPr wrap="square" lIns="0" tIns="0" rIns="0" bIns="0">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4857196" y="3927328"/>
            <a:ext cx="1445717" cy="315279"/>
          </a:xfrm>
          <a:prstGeom prst="rect">
            <a:avLst/>
          </a:prstGeom>
        </p:spPr>
        <p:txBody>
          <a:bodyPr wrap="square" lIns="0" tIns="0" rIns="0" bIns="0">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137727" y="3927327"/>
            <a:ext cx="1445717" cy="315279"/>
          </a:xfrm>
          <a:prstGeom prst="rect">
            <a:avLst/>
          </a:prstGeom>
        </p:spPr>
        <p:txBody>
          <a:bodyPr wrap="square" lIns="0" tIns="0" rIns="0" bIns="0">
            <a:spAutoFit/>
          </a:bodyPr>
          <a:lstStyle/>
          <a:p>
            <a:pPr algn="just">
              <a:lnSpc>
                <a:spcPct val="120000"/>
              </a:lnSpc>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7899465" y="3105114"/>
            <a:ext cx="282130" cy="183896"/>
          </a:xfrm>
          <a:prstGeom prst="rect">
            <a:avLst/>
          </a:prstGeom>
          <a:noFill/>
        </p:spPr>
        <p:txBody>
          <a:bodyPr wrap="none" lIns="0" tIns="0" rIns="0" bIns="0" rtlCol="0">
            <a:spAutoFit/>
          </a:bodyPr>
          <a:lstStyle/>
          <a:p>
            <a:pPr algn="ctr">
              <a:lnSpc>
                <a:spcPct val="120000"/>
              </a:lnSpc>
            </a:pPr>
            <a:r>
              <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6740139" y="3108353"/>
            <a:ext cx="282130" cy="183896"/>
          </a:xfrm>
          <a:prstGeom prst="rect">
            <a:avLst/>
          </a:prstGeom>
          <a:noFill/>
        </p:spPr>
        <p:txBody>
          <a:bodyPr wrap="none" lIns="0" tIns="0" rIns="0" bIns="0" rtlCol="0">
            <a:spAutoFit/>
          </a:bodyPr>
          <a:lstStyle/>
          <a:p>
            <a:pPr algn="ctr">
              <a:lnSpc>
                <a:spcPct val="120000"/>
              </a:lnSpc>
            </a:pPr>
            <a:r>
              <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5580811" y="3108353"/>
            <a:ext cx="282130" cy="183896"/>
          </a:xfrm>
          <a:prstGeom prst="rect">
            <a:avLst/>
          </a:prstGeom>
          <a:noFill/>
        </p:spPr>
        <p:txBody>
          <a:bodyPr wrap="none" lIns="0" tIns="0" rIns="0" bIns="0" rtlCol="0">
            <a:spAutoFit/>
          </a:bodyPr>
          <a:lstStyle/>
          <a:p>
            <a:pPr algn="ctr">
              <a:lnSpc>
                <a:spcPct val="120000"/>
              </a:lnSpc>
            </a:pPr>
            <a:r>
              <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4421484" y="3105684"/>
            <a:ext cx="282130" cy="183896"/>
          </a:xfrm>
          <a:prstGeom prst="rect">
            <a:avLst/>
          </a:prstGeom>
          <a:noFill/>
        </p:spPr>
        <p:txBody>
          <a:bodyPr wrap="none" lIns="0" tIns="0" rIns="0" bIns="0" rtlCol="0">
            <a:spAutoFit/>
          </a:bodyPr>
          <a:lstStyle/>
          <a:p>
            <a:pPr algn="ctr">
              <a:lnSpc>
                <a:spcPct val="120000"/>
              </a:lnSpc>
            </a:pPr>
            <a:r>
              <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3266274" y="3101778"/>
            <a:ext cx="282130" cy="183896"/>
          </a:xfrm>
          <a:prstGeom prst="rect">
            <a:avLst/>
          </a:prstGeom>
          <a:noFill/>
        </p:spPr>
        <p:txBody>
          <a:bodyPr wrap="none" lIns="0" tIns="0" rIns="0" bIns="0" rtlCol="0">
            <a:spAutoFit/>
          </a:bodyPr>
          <a:lstStyle/>
          <a:p>
            <a:pPr algn="ctr">
              <a:lnSpc>
                <a:spcPct val="120000"/>
              </a:lnSpc>
            </a:pPr>
            <a:r>
              <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1066" y="3106791"/>
            <a:ext cx="282130" cy="183896"/>
          </a:xfrm>
          <a:prstGeom prst="rect">
            <a:avLst/>
          </a:prstGeom>
          <a:noFill/>
        </p:spPr>
        <p:txBody>
          <a:bodyPr wrap="none" lIns="0" tIns="0" rIns="0" bIns="0" rtlCol="0">
            <a:spAutoFit/>
          </a:bodyPr>
          <a:lstStyle/>
          <a:p>
            <a:pPr algn="ctr">
              <a:lnSpc>
                <a:spcPct val="120000"/>
              </a:lnSpc>
            </a:pPr>
            <a:r>
              <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951738" y="3105114"/>
            <a:ext cx="282130" cy="183896"/>
          </a:xfrm>
          <a:prstGeom prst="rect">
            <a:avLst/>
          </a:prstGeom>
          <a:noFill/>
        </p:spPr>
        <p:txBody>
          <a:bodyPr wrap="none" lIns="0" tIns="0" rIns="0" bIns="0" rtlCol="0">
            <a:spAutoFit/>
          </a:bodyPr>
          <a:lstStyle/>
          <a:p>
            <a:pPr algn="ctr">
              <a:lnSpc>
                <a:spcPct val="120000"/>
              </a:lnSpc>
            </a:pPr>
            <a:r>
              <a:rPr 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2009</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Group 36"/>
          <p:cNvGrpSpPr/>
          <p:nvPr/>
        </p:nvGrpSpPr>
        <p:grpSpPr>
          <a:xfrm>
            <a:off x="6753514" y="3559090"/>
            <a:ext cx="249936" cy="203366"/>
            <a:chOff x="10074275" y="4479132"/>
            <a:chExt cx="464344" cy="377825"/>
          </a:xfrm>
          <a:solidFill>
            <a:schemeClr val="bg2"/>
          </a:solidFill>
        </p:grpSpPr>
        <p:sp>
          <p:nvSpPr>
            <p:cNvPr id="38"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4955945" y="3535593"/>
            <a:ext cx="249936" cy="250363"/>
            <a:chOff x="9145588" y="4435475"/>
            <a:chExt cx="464344" cy="465138"/>
          </a:xfrm>
          <a:solidFill>
            <a:schemeClr val="bg2"/>
          </a:solidFill>
        </p:grpSpPr>
        <p:sp>
          <p:nvSpPr>
            <p:cNvPr id="4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3099743" y="3535806"/>
            <a:ext cx="249936" cy="249936"/>
            <a:chOff x="4439444" y="1652588"/>
            <a:chExt cx="464344" cy="464344"/>
          </a:xfrm>
          <a:solidFill>
            <a:schemeClr val="bg2"/>
          </a:solidFill>
        </p:grpSpPr>
        <p:sp>
          <p:nvSpPr>
            <p:cNvPr id="5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1241386" y="3563149"/>
            <a:ext cx="249936" cy="195248"/>
            <a:chOff x="2581275" y="1710532"/>
            <a:chExt cx="464344" cy="362744"/>
          </a:xfrm>
          <a:solidFill>
            <a:schemeClr val="bg2"/>
          </a:solidFill>
        </p:grpSpPr>
        <p:sp>
          <p:nvSpPr>
            <p:cNvPr id="5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2407" tIns="12407" rIns="12407" bIns="12407" anchor="ctr"/>
            <a:lstStyle/>
            <a:p>
              <a:pPr algn="ctr" defTabSz="148590" hangingPunct="0">
                <a:lnSpc>
                  <a:spcPct val="120000"/>
                </a:lnSpc>
              </a:pPr>
              <a:endParaRPr 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0-#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500"/>
                                        <p:tgtEl>
                                          <p:spTgt spid="23"/>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500"/>
                                        <p:tgtEl>
                                          <p:spTgt spid="24"/>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500"/>
                                        <p:tgtEl>
                                          <p:spTgt spid="2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500"/>
                                        <p:tgtEl>
                                          <p:spTgt spid="54"/>
                                        </p:tgtEl>
                                      </p:cBhvr>
                                    </p:animEffect>
                                  </p:childTnLst>
                                </p:cTn>
                              </p:par>
                              <p:par>
                                <p:cTn id="140" presetID="10" presetClass="entr" presetSubtype="0" fill="hold"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500"/>
                                        <p:tgtEl>
                                          <p:spTgt spid="50"/>
                                        </p:tgtEl>
                                      </p:cBhvr>
                                    </p:animEffect>
                                  </p:childTnLst>
                                </p:cTn>
                              </p:par>
                              <p:par>
                                <p:cTn id="143" presetID="10" presetClass="entr" presetSubtype="0" fill="hold"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500"/>
                                        <p:tgtEl>
                                          <p:spTgt spid="40"/>
                                        </p:tgtEl>
                                      </p:cBhvr>
                                    </p:animEffect>
                                  </p:childTnLst>
                                </p:cTn>
                              </p:par>
                              <p:par>
                                <p:cTn id="146" presetID="10" presetClass="entr" presetSubtype="0" fill="hold"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bwMode="auto">
          <a:xfrm>
            <a:off x="8662763" y="4880247"/>
            <a:ext cx="223826" cy="225015"/>
            <a:chOff x="0" y="0"/>
            <a:chExt cx="299785" cy="299785"/>
          </a:xfrm>
        </p:grpSpPr>
        <p:sp>
          <p:nvSpPr>
            <p:cNvPr id="32"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33"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grpSp>
        <p:nvGrpSpPr>
          <p:cNvPr id="57" name="组合 37"/>
          <p:cNvGrpSpPr/>
          <p:nvPr/>
        </p:nvGrpSpPr>
        <p:grpSpPr bwMode="auto">
          <a:xfrm flipH="1">
            <a:off x="8291309" y="4880247"/>
            <a:ext cx="225017" cy="225015"/>
            <a:chOff x="0" y="0"/>
            <a:chExt cx="299785" cy="299785"/>
          </a:xfrm>
        </p:grpSpPr>
        <p:sp>
          <p:nvSpPr>
            <p:cNvPr id="58"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59"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sp>
        <p:nvSpPr>
          <p:cNvPr id="60" name="文本框 49"/>
          <p:cNvSpPr>
            <a:spLocks noChangeArrowheads="1"/>
          </p:cNvSpPr>
          <p:nvPr/>
        </p:nvSpPr>
        <p:spPr bwMode="auto">
          <a:xfrm>
            <a:off x="26732" y="4822187"/>
            <a:ext cx="782811" cy="2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algn="r"/>
            <a:r>
              <a:rPr lang="en-US" altLang="zh-CN" sz="960" dirty="0">
                <a:solidFill>
                  <a:schemeClr val="bg1"/>
                </a:solidFill>
              </a:rPr>
              <a:t>Part 2</a:t>
            </a:r>
            <a:endParaRPr lang="zh-CN" altLang="en-US" sz="960" dirty="0">
              <a:solidFill>
                <a:schemeClr val="bg1"/>
              </a:solidFill>
            </a:endParaRPr>
          </a:p>
        </p:txBody>
      </p:sp>
      <p:sp>
        <p:nvSpPr>
          <p:cNvPr id="61" name="圆角矩形 60"/>
          <p:cNvSpPr/>
          <p:nvPr/>
        </p:nvSpPr>
        <p:spPr bwMode="auto">
          <a:xfrm>
            <a:off x="1227424" y="1743653"/>
            <a:ext cx="2056949" cy="2558710"/>
          </a:xfrm>
          <a:prstGeom prst="roundRect">
            <a:avLst>
              <a:gd name="adj" fmla="val 5680"/>
            </a:avLst>
          </a:prstGeom>
          <a:noFill/>
          <a:ln w="28575" cap="flat" cmpd="sng" algn="ctr">
            <a:solidFill>
              <a:schemeClr val="tx1"/>
            </a:solidFill>
            <a:prstDash val="solid"/>
            <a:round/>
            <a:headEnd type="none" w="med" len="med"/>
            <a:tailEnd type="none" w="med" len="med"/>
          </a:ln>
          <a:effectLst/>
        </p:spPr>
        <p:txBody>
          <a:bodyPr vert="horz" wrap="square" lIns="77766" tIns="38883" rIns="77766" bIns="38883" numCol="1" rtlCol="0" anchor="t" anchorCtr="0" compatLnSpc="1"/>
          <a:lstStyle/>
          <a:p>
            <a:pPr lvl="2"/>
            <a:endParaRPr lang="zh-CN" altLang="en-US" sz="960">
              <a:solidFill>
                <a:schemeClr val="accent2">
                  <a:lumMod val="75000"/>
                </a:schemeClr>
              </a:solidFill>
            </a:endParaRPr>
          </a:p>
        </p:txBody>
      </p:sp>
      <p:sp>
        <p:nvSpPr>
          <p:cNvPr id="62" name="圆角矩形 61"/>
          <p:cNvSpPr/>
          <p:nvPr/>
        </p:nvSpPr>
        <p:spPr bwMode="auto">
          <a:xfrm>
            <a:off x="5657537" y="1743653"/>
            <a:ext cx="2056949" cy="2558710"/>
          </a:xfrm>
          <a:prstGeom prst="roundRect">
            <a:avLst>
              <a:gd name="adj" fmla="val 5070"/>
            </a:avLst>
          </a:prstGeom>
          <a:noFill/>
          <a:ln w="28575" cap="flat" cmpd="sng" algn="ctr">
            <a:solidFill>
              <a:schemeClr val="tx1"/>
            </a:solidFill>
            <a:prstDash val="solid"/>
            <a:round/>
            <a:headEnd type="none" w="med" len="med"/>
            <a:tailEnd type="none" w="med" len="med"/>
          </a:ln>
          <a:effectLst/>
        </p:spPr>
        <p:txBody>
          <a:bodyPr vert="horz" wrap="square" lIns="77766" tIns="38883" rIns="77766" bIns="38883" numCol="1" rtlCol="0" anchor="t" anchorCtr="0" compatLnSpc="1"/>
          <a:lstStyle/>
          <a:p>
            <a:pPr lvl="2"/>
            <a:endParaRPr lang="zh-CN" altLang="en-US" sz="960">
              <a:solidFill>
                <a:schemeClr val="accent2">
                  <a:lumMod val="75000"/>
                </a:schemeClr>
              </a:solidFill>
            </a:endParaRPr>
          </a:p>
        </p:txBody>
      </p:sp>
      <p:sp>
        <p:nvSpPr>
          <p:cNvPr id="63" name="矩形 26"/>
          <p:cNvSpPr>
            <a:spLocks noChangeArrowheads="1"/>
          </p:cNvSpPr>
          <p:nvPr/>
        </p:nvSpPr>
        <p:spPr bwMode="auto">
          <a:xfrm>
            <a:off x="5804925" y="1871530"/>
            <a:ext cx="1786036" cy="2239117"/>
          </a:xfrm>
          <a:prstGeom prst="rect">
            <a:avLst/>
          </a:prstGeom>
          <a:noFill/>
          <a:ln w="9525">
            <a:noFill/>
            <a:miter lim="800000"/>
          </a:ln>
        </p:spPr>
        <p:txBody>
          <a:bodyPr wrap="square" lIns="77766" tIns="38883" rIns="77766" bIns="38883">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dirty="0">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3430319" y="1743653"/>
            <a:ext cx="2056949" cy="2558710"/>
          </a:xfrm>
          <a:prstGeom prst="roundRect">
            <a:avLst>
              <a:gd name="adj" fmla="val 5070"/>
            </a:avLst>
          </a:prstGeom>
          <a:noFill/>
          <a:ln w="28575" cap="flat" cmpd="sng" algn="ctr">
            <a:solidFill>
              <a:schemeClr val="tx1"/>
            </a:solidFill>
            <a:prstDash val="solid"/>
            <a:round/>
            <a:headEnd type="none" w="med" len="med"/>
            <a:tailEnd type="none" w="med" len="med"/>
          </a:ln>
          <a:effectLst/>
        </p:spPr>
        <p:txBody>
          <a:bodyPr vert="horz" wrap="square" lIns="77766" tIns="38883" rIns="77766" bIns="38883" numCol="1" rtlCol="0" anchor="t" anchorCtr="0" compatLnSpc="1"/>
          <a:lstStyle/>
          <a:p>
            <a:pPr lvl="2"/>
            <a:endParaRPr lang="zh-CN" altLang="en-US" sz="960">
              <a:solidFill>
                <a:schemeClr val="accent2">
                  <a:lumMod val="75000"/>
                </a:schemeClr>
              </a:solidFill>
            </a:endParaRPr>
          </a:p>
        </p:txBody>
      </p:sp>
      <p:sp>
        <p:nvSpPr>
          <p:cNvPr id="65" name="矩形 64"/>
          <p:cNvSpPr>
            <a:spLocks noChangeArrowheads="1"/>
          </p:cNvSpPr>
          <p:nvPr/>
        </p:nvSpPr>
        <p:spPr bwMode="auto">
          <a:xfrm>
            <a:off x="3547119" y="1860392"/>
            <a:ext cx="1792186" cy="2239117"/>
          </a:xfrm>
          <a:prstGeom prst="rect">
            <a:avLst/>
          </a:prstGeom>
          <a:noFill/>
          <a:ln w="9525">
            <a:noFill/>
            <a:miter lim="800000"/>
          </a:ln>
        </p:spPr>
        <p:txBody>
          <a:bodyPr wrap="square" lIns="77766" tIns="38883" rIns="77766" bIns="38883">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dirty="0">
              <a:latin typeface="微软雅黑" panose="020B0503020204020204" pitchFamily="34" charset="-122"/>
              <a:ea typeface="微软雅黑" panose="020B0503020204020204" pitchFamily="34" charset="-122"/>
            </a:endParaRPr>
          </a:p>
        </p:txBody>
      </p:sp>
      <p:sp>
        <p:nvSpPr>
          <p:cNvPr id="66" name="TextBox 32"/>
          <p:cNvSpPr txBox="1">
            <a:spLocks noChangeArrowheads="1"/>
          </p:cNvSpPr>
          <p:nvPr/>
        </p:nvSpPr>
        <p:spPr bwMode="auto">
          <a:xfrm>
            <a:off x="1350422" y="1887571"/>
            <a:ext cx="1775038" cy="2239117"/>
          </a:xfrm>
          <a:prstGeom prst="rect">
            <a:avLst/>
          </a:prstGeom>
          <a:noFill/>
          <a:ln w="9525">
            <a:noFill/>
            <a:miter lim="800000"/>
          </a:ln>
        </p:spPr>
        <p:txBody>
          <a:bodyPr wrap="square" lIns="77766" tIns="38883" rIns="77766" bIns="38883">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dirty="0">
              <a:latin typeface="微软雅黑" panose="020B0503020204020204" pitchFamily="34" charset="-122"/>
              <a:ea typeface="微软雅黑" panose="020B0503020204020204" pitchFamily="34" charset="-122"/>
            </a:endParaRPr>
          </a:p>
        </p:txBody>
      </p:sp>
      <p:sp>
        <p:nvSpPr>
          <p:cNvPr id="67" name="圆角矩形 66"/>
          <p:cNvSpPr/>
          <p:nvPr/>
        </p:nvSpPr>
        <p:spPr>
          <a:xfrm>
            <a:off x="3430319" y="1293158"/>
            <a:ext cx="2056949" cy="381533"/>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77766" tIns="38883" rIns="77766" bIns="38883" numCol="1" rtlCol="0" anchor="t" anchorCtr="0" compatLnSpc="1"/>
          <a:lstStyle/>
          <a:p>
            <a:endParaRPr lang="zh-CN" altLang="en-US" sz="960">
              <a:solidFill>
                <a:schemeClr val="accent2">
                  <a:lumMod val="75000"/>
                </a:schemeClr>
              </a:solidFill>
            </a:endParaRPr>
          </a:p>
        </p:txBody>
      </p:sp>
      <p:sp>
        <p:nvSpPr>
          <p:cNvPr id="68" name="圆角矩形 67"/>
          <p:cNvSpPr/>
          <p:nvPr/>
        </p:nvSpPr>
        <p:spPr>
          <a:xfrm>
            <a:off x="5657537" y="1293158"/>
            <a:ext cx="2056949" cy="381533"/>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77766" tIns="38883" rIns="77766" bIns="38883" numCol="1" rtlCol="0" anchor="t" anchorCtr="0" compatLnSpc="1"/>
          <a:lstStyle/>
          <a:p>
            <a:endParaRPr lang="zh-CN" altLang="en-US" sz="960">
              <a:solidFill>
                <a:schemeClr val="accent2">
                  <a:lumMod val="75000"/>
                </a:schemeClr>
              </a:solidFill>
            </a:endParaRPr>
          </a:p>
        </p:txBody>
      </p:sp>
      <p:sp>
        <p:nvSpPr>
          <p:cNvPr id="69" name="圆角矩形 68"/>
          <p:cNvSpPr/>
          <p:nvPr/>
        </p:nvSpPr>
        <p:spPr>
          <a:xfrm>
            <a:off x="1227424" y="1293158"/>
            <a:ext cx="2056949" cy="381533"/>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77766" tIns="38883" rIns="77766" bIns="38883" numCol="1" rtlCol="0" anchor="t" anchorCtr="0" compatLnSpc="1"/>
          <a:lstStyle/>
          <a:p>
            <a:pPr algn="ctr"/>
            <a:endParaRPr lang="zh-CN" altLang="en-US" sz="960" dirty="0">
              <a:solidFill>
                <a:schemeClr val="accent2">
                  <a:lumMod val="75000"/>
                </a:schemeClr>
              </a:solidFill>
            </a:endParaRPr>
          </a:p>
        </p:txBody>
      </p:sp>
      <p:sp>
        <p:nvSpPr>
          <p:cNvPr id="70" name="矩形 69"/>
          <p:cNvSpPr>
            <a:spLocks noChangeArrowheads="1"/>
          </p:cNvSpPr>
          <p:nvPr/>
        </p:nvSpPr>
        <p:spPr bwMode="auto">
          <a:xfrm>
            <a:off x="1269766" y="1322464"/>
            <a:ext cx="1847221" cy="293969"/>
          </a:xfrm>
          <a:prstGeom prst="rect">
            <a:avLst/>
          </a:prstGeom>
          <a:noFill/>
          <a:ln>
            <a:noFill/>
          </a:ln>
          <a:scene3d>
            <a:camera prst="orthographicFront"/>
            <a:lightRig rig="threePt" dir="t"/>
          </a:scene3d>
          <a:sp3d/>
        </p:spPr>
        <p:txBody>
          <a:bodyPr wrap="square" lIns="77766" tIns="38883" rIns="77766" bIns="38883">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、发展趋势</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774333" y="1322464"/>
            <a:ext cx="1847221" cy="293969"/>
          </a:xfrm>
          <a:prstGeom prst="rect">
            <a:avLst/>
          </a:prstGeom>
          <a:noFill/>
          <a:ln>
            <a:noFill/>
          </a:ln>
          <a:scene3d>
            <a:camera prst="orthographicFront"/>
            <a:lightRig rig="threePt" dir="t"/>
          </a:scene3d>
          <a:sp3d/>
        </p:spPr>
        <p:txBody>
          <a:bodyPr wrap="square" lIns="77766" tIns="38883" rIns="77766" bIns="38883">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、政策扶持</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a:spLocks noChangeArrowheads="1"/>
          </p:cNvSpPr>
          <p:nvPr/>
        </p:nvSpPr>
        <p:spPr bwMode="auto">
          <a:xfrm>
            <a:off x="3547117" y="1322464"/>
            <a:ext cx="1847221" cy="293969"/>
          </a:xfrm>
          <a:prstGeom prst="rect">
            <a:avLst/>
          </a:prstGeom>
          <a:noFill/>
          <a:ln>
            <a:noFill/>
          </a:ln>
          <a:scene3d>
            <a:camera prst="orthographicFront"/>
            <a:lightRig rig="threePt" dir="t"/>
          </a:scene3d>
          <a:sp3d/>
        </p:spPr>
        <p:txBody>
          <a:bodyPr wrap="square" lIns="77766" tIns="38883" rIns="77766" bIns="38883">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、消费习惯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450" decel="100000" fill="hold"/>
                                        <p:tgtEl>
                                          <p:spTgt spid="6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anim calcmode="lin" valueType="num">
                                      <p:cBhvr>
                                        <p:cTn id="14" dur="500" fill="hold"/>
                                        <p:tgtEl>
                                          <p:spTgt spid="67"/>
                                        </p:tgtEl>
                                        <p:attrNameLst>
                                          <p:attrName>ppt_x</p:attrName>
                                        </p:attrNameLst>
                                      </p:cBhvr>
                                      <p:tavLst>
                                        <p:tav tm="0">
                                          <p:val>
                                            <p:strVal val="#ppt_x"/>
                                          </p:val>
                                        </p:tav>
                                        <p:tav tm="100000">
                                          <p:val>
                                            <p:strVal val="#ppt_x"/>
                                          </p:val>
                                        </p:tav>
                                      </p:tavLst>
                                    </p:anim>
                                    <p:anim calcmode="lin" valueType="num">
                                      <p:cBhvr>
                                        <p:cTn id="15" dur="450" decel="100000" fill="hold"/>
                                        <p:tgtEl>
                                          <p:spTgt spid="67"/>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6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anim calcmode="lin" valueType="num">
                                      <p:cBhvr>
                                        <p:cTn id="20" dur="500" fill="hold"/>
                                        <p:tgtEl>
                                          <p:spTgt spid="68"/>
                                        </p:tgtEl>
                                        <p:attrNameLst>
                                          <p:attrName>ppt_x</p:attrName>
                                        </p:attrNameLst>
                                      </p:cBhvr>
                                      <p:tavLst>
                                        <p:tav tm="0">
                                          <p:val>
                                            <p:strVal val="#ppt_x"/>
                                          </p:val>
                                        </p:tav>
                                        <p:tav tm="100000">
                                          <p:val>
                                            <p:strVal val="#ppt_x"/>
                                          </p:val>
                                        </p:tav>
                                      </p:tavLst>
                                    </p:anim>
                                    <p:anim calcmode="lin" valueType="num">
                                      <p:cBhvr>
                                        <p:cTn id="21" dur="450" decel="100000" fill="hold"/>
                                        <p:tgtEl>
                                          <p:spTgt spid="6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6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slide(fromBottom)">
                                      <p:cBhvr>
                                        <p:cTn id="26" dur="500"/>
                                        <p:tgtEl>
                                          <p:spTgt spid="70"/>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slide(fromBottom)">
                                      <p:cBhvr>
                                        <p:cTn id="30" dur="500"/>
                                        <p:tgtEl>
                                          <p:spTgt spid="72"/>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slide(fromBottom)">
                                      <p:cBhvr>
                                        <p:cTn id="34" dur="500"/>
                                        <p:tgtEl>
                                          <p:spTgt spid="71"/>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slide(fromTop)">
                                      <p:cBhvr>
                                        <p:cTn id="38" dur="500"/>
                                        <p:tgtEl>
                                          <p:spTgt spid="6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slide(fromTop)">
                                      <p:cBhvr>
                                        <p:cTn id="42" dur="500"/>
                                        <p:tgtEl>
                                          <p:spTgt spid="6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slide(fromTop)">
                                      <p:cBhvr>
                                        <p:cTn id="46" dur="500"/>
                                        <p:tgtEl>
                                          <p:spTgt spid="6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 calcmode="lin" valueType="num">
                                      <p:cBhvr>
                                        <p:cTn id="52" dur="500" fill="hold"/>
                                        <p:tgtEl>
                                          <p:spTgt spid="66"/>
                                        </p:tgtEl>
                                        <p:attrNameLst>
                                          <p:attrName>style.rotation</p:attrName>
                                        </p:attrNameLst>
                                      </p:cBhvr>
                                      <p:tavLst>
                                        <p:tav tm="0">
                                          <p:val>
                                            <p:fltVal val="360"/>
                                          </p:val>
                                        </p:tav>
                                        <p:tav tm="100000">
                                          <p:val>
                                            <p:fltVal val="0"/>
                                          </p:val>
                                        </p:tav>
                                      </p:tavLst>
                                    </p:anim>
                                    <p:animEffect transition="in" filter="fade">
                                      <p:cBhvr>
                                        <p:cTn id="53" dur="500"/>
                                        <p:tgtEl>
                                          <p:spTgt spid="6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 calcmode="lin" valueType="num">
                                      <p:cBhvr>
                                        <p:cTn id="59" dur="500" fill="hold"/>
                                        <p:tgtEl>
                                          <p:spTgt spid="65"/>
                                        </p:tgtEl>
                                        <p:attrNameLst>
                                          <p:attrName>style.rotation</p:attrName>
                                        </p:attrNameLst>
                                      </p:cBhvr>
                                      <p:tavLst>
                                        <p:tav tm="0">
                                          <p:val>
                                            <p:fltVal val="360"/>
                                          </p:val>
                                        </p:tav>
                                        <p:tav tm="100000">
                                          <p:val>
                                            <p:fltVal val="0"/>
                                          </p:val>
                                        </p:tav>
                                      </p:tavLst>
                                    </p:anim>
                                    <p:animEffect transition="in" filter="fade">
                                      <p:cBhvr>
                                        <p:cTn id="60" dur="500"/>
                                        <p:tgtEl>
                                          <p:spTgt spid="6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 calcmode="lin" valueType="num">
                                      <p:cBhvr>
                                        <p:cTn id="66" dur="500" fill="hold"/>
                                        <p:tgtEl>
                                          <p:spTgt spid="63"/>
                                        </p:tgtEl>
                                        <p:attrNameLst>
                                          <p:attrName>style.rotation</p:attrName>
                                        </p:attrNameLst>
                                      </p:cBhvr>
                                      <p:tavLst>
                                        <p:tav tm="0">
                                          <p:val>
                                            <p:fltVal val="360"/>
                                          </p:val>
                                        </p:tav>
                                        <p:tav tm="100000">
                                          <p:val>
                                            <p:fltVal val="0"/>
                                          </p:val>
                                        </p:tav>
                                      </p:tavLst>
                                    </p:anim>
                                    <p:animEffect transition="in" filter="fade">
                                      <p:cBhvr>
                                        <p:cTn id="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p:bldP spid="64" grpId="0" animBg="1"/>
      <p:bldP spid="65" grpId="0"/>
      <p:bldP spid="66" grpId="0"/>
      <p:bldP spid="67" grpId="0" animBg="1"/>
      <p:bldP spid="68" grpId="0" animBg="1"/>
      <p:bldP spid="69" grpId="0" animBg="1"/>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0"/>
          <p:cNvSpPr>
            <a:spLocks noChangeArrowheads="1"/>
          </p:cNvSpPr>
          <p:nvPr/>
        </p:nvSpPr>
        <p:spPr bwMode="auto">
          <a:xfrm>
            <a:off x="1348187" y="4488978"/>
            <a:ext cx="6487061" cy="585662"/>
          </a:xfrm>
          <a:prstGeom prst="roundRect">
            <a:avLst/>
          </a:prstGeom>
          <a:noFill/>
          <a:ln w="9525" cap="flat" cmpd="sng" algn="ctr">
            <a:noFill/>
            <a:prstDash val="solid"/>
            <a:round/>
            <a:headEnd type="none" w="med" len="med"/>
            <a:tailEnd type="none" w="med" len="med"/>
          </a:ln>
          <a:effectLst/>
        </p:spPr>
        <p:txBody>
          <a:bodyPr vert="horz" wrap="square" lIns="77766" tIns="38883" rIns="77766" bIns="38883" numCol="1" rtlCol="0" anchor="t" anchorCtr="0" compatLnSpc="1"/>
          <a:lstStyle/>
          <a:p>
            <a:endParaRPr lang="zh-CN" altLang="en-US" sz="960">
              <a:solidFill>
                <a:schemeClr val="accent2">
                  <a:lumMod val="75000"/>
                </a:schemeClr>
              </a:solidFill>
            </a:endParaRPr>
          </a:p>
        </p:txBody>
      </p:sp>
      <p:grpSp>
        <p:nvGrpSpPr>
          <p:cNvPr id="21" name="组合 30"/>
          <p:cNvGrpSpPr/>
          <p:nvPr/>
        </p:nvGrpSpPr>
        <p:grpSpPr bwMode="auto">
          <a:xfrm>
            <a:off x="8662763" y="4880247"/>
            <a:ext cx="223826" cy="225015"/>
            <a:chOff x="0" y="0"/>
            <a:chExt cx="299785" cy="299785"/>
          </a:xfrm>
        </p:grpSpPr>
        <p:sp>
          <p:nvSpPr>
            <p:cNvPr id="22"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23"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grpSp>
        <p:nvGrpSpPr>
          <p:cNvPr id="24" name="组合 37"/>
          <p:cNvGrpSpPr/>
          <p:nvPr/>
        </p:nvGrpSpPr>
        <p:grpSpPr bwMode="auto">
          <a:xfrm flipH="1">
            <a:off x="8291309" y="4880247"/>
            <a:ext cx="225017" cy="225015"/>
            <a:chOff x="0" y="0"/>
            <a:chExt cx="299785" cy="299785"/>
          </a:xfrm>
        </p:grpSpPr>
        <p:sp>
          <p:nvSpPr>
            <p:cNvPr id="25"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sp>
          <p:nvSpPr>
            <p:cNvPr id="26"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960">
                <a:solidFill>
                  <a:srgbClr val="FFFFFF"/>
                </a:solidFill>
                <a:latin typeface="宋体" panose="02010600030101010101" pitchFamily="2" charset="-122"/>
                <a:sym typeface="宋体" panose="02010600030101010101" pitchFamily="2" charset="-122"/>
              </a:endParaRPr>
            </a:p>
          </p:txBody>
        </p:sp>
      </p:grpSp>
      <p:sp>
        <p:nvSpPr>
          <p:cNvPr id="27" name="文本框 49"/>
          <p:cNvSpPr>
            <a:spLocks noChangeArrowheads="1"/>
          </p:cNvSpPr>
          <p:nvPr/>
        </p:nvSpPr>
        <p:spPr bwMode="auto">
          <a:xfrm>
            <a:off x="26732" y="4822187"/>
            <a:ext cx="782811" cy="2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p>
            <a:pPr algn="r"/>
            <a:r>
              <a:rPr lang="en-US" altLang="zh-CN" sz="960" dirty="0">
                <a:solidFill>
                  <a:schemeClr val="bg1"/>
                </a:solidFill>
              </a:rPr>
              <a:t>Part 2</a:t>
            </a:r>
            <a:endParaRPr lang="zh-CN" altLang="en-US" sz="960" dirty="0">
              <a:solidFill>
                <a:schemeClr val="bg1"/>
              </a:solidFill>
            </a:endParaRPr>
          </a:p>
        </p:txBody>
      </p:sp>
      <p:grpSp>
        <p:nvGrpSpPr>
          <p:cNvPr id="28" name="组合 27"/>
          <p:cNvGrpSpPr/>
          <p:nvPr/>
        </p:nvGrpSpPr>
        <p:grpSpPr>
          <a:xfrm>
            <a:off x="2602338" y="1427131"/>
            <a:ext cx="2265594" cy="810207"/>
            <a:chOff x="3666731" y="1984470"/>
            <a:chExt cx="2636520" cy="1447800"/>
          </a:xfrm>
          <a:solidFill>
            <a:srgbClr val="FFC000"/>
          </a:solidFill>
        </p:grpSpPr>
        <p:sp>
          <p:nvSpPr>
            <p:cNvPr id="29" name="任意多边形 28"/>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35"/>
            <p:cNvSpPr txBox="1"/>
            <p:nvPr/>
          </p:nvSpPr>
          <p:spPr>
            <a:xfrm>
              <a:off x="3971727" y="2405999"/>
              <a:ext cx="2230360" cy="604751"/>
            </a:xfrm>
            <a:prstGeom prst="rect">
              <a:avLst/>
            </a:prstGeom>
            <a:noFill/>
          </p:spPr>
          <p:txBody>
            <a:bodyPr wrap="square"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整体规模较小</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08734" y="1427131"/>
            <a:ext cx="2265594" cy="810207"/>
            <a:chOff x="1436370" y="1984470"/>
            <a:chExt cx="2636520" cy="1447800"/>
          </a:xfrm>
          <a:solidFill>
            <a:srgbClr val="FF3300"/>
          </a:solidFill>
        </p:grpSpPr>
        <p:sp>
          <p:nvSpPr>
            <p:cNvPr id="41" name="任意多边形 40"/>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3"/>
            <p:cNvSpPr txBox="1"/>
            <p:nvPr/>
          </p:nvSpPr>
          <p:spPr>
            <a:xfrm>
              <a:off x="1709209" y="2405997"/>
              <a:ext cx="2293960" cy="604751"/>
            </a:xfrm>
            <a:prstGeom prst="rect">
              <a:avLst/>
            </a:prstGeom>
            <a:noFill/>
          </p:spPr>
          <p:txBody>
            <a:bodyPr wrap="square"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处于起步阶段</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389550" y="1427131"/>
            <a:ext cx="2265594" cy="810207"/>
            <a:chOff x="8127453" y="1984470"/>
            <a:chExt cx="2636520" cy="1447800"/>
          </a:xfrm>
          <a:solidFill>
            <a:srgbClr val="FFC000"/>
          </a:solidFill>
        </p:grpSpPr>
        <p:sp>
          <p:nvSpPr>
            <p:cNvPr id="44" name="任意多边形 43"/>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6"/>
            <p:cNvSpPr txBox="1"/>
            <p:nvPr/>
          </p:nvSpPr>
          <p:spPr>
            <a:xfrm>
              <a:off x="8439017" y="2405997"/>
              <a:ext cx="2230360" cy="604751"/>
            </a:xfrm>
            <a:prstGeom prst="rect">
              <a:avLst/>
            </a:prstGeom>
            <a:noFill/>
          </p:spPr>
          <p:txBody>
            <a:bodyPr wrap="square"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市场认知度低</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495945" y="1427131"/>
            <a:ext cx="2265594" cy="810207"/>
            <a:chOff x="5897092" y="1984470"/>
            <a:chExt cx="2636520" cy="1447800"/>
          </a:xfrm>
          <a:solidFill>
            <a:srgbClr val="FF0000"/>
          </a:solidFill>
        </p:grpSpPr>
        <p:sp>
          <p:nvSpPr>
            <p:cNvPr id="47" name="任意多边形 4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49"/>
            <p:cNvSpPr txBox="1"/>
            <p:nvPr/>
          </p:nvSpPr>
          <p:spPr>
            <a:xfrm>
              <a:off x="6227710" y="2406001"/>
              <a:ext cx="2205655" cy="604751"/>
            </a:xfrm>
            <a:prstGeom prst="rect">
              <a:avLst/>
            </a:prstGeom>
            <a:noFill/>
          </p:spPr>
          <p:txBody>
            <a:bodyPr wrap="square"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市场占有率低</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9" name="矩形 47"/>
          <p:cNvSpPr>
            <a:spLocks noChangeArrowheads="1"/>
          </p:cNvSpPr>
          <p:nvPr/>
        </p:nvSpPr>
        <p:spPr bwMode="auto">
          <a:xfrm>
            <a:off x="896745" y="2577840"/>
            <a:ext cx="1690174" cy="11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8" tIns="38879" rIns="77758" bIns="388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endParaRPr lang="zh-CN" altLang="en-US" sz="1200" dirty="0">
              <a:sym typeface="微软雅黑" panose="020B0503020204020204" pitchFamily="34" charset="-122"/>
            </a:endParaRPr>
          </a:p>
        </p:txBody>
      </p:sp>
      <p:sp>
        <p:nvSpPr>
          <p:cNvPr id="50" name="矩形 47"/>
          <p:cNvSpPr>
            <a:spLocks noChangeArrowheads="1"/>
          </p:cNvSpPr>
          <p:nvPr/>
        </p:nvSpPr>
        <p:spPr bwMode="auto">
          <a:xfrm>
            <a:off x="2854536" y="2577840"/>
            <a:ext cx="1661362" cy="11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8" tIns="38879" rIns="77758" bIns="388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endParaRPr lang="zh-CN" altLang="en-US" sz="1200" dirty="0">
              <a:sym typeface="微软雅黑" panose="020B0503020204020204" pitchFamily="34" charset="-122"/>
            </a:endParaRPr>
          </a:p>
        </p:txBody>
      </p:sp>
      <p:sp>
        <p:nvSpPr>
          <p:cNvPr id="51" name="矩形 47"/>
          <p:cNvSpPr>
            <a:spLocks noChangeArrowheads="1"/>
          </p:cNvSpPr>
          <p:nvPr/>
        </p:nvSpPr>
        <p:spPr bwMode="auto">
          <a:xfrm>
            <a:off x="4783519" y="2577840"/>
            <a:ext cx="1676639" cy="11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8" tIns="38879" rIns="77758" bIns="388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endParaRPr lang="zh-CN" altLang="en-US" sz="1200" dirty="0">
              <a:sym typeface="微软雅黑" panose="020B0503020204020204" pitchFamily="34" charset="-122"/>
            </a:endParaRPr>
          </a:p>
        </p:txBody>
      </p:sp>
      <p:sp>
        <p:nvSpPr>
          <p:cNvPr id="52" name="矩形 47"/>
          <p:cNvSpPr>
            <a:spLocks noChangeArrowheads="1"/>
          </p:cNvSpPr>
          <p:nvPr/>
        </p:nvSpPr>
        <p:spPr bwMode="auto">
          <a:xfrm>
            <a:off x="6727775" y="2577840"/>
            <a:ext cx="1661036" cy="11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8" tIns="38879" rIns="77758" bIns="388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endParaRPr lang="zh-CN" altLang="en-US" sz="1200" dirty="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400" fill="hold"/>
                                        <p:tgtEl>
                                          <p:spTgt spid="40"/>
                                        </p:tgtEl>
                                        <p:attrNameLst>
                                          <p:attrName>ppt_x</p:attrName>
                                        </p:attrNameLst>
                                      </p:cBhvr>
                                      <p:tavLst>
                                        <p:tav tm="0">
                                          <p:val>
                                            <p:strVal val="0-#ppt_w/2"/>
                                          </p:val>
                                        </p:tav>
                                        <p:tav tm="100000">
                                          <p:val>
                                            <p:strVal val="#ppt_x"/>
                                          </p:val>
                                        </p:tav>
                                      </p:tavLst>
                                    </p:anim>
                                    <p:anim calcmode="lin" valueType="num">
                                      <p:cBhvr additive="base">
                                        <p:cTn id="14" dur="400" fill="hold"/>
                                        <p:tgtEl>
                                          <p:spTgt spid="40"/>
                                        </p:tgtEl>
                                        <p:attrNameLst>
                                          <p:attrName>ppt_y</p:attrName>
                                        </p:attrNameLst>
                                      </p:cBhvr>
                                      <p:tavLst>
                                        <p:tav tm="0">
                                          <p:val>
                                            <p:strVal val="#ppt_y"/>
                                          </p:val>
                                        </p:tav>
                                        <p:tav tm="100000">
                                          <p:val>
                                            <p:strVal val="#ppt_y"/>
                                          </p:val>
                                        </p:tav>
                                      </p:tavLst>
                                    </p:anim>
                                  </p:childTnLst>
                                </p:cTn>
                              </p:par>
                              <p:par>
                                <p:cTn id="15" presetID="12" presetClass="entr" presetSubtype="1" fill="hold" grpId="0" nodeType="withEffect">
                                  <p:stCondLst>
                                    <p:cond delay="50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400"/>
                                        <p:tgtEl>
                                          <p:spTgt spid="49"/>
                                        </p:tgtEl>
                                        <p:attrNameLst>
                                          <p:attrName>ppt_y</p:attrName>
                                        </p:attrNameLst>
                                      </p:cBhvr>
                                      <p:tavLst>
                                        <p:tav tm="0">
                                          <p:val>
                                            <p:strVal val="#ppt_y-#ppt_h*1.125000"/>
                                          </p:val>
                                        </p:tav>
                                        <p:tav tm="100000">
                                          <p:val>
                                            <p:strVal val="#ppt_y"/>
                                          </p:val>
                                        </p:tav>
                                      </p:tavLst>
                                    </p:anim>
                                    <p:animEffect transition="in" filter="wipe(down)">
                                      <p:cBhvr>
                                        <p:cTn id="18" dur="400"/>
                                        <p:tgtEl>
                                          <p:spTgt spid="49"/>
                                        </p:tgtEl>
                                      </p:cBhvr>
                                    </p:animEffect>
                                  </p:childTnLst>
                                </p:cTn>
                              </p:par>
                            </p:childTnLst>
                          </p:cTn>
                        </p:par>
                        <p:par>
                          <p:cTn id="19" fill="hold">
                            <p:stCondLst>
                              <p:cond delay="1000"/>
                            </p:stCondLst>
                            <p:childTnLst>
                              <p:par>
                                <p:cTn id="20" presetID="1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400"/>
                                        <p:tgtEl>
                                          <p:spTgt spid="28"/>
                                        </p:tgtEl>
                                        <p:attrNameLst>
                                          <p:attrName>ppt_x</p:attrName>
                                        </p:attrNameLst>
                                      </p:cBhvr>
                                      <p:tavLst>
                                        <p:tav tm="0">
                                          <p:val>
                                            <p:strVal val="#ppt_x-#ppt_w*1.125000"/>
                                          </p:val>
                                        </p:tav>
                                        <p:tav tm="100000">
                                          <p:val>
                                            <p:strVal val="#ppt_x"/>
                                          </p:val>
                                        </p:tav>
                                      </p:tavLst>
                                    </p:anim>
                                    <p:animEffect transition="in" filter="wipe(right)">
                                      <p:cBhvr>
                                        <p:cTn id="23" dur="400"/>
                                        <p:tgtEl>
                                          <p:spTgt spid="28"/>
                                        </p:tgtEl>
                                      </p:cBhvr>
                                    </p:animEffect>
                                  </p:childTnLst>
                                </p:cTn>
                              </p:par>
                              <p:par>
                                <p:cTn id="24" presetID="12" presetClass="entr" presetSubtype="1" fill="hold" grpId="0" nodeType="withEffect">
                                  <p:stCondLst>
                                    <p:cond delay="5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400"/>
                                        <p:tgtEl>
                                          <p:spTgt spid="50"/>
                                        </p:tgtEl>
                                        <p:attrNameLst>
                                          <p:attrName>ppt_y</p:attrName>
                                        </p:attrNameLst>
                                      </p:cBhvr>
                                      <p:tavLst>
                                        <p:tav tm="0">
                                          <p:val>
                                            <p:strVal val="#ppt_y-#ppt_h*1.125000"/>
                                          </p:val>
                                        </p:tav>
                                        <p:tav tm="100000">
                                          <p:val>
                                            <p:strVal val="#ppt_y"/>
                                          </p:val>
                                        </p:tav>
                                      </p:tavLst>
                                    </p:anim>
                                    <p:animEffect transition="in" filter="wipe(down)">
                                      <p:cBhvr>
                                        <p:cTn id="27" dur="400"/>
                                        <p:tgtEl>
                                          <p:spTgt spid="50"/>
                                        </p:tgtEl>
                                      </p:cBhvr>
                                    </p:animEffect>
                                  </p:childTnLst>
                                </p:cTn>
                              </p:par>
                            </p:childTnLst>
                          </p:cTn>
                        </p:par>
                        <p:par>
                          <p:cTn id="28" fill="hold">
                            <p:stCondLst>
                              <p:cond delay="1500"/>
                            </p:stCondLst>
                            <p:childTnLst>
                              <p:par>
                                <p:cTn id="29" presetID="1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400"/>
                                        <p:tgtEl>
                                          <p:spTgt spid="46"/>
                                        </p:tgtEl>
                                        <p:attrNameLst>
                                          <p:attrName>ppt_x</p:attrName>
                                        </p:attrNameLst>
                                      </p:cBhvr>
                                      <p:tavLst>
                                        <p:tav tm="0">
                                          <p:val>
                                            <p:strVal val="#ppt_x-#ppt_w*1.125000"/>
                                          </p:val>
                                        </p:tav>
                                        <p:tav tm="100000">
                                          <p:val>
                                            <p:strVal val="#ppt_x"/>
                                          </p:val>
                                        </p:tav>
                                      </p:tavLst>
                                    </p:anim>
                                    <p:animEffect transition="in" filter="wipe(right)">
                                      <p:cBhvr>
                                        <p:cTn id="32" dur="400"/>
                                        <p:tgtEl>
                                          <p:spTgt spid="46"/>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400"/>
                                        <p:tgtEl>
                                          <p:spTgt spid="51"/>
                                        </p:tgtEl>
                                        <p:attrNameLst>
                                          <p:attrName>ppt_y</p:attrName>
                                        </p:attrNameLst>
                                      </p:cBhvr>
                                      <p:tavLst>
                                        <p:tav tm="0">
                                          <p:val>
                                            <p:strVal val="#ppt_y-#ppt_h*1.125000"/>
                                          </p:val>
                                        </p:tav>
                                        <p:tav tm="100000">
                                          <p:val>
                                            <p:strVal val="#ppt_y"/>
                                          </p:val>
                                        </p:tav>
                                      </p:tavLst>
                                    </p:anim>
                                    <p:animEffect transition="in" filter="wipe(down)">
                                      <p:cBhvr>
                                        <p:cTn id="36" dur="400"/>
                                        <p:tgtEl>
                                          <p:spTgt spid="51"/>
                                        </p:tgtEl>
                                      </p:cBhvr>
                                    </p:animEffect>
                                  </p:childTnLst>
                                </p:cTn>
                              </p:par>
                            </p:childTnLst>
                          </p:cTn>
                        </p:par>
                        <p:par>
                          <p:cTn id="37" fill="hold">
                            <p:stCondLst>
                              <p:cond delay="2000"/>
                            </p:stCondLst>
                            <p:childTnLst>
                              <p:par>
                                <p:cTn id="38" presetID="12" presetClass="entr" presetSubtype="8"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400"/>
                                        <p:tgtEl>
                                          <p:spTgt spid="43"/>
                                        </p:tgtEl>
                                        <p:attrNameLst>
                                          <p:attrName>ppt_x</p:attrName>
                                        </p:attrNameLst>
                                      </p:cBhvr>
                                      <p:tavLst>
                                        <p:tav tm="0">
                                          <p:val>
                                            <p:strVal val="#ppt_x-#ppt_w*1.125000"/>
                                          </p:val>
                                        </p:tav>
                                        <p:tav tm="100000">
                                          <p:val>
                                            <p:strVal val="#ppt_x"/>
                                          </p:val>
                                        </p:tav>
                                      </p:tavLst>
                                    </p:anim>
                                    <p:animEffect transition="in" filter="wipe(right)">
                                      <p:cBhvr>
                                        <p:cTn id="41" dur="400"/>
                                        <p:tgtEl>
                                          <p:spTgt spid="43"/>
                                        </p:tgtEl>
                                      </p:cBhvr>
                                    </p:animEffect>
                                  </p:childTnLst>
                                </p:cTn>
                              </p:par>
                              <p:par>
                                <p:cTn id="42" presetID="12" presetClass="entr" presetSubtype="1" fill="hold" grpId="0" nodeType="withEffect">
                                  <p:stCondLst>
                                    <p:cond delay="50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400"/>
                                        <p:tgtEl>
                                          <p:spTgt spid="52"/>
                                        </p:tgtEl>
                                        <p:attrNameLst>
                                          <p:attrName>ppt_y</p:attrName>
                                        </p:attrNameLst>
                                      </p:cBhvr>
                                      <p:tavLst>
                                        <p:tav tm="0">
                                          <p:val>
                                            <p:strVal val="#ppt_y-#ppt_h*1.125000"/>
                                          </p:val>
                                        </p:tav>
                                        <p:tav tm="100000">
                                          <p:val>
                                            <p:strVal val="#ppt_y"/>
                                          </p:val>
                                        </p:tav>
                                      </p:tavLst>
                                    </p:anim>
                                    <p:animEffect transition="in" filter="wipe(down)">
                                      <p:cBhvr>
                                        <p:cTn id="45"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738672" y="2226124"/>
            <a:ext cx="7666657" cy="157697"/>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sz="960">
              <a:latin typeface="微软雅黑" panose="020B0503020204020204" pitchFamily="34" charset="-122"/>
              <a:ea typeface="微软雅黑" panose="020B0503020204020204" pitchFamily="34" charset="-122"/>
            </a:endParaRPr>
          </a:p>
        </p:txBody>
      </p:sp>
      <p:sp>
        <p:nvSpPr>
          <p:cNvPr id="3" name="五角星 18"/>
          <p:cNvSpPr/>
          <p:nvPr/>
        </p:nvSpPr>
        <p:spPr>
          <a:xfrm rot="2134838">
            <a:off x="1122877" y="1623649"/>
            <a:ext cx="1306070" cy="132216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863" tIns="45431" rIns="90863" bIns="45431" rtlCol="0" anchor="ctr"/>
          <a:lstStyle/>
          <a:p>
            <a:pPr algn="ctr"/>
            <a:endParaRPr lang="zh-CN" altLang="en-US" sz="960">
              <a:latin typeface="微软雅黑" panose="020B0503020204020204" pitchFamily="34" charset="-122"/>
              <a:ea typeface="微软雅黑" panose="020B0503020204020204" pitchFamily="34" charset="-122"/>
            </a:endParaRPr>
          </a:p>
        </p:txBody>
      </p:sp>
      <p:sp>
        <p:nvSpPr>
          <p:cNvPr id="4" name="TextBox 3"/>
          <p:cNvSpPr txBox="1"/>
          <p:nvPr/>
        </p:nvSpPr>
        <p:spPr>
          <a:xfrm>
            <a:off x="1226811" y="2103330"/>
            <a:ext cx="1098201" cy="239482"/>
          </a:xfrm>
          <a:prstGeom prst="rect">
            <a:avLst/>
          </a:prstGeom>
          <a:noFill/>
        </p:spPr>
        <p:txBody>
          <a:bodyPr wrap="square" lIns="90863" tIns="45431" rIns="90863" bIns="45431" rtlCol="0">
            <a:spAutoFit/>
          </a:bodyPr>
          <a:lstStyle/>
          <a:p>
            <a:pPr algn="ctr"/>
            <a:r>
              <a:rPr lang="zh-CN" altLang="en-US" sz="960" b="1" dirty="0">
                <a:solidFill>
                  <a:srgbClr val="FFFFFF"/>
                </a:solidFill>
                <a:latin typeface="微软雅黑" panose="020B0503020204020204" pitchFamily="34" charset="-122"/>
                <a:ea typeface="微软雅黑" panose="020B0503020204020204" pitchFamily="34" charset="-122"/>
              </a:rPr>
              <a:t>标题内容</a:t>
            </a:r>
            <a:endParaRPr lang="zh-CN" altLang="en-US" sz="960" b="1" dirty="0">
              <a:solidFill>
                <a:srgbClr val="FFFFFF"/>
              </a:solidFill>
              <a:latin typeface="微软雅黑" panose="020B0503020204020204" pitchFamily="34" charset="-122"/>
              <a:ea typeface="微软雅黑" panose="020B0503020204020204" pitchFamily="34" charset="-122"/>
            </a:endParaRPr>
          </a:p>
        </p:txBody>
      </p:sp>
      <p:sp>
        <p:nvSpPr>
          <p:cNvPr id="5" name="五角星 18"/>
          <p:cNvSpPr/>
          <p:nvPr/>
        </p:nvSpPr>
        <p:spPr>
          <a:xfrm rot="2134838">
            <a:off x="2935717" y="1623649"/>
            <a:ext cx="1306070" cy="132216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863" tIns="45431" rIns="90863" bIns="45431" rtlCol="0" anchor="ctr"/>
          <a:lstStyle/>
          <a:p>
            <a:pPr algn="ctr"/>
            <a:endParaRPr lang="zh-CN" altLang="en-US" sz="960">
              <a:latin typeface="微软雅黑" panose="020B0503020204020204" pitchFamily="34" charset="-122"/>
              <a:ea typeface="微软雅黑" panose="020B0503020204020204" pitchFamily="34" charset="-122"/>
            </a:endParaRPr>
          </a:p>
        </p:txBody>
      </p:sp>
      <p:sp>
        <p:nvSpPr>
          <p:cNvPr id="6" name="五角星 18"/>
          <p:cNvSpPr/>
          <p:nvPr/>
        </p:nvSpPr>
        <p:spPr>
          <a:xfrm rot="2134838">
            <a:off x="4800983" y="1623649"/>
            <a:ext cx="1306070" cy="132216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863" tIns="45431" rIns="90863" bIns="45431" rtlCol="0" anchor="ctr"/>
          <a:lstStyle/>
          <a:p>
            <a:pPr algn="ctr"/>
            <a:endParaRPr lang="zh-CN" altLang="en-US" sz="960">
              <a:latin typeface="微软雅黑" panose="020B0503020204020204" pitchFamily="34" charset="-122"/>
              <a:ea typeface="微软雅黑" panose="020B0503020204020204" pitchFamily="34" charset="-122"/>
            </a:endParaRPr>
          </a:p>
        </p:txBody>
      </p:sp>
      <p:sp>
        <p:nvSpPr>
          <p:cNvPr id="7" name="TextBox 6"/>
          <p:cNvSpPr txBox="1"/>
          <p:nvPr/>
        </p:nvSpPr>
        <p:spPr>
          <a:xfrm>
            <a:off x="3053517" y="2103330"/>
            <a:ext cx="1098201" cy="239482"/>
          </a:xfrm>
          <a:prstGeom prst="rect">
            <a:avLst/>
          </a:prstGeom>
          <a:noFill/>
        </p:spPr>
        <p:txBody>
          <a:bodyPr wrap="square" lIns="90863" tIns="45431" rIns="90863" bIns="45431" rtlCol="0">
            <a:spAutoFit/>
          </a:bodyPr>
          <a:lstStyle/>
          <a:p>
            <a:pPr algn="ctr"/>
            <a:r>
              <a:rPr lang="zh-CN" altLang="en-US" sz="960" b="1" dirty="0">
                <a:solidFill>
                  <a:srgbClr val="FFFFFF"/>
                </a:solidFill>
                <a:latin typeface="微软雅黑" panose="020B0503020204020204" pitchFamily="34" charset="-122"/>
                <a:ea typeface="微软雅黑" panose="020B0503020204020204" pitchFamily="34" charset="-122"/>
              </a:rPr>
              <a:t>标题内容</a:t>
            </a:r>
            <a:endParaRPr lang="zh-CN" altLang="en-US" sz="960" b="1" dirty="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891053" y="2103330"/>
            <a:ext cx="1098201" cy="239482"/>
          </a:xfrm>
          <a:prstGeom prst="rect">
            <a:avLst/>
          </a:prstGeom>
          <a:noFill/>
        </p:spPr>
        <p:txBody>
          <a:bodyPr wrap="square" lIns="90863" tIns="45431" rIns="90863" bIns="45431" rtlCol="0">
            <a:spAutoFit/>
          </a:bodyPr>
          <a:lstStyle/>
          <a:p>
            <a:pPr algn="ctr"/>
            <a:r>
              <a:rPr lang="zh-CN" altLang="en-US" sz="960" b="1" dirty="0">
                <a:solidFill>
                  <a:srgbClr val="FFFFFF"/>
                </a:solidFill>
                <a:latin typeface="微软雅黑" panose="020B0503020204020204" pitchFamily="34" charset="-122"/>
                <a:ea typeface="微软雅黑" panose="020B0503020204020204" pitchFamily="34" charset="-122"/>
              </a:rPr>
              <a:t>标题内容</a:t>
            </a:r>
            <a:endParaRPr lang="zh-CN" altLang="en-US" sz="960" b="1" dirty="0">
              <a:solidFill>
                <a:srgbClr val="FFFFFF"/>
              </a:solidFill>
              <a:latin typeface="微软雅黑" panose="020B0503020204020204" pitchFamily="34" charset="-122"/>
              <a:ea typeface="微软雅黑" panose="020B0503020204020204" pitchFamily="34" charset="-122"/>
            </a:endParaRPr>
          </a:p>
        </p:txBody>
      </p:sp>
      <p:sp>
        <p:nvSpPr>
          <p:cNvPr id="9" name="五角星 18"/>
          <p:cNvSpPr/>
          <p:nvPr/>
        </p:nvSpPr>
        <p:spPr>
          <a:xfrm rot="2134838">
            <a:off x="6613822" y="1623649"/>
            <a:ext cx="1306070" cy="132216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863" tIns="45431" rIns="90863" bIns="45431" rtlCol="0" anchor="ctr"/>
          <a:lstStyle/>
          <a:p>
            <a:pPr algn="ctr"/>
            <a:endParaRPr lang="zh-CN" altLang="en-US" sz="960">
              <a:latin typeface="微软雅黑" panose="020B0503020204020204" pitchFamily="34" charset="-122"/>
              <a:ea typeface="微软雅黑" panose="020B0503020204020204" pitchFamily="34" charset="-122"/>
            </a:endParaRPr>
          </a:p>
        </p:txBody>
      </p:sp>
      <p:sp>
        <p:nvSpPr>
          <p:cNvPr id="10" name="TextBox 9"/>
          <p:cNvSpPr txBox="1"/>
          <p:nvPr/>
        </p:nvSpPr>
        <p:spPr>
          <a:xfrm>
            <a:off x="6715130" y="2103330"/>
            <a:ext cx="1098201" cy="239482"/>
          </a:xfrm>
          <a:prstGeom prst="rect">
            <a:avLst/>
          </a:prstGeom>
          <a:noFill/>
        </p:spPr>
        <p:txBody>
          <a:bodyPr wrap="square" lIns="90863" tIns="45431" rIns="90863" bIns="45431" rtlCol="0">
            <a:spAutoFit/>
          </a:bodyPr>
          <a:lstStyle/>
          <a:p>
            <a:pPr algn="ctr"/>
            <a:r>
              <a:rPr lang="zh-CN" altLang="en-US" sz="960" b="1" dirty="0">
                <a:solidFill>
                  <a:srgbClr val="FFFFFF"/>
                </a:solidFill>
                <a:latin typeface="微软雅黑" panose="020B0503020204020204" pitchFamily="34" charset="-122"/>
                <a:ea typeface="微软雅黑" panose="020B0503020204020204" pitchFamily="34" charset="-122"/>
              </a:rPr>
              <a:t>标题内容</a:t>
            </a:r>
            <a:endParaRPr lang="zh-CN" altLang="en-US" sz="960" b="1" dirty="0">
              <a:solidFill>
                <a:srgbClr val="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1290357" y="3212676"/>
            <a:ext cx="1002466" cy="216956"/>
          </a:xfrm>
          <a:prstGeom prst="rect">
            <a:avLst/>
          </a:prstGeom>
        </p:spPr>
        <p:txBody>
          <a:bodyPr wrap="none" lIns="68554" tIns="34277" rIns="68554" bIns="34277">
            <a:spAutoFit/>
          </a:bodyPr>
          <a:lstStyle/>
          <a:p>
            <a:pPr algn="ctr"/>
            <a:r>
              <a:rPr lang="zh-CN" altLang="en-US" sz="96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96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062616" y="3446683"/>
            <a:ext cx="1452146" cy="5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a:t>
            </a:r>
            <a:r>
              <a:rPr lang="zh-CN" altLang="en-US" sz="1100" dirty="0" smtClean="0">
                <a:solidFill>
                  <a:schemeClr val="tx1">
                    <a:lumMod val="75000"/>
                    <a:lumOff val="25000"/>
                  </a:schemeClr>
                </a:solidFill>
                <a:sym typeface="微软雅黑" panose="020B0503020204020204" pitchFamily="34" charset="-122"/>
              </a:rPr>
              <a:t>在此</a:t>
            </a:r>
            <a:endParaRPr lang="zh-CN" altLang="en-US" sz="1100" dirty="0">
              <a:solidFill>
                <a:schemeClr val="tx1">
                  <a:lumMod val="75000"/>
                  <a:lumOff val="25000"/>
                </a:schemeClr>
              </a:solidFill>
              <a:sym typeface="微软雅黑" panose="020B0503020204020204" pitchFamily="34" charset="-122"/>
            </a:endParaRPr>
          </a:p>
        </p:txBody>
      </p:sp>
      <p:sp>
        <p:nvSpPr>
          <p:cNvPr id="13" name="矩形 12"/>
          <p:cNvSpPr/>
          <p:nvPr/>
        </p:nvSpPr>
        <p:spPr>
          <a:xfrm>
            <a:off x="3112538" y="3212676"/>
            <a:ext cx="1002466" cy="216956"/>
          </a:xfrm>
          <a:prstGeom prst="rect">
            <a:avLst/>
          </a:prstGeom>
        </p:spPr>
        <p:txBody>
          <a:bodyPr wrap="none" lIns="68554" tIns="34277" rIns="68554" bIns="34277">
            <a:spAutoFit/>
          </a:bodyPr>
          <a:lstStyle/>
          <a:p>
            <a:pPr algn="ctr"/>
            <a:r>
              <a:rPr lang="zh-CN" altLang="en-US" sz="96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96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2884797" y="3446683"/>
            <a:ext cx="1452146" cy="72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a:t>
            </a:r>
            <a:r>
              <a:rPr lang="zh-CN" altLang="en-US" sz="1100" dirty="0" smtClean="0">
                <a:solidFill>
                  <a:schemeClr val="tx1">
                    <a:lumMod val="75000"/>
                    <a:lumOff val="25000"/>
                  </a:schemeClr>
                </a:solidFill>
                <a:sym typeface="微软雅黑" panose="020B0503020204020204" pitchFamily="34" charset="-122"/>
              </a:rPr>
              <a:t>的</a:t>
            </a:r>
            <a:endParaRPr lang="zh-CN" altLang="en-US" sz="1100" dirty="0">
              <a:solidFill>
                <a:schemeClr val="tx1">
                  <a:lumMod val="75000"/>
                  <a:lumOff val="25000"/>
                </a:schemeClr>
              </a:solidFill>
              <a:sym typeface="微软雅黑" panose="020B0503020204020204" pitchFamily="34" charset="-122"/>
            </a:endParaRPr>
          </a:p>
        </p:txBody>
      </p:sp>
      <p:sp>
        <p:nvSpPr>
          <p:cNvPr id="15" name="矩形 14"/>
          <p:cNvSpPr/>
          <p:nvPr/>
        </p:nvSpPr>
        <p:spPr>
          <a:xfrm>
            <a:off x="5002208" y="3212676"/>
            <a:ext cx="1002466" cy="216956"/>
          </a:xfrm>
          <a:prstGeom prst="rect">
            <a:avLst/>
          </a:prstGeom>
        </p:spPr>
        <p:txBody>
          <a:bodyPr wrap="none" lIns="68554" tIns="34277" rIns="68554" bIns="34277">
            <a:spAutoFit/>
          </a:bodyPr>
          <a:lstStyle/>
          <a:p>
            <a:pPr algn="ctr"/>
            <a:r>
              <a:rPr lang="zh-CN" altLang="en-US" sz="96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96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4774465" y="3446683"/>
            <a:ext cx="1452146" cy="5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a:t>
            </a:r>
            <a:r>
              <a:rPr lang="zh-CN" altLang="en-US" sz="1100" dirty="0" smtClean="0">
                <a:solidFill>
                  <a:schemeClr val="tx1">
                    <a:lumMod val="75000"/>
                    <a:lumOff val="25000"/>
                  </a:schemeClr>
                </a:solidFill>
                <a:sym typeface="微软雅黑" panose="020B0503020204020204" pitchFamily="34" charset="-122"/>
              </a:rPr>
              <a:t>，</a:t>
            </a:r>
            <a:endParaRPr lang="zh-CN" altLang="en-US" sz="1100" dirty="0">
              <a:solidFill>
                <a:schemeClr val="tx1">
                  <a:lumMod val="75000"/>
                  <a:lumOff val="25000"/>
                </a:schemeClr>
              </a:solidFill>
              <a:sym typeface="微软雅黑" panose="020B0503020204020204" pitchFamily="34" charset="-122"/>
            </a:endParaRPr>
          </a:p>
        </p:txBody>
      </p:sp>
      <p:sp>
        <p:nvSpPr>
          <p:cNvPr id="17" name="矩形 16"/>
          <p:cNvSpPr/>
          <p:nvPr/>
        </p:nvSpPr>
        <p:spPr>
          <a:xfrm>
            <a:off x="6824388" y="3212676"/>
            <a:ext cx="1002466" cy="216956"/>
          </a:xfrm>
          <a:prstGeom prst="rect">
            <a:avLst/>
          </a:prstGeom>
        </p:spPr>
        <p:txBody>
          <a:bodyPr wrap="none" lIns="68554" tIns="34277" rIns="68554" bIns="34277">
            <a:spAutoFit/>
          </a:bodyPr>
          <a:lstStyle/>
          <a:p>
            <a:pPr algn="ctr"/>
            <a:r>
              <a:rPr lang="zh-CN" altLang="en-US" sz="96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96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596646" y="3446683"/>
            <a:ext cx="1452146" cy="72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a:t>
            </a:r>
            <a:r>
              <a:rPr lang="zh-CN" altLang="en-US" sz="1100" dirty="0" smtClean="0">
                <a:solidFill>
                  <a:schemeClr val="tx1">
                    <a:lumMod val="75000"/>
                    <a:lumOff val="25000"/>
                  </a:schemeClr>
                </a:solidFill>
                <a:sym typeface="微软雅黑" panose="020B0503020204020204" pitchFamily="34" charset="-122"/>
              </a:rPr>
              <a:t>的</a:t>
            </a:r>
            <a:endParaRPr lang="zh-CN" altLang="en-US" sz="11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360"/>
                                          </p:val>
                                        </p:tav>
                                        <p:tav tm="100000">
                                          <p:val>
                                            <p:fltVal val="0"/>
                                          </p:val>
                                        </p:tav>
                                      </p:tavLst>
                                    </p:anim>
                                    <p:animEffect transition="in" filter="fade">
                                      <p:cBhvr>
                                        <p:cTn id="32" dur="500"/>
                                        <p:tgtEl>
                                          <p:spTgt spid="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par>
                          <p:cTn id="43" fill="hold">
                            <p:stCondLst>
                              <p:cond delay="2500"/>
                            </p:stCondLst>
                            <p:childTnLst>
                              <p:par>
                                <p:cTn id="44" presetID="49" presetClass="entr" presetSubtype="0" decel="10000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style.rotation</p:attrName>
                                        </p:attrNameLst>
                                      </p:cBhvr>
                                      <p:tavLst>
                                        <p:tav tm="0">
                                          <p:val>
                                            <p:fltVal val="360"/>
                                          </p:val>
                                        </p:tav>
                                        <p:tav tm="100000">
                                          <p:val>
                                            <p:fltVal val="0"/>
                                          </p:val>
                                        </p:tav>
                                      </p:tavLst>
                                    </p:anim>
                                    <p:animEffect transition="in" filter="fade">
                                      <p:cBhvr>
                                        <p:cTn id="49" dur="500"/>
                                        <p:tgtEl>
                                          <p:spTgt spid="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par>
                          <p:cTn id="60" fill="hold">
                            <p:stCondLst>
                              <p:cond delay="3500"/>
                            </p:stCondLst>
                            <p:childTnLst>
                              <p:par>
                                <p:cTn id="61" presetID="49" presetClass="entr" presetSubtype="0" decel="10000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style.rotation</p:attrName>
                                        </p:attrNameLst>
                                      </p:cBhvr>
                                      <p:tavLst>
                                        <p:tav tm="0">
                                          <p:val>
                                            <p:fltVal val="360"/>
                                          </p:val>
                                        </p:tav>
                                        <p:tav tm="100000">
                                          <p:val>
                                            <p:fltVal val="0"/>
                                          </p:val>
                                        </p:tav>
                                      </p:tavLst>
                                    </p:anim>
                                    <p:animEffect transition="in" filter="fade">
                                      <p:cBhvr>
                                        <p:cTn id="66" dur="500"/>
                                        <p:tgtEl>
                                          <p:spTgt spid="9"/>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randombar(horizontal)">
                                      <p:cBhvr>
                                        <p:cTn id="73" dur="500"/>
                                        <p:tgtEl>
                                          <p:spTgt spid="1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randombar(horizontal)">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31857" y="1350522"/>
            <a:ext cx="1568929" cy="1568929"/>
            <a:chOff x="2010713" y="1426705"/>
            <a:chExt cx="2700000" cy="2700000"/>
          </a:xfrm>
        </p:grpSpPr>
        <p:sp>
          <p:nvSpPr>
            <p:cNvPr id="2" name="菱形 1"/>
            <p:cNvSpPr/>
            <p:nvPr/>
          </p:nvSpPr>
          <p:spPr>
            <a:xfrm>
              <a:off x="2010713" y="1426705"/>
              <a:ext cx="2700000" cy="2700000"/>
            </a:xfrm>
            <a:prstGeom prst="diamond">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p>
              <a:pPr algn="ctr"/>
              <a:endParaRPr lang="zh-CN" altLang="en-US" sz="1350" kern="0">
                <a:solidFill>
                  <a:prstClr val="white"/>
                </a:solidFill>
                <a:latin typeface="Calibri" panose="020F0502020204030204"/>
                <a:ea typeface="宋体" panose="02010600030101010101" pitchFamily="2" charset="-122"/>
              </a:endParaRPr>
            </a:p>
          </p:txBody>
        </p:sp>
        <p:sp>
          <p:nvSpPr>
            <p:cNvPr id="7" name="菱形 6"/>
            <p:cNvSpPr/>
            <p:nvPr/>
          </p:nvSpPr>
          <p:spPr>
            <a:xfrm>
              <a:off x="2237385" y="1653377"/>
              <a:ext cx="2246655" cy="2246655"/>
            </a:xfrm>
            <a:prstGeom prst="diamond">
              <a:avLst/>
            </a:prstGeom>
            <a:gradFill>
              <a:gsLst>
                <a:gs pos="0">
                  <a:schemeClr val="accent1">
                    <a:lumMod val="60000"/>
                    <a:lumOff val="40000"/>
                  </a:schemeClr>
                </a:gs>
                <a:gs pos="83000">
                  <a:schemeClr val="accent1"/>
                </a:gs>
              </a:gsLst>
              <a:lin ang="2700000" scaled="0"/>
            </a:gradFill>
            <a:ln w="28575" cap="flat">
              <a:noFill/>
              <a:prstDash val="solid"/>
              <a:miter lim="800000"/>
            </a:ln>
            <a:effectLst>
              <a:innerShdw blurRad="152400" dist="76200" dir="13500000">
                <a:prstClr val="black">
                  <a:alpha val="28000"/>
                </a:prstClr>
              </a:innerShdw>
            </a:effectLst>
          </p:spPr>
          <p:txBody>
            <a:bodyPr vert="horz" wrap="square" lIns="68562" tIns="34281" rIns="68562" bIns="34281" numCol="1" anchor="t" anchorCtr="0" compatLnSpc="1"/>
            <a:lstStyle/>
            <a:p>
              <a:endParaRPr lang="zh-CN" altLang="en-US" sz="1350"/>
            </a:p>
          </p:txBody>
        </p:sp>
      </p:grpSp>
      <p:grpSp>
        <p:nvGrpSpPr>
          <p:cNvPr id="14" name="组合 13"/>
          <p:cNvGrpSpPr/>
          <p:nvPr/>
        </p:nvGrpSpPr>
        <p:grpSpPr>
          <a:xfrm>
            <a:off x="3793454" y="1350522"/>
            <a:ext cx="1568929" cy="1568929"/>
            <a:chOff x="4893594" y="1426705"/>
            <a:chExt cx="2700000" cy="2700000"/>
          </a:xfrm>
        </p:grpSpPr>
        <p:sp>
          <p:nvSpPr>
            <p:cNvPr id="3" name="菱形 2"/>
            <p:cNvSpPr/>
            <p:nvPr/>
          </p:nvSpPr>
          <p:spPr>
            <a:xfrm>
              <a:off x="4893594" y="1426705"/>
              <a:ext cx="2700000" cy="2700000"/>
            </a:xfrm>
            <a:prstGeom prst="diamond">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p>
              <a:pPr algn="ctr"/>
              <a:endParaRPr lang="zh-CN" altLang="en-US" sz="1350" kern="0">
                <a:solidFill>
                  <a:prstClr val="white"/>
                </a:solidFill>
                <a:latin typeface="Calibri" panose="020F0502020204030204"/>
                <a:ea typeface="宋体" panose="02010600030101010101" pitchFamily="2" charset="-122"/>
              </a:endParaRPr>
            </a:p>
          </p:txBody>
        </p:sp>
        <p:sp>
          <p:nvSpPr>
            <p:cNvPr id="8" name="菱形 7"/>
            <p:cNvSpPr/>
            <p:nvPr/>
          </p:nvSpPr>
          <p:spPr>
            <a:xfrm>
              <a:off x="5120266" y="1653376"/>
              <a:ext cx="2246655" cy="2246655"/>
            </a:xfrm>
            <a:prstGeom prst="diamond">
              <a:avLst/>
            </a:prstGeom>
            <a:gradFill>
              <a:gsLst>
                <a:gs pos="0">
                  <a:schemeClr val="accent2">
                    <a:lumMod val="60000"/>
                    <a:lumOff val="40000"/>
                  </a:schemeClr>
                </a:gs>
                <a:gs pos="85000">
                  <a:schemeClr val="accent2"/>
                </a:gs>
              </a:gsLst>
              <a:lin ang="2700000" scaled="0"/>
            </a:gradFill>
            <a:ln w="28575" cap="flat">
              <a:noFill/>
              <a:prstDash val="solid"/>
              <a:miter lim="800000"/>
            </a:ln>
            <a:effectLst>
              <a:innerShdw blurRad="152400" dist="76200" dir="13500000">
                <a:prstClr val="black">
                  <a:alpha val="28000"/>
                </a:prstClr>
              </a:innerShdw>
            </a:effectLst>
          </p:spPr>
          <p:txBody>
            <a:bodyPr vert="horz" wrap="square" lIns="68562" tIns="34281" rIns="68562" bIns="34281" numCol="1" anchor="t" anchorCtr="0" compatLnSpc="1"/>
            <a:lstStyle/>
            <a:p>
              <a:endParaRPr lang="zh-CN" altLang="en-US" sz="1350"/>
            </a:p>
          </p:txBody>
        </p:sp>
      </p:grpSp>
      <p:grpSp>
        <p:nvGrpSpPr>
          <p:cNvPr id="16" name="组合 15"/>
          <p:cNvGrpSpPr/>
          <p:nvPr/>
        </p:nvGrpSpPr>
        <p:grpSpPr>
          <a:xfrm>
            <a:off x="5955053" y="1350522"/>
            <a:ext cx="1568929" cy="1568929"/>
            <a:chOff x="7776475" y="1426705"/>
            <a:chExt cx="2700000" cy="2700000"/>
          </a:xfrm>
        </p:grpSpPr>
        <p:sp>
          <p:nvSpPr>
            <p:cNvPr id="4" name="菱形 3"/>
            <p:cNvSpPr/>
            <p:nvPr/>
          </p:nvSpPr>
          <p:spPr>
            <a:xfrm>
              <a:off x="7776475" y="1426705"/>
              <a:ext cx="2700000" cy="2700000"/>
            </a:xfrm>
            <a:prstGeom prst="diamond">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p>
              <a:pPr algn="ctr"/>
              <a:endParaRPr lang="zh-CN" altLang="en-US" sz="1350" kern="0">
                <a:solidFill>
                  <a:prstClr val="white"/>
                </a:solidFill>
                <a:latin typeface="Calibri" panose="020F0502020204030204"/>
                <a:ea typeface="宋体" panose="02010600030101010101" pitchFamily="2" charset="-122"/>
              </a:endParaRPr>
            </a:p>
          </p:txBody>
        </p:sp>
        <p:sp>
          <p:nvSpPr>
            <p:cNvPr id="9" name="菱形 8"/>
            <p:cNvSpPr/>
            <p:nvPr/>
          </p:nvSpPr>
          <p:spPr>
            <a:xfrm>
              <a:off x="8003147" y="1653375"/>
              <a:ext cx="2246655" cy="2246655"/>
            </a:xfrm>
            <a:prstGeom prst="diamond">
              <a:avLst/>
            </a:prstGeom>
            <a:gradFill>
              <a:gsLst>
                <a:gs pos="0">
                  <a:schemeClr val="accent3">
                    <a:lumMod val="60000"/>
                    <a:lumOff val="40000"/>
                  </a:schemeClr>
                </a:gs>
                <a:gs pos="87000">
                  <a:schemeClr val="accent3"/>
                </a:gs>
              </a:gsLst>
              <a:lin ang="2700000" scaled="0"/>
            </a:gradFill>
            <a:ln w="28575" cap="flat">
              <a:noFill/>
              <a:prstDash val="solid"/>
              <a:miter lim="800000"/>
            </a:ln>
            <a:effectLst>
              <a:innerShdw blurRad="152400" dist="76200" dir="13500000">
                <a:prstClr val="black">
                  <a:alpha val="28000"/>
                </a:prstClr>
              </a:innerShdw>
            </a:effectLst>
          </p:spPr>
          <p:txBody>
            <a:bodyPr vert="horz" wrap="square" lIns="68562" tIns="34281" rIns="68562" bIns="34281" numCol="1" anchor="t" anchorCtr="0" compatLnSpc="1"/>
            <a:lstStyle/>
            <a:p>
              <a:endParaRPr lang="zh-CN" altLang="en-US" sz="1350"/>
            </a:p>
          </p:txBody>
        </p:sp>
      </p:grpSp>
      <p:grpSp>
        <p:nvGrpSpPr>
          <p:cNvPr id="15" name="组合 14"/>
          <p:cNvGrpSpPr/>
          <p:nvPr/>
        </p:nvGrpSpPr>
        <p:grpSpPr>
          <a:xfrm>
            <a:off x="4874253" y="2332798"/>
            <a:ext cx="1568929" cy="1568929"/>
            <a:chOff x="6335033" y="2981186"/>
            <a:chExt cx="2700000" cy="2700000"/>
          </a:xfrm>
        </p:grpSpPr>
        <p:sp>
          <p:nvSpPr>
            <p:cNvPr id="5" name="菱形 4"/>
            <p:cNvSpPr/>
            <p:nvPr/>
          </p:nvSpPr>
          <p:spPr>
            <a:xfrm>
              <a:off x="6335033" y="2981186"/>
              <a:ext cx="2700000" cy="2700000"/>
            </a:xfrm>
            <a:prstGeom prst="diamond">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p>
              <a:pPr algn="ctr"/>
              <a:endParaRPr lang="zh-CN" altLang="en-US" sz="1350" kern="0">
                <a:solidFill>
                  <a:prstClr val="white"/>
                </a:solidFill>
                <a:latin typeface="Calibri" panose="020F0502020204030204"/>
                <a:ea typeface="宋体" panose="02010600030101010101" pitchFamily="2" charset="-122"/>
              </a:endParaRPr>
            </a:p>
          </p:txBody>
        </p:sp>
        <p:sp>
          <p:nvSpPr>
            <p:cNvPr id="10" name="菱形 9"/>
            <p:cNvSpPr/>
            <p:nvPr/>
          </p:nvSpPr>
          <p:spPr>
            <a:xfrm>
              <a:off x="6561705" y="3207856"/>
              <a:ext cx="2246655" cy="2246655"/>
            </a:xfrm>
            <a:prstGeom prst="diamond">
              <a:avLst/>
            </a:prstGeom>
            <a:blipFill>
              <a:blip r:embed="rId1"/>
              <a:srcRect/>
              <a:stretch>
                <a:fillRect l="-25478" r="-25110"/>
              </a:stretch>
            </a:blipFill>
            <a:ln w="28575" cap="flat">
              <a:noFill/>
              <a:prstDash val="solid"/>
              <a:miter lim="800000"/>
            </a:ln>
            <a:effectLst>
              <a:innerShdw blurRad="152400" dist="76200" dir="13500000">
                <a:prstClr val="black">
                  <a:alpha val="28000"/>
                </a:prstClr>
              </a:innerShdw>
            </a:effectLst>
          </p:spPr>
          <p:txBody>
            <a:bodyPr vert="horz" wrap="square" lIns="68562" tIns="34281" rIns="68562" bIns="34281" numCol="1" anchor="t" anchorCtr="0" compatLnSpc="1"/>
            <a:lstStyle/>
            <a:p>
              <a:endParaRPr lang="zh-CN" altLang="en-US" sz="1350"/>
            </a:p>
          </p:txBody>
        </p:sp>
      </p:grpSp>
      <p:grpSp>
        <p:nvGrpSpPr>
          <p:cNvPr id="13" name="组合 12"/>
          <p:cNvGrpSpPr/>
          <p:nvPr/>
        </p:nvGrpSpPr>
        <p:grpSpPr>
          <a:xfrm>
            <a:off x="2712656" y="2332798"/>
            <a:ext cx="1568929" cy="1568929"/>
            <a:chOff x="3452154" y="2981186"/>
            <a:chExt cx="2700000" cy="2700000"/>
          </a:xfrm>
        </p:grpSpPr>
        <p:sp>
          <p:nvSpPr>
            <p:cNvPr id="6" name="菱形 5"/>
            <p:cNvSpPr/>
            <p:nvPr/>
          </p:nvSpPr>
          <p:spPr>
            <a:xfrm>
              <a:off x="3452154" y="2981186"/>
              <a:ext cx="2700000" cy="2700000"/>
            </a:xfrm>
            <a:prstGeom prst="diamond">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p>
              <a:pPr algn="ctr"/>
              <a:endParaRPr lang="zh-CN" altLang="en-US" sz="1350" kern="0">
                <a:solidFill>
                  <a:prstClr val="white"/>
                </a:solidFill>
                <a:latin typeface="Calibri" panose="020F0502020204030204"/>
                <a:ea typeface="宋体" panose="02010600030101010101" pitchFamily="2" charset="-122"/>
              </a:endParaRPr>
            </a:p>
          </p:txBody>
        </p:sp>
        <p:sp>
          <p:nvSpPr>
            <p:cNvPr id="11" name="菱形 10"/>
            <p:cNvSpPr/>
            <p:nvPr/>
          </p:nvSpPr>
          <p:spPr>
            <a:xfrm>
              <a:off x="3656931" y="3207855"/>
              <a:ext cx="2246655" cy="2246655"/>
            </a:xfrm>
            <a:prstGeom prst="diamond">
              <a:avLst/>
            </a:prstGeom>
            <a:blipFill>
              <a:blip r:embed="rId2"/>
              <a:srcRect/>
              <a:stretch>
                <a:fillRect l="-39173" r="-38605"/>
              </a:stretch>
            </a:blipFill>
            <a:ln w="28575" cap="flat">
              <a:noFill/>
              <a:prstDash val="solid"/>
              <a:miter lim="800000"/>
            </a:ln>
            <a:effectLst>
              <a:innerShdw blurRad="152400" dist="76200" dir="13500000">
                <a:prstClr val="black">
                  <a:alpha val="28000"/>
                </a:prstClr>
              </a:innerShdw>
            </a:effectLst>
          </p:spPr>
          <p:txBody>
            <a:bodyPr vert="horz" wrap="square" lIns="68562" tIns="34281" rIns="68562" bIns="34281" numCol="1" anchor="t" anchorCtr="0" compatLnSpc="1"/>
            <a:lstStyle/>
            <a:p>
              <a:endParaRPr lang="zh-CN" altLang="en-US" sz="1350"/>
            </a:p>
          </p:txBody>
        </p:sp>
      </p:grpSp>
      <p:grpSp>
        <p:nvGrpSpPr>
          <p:cNvPr id="27" name="组合 26"/>
          <p:cNvGrpSpPr/>
          <p:nvPr/>
        </p:nvGrpSpPr>
        <p:grpSpPr>
          <a:xfrm>
            <a:off x="976126" y="3741721"/>
            <a:ext cx="1658937" cy="908430"/>
            <a:chOff x="8531651" y="2192795"/>
            <a:chExt cx="2212492" cy="1211555"/>
          </a:xfrm>
        </p:grpSpPr>
        <p:sp>
          <p:nvSpPr>
            <p:cNvPr id="28" name="矩形 27"/>
            <p:cNvSpPr/>
            <p:nvPr/>
          </p:nvSpPr>
          <p:spPr>
            <a:xfrm>
              <a:off x="8602699" y="2192795"/>
              <a:ext cx="2070398" cy="4554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75000"/>
                      <a:lumOff val="25000"/>
                    </a:schemeClr>
                  </a:solidFill>
                </a:rPr>
                <a:t>标题文字添加</a:t>
              </a:r>
              <a:endParaRPr lang="zh-CN" altLang="en-US" sz="1350" b="1" dirty="0">
                <a:solidFill>
                  <a:schemeClr val="tx1">
                    <a:lumMod val="75000"/>
                    <a:lumOff val="25000"/>
                  </a:schemeClr>
                </a:solidFill>
              </a:endParaRPr>
            </a:p>
          </p:txBody>
        </p:sp>
        <p:sp>
          <p:nvSpPr>
            <p:cNvPr id="29" name="文本框 28"/>
            <p:cNvSpPr txBox="1"/>
            <p:nvPr/>
          </p:nvSpPr>
          <p:spPr>
            <a:xfrm>
              <a:off x="8531651" y="2542351"/>
              <a:ext cx="2212492" cy="861999"/>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 to be used in a wider field. Using PowerPoint</a:t>
              </a:r>
              <a:endParaRPr lang="en-US" altLang="zh-CN" sz="600" dirty="0">
                <a:solidFill>
                  <a:schemeClr val="bg1">
                    <a:lumMod val="50000"/>
                  </a:schemeClr>
                </a:solidFill>
                <a:latin typeface="Century Gothic" panose="020B0502020202020204" pitchFamily="34" charset="0"/>
                <a:ea typeface="+mj-ea"/>
              </a:endParaRPr>
            </a:p>
          </p:txBody>
        </p:sp>
      </p:grpSp>
      <p:grpSp>
        <p:nvGrpSpPr>
          <p:cNvPr id="30" name="组合 29"/>
          <p:cNvGrpSpPr/>
          <p:nvPr/>
        </p:nvGrpSpPr>
        <p:grpSpPr>
          <a:xfrm>
            <a:off x="3751758" y="3741721"/>
            <a:ext cx="1658937" cy="908430"/>
            <a:chOff x="8531651" y="2192795"/>
            <a:chExt cx="2212492" cy="1211555"/>
          </a:xfrm>
        </p:grpSpPr>
        <p:sp>
          <p:nvSpPr>
            <p:cNvPr id="31" name="矩形 30"/>
            <p:cNvSpPr/>
            <p:nvPr/>
          </p:nvSpPr>
          <p:spPr>
            <a:xfrm>
              <a:off x="8602699" y="2192795"/>
              <a:ext cx="2070398" cy="4554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75000"/>
                      <a:lumOff val="25000"/>
                    </a:schemeClr>
                  </a:solidFill>
                </a:rPr>
                <a:t>标题文字添加</a:t>
              </a:r>
              <a:endParaRPr lang="zh-CN" altLang="en-US" sz="1350" b="1" dirty="0">
                <a:solidFill>
                  <a:schemeClr val="tx1">
                    <a:lumMod val="75000"/>
                    <a:lumOff val="25000"/>
                  </a:schemeClr>
                </a:solidFill>
              </a:endParaRPr>
            </a:p>
          </p:txBody>
        </p:sp>
        <p:sp>
          <p:nvSpPr>
            <p:cNvPr id="42" name="文本框 41"/>
            <p:cNvSpPr txBox="1"/>
            <p:nvPr/>
          </p:nvSpPr>
          <p:spPr>
            <a:xfrm>
              <a:off x="8531651" y="2542351"/>
              <a:ext cx="2212492" cy="861999"/>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 to be used in a wider field. Using PowerPoint</a:t>
              </a:r>
              <a:endParaRPr lang="en-US" altLang="zh-CN" sz="600" dirty="0">
                <a:solidFill>
                  <a:schemeClr val="bg1">
                    <a:lumMod val="50000"/>
                  </a:schemeClr>
                </a:solidFill>
                <a:latin typeface="Century Gothic" panose="020B0502020202020204" pitchFamily="34" charset="0"/>
                <a:ea typeface="+mj-ea"/>
              </a:endParaRPr>
            </a:p>
          </p:txBody>
        </p:sp>
      </p:grpSp>
      <p:grpSp>
        <p:nvGrpSpPr>
          <p:cNvPr id="43" name="组合 42"/>
          <p:cNvGrpSpPr/>
          <p:nvPr/>
        </p:nvGrpSpPr>
        <p:grpSpPr>
          <a:xfrm>
            <a:off x="6527390" y="3741721"/>
            <a:ext cx="1658937" cy="908430"/>
            <a:chOff x="8531651" y="2192795"/>
            <a:chExt cx="2212492" cy="1211555"/>
          </a:xfrm>
        </p:grpSpPr>
        <p:sp>
          <p:nvSpPr>
            <p:cNvPr id="44" name="矩形 43"/>
            <p:cNvSpPr/>
            <p:nvPr/>
          </p:nvSpPr>
          <p:spPr>
            <a:xfrm>
              <a:off x="8602699" y="2192795"/>
              <a:ext cx="2070398" cy="4554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75000"/>
                      <a:lumOff val="25000"/>
                    </a:schemeClr>
                  </a:solidFill>
                </a:rPr>
                <a:t>标题文字添加</a:t>
              </a:r>
              <a:endParaRPr lang="zh-CN" altLang="en-US" sz="1350" b="1" dirty="0">
                <a:solidFill>
                  <a:schemeClr val="tx1">
                    <a:lumMod val="75000"/>
                    <a:lumOff val="25000"/>
                  </a:schemeClr>
                </a:solidFill>
              </a:endParaRPr>
            </a:p>
          </p:txBody>
        </p:sp>
        <p:sp>
          <p:nvSpPr>
            <p:cNvPr id="45" name="文本框 44"/>
            <p:cNvSpPr txBox="1"/>
            <p:nvPr/>
          </p:nvSpPr>
          <p:spPr>
            <a:xfrm>
              <a:off x="8531651" y="2542351"/>
              <a:ext cx="2212492" cy="861999"/>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 to be used in a wider field. Using PowerPoint</a:t>
              </a:r>
              <a:endParaRPr lang="en-US" altLang="zh-CN" sz="600" dirty="0">
                <a:solidFill>
                  <a:schemeClr val="bg1">
                    <a:lumMod val="50000"/>
                  </a:schemeClr>
                </a:solidFill>
                <a:latin typeface="Century Gothic" panose="020B0502020202020204" pitchFamily="34" charset="0"/>
                <a:ea typeface="+mj-ea"/>
              </a:endParaRPr>
            </a:p>
          </p:txBody>
        </p:sp>
      </p:grpSp>
      <p:sp>
        <p:nvSpPr>
          <p:cNvPr id="49" name="椭圆 45"/>
          <p:cNvSpPr/>
          <p:nvPr/>
        </p:nvSpPr>
        <p:spPr>
          <a:xfrm>
            <a:off x="2216921" y="1916291"/>
            <a:ext cx="398896" cy="437388"/>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50" name="椭圆 46"/>
          <p:cNvSpPr/>
          <p:nvPr/>
        </p:nvSpPr>
        <p:spPr>
          <a:xfrm>
            <a:off x="4359224" y="1922875"/>
            <a:ext cx="437388" cy="424220"/>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51" name="椭圆 47"/>
          <p:cNvSpPr/>
          <p:nvPr/>
        </p:nvSpPr>
        <p:spPr>
          <a:xfrm>
            <a:off x="6520823" y="1916623"/>
            <a:ext cx="437388" cy="436726"/>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par>
                                <p:cTn id="43" presetID="53" presetClass="entr" presetSubtype="16"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p:nvPr/>
        </p:nvSpPr>
        <p:spPr>
          <a:xfrm>
            <a:off x="767779" y="1006024"/>
            <a:ext cx="2040317" cy="1664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a:endParaRPr lang="en-US" sz="960" dirty="0">
              <a:latin typeface="微软雅黑" panose="020B0503020204020204" pitchFamily="34" charset="-122"/>
              <a:ea typeface="微软雅黑" panose="020B0503020204020204" pitchFamily="34" charset="-122"/>
            </a:endParaRPr>
          </a:p>
        </p:txBody>
      </p:sp>
      <p:sp>
        <p:nvSpPr>
          <p:cNvPr id="22" name="Rectangle 8"/>
          <p:cNvSpPr/>
          <p:nvPr/>
        </p:nvSpPr>
        <p:spPr>
          <a:xfrm>
            <a:off x="2927401" y="2796202"/>
            <a:ext cx="2040317" cy="16649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a:endParaRPr lang="en-US" sz="96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3143363" y="3097321"/>
            <a:ext cx="1582537" cy="1213393"/>
          </a:xfrm>
          <a:prstGeom prst="rect">
            <a:avLst/>
          </a:prstGeom>
          <a:noFill/>
        </p:spPr>
        <p:txBody>
          <a:bodyPr wrap="square" lIns="34273" tIns="17137" rIns="34273" bIns="17137" rtlCol="0">
            <a:spAutoFit/>
          </a:bodyPr>
          <a:lstStyle/>
          <a:p>
            <a:pPr algn="ctr"/>
            <a:r>
              <a:rPr lang="zh-CN" altLang="en-US" sz="960" dirty="0">
                <a:solidFill>
                  <a:schemeClr val="bg1"/>
                </a:solidFill>
                <a:latin typeface="微软雅黑" panose="020B0503020204020204" pitchFamily="34" charset="-122"/>
                <a:ea typeface="微软雅黑" panose="020B0503020204020204" pitchFamily="34" charset="-122"/>
              </a:rPr>
              <a:t>单击此处添加标题</a:t>
            </a:r>
            <a:endParaRPr lang="zh-CN" altLang="en-US" sz="960" dirty="0">
              <a:solidFill>
                <a:schemeClr val="bg1"/>
              </a:solidFill>
              <a:latin typeface="微软雅黑" panose="020B0503020204020204" pitchFamily="34" charset="-122"/>
              <a:ea typeface="微软雅黑" panose="020B0503020204020204" pitchFamily="34" charset="-122"/>
            </a:endParaRPr>
          </a:p>
          <a:p>
            <a:pPr algn="ctr"/>
            <a:r>
              <a:rPr lang="en-US" sz="1200" dirty="0">
                <a:solidFill>
                  <a:schemeClr val="bg1"/>
                </a:solidFill>
                <a:latin typeface="微软雅黑" panose="020B0503020204020204" pitchFamily="34" charset="-122"/>
                <a:ea typeface="微软雅黑" panose="020B0503020204020204" pitchFamily="34" charset="-122"/>
                <a:cs typeface="Roboto Regular"/>
              </a:rPr>
              <a:t>—</a:t>
            </a:r>
            <a:endParaRPr lang="en-US" sz="1200" dirty="0">
              <a:solidFill>
                <a:schemeClr val="bg1"/>
              </a:solidFill>
              <a:latin typeface="微软雅黑" panose="020B0503020204020204" pitchFamily="34" charset="-122"/>
              <a:ea typeface="微软雅黑" panose="020B0503020204020204" pitchFamily="34" charset="-122"/>
              <a:cs typeface="Roboto Regular"/>
            </a:endParaRPr>
          </a:p>
          <a:p>
            <a:pPr algn="ctr"/>
            <a:r>
              <a:rPr lang="zh-CN" altLang="en-US" sz="11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点击此处添加文字说明内容，可以通过复制您的文本内容，在此文本框粘贴并选择只保留文字内容。</a:t>
            </a:r>
            <a:endParaRPr lang="en-US" sz="1200" dirty="0">
              <a:solidFill>
                <a:schemeClr val="bg1"/>
              </a:solidFill>
              <a:latin typeface="微软雅黑" panose="020B0503020204020204" pitchFamily="34" charset="-122"/>
              <a:ea typeface="微软雅黑" panose="020B0503020204020204" pitchFamily="34" charset="-122"/>
              <a:cs typeface="Roboto Light"/>
            </a:endParaRPr>
          </a:p>
        </p:txBody>
      </p:sp>
      <p:sp>
        <p:nvSpPr>
          <p:cNvPr id="24" name="TextBox 23"/>
          <p:cNvSpPr txBox="1"/>
          <p:nvPr/>
        </p:nvSpPr>
        <p:spPr>
          <a:xfrm>
            <a:off x="998620" y="1285801"/>
            <a:ext cx="1604837" cy="1213393"/>
          </a:xfrm>
          <a:prstGeom prst="rect">
            <a:avLst/>
          </a:prstGeom>
          <a:noFill/>
        </p:spPr>
        <p:txBody>
          <a:bodyPr wrap="square" lIns="34273" tIns="17137" rIns="34273" bIns="17137" rtlCol="0">
            <a:spAutoFit/>
          </a:bodyPr>
          <a:lstStyle/>
          <a:p>
            <a:pPr algn="ctr"/>
            <a:r>
              <a:rPr lang="zh-CN" altLang="en-US" sz="960" dirty="0">
                <a:solidFill>
                  <a:schemeClr val="bg1"/>
                </a:solidFill>
                <a:latin typeface="微软雅黑" panose="020B0503020204020204" pitchFamily="34" charset="-122"/>
                <a:ea typeface="微软雅黑" panose="020B0503020204020204" pitchFamily="34" charset="-122"/>
              </a:rPr>
              <a:t>单击此处添加标题</a:t>
            </a:r>
            <a:endParaRPr lang="zh-CN" altLang="en-US" sz="960" dirty="0">
              <a:solidFill>
                <a:schemeClr val="bg1"/>
              </a:solidFill>
              <a:latin typeface="微软雅黑" panose="020B0503020204020204" pitchFamily="34" charset="-122"/>
              <a:ea typeface="微软雅黑" panose="020B0503020204020204" pitchFamily="34" charset="-122"/>
            </a:endParaRPr>
          </a:p>
          <a:p>
            <a:pPr algn="ctr"/>
            <a:r>
              <a:rPr lang="en-US" sz="1200" dirty="0">
                <a:solidFill>
                  <a:schemeClr val="bg1"/>
                </a:solidFill>
                <a:latin typeface="微软雅黑" panose="020B0503020204020204" pitchFamily="34" charset="-122"/>
                <a:ea typeface="微软雅黑" panose="020B0503020204020204" pitchFamily="34" charset="-122"/>
                <a:cs typeface="Roboto Regular"/>
              </a:rPr>
              <a:t>—</a:t>
            </a:r>
            <a:endParaRPr lang="en-US" sz="1200" dirty="0">
              <a:solidFill>
                <a:schemeClr val="bg1"/>
              </a:solidFill>
              <a:latin typeface="微软雅黑" panose="020B0503020204020204" pitchFamily="34" charset="-122"/>
              <a:ea typeface="微软雅黑" panose="020B0503020204020204" pitchFamily="34" charset="-122"/>
              <a:cs typeface="Roboto Regular"/>
            </a:endParaRPr>
          </a:p>
          <a:p>
            <a:pPr algn="ctr"/>
            <a:r>
              <a:rPr lang="zh-CN" altLang="en-US" sz="11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点击此处添加文字说明内容，可以通过复制您的文本内容，在此文本框粘贴并选择只保留文字内容。</a:t>
            </a:r>
            <a:endParaRPr lang="en-US" sz="1200" dirty="0">
              <a:solidFill>
                <a:schemeClr val="bg1"/>
              </a:solidFill>
              <a:latin typeface="微软雅黑" panose="020B0503020204020204" pitchFamily="34" charset="-122"/>
              <a:ea typeface="微软雅黑" panose="020B0503020204020204" pitchFamily="34" charset="-122"/>
              <a:cs typeface="Roboto Light"/>
            </a:endParaRPr>
          </a:p>
        </p:txBody>
      </p:sp>
      <p:pic>
        <p:nvPicPr>
          <p:cNvPr id="25" name="图片占位符 5"/>
          <p:cNvPicPr>
            <a:picLocks noChangeAspect="1"/>
          </p:cNvPicPr>
          <p:nvPr/>
        </p:nvPicPr>
        <p:blipFill rotWithShape="1">
          <a:blip r:embed="rId1" cstate="print">
            <a:extLst>
              <a:ext uri="{28A0092B-C50C-407E-A947-70E740481C1C}">
                <a14:useLocalDpi xmlns:a14="http://schemas.microsoft.com/office/drawing/2010/main" val="0"/>
              </a:ext>
            </a:extLst>
          </a:blip>
          <a:srcRect l="6707" r="6707"/>
          <a:stretch>
            <a:fillRect/>
          </a:stretch>
        </p:blipFill>
        <p:spPr>
          <a:xfrm>
            <a:off x="2927401" y="1015751"/>
            <a:ext cx="2040317" cy="1672374"/>
          </a:xfrm>
          <a:prstGeom prst="rect">
            <a:avLst/>
          </a:prstGeom>
        </p:spPr>
      </p:pic>
      <p:pic>
        <p:nvPicPr>
          <p:cNvPr id="26" name="图片占位符 6"/>
          <p:cNvPicPr>
            <a:picLocks noChangeAspect="1"/>
          </p:cNvPicPr>
          <p:nvPr/>
        </p:nvPicPr>
        <p:blipFill rotWithShape="1">
          <a:blip r:embed="rId2" cstate="print">
            <a:extLst>
              <a:ext uri="{28A0092B-C50C-407E-A947-70E740481C1C}">
                <a14:useLocalDpi xmlns:a14="http://schemas.microsoft.com/office/drawing/2010/main" val="0"/>
              </a:ext>
            </a:extLst>
          </a:blip>
          <a:srcRect l="-1081" r="14494"/>
          <a:stretch>
            <a:fillRect/>
          </a:stretch>
        </p:blipFill>
        <p:spPr>
          <a:xfrm>
            <a:off x="767779" y="2798866"/>
            <a:ext cx="2040317" cy="1672377"/>
          </a:xfrm>
          <a:prstGeom prst="rect">
            <a:avLst/>
          </a:prstGeom>
        </p:spPr>
      </p:pic>
      <p:pic>
        <p:nvPicPr>
          <p:cNvPr id="27" name="图片占位符 2"/>
          <p:cNvPicPr>
            <a:picLocks noChangeAspect="1"/>
          </p:cNvPicPr>
          <p:nvPr/>
        </p:nvPicPr>
        <p:blipFill>
          <a:blip r:embed="rId3" cstate="print">
            <a:extLst>
              <a:ext uri="{28A0092B-C50C-407E-A947-70E740481C1C}">
                <a14:useLocalDpi xmlns:a14="http://schemas.microsoft.com/office/drawing/2010/main" val="0"/>
              </a:ext>
            </a:extLst>
          </a:blip>
          <a:srcRect l="14494" r="14494"/>
          <a:stretch>
            <a:fillRect/>
          </a:stretch>
        </p:blipFill>
        <p:spPr>
          <a:xfrm>
            <a:off x="5061388" y="1006025"/>
            <a:ext cx="3451922" cy="3450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Lst>
  </p:timing>
</p:sld>
</file>

<file path=ppt/tags/tag1.xml><?xml version="1.0" encoding="utf-8"?>
<p:tagLst xmlns:p="http://schemas.openxmlformats.org/presentationml/2006/main">
  <p:tag name="ISLIDE.DIAGRAM" val="e54daf84-5e52-449f-9bdb-8eca9c2bd5c4"/>
</p:tagLst>
</file>

<file path=ppt/tags/tag2.xml><?xml version="1.0" encoding="utf-8"?>
<p:tagLst xmlns:p="http://schemas.openxmlformats.org/presentationml/2006/main">
  <p:tag name="ISLIDE.DIAGRAM" val="144ecbe1-b9da-4c0e-bae8-b00cb955d28f"/>
</p:tagLst>
</file>

<file path=ppt/tags/tag3.xml><?xml version="1.0" encoding="utf-8"?>
<p:tagLst xmlns:p="http://schemas.openxmlformats.org/presentationml/2006/main">
  <p:tag name="MH_SECTIONID" val="259,260,261,262,"/>
  <p:tag name="MH_CONTENTSID" val="258"/>
  <p:tag name="ISPRING_PRESENTATION_TITLE" val="147"/>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5214</Words>
  <Application>WPS 演示</Application>
  <PresentationFormat>全屏显示(16:9)</PresentationFormat>
  <Paragraphs>523</Paragraphs>
  <Slides>30</Slides>
  <Notes>30</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30</vt:i4>
      </vt:variant>
    </vt:vector>
  </HeadingPairs>
  <TitlesOfParts>
    <vt:vector size="55" baseType="lpstr">
      <vt:lpstr>Arial</vt:lpstr>
      <vt:lpstr>宋体</vt:lpstr>
      <vt:lpstr>Wingdings</vt:lpstr>
      <vt:lpstr>微软雅黑</vt:lpstr>
      <vt:lpstr>Calibri</vt:lpstr>
      <vt:lpstr>Calibri</vt:lpstr>
      <vt:lpstr>Century Gothic</vt:lpstr>
      <vt:lpstr>Yu Gothic UI</vt:lpstr>
      <vt:lpstr>Roboto Regular</vt:lpstr>
      <vt:lpstr>Segoe Print</vt:lpstr>
      <vt:lpstr>Roboto Light</vt:lpstr>
      <vt:lpstr>等线</vt:lpstr>
      <vt:lpstr>Arial Unicode MS</vt:lpstr>
      <vt:lpstr>Agency FB</vt:lpstr>
      <vt:lpstr>Arial Rounded MT Bold</vt:lpstr>
      <vt:lpstr>Times New Roman</vt:lpstr>
      <vt:lpstr>Impact</vt:lpstr>
      <vt:lpstr>方正美黑简体</vt:lpstr>
      <vt:lpstr>黑体</vt:lpstr>
      <vt:lpstr>Impact MT Std</vt:lpstr>
      <vt:lpstr>Leelawadee</vt:lpstr>
      <vt:lpstr>Leelawadee UI</vt:lpstr>
      <vt:lpstr>方正大黑简体</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60</cp:revision>
  <dcterms:created xsi:type="dcterms:W3CDTF">2016-12-25T02:27:00Z</dcterms:created>
  <dcterms:modified xsi:type="dcterms:W3CDTF">2019-08-08T09:35:16Z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