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handoutMasters/handoutMaster1.xml" ContentType="application/vnd.openxmlformats-officedocument.presentationml.handoutMaster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31"/>
  </p:handoutMasterIdLst>
  <p:sldIdLst>
    <p:sldId id="258" r:id="rId3"/>
    <p:sldId id="257" r:id="rId5"/>
    <p:sldId id="259" r:id="rId6"/>
    <p:sldId id="260" r:id="rId7"/>
    <p:sldId id="269" r:id="rId8"/>
    <p:sldId id="270" r:id="rId9"/>
    <p:sldId id="280" r:id="rId10"/>
    <p:sldId id="271" r:id="rId11"/>
    <p:sldId id="272" r:id="rId12"/>
    <p:sldId id="261" r:id="rId13"/>
    <p:sldId id="268" r:id="rId14"/>
    <p:sldId id="273" r:id="rId15"/>
    <p:sldId id="274" r:id="rId16"/>
    <p:sldId id="275" r:id="rId17"/>
    <p:sldId id="276" r:id="rId18"/>
    <p:sldId id="263" r:id="rId19"/>
    <p:sldId id="282" r:id="rId20"/>
    <p:sldId id="277" r:id="rId21"/>
    <p:sldId id="278" r:id="rId22"/>
    <p:sldId id="279" r:id="rId23"/>
    <p:sldId id="281" r:id="rId24"/>
    <p:sldId id="265" r:id="rId25"/>
    <p:sldId id="283" r:id="rId26"/>
    <p:sldId id="284" r:id="rId27"/>
    <p:sldId id="285" r:id="rId28"/>
    <p:sldId id="286" r:id="rId29"/>
    <p:sldId id="256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A79F"/>
    <a:srgbClr val="846242"/>
    <a:srgbClr val="C3C3C3"/>
    <a:srgbClr val="FEFDFC"/>
    <a:srgbClr val="F3F1F0"/>
    <a:srgbClr val="B89863"/>
    <a:srgbClr val="EFE796"/>
    <a:srgbClr val="069E8F"/>
    <a:srgbClr val="0099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14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74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'1.0' encoding='UTF-8' standalone='yes'?>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'1.0' encoding='UTF-8' standalone='yes'?>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21212121212121"/>
          <c:y val="0.0683343567793264"/>
          <c:w val="0.975757575757576"/>
          <c:h val="0.786618572551784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846242"/>
              </a:solidFill>
              <a:ln w="19050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 algn="ctr">
                  <a:defRPr lang="zh-CN" sz="1195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Sheet1!$B$2:$B$13</c:f>
              <c:numCache>
                <c:formatCode>0</c:formatCode>
                <c:ptCount val="12"/>
                <c:pt idx="0">
                  <c:v>42.2492070453342</c:v>
                </c:pt>
                <c:pt idx="1">
                  <c:v>53.7519629362946</c:v>
                </c:pt>
                <c:pt idx="2">
                  <c:v>57.4057323375938</c:v>
                </c:pt>
                <c:pt idx="3">
                  <c:v>52.3111123717791</c:v>
                </c:pt>
                <c:pt idx="4">
                  <c:v>48.2820185600685</c:v>
                </c:pt>
                <c:pt idx="5">
                  <c:v>54.2801514717873</c:v>
                </c:pt>
                <c:pt idx="6">
                  <c:v>36.7214357939989</c:v>
                </c:pt>
                <c:pt idx="7">
                  <c:v>59.4139800178228</c:v>
                </c:pt>
                <c:pt idx="8">
                  <c:v>43.7475153523842</c:v>
                </c:pt>
                <c:pt idx="9">
                  <c:v>51.9914841826068</c:v>
                </c:pt>
                <c:pt idx="10">
                  <c:v>43.1481291303049</c:v>
                </c:pt>
                <c:pt idx="11">
                  <c:v>64.0475656229868</c:v>
                </c:pt>
              </c:numCache>
            </c:numRef>
          </c:val>
          <c:smooth val="1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指标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Sheet1!$A$2:$A$13</c15:sqref>
                        </c15:formulaRef>
                      </c:ext>
                    </c:extLst>
                    <c:strCache>
                      <c:ptCount val="12"/>
                      <c:pt idx="0">
                        <c:v>1月</c:v>
                      </c:pt>
                      <c:pt idx="1">
                        <c:v>2月</c:v>
                      </c:pt>
                      <c:pt idx="2">
                        <c:v>3月</c:v>
                      </c:pt>
                      <c:pt idx="3">
                        <c:v>4月</c:v>
                      </c:pt>
                      <c:pt idx="4">
                        <c:v>5月</c:v>
                      </c:pt>
                      <c:pt idx="5">
                        <c:v>6月</c:v>
                      </c:pt>
                      <c:pt idx="6">
                        <c:v>7月</c:v>
                      </c:pt>
                      <c:pt idx="7">
                        <c:v>8月</c:v>
                      </c:pt>
                      <c:pt idx="8">
                        <c:v>9月</c:v>
                      </c:pt>
                      <c:pt idx="9">
                        <c:v>10月</c:v>
                      </c:pt>
                      <c:pt idx="10">
                        <c:v>11月</c:v>
                      </c:pt>
                      <c:pt idx="11">
                        <c:v>12月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1"/>
        <c:axId val="554061624"/>
        <c:axId val="554062016"/>
      </c:lineChart>
      <c:catAx>
        <c:axId val="554061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zh-CN" sz="1195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554062016"/>
        <c:crosses val="autoZero"/>
        <c:auto val="1"/>
        <c:lblAlgn val="ctr"/>
        <c:lblOffset val="100"/>
        <c:noMultiLvlLbl val="0"/>
      </c:catAx>
      <c:valAx>
        <c:axId val="554062016"/>
        <c:scaling>
          <c:orientation val="minMax"/>
          <c:min val="30"/>
        </c:scaling>
        <c:delete val="1"/>
        <c:axPos val="l"/>
        <c:majorGridlines>
          <c:spPr>
            <a:ln w="9525" cap="flat" cmpd="sng" algn="ctr">
              <a:solidFill>
                <a:srgbClr val="0CA79F">
                  <a:alpha val="30196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low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</a:p>
        </c:txPr>
        <c:crossAx val="55406162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chemeClr val="bg1"/>
          </a:solidFill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spPr>
            <a:solidFill>
              <a:srgbClr val="846242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系列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类别 1</c:v>
                      </c:pt>
                      <c:pt idx="1">
                        <c:v>类别 2</c:v>
                      </c:pt>
                      <c:pt idx="2">
                        <c:v>类别 3</c:v>
                      </c:pt>
                      <c:pt idx="3">
                        <c:v>类别 4</c:v>
                      </c:pt>
                    </c:strCache>
                  </c:strRef>
                </c15:cat>
              </c15:filteredCategoryTitle>
            </c:ext>
          </c:extLst>
        </c:ser>
        <c:ser>
          <c:idx val="2"/>
          <c:order val="1"/>
          <c:spPr>
            <a:solidFill>
              <a:srgbClr val="0CA79F"/>
            </a:solidFill>
            <a:ln>
              <a:noFill/>
            </a:ln>
            <a:effectLst/>
            <a:sp3d/>
          </c:spPr>
          <c:invertIfNegative val="0"/>
          <c:dLbls>
            <c:delete val="1"/>
          </c:dLbls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系列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类别 1</c:v>
                      </c:pt>
                      <c:pt idx="1">
                        <c:v>类别 2</c:v>
                      </c:pt>
                      <c:pt idx="2">
                        <c:v>类别 3</c:v>
                      </c:pt>
                      <c:pt idx="3">
                        <c:v>类别 4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4050144"/>
        <c:axId val="304050704"/>
      </c:barChart>
      <c:catAx>
        <c:axId val="3040501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04050704"/>
        <c:crosses val="autoZero"/>
        <c:auto val="1"/>
        <c:lblAlgn val="ctr"/>
        <c:lblOffset val="100"/>
        <c:noMultiLvlLbl val="0"/>
      </c:catAx>
      <c:valAx>
        <c:axId val="304050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04050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3ECC4-2262-4904-888F-B25B86359F7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80FBD-084C-4627-BE84-6D7C7F91F3B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80FBD-084C-4627-BE84-6D7C7F91F3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80FBD-084C-4627-BE84-6D7C7F91F3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80FBD-084C-4627-BE84-6D7C7F91F3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0E958-F217-45E3-B324-60C7365EB0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0E958-F217-45E3-B324-60C7365EB0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0E958-F217-45E3-B324-60C7365EB0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0E958-F217-45E3-B324-60C7365EB0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80FBD-084C-4627-BE84-6D7C7F91F3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19F9AE-898A-4138-9DB0-5AD0EF2FDD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80FBD-084C-4627-BE84-6D7C7F91F3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80FBD-084C-4627-BE84-6D7C7F91F3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80FBD-084C-4627-BE84-6D7C7F91F3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1A9D2-8AAF-439E-910C-8C06C8B658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1A9D2-8AAF-439E-910C-8C06C8B658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0441E-D7CC-4F7E-8F33-8F60A988A4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30441E-D7CC-4F7E-8F33-8F60A988A4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80FBD-084C-4627-BE84-6D7C7F91F3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80FBD-084C-4627-BE84-6D7C7F91F3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80FBD-084C-4627-BE84-6D7C7F91F3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D9241-E7D2-4BB0-B32A-AC7496647FF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A1E2-BC32-43CF-B10B-92F5E69DF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AA44-F86E-476E-B181-209BF44FB4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A1E2-BC32-43CF-B10B-92F5E69DF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AA44-F86E-476E-B181-209BF44FB4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A1E2-BC32-43CF-B10B-92F5E69DF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AA44-F86E-476E-B181-209BF44FB4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/>
          <p:cNvSpPr txBox="1"/>
          <p:nvPr userDrawn="1"/>
        </p:nvSpPr>
        <p:spPr>
          <a:xfrm>
            <a:off x="720917" y="412966"/>
            <a:ext cx="399432" cy="26159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fld id="{260E2A6B-A809-4840-BF14-8648BC0BDF87}" type="slidenum">
              <a:rPr lang="id-ID" sz="1100" b="1" smtClean="0">
                <a:solidFill>
                  <a:schemeClr val="accent1"/>
                </a:solidFill>
                <a:latin typeface="造字工房俊雅（非商用）常规体" pitchFamily="2" charset="-122"/>
                <a:cs typeface="Calibri Light" panose="020F0302020204030204"/>
              </a:rPr>
            </a:fld>
            <a:endParaRPr lang="id-ID" sz="1100" dirty="0">
              <a:solidFill>
                <a:schemeClr val="accent1"/>
              </a:solidFill>
              <a:latin typeface="造字工房俊雅（非商用）常规体" pitchFamily="2" charset="-122"/>
              <a:cs typeface="Calibri Light" panose="020F0302020204030204"/>
            </a:endParaRP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1154567" y="358680"/>
            <a:ext cx="0" cy="35413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E402B-9921-40FA-8360-131077676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A1E2-BC32-43CF-B10B-92F5E69DF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AA44-F86E-476E-B181-209BF44FB4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A1E2-BC32-43CF-B10B-92F5E69DF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AA44-F86E-476E-B181-209BF44FB4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A1E2-BC32-43CF-B10B-92F5E69DF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AA44-F86E-476E-B181-209BF44FB4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A1E2-BC32-43CF-B10B-92F5E69DF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AA44-F86E-476E-B181-209BF44FB4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A1E2-BC32-43CF-B10B-92F5E69DF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AA44-F86E-476E-B181-209BF44FB4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A1E2-BC32-43CF-B10B-92F5E69DF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AA44-F86E-476E-B181-209BF44FB4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A1E2-BC32-43CF-B10B-92F5E69DF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AA44-F86E-476E-B181-209BF44FB4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4A1E2-BC32-43CF-B10B-92F5E69DF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3AA44-F86E-476E-B181-209BF44FB4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4A1E2-BC32-43CF-B10B-92F5E69DF18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3AA44-F86E-476E-B181-209BF44FB4E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造字工房俊雅（非商用）常规体" pitchFamily="2" charset="-122"/>
          <a:ea typeface="造字工房俊雅（非商用）常规体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10" Type="http://schemas.openxmlformats.org/officeDocument/2006/relationships/tags" Target="../tags/tag7.xml"/><Relationship Id="rId1" Type="http://schemas.openxmlformats.org/officeDocument/2006/relationships/image" Target="../media/image1.jpeg"/></Relationships>
</file>

<file path=ppt/slides/_rels/slide10.xml.rels><?xml version='1.0' encoding='UTF-8' standalone='yes'?>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image" Target="../media/image5.jpeg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1" Type="http://schemas.openxmlformats.org/officeDocument/2006/relationships/notesSlide" Target="../notesSlides/notesSlide10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1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'1.0' encoding='UTF-8' standalone='yes'?>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9" Type="http://schemas.openxmlformats.org/officeDocument/2006/relationships/notesSlide" Target="../notesSlides/notesSlide12.xml"/><Relationship Id="rId18" Type="http://schemas.openxmlformats.org/officeDocument/2006/relationships/slideLayout" Target="../slideLayouts/slideLayout12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2.xml"/></Relationships>
</file>

<file path=ppt/slides/_rels/slide13.xml.rels><?xml version='1.0' encoding='UTF-8' standalone='yes'?>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2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14.xml.rels><?xml version='1.0' encoding='UTF-8' standalone='yes'?>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43.xml"/><Relationship Id="rId2" Type="http://schemas.openxmlformats.org/officeDocument/2006/relationships/image" Target="../media/image10.png"/><Relationship Id="rId1" Type="http://schemas.openxmlformats.org/officeDocument/2006/relationships/chart" Target="../charts/chart2.xml"/></Relationships>
</file>

<file path=ppt/slides/_rels/slide15.xml.rels><?xml version='1.0' encoding='UTF-8' standalone='yes'?>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image" Target="../media/image11.jpeg"/></Relationships>
</file>

<file path=ppt/slides/_rels/slide16.xml.rels><?xml version='1.0' encoding='UTF-8' standalone='yes'?>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image" Target="../media/image5.jpeg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1" Type="http://schemas.openxmlformats.org/officeDocument/2006/relationships/notesSlide" Target="../notesSlides/notesSlide16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7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19.xml.rels><?xml version='1.0' encoding='UTF-8' standalone='yes'?>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0" Type="http://schemas.openxmlformats.org/officeDocument/2006/relationships/notesSlide" Target="../notesSlides/notesSlide19.xml"/><Relationship Id="rId1" Type="http://schemas.openxmlformats.org/officeDocument/2006/relationships/tags" Target="../tags/tag55.xml"/></Relationships>
</file>

<file path=ppt/slides/_rels/slide2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0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_rels/slide21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'1.0' encoding='UTF-8' standalone='yes'?>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image" Target="../media/image5.jpeg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1" Type="http://schemas.openxmlformats.org/officeDocument/2006/relationships/notesSlide" Target="../notesSlides/notesSlide2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23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24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25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3.xml.rels><?xml version='1.0' encoding='UTF-8' standalone='yes'?>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5.jpeg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5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6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7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chart" Target="../charts/chart1.xml"/></Relationships>
</file>

<file path=ppt/slides/_rels/slide8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_文本框 11"/>
          <p:cNvSpPr txBox="1"/>
          <p:nvPr>
            <p:custDataLst>
              <p:tags r:id="rId2"/>
            </p:custDataLst>
          </p:nvPr>
        </p:nvSpPr>
        <p:spPr>
          <a:xfrm>
            <a:off x="5506950" y="2111146"/>
            <a:ext cx="269657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9900" dirty="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奔</a:t>
            </a:r>
            <a:endParaRPr lang="zh-CN" altLang="en-US" sz="19900" dirty="0">
              <a:gradFill>
                <a:gsLst>
                  <a:gs pos="3000">
                    <a:srgbClr val="069E8F"/>
                  </a:gs>
                  <a:gs pos="86000">
                    <a:srgbClr val="B89863"/>
                  </a:gs>
                </a:gsLst>
                <a:lin ang="5400000" scaled="1"/>
              </a:grad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  <p:sp>
        <p:nvSpPr>
          <p:cNvPr id="13" name="PA_文本框 12"/>
          <p:cNvSpPr txBox="1"/>
          <p:nvPr>
            <p:custDataLst>
              <p:tags r:id="rId3"/>
            </p:custDataLst>
          </p:nvPr>
        </p:nvSpPr>
        <p:spPr>
          <a:xfrm>
            <a:off x="7465414" y="3145603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dirty="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文悦青龙体 (非商业使用) W5" pitchFamily="50" charset="-122"/>
                <a:ea typeface="文悦青龙体 (非商业使用) W5" pitchFamily="50" charset="-122"/>
              </a:rPr>
              <a:t>跑</a:t>
            </a:r>
            <a:endParaRPr lang="zh-CN" altLang="en-US" sz="13800" dirty="0">
              <a:gradFill>
                <a:gsLst>
                  <a:gs pos="3000">
                    <a:srgbClr val="069E8F"/>
                  </a:gs>
                  <a:gs pos="86000">
                    <a:srgbClr val="B89863"/>
                  </a:gs>
                </a:gsLst>
                <a:lin ang="5400000" scaled="1"/>
              </a:gradFill>
              <a:latin typeface="文悦青龙体 (非商业使用) W5" pitchFamily="50" charset="-122"/>
              <a:ea typeface="文悦青龙体 (非商业使用) W5" pitchFamily="50" charset="-122"/>
            </a:endParaRPr>
          </a:p>
        </p:txBody>
      </p:sp>
      <p:sp>
        <p:nvSpPr>
          <p:cNvPr id="14" name="PA_文本框 13"/>
          <p:cNvSpPr txBox="1"/>
          <p:nvPr>
            <p:custDataLst>
              <p:tags r:id="rId4"/>
            </p:custDataLst>
          </p:nvPr>
        </p:nvSpPr>
        <p:spPr>
          <a:xfrm>
            <a:off x="7348684" y="201540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500" dirty="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文悦青龙体 (非商业使用) W5" pitchFamily="50" charset="-122"/>
                <a:ea typeface="文悦青龙体 (非商业使用) W5" pitchFamily="50" charset="-122"/>
              </a:rPr>
              <a:t>吧</a:t>
            </a:r>
            <a:endParaRPr lang="zh-CN" altLang="en-US" sz="11500" dirty="0">
              <a:gradFill>
                <a:gsLst>
                  <a:gs pos="3000">
                    <a:srgbClr val="069E8F"/>
                  </a:gs>
                  <a:gs pos="86000">
                    <a:srgbClr val="B89863"/>
                  </a:gs>
                </a:gsLst>
                <a:lin ang="5400000" scaled="1"/>
              </a:gradFill>
              <a:latin typeface="文悦青龙体 (非商业使用) W5" pitchFamily="50" charset="-122"/>
              <a:ea typeface="文悦青龙体 (非商业使用) W5" pitchFamily="50" charset="-122"/>
            </a:endParaRPr>
          </a:p>
        </p:txBody>
      </p:sp>
      <p:sp>
        <p:nvSpPr>
          <p:cNvPr id="15" name="PA_文本框 14"/>
          <p:cNvSpPr txBox="1"/>
          <p:nvPr>
            <p:custDataLst>
              <p:tags r:id="rId5"/>
            </p:custDataLst>
          </p:nvPr>
        </p:nvSpPr>
        <p:spPr>
          <a:xfrm rot="14676319">
            <a:off x="8938982" y="1880662"/>
            <a:ext cx="2308324" cy="186204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3800" dirty="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AjiwaiPro" panose="02000600000000000000" pitchFamily="2" charset="-128"/>
                <a:ea typeface="AjiwaiPro" panose="02000600000000000000" pitchFamily="2" charset="-128"/>
              </a:rPr>
              <a:t>20</a:t>
            </a:r>
            <a:endParaRPr lang="zh-CN" altLang="en-US" sz="13800" dirty="0">
              <a:gradFill>
                <a:gsLst>
                  <a:gs pos="3000">
                    <a:srgbClr val="069E8F"/>
                  </a:gs>
                  <a:gs pos="86000">
                    <a:srgbClr val="B89863"/>
                  </a:gs>
                </a:gsLst>
                <a:lin ang="5400000" scaled="1"/>
              </a:gradFill>
              <a:latin typeface="AjiwaiPro" panose="02000600000000000000" pitchFamily="2" charset="-128"/>
              <a:ea typeface="AjiwaiPro" panose="02000600000000000000" pitchFamily="2" charset="-128"/>
            </a:endParaRPr>
          </a:p>
        </p:txBody>
      </p:sp>
      <p:sp>
        <p:nvSpPr>
          <p:cNvPr id="16" name="PA_文本框 15"/>
          <p:cNvSpPr txBox="1"/>
          <p:nvPr>
            <p:custDataLst>
              <p:tags r:id="rId6"/>
            </p:custDataLst>
          </p:nvPr>
        </p:nvSpPr>
        <p:spPr>
          <a:xfrm rot="20608899">
            <a:off x="7997130" y="1749276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600" dirty="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AjiwaiPro" panose="02000600000000000000" pitchFamily="2" charset="-128"/>
                <a:ea typeface="AjiwaiPro" panose="02000600000000000000" pitchFamily="2" charset="-128"/>
              </a:rPr>
              <a:t>！</a:t>
            </a:r>
            <a:endParaRPr lang="zh-CN" altLang="en-US" sz="16600" dirty="0">
              <a:gradFill>
                <a:gsLst>
                  <a:gs pos="3000">
                    <a:srgbClr val="069E8F"/>
                  </a:gs>
                  <a:gs pos="86000">
                    <a:srgbClr val="B89863"/>
                  </a:gs>
                </a:gsLst>
                <a:lin ang="5400000" scaled="1"/>
              </a:gradFill>
              <a:latin typeface="AjiwaiPro" panose="02000600000000000000" pitchFamily="2" charset="-128"/>
              <a:ea typeface="AjiwaiPro" panose="02000600000000000000" pitchFamily="2" charset="-128"/>
            </a:endParaRPr>
          </a:p>
        </p:txBody>
      </p:sp>
      <p:sp>
        <p:nvSpPr>
          <p:cNvPr id="9" name="PA_文本框 8"/>
          <p:cNvSpPr txBox="1"/>
          <p:nvPr>
            <p:custDataLst>
              <p:tags r:id="rId7"/>
            </p:custDataLst>
          </p:nvPr>
        </p:nvSpPr>
        <p:spPr>
          <a:xfrm rot="17048575">
            <a:off x="8989361" y="3543236"/>
            <a:ext cx="2308324" cy="206082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3800" dirty="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AjiwaiPro" panose="02000600000000000000" pitchFamily="2" charset="-128"/>
                <a:ea typeface="AjiwaiPro" panose="02000600000000000000" pitchFamily="2" charset="-128"/>
              </a:rPr>
              <a:t>20</a:t>
            </a:r>
            <a:endParaRPr lang="zh-CN" altLang="en-US" sz="13800" dirty="0">
              <a:gradFill>
                <a:gsLst>
                  <a:gs pos="3000">
                    <a:srgbClr val="069E8F"/>
                  </a:gs>
                  <a:gs pos="86000">
                    <a:srgbClr val="B89863"/>
                  </a:gs>
                </a:gsLst>
                <a:lin ang="5400000" scaled="1"/>
              </a:gradFill>
              <a:latin typeface="AjiwaiPro" panose="02000600000000000000" pitchFamily="2" charset="-128"/>
              <a:ea typeface="AjiwaiPro" panose="02000600000000000000" pitchFamily="2" charset="-128"/>
            </a:endParaRPr>
          </a:p>
        </p:txBody>
      </p:sp>
      <p:pic>
        <p:nvPicPr>
          <p:cNvPr id="3" name="PA_Alex Goot,Andie Case - Shape of Yo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fade in="250.000000" out="250.000000"/>
                </p14:media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665369" y="-12312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r"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rgbClr val="C3C3C3"/>
            </a:gs>
            <a:gs pos="90000">
              <a:srgbClr val="FEFDFC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826362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0"/>
            <a:ext cx="9826362" cy="68580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PA_库_矩形 2"/>
          <p:cNvSpPr/>
          <p:nvPr>
            <p:custDataLst>
              <p:tags r:id="rId2"/>
            </p:custDataLst>
          </p:nvPr>
        </p:nvSpPr>
        <p:spPr>
          <a:xfrm>
            <a:off x="9826362" y="0"/>
            <a:ext cx="2365638" cy="6858000"/>
          </a:xfrm>
          <a:prstGeom prst="rect">
            <a:avLst/>
          </a:prstGeom>
          <a:solidFill>
            <a:srgbClr val="0CA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_库_文本框 3"/>
          <p:cNvSpPr txBox="1"/>
          <p:nvPr>
            <p:custDataLst>
              <p:tags r:id="rId3"/>
            </p:custDataLst>
          </p:nvPr>
        </p:nvSpPr>
        <p:spPr>
          <a:xfrm>
            <a:off x="10180305" y="-175027"/>
            <a:ext cx="1954381" cy="720806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PART TWO</a:t>
            </a:r>
            <a:endParaRPr lang="zh-CN" altLang="en-US" sz="115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0" name="PA_库_文本框 9"/>
          <p:cNvSpPr txBox="1"/>
          <p:nvPr>
            <p:custDataLst>
              <p:tags r:id="rId4"/>
            </p:custDataLst>
          </p:nvPr>
        </p:nvSpPr>
        <p:spPr>
          <a:xfrm>
            <a:off x="2152835" y="3661779"/>
            <a:ext cx="6392033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文悦青龙体 (非商业使用) W5" pitchFamily="50" charset="-122"/>
                <a:ea typeface="文悦青龙体 (非商业使用) W5" pitchFamily="50" charset="-122"/>
              </a:defRPr>
            </a:lvl1pPr>
          </a:lstStyle>
          <a:p>
            <a:pPr algn="dist"/>
            <a:r>
              <a:rPr lang="en-US" altLang="zh-CN" sz="5400" dirty="0">
                <a:gradFill>
                  <a:gsLst>
                    <a:gs pos="97000">
                      <a:srgbClr val="069E8F"/>
                    </a:gs>
                    <a:gs pos="20000">
                      <a:srgbClr val="B89863"/>
                    </a:gs>
                  </a:gsLst>
                  <a:lin ang="5400000" scaled="1"/>
                </a:gradFill>
                <a:latin typeface="AjiwaiPro" panose="02000600000000000000" pitchFamily="2" charset="-128"/>
                <a:ea typeface="AjiwaiPro" panose="02000600000000000000" pitchFamily="2" charset="-128"/>
              </a:rPr>
              <a:t>2/</a:t>
            </a:r>
            <a:r>
              <a:rPr lang="zh-CN" altLang="en-US" sz="5400" dirty="0">
                <a:gradFill>
                  <a:gsLst>
                    <a:gs pos="97000">
                      <a:srgbClr val="069E8F"/>
                    </a:gs>
                    <a:gs pos="20000">
                      <a:srgbClr val="B89863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工作完成情况</a:t>
            </a:r>
            <a:endParaRPr lang="zh-CN" altLang="en-US" sz="5400" dirty="0">
              <a:gradFill>
                <a:gsLst>
                  <a:gs pos="97000">
                    <a:srgbClr val="069E8F"/>
                  </a:gs>
                  <a:gs pos="20000">
                    <a:srgbClr val="B89863"/>
                  </a:gs>
                </a:gsLst>
                <a:lin ang="5400000" scaled="1"/>
              </a:gra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1" name="PA_库_等腰三角形 10"/>
          <p:cNvSpPr/>
          <p:nvPr>
            <p:custDataLst>
              <p:tags r:id="rId5"/>
            </p:custDataLst>
          </p:nvPr>
        </p:nvSpPr>
        <p:spPr>
          <a:xfrm rot="2642125">
            <a:off x="1147734" y="2024357"/>
            <a:ext cx="433286" cy="771811"/>
          </a:xfrm>
          <a:prstGeom prst="triangle">
            <a:avLst/>
          </a:prstGeom>
          <a:solidFill>
            <a:srgbClr val="846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库_等腰三角形 11"/>
          <p:cNvSpPr/>
          <p:nvPr>
            <p:custDataLst>
              <p:tags r:id="rId6"/>
            </p:custDataLst>
          </p:nvPr>
        </p:nvSpPr>
        <p:spPr>
          <a:xfrm rot="20783283" flipV="1">
            <a:off x="321808" y="2793257"/>
            <a:ext cx="1268100" cy="539517"/>
          </a:xfrm>
          <a:prstGeom prst="triangle">
            <a:avLst/>
          </a:prstGeom>
          <a:noFill/>
          <a:ln>
            <a:solidFill>
              <a:srgbClr val="846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A_库_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20992">
            <a:off x="3077362" y="2192164"/>
            <a:ext cx="2803113" cy="1381032"/>
          </a:xfrm>
          <a:custGeom>
            <a:avLst/>
            <a:gdLst>
              <a:gd name="connsiteX0" fmla="*/ 4250179 w 4250179"/>
              <a:gd name="connsiteY0" fmla="*/ 0 h 2093969"/>
              <a:gd name="connsiteX1" fmla="*/ 1638759 w 4250179"/>
              <a:gd name="connsiteY1" fmla="*/ 2093969 h 2093969"/>
              <a:gd name="connsiteX2" fmla="*/ 0 w 4250179"/>
              <a:gd name="connsiteY2" fmla="*/ 50248 h 209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0179" h="2093969">
                <a:moveTo>
                  <a:pt x="4250179" y="0"/>
                </a:moveTo>
                <a:lnTo>
                  <a:pt x="1638759" y="2093969"/>
                </a:lnTo>
                <a:lnTo>
                  <a:pt x="0" y="50248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PA_库_文本框 8"/>
          <p:cNvSpPr txBox="1"/>
          <p:nvPr>
            <p:custDataLst>
              <p:tags r:id="rId9"/>
            </p:custDataLst>
          </p:nvPr>
        </p:nvSpPr>
        <p:spPr>
          <a:xfrm>
            <a:off x="1635760" y="1640205"/>
            <a:ext cx="7896225" cy="221488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3800" dirty="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第二部分</a:t>
            </a:r>
            <a:endParaRPr lang="zh-CN" altLang="en-US" sz="13800" dirty="0">
              <a:gradFill>
                <a:gsLst>
                  <a:gs pos="3000">
                    <a:srgbClr val="069E8F"/>
                  </a:gs>
                  <a:gs pos="86000">
                    <a:srgbClr val="B89863"/>
                  </a:gs>
                </a:gsLst>
                <a:lin ang="5400000" scaled="1"/>
              </a:gra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utoUpdateAnimBg="0"/>
      <p:bldP spid="4" grpId="0" autoUpdateAnimBg="0"/>
      <p:bldP spid="10" grpId="0"/>
      <p:bldP spid="11" grpId="0" animBg="1"/>
      <p:bldP spid="12" grpId="0" animBg="1"/>
      <p:bldP spid="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nut 1"/>
          <p:cNvSpPr/>
          <p:nvPr/>
        </p:nvSpPr>
        <p:spPr bwMode="auto">
          <a:xfrm>
            <a:off x="2601447" y="2557517"/>
            <a:ext cx="1821818" cy="1821818"/>
          </a:xfrm>
          <a:prstGeom prst="donu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475366" y="2036618"/>
            <a:ext cx="3013364" cy="3013364"/>
          </a:xfrm>
          <a:prstGeom prst="ellipse">
            <a:avLst/>
          </a:prstGeom>
          <a:gradFill>
            <a:gsLst>
              <a:gs pos="22000">
                <a:srgbClr val="0CA79F"/>
              </a:gs>
              <a:gs pos="88000">
                <a:srgbClr val="846242"/>
              </a:gs>
            </a:gsLst>
            <a:lin ang="2700000" scaled="1"/>
          </a:gra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4" name="Donut 3"/>
          <p:cNvSpPr/>
          <p:nvPr/>
        </p:nvSpPr>
        <p:spPr bwMode="auto">
          <a:xfrm>
            <a:off x="3900457" y="1805433"/>
            <a:ext cx="983270" cy="983270"/>
          </a:xfrm>
          <a:prstGeom prst="donut">
            <a:avLst/>
          </a:prstGeom>
          <a:gradFill>
            <a:gsLst>
              <a:gs pos="22000">
                <a:srgbClr val="0CA79F"/>
              </a:gs>
              <a:gs pos="88000">
                <a:srgbClr val="846242"/>
              </a:gs>
            </a:gsLst>
            <a:lin ang="2700000" scaled="1"/>
          </a:gradFill>
          <a:ln>
            <a:solidFill>
              <a:schemeClr val="bg1"/>
            </a:solidFill>
          </a:ln>
        </p:spPr>
        <p:txBody>
          <a:bodyPr spcFirstLastPara="1"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571999" y="578483"/>
            <a:ext cx="1506682" cy="150668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117500" y="4312215"/>
            <a:ext cx="2062595" cy="2062595"/>
          </a:xfrm>
          <a:prstGeom prst="ellipse">
            <a:avLst/>
          </a:prstGeom>
          <a:gradFill>
            <a:gsLst>
              <a:gs pos="22000">
                <a:srgbClr val="0CA79F"/>
              </a:gs>
              <a:gs pos="88000">
                <a:srgbClr val="846242"/>
              </a:gs>
            </a:gsLst>
            <a:lin ang="2700000" scaled="1"/>
          </a:gradFill>
          <a:ln>
            <a:solidFill>
              <a:schemeClr val="bg1"/>
            </a:solidFill>
          </a:ln>
        </p:spPr>
        <p:txBody>
          <a:bodyPr spcFirstLastPara="1"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7" name="Donut 6"/>
          <p:cNvSpPr/>
          <p:nvPr/>
        </p:nvSpPr>
        <p:spPr bwMode="auto">
          <a:xfrm>
            <a:off x="5180095" y="5087413"/>
            <a:ext cx="1249965" cy="1249965"/>
          </a:xfrm>
          <a:prstGeom prst="donu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430060" y="4916186"/>
            <a:ext cx="729961" cy="729961"/>
          </a:xfrm>
          <a:prstGeom prst="ellipse">
            <a:avLst/>
          </a:prstGeom>
          <a:gradFill>
            <a:gsLst>
              <a:gs pos="22000">
                <a:srgbClr val="0CA79F"/>
              </a:gs>
              <a:gs pos="88000">
                <a:srgbClr val="846242"/>
              </a:gs>
            </a:gsLst>
            <a:lin ang="2700000" scaled="1"/>
          </a:gradFill>
          <a:ln>
            <a:solidFill>
              <a:schemeClr val="bg1"/>
            </a:solidFill>
          </a:ln>
        </p:spPr>
        <p:txBody>
          <a:bodyPr spcFirstLastPara="1"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540831" y="3543300"/>
            <a:ext cx="471474" cy="47147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149630" y="4025165"/>
            <a:ext cx="1635268" cy="1635268"/>
          </a:xfrm>
          <a:prstGeom prst="ellipse">
            <a:avLst/>
          </a:prstGeom>
          <a:gradFill>
            <a:gsLst>
              <a:gs pos="22000">
                <a:srgbClr val="0CA79F"/>
              </a:gs>
              <a:gs pos="88000">
                <a:srgbClr val="846242"/>
              </a:gs>
            </a:gsLst>
            <a:lin ang="2700000" scaled="1"/>
          </a:gradFill>
          <a:ln>
            <a:solidFill>
              <a:schemeClr val="bg1"/>
            </a:solidFill>
          </a:ln>
        </p:spPr>
        <p:txBody>
          <a:bodyPr spcFirstLastPara="1"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392345" y="2113316"/>
            <a:ext cx="1392553" cy="1392553"/>
          </a:xfrm>
          <a:prstGeom prst="ellipse">
            <a:avLst/>
          </a:prstGeom>
          <a:gradFill>
            <a:gsLst>
              <a:gs pos="22000">
                <a:srgbClr val="0CA79F"/>
              </a:gs>
              <a:gs pos="88000">
                <a:srgbClr val="846242"/>
              </a:gs>
            </a:gsLst>
            <a:lin ang="2700000" scaled="1"/>
          </a:gradFill>
          <a:ln>
            <a:solidFill>
              <a:schemeClr val="bg1"/>
            </a:solidFill>
          </a:ln>
        </p:spPr>
        <p:txBody>
          <a:bodyPr spcFirstLastPara="1"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12" name="Donut 11"/>
          <p:cNvSpPr/>
          <p:nvPr/>
        </p:nvSpPr>
        <p:spPr bwMode="auto">
          <a:xfrm>
            <a:off x="7011400" y="2030360"/>
            <a:ext cx="498112" cy="498112"/>
          </a:xfrm>
          <a:prstGeom prst="donu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419669" y="1440452"/>
            <a:ext cx="729961" cy="72996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28615" y="1705788"/>
            <a:ext cx="293398" cy="293398"/>
          </a:xfrm>
          <a:prstGeom prst="ellipse">
            <a:avLst/>
          </a:prstGeom>
          <a:gradFill>
            <a:gsLst>
              <a:gs pos="22000">
                <a:srgbClr val="0CA79F"/>
              </a:gs>
              <a:gs pos="88000">
                <a:srgbClr val="846242"/>
              </a:gs>
            </a:gsLst>
            <a:lin ang="2700000" scaled="1"/>
          </a:gradFill>
          <a:ln>
            <a:solidFill>
              <a:schemeClr val="bg1"/>
            </a:solidFill>
          </a:ln>
        </p:spPr>
        <p:txBody>
          <a:bodyPr spcFirstLastPara="1" vert="horz" wrap="square" lIns="91440" tIns="45720" rIns="91440" bIns="45720" numCol="1" rtlCol="0" anchor="ctr" anchorCtr="0" compatLnSpc="1">
            <a:prstTxWarp prst="textArchDown">
              <a:avLst/>
            </a:prstTxWarp>
          </a:bodyPr>
          <a:lstStyle/>
          <a:p>
            <a:pPr algn="ctr"/>
            <a:endParaRPr lang="en-US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6603" y="2988737"/>
            <a:ext cx="1370888" cy="996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66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  <a:cs typeface="微软雅黑" panose="020B0503020204020204" charset="-122"/>
              </a:rPr>
              <a:t>84%</a:t>
            </a:r>
            <a:endParaRPr lang="en-US" sz="66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5620408" y="3853028"/>
            <a:ext cx="723275" cy="28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9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  <a:cs typeface="微软雅黑" panose="020B0503020204020204" charset="-122"/>
              </a:rPr>
              <a:t>您的内容</a:t>
            </a:r>
            <a:endParaRPr lang="en-US" sz="14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616587" y="4896390"/>
            <a:ext cx="1050288" cy="749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480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  <a:cs typeface="微软雅黑" panose="020B0503020204020204" charset="-122"/>
              </a:rPr>
              <a:t>54%</a:t>
            </a:r>
            <a:endParaRPr lang="en-US" sz="48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546488" y="4417145"/>
            <a:ext cx="832279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360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  <a:cs typeface="微软雅黑" panose="020B0503020204020204" charset="-122"/>
              </a:rPr>
              <a:t>54%</a:t>
            </a:r>
            <a:endParaRPr lang="en-US" sz="36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743816" y="2409593"/>
            <a:ext cx="689611" cy="475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280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  <a:cs typeface="微软雅黑" panose="020B0503020204020204" charset="-122"/>
              </a:rPr>
              <a:t>54%</a:t>
            </a:r>
            <a:endParaRPr lang="en-US" sz="28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921302" y="855785"/>
            <a:ext cx="832279" cy="585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36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  <a:cs typeface="微软雅黑" panose="020B0503020204020204" charset="-122"/>
              </a:rPr>
              <a:t>54%</a:t>
            </a:r>
            <a:endParaRPr lang="en-US" sz="36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21" name="Rectangle 21"/>
          <p:cNvSpPr/>
          <p:nvPr/>
        </p:nvSpPr>
        <p:spPr>
          <a:xfrm>
            <a:off x="3783048" y="5492743"/>
            <a:ext cx="723275" cy="28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9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  <a:cs typeface="微软雅黑" panose="020B0503020204020204" charset="-122"/>
              </a:rPr>
              <a:t>您的内容</a:t>
            </a:r>
            <a:endParaRPr lang="en-US" sz="14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22" name="Rectangle 22"/>
          <p:cNvSpPr/>
          <p:nvPr/>
        </p:nvSpPr>
        <p:spPr>
          <a:xfrm>
            <a:off x="7617566" y="4873727"/>
            <a:ext cx="723275" cy="28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9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  <a:cs typeface="微软雅黑" panose="020B0503020204020204" charset="-122"/>
              </a:rPr>
              <a:t>您的内容</a:t>
            </a:r>
            <a:endParaRPr lang="en-US" sz="14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23" name="Rectangle 23"/>
          <p:cNvSpPr/>
          <p:nvPr/>
        </p:nvSpPr>
        <p:spPr>
          <a:xfrm>
            <a:off x="7734733" y="2778426"/>
            <a:ext cx="723275" cy="28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9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  <a:cs typeface="微软雅黑" panose="020B0503020204020204" charset="-122"/>
              </a:rPr>
              <a:t>您的内容</a:t>
            </a:r>
            <a:endParaRPr lang="en-US" sz="14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24" name="Rectangle 24"/>
          <p:cNvSpPr/>
          <p:nvPr/>
        </p:nvSpPr>
        <p:spPr>
          <a:xfrm>
            <a:off x="4985357" y="1314274"/>
            <a:ext cx="723275" cy="28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9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  <a:cs typeface="微软雅黑" panose="020B0503020204020204" charset="-122"/>
              </a:rPr>
              <a:t>您的内容</a:t>
            </a:r>
            <a:endParaRPr lang="en-US" sz="14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微软雅黑" panose="020B0503020204020204" charset="-122"/>
            </a:endParaRPr>
          </a:p>
        </p:txBody>
      </p:sp>
      <p:sp>
        <p:nvSpPr>
          <p:cNvPr id="32" name="Textfeld 63"/>
          <p:cNvSpPr txBox="1"/>
          <p:nvPr/>
        </p:nvSpPr>
        <p:spPr>
          <a:xfrm>
            <a:off x="1225492" y="388177"/>
            <a:ext cx="1814264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zh-CN" altLang="en-US" sz="15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您的标题</a:t>
            </a:r>
            <a:endParaRPr lang="de-DE" sz="15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cxnSp>
        <p:nvCxnSpPr>
          <p:cNvPr id="33" name="Gerader Verbinder 110"/>
          <p:cNvCxnSpPr/>
          <p:nvPr/>
        </p:nvCxnSpPr>
        <p:spPr>
          <a:xfrm>
            <a:off x="1373877" y="5818848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111"/>
          <p:cNvSpPr txBox="1"/>
          <p:nvPr/>
        </p:nvSpPr>
        <p:spPr>
          <a:xfrm>
            <a:off x="504744" y="5917716"/>
            <a:ext cx="795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600"/>
            <a:r>
              <a:rPr lang="de-DE" sz="80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Agenda</a:t>
            </a:r>
            <a:endParaRPr lang="de-DE" sz="80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5" name="Textfeld 112"/>
          <p:cNvSpPr txBox="1"/>
          <p:nvPr/>
        </p:nvSpPr>
        <p:spPr>
          <a:xfrm>
            <a:off x="1483218" y="5823047"/>
            <a:ext cx="227496" cy="400110"/>
          </a:xfrm>
          <a:prstGeom prst="rect">
            <a:avLst/>
          </a:prstGeom>
          <a:solidFill>
            <a:srgbClr val="0CA79F"/>
          </a:solidFill>
        </p:spPr>
        <p:txBody>
          <a:bodyPr wrap="square" rtlCol="0">
            <a:spAutoFit/>
          </a:bodyPr>
          <a:lstStyle/>
          <a:p>
            <a:pPr algn="ctr" defTabSz="228600"/>
            <a:r>
              <a:rPr lang="de-DE" sz="2000">
                <a:solidFill>
                  <a:srgbClr val="F9F9F9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2</a:t>
            </a:r>
            <a:endParaRPr lang="de-DE" sz="2000">
              <a:solidFill>
                <a:srgbClr val="F9F9F9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cxnSp>
        <p:nvCxnSpPr>
          <p:cNvPr id="36" name="Gerader Verbinder 33"/>
          <p:cNvCxnSpPr/>
          <p:nvPr/>
        </p:nvCxnSpPr>
        <p:spPr>
          <a:xfrm>
            <a:off x="9247805" y="997009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feld 34"/>
          <p:cNvSpPr txBox="1"/>
          <p:nvPr/>
        </p:nvSpPr>
        <p:spPr>
          <a:xfrm>
            <a:off x="8378671" y="1095876"/>
            <a:ext cx="795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600"/>
            <a:r>
              <a:rPr lang="de-DE" sz="80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Agenda</a:t>
            </a:r>
            <a:endParaRPr lang="de-DE" sz="80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8" name="Textfeld 35"/>
          <p:cNvSpPr txBox="1"/>
          <p:nvPr/>
        </p:nvSpPr>
        <p:spPr>
          <a:xfrm>
            <a:off x="9302694" y="2575224"/>
            <a:ext cx="243467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zh-CN" altLang="en-US" sz="9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9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9" name="Textfeld 36"/>
          <p:cNvSpPr txBox="1"/>
          <p:nvPr/>
        </p:nvSpPr>
        <p:spPr>
          <a:xfrm>
            <a:off x="9277303" y="1667408"/>
            <a:ext cx="31709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zh-CN" altLang="en-US" sz="25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de-DE" sz="25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40" name="Textfeld 37"/>
          <p:cNvSpPr txBox="1"/>
          <p:nvPr/>
        </p:nvSpPr>
        <p:spPr>
          <a:xfrm>
            <a:off x="9292052" y="2056656"/>
            <a:ext cx="31709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de-DE" sz="1500" dirty="0">
                <a:solidFill>
                  <a:srgbClr val="0CA79F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Second </a:t>
            </a:r>
            <a:r>
              <a:rPr lang="zh-CN" altLang="en-US" sz="1500" dirty="0">
                <a:solidFill>
                  <a:srgbClr val="0CA79F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内容</a:t>
            </a:r>
            <a:endParaRPr lang="de-DE" sz="1500" dirty="0">
              <a:solidFill>
                <a:srgbClr val="0CA79F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41" name="Textfeld 38"/>
          <p:cNvSpPr txBox="1"/>
          <p:nvPr/>
        </p:nvSpPr>
        <p:spPr>
          <a:xfrm>
            <a:off x="9357146" y="1001207"/>
            <a:ext cx="378378" cy="707886"/>
          </a:xfrm>
          <a:prstGeom prst="rect">
            <a:avLst/>
          </a:prstGeom>
          <a:solidFill>
            <a:srgbClr val="0CA79F"/>
          </a:solidFill>
        </p:spPr>
        <p:txBody>
          <a:bodyPr wrap="square" rtlCol="0">
            <a:spAutoFit/>
          </a:bodyPr>
          <a:lstStyle/>
          <a:p>
            <a:pPr algn="ctr" defTabSz="228600"/>
            <a:r>
              <a:rPr lang="de-DE" sz="2000">
                <a:solidFill>
                  <a:srgbClr val="F2F2F2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01</a:t>
            </a:r>
            <a:endParaRPr lang="de-DE" sz="2000">
              <a:solidFill>
                <a:srgbClr val="F2F2F2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MH_Other_6"/>
          <p:cNvCxnSpPr/>
          <p:nvPr>
            <p:custDataLst>
              <p:tags r:id="rId1"/>
            </p:custDataLst>
          </p:nvPr>
        </p:nvCxnSpPr>
        <p:spPr>
          <a:xfrm>
            <a:off x="4586722" y="2803634"/>
            <a:ext cx="601086" cy="21786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MH_Other_7"/>
          <p:cNvCxnSpPr/>
          <p:nvPr>
            <p:custDataLst>
              <p:tags r:id="rId2"/>
            </p:custDataLst>
          </p:nvPr>
        </p:nvCxnSpPr>
        <p:spPr>
          <a:xfrm flipV="1">
            <a:off x="4585411" y="3843067"/>
            <a:ext cx="606336" cy="2257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MH_Other_8"/>
          <p:cNvCxnSpPr/>
          <p:nvPr>
            <p:custDataLst>
              <p:tags r:id="rId3"/>
            </p:custDataLst>
          </p:nvPr>
        </p:nvCxnSpPr>
        <p:spPr>
          <a:xfrm flipH="1">
            <a:off x="7000256" y="2791823"/>
            <a:ext cx="614211" cy="21917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MH_Other_9"/>
          <p:cNvCxnSpPr/>
          <p:nvPr>
            <p:custDataLst>
              <p:tags r:id="rId4"/>
            </p:custDataLst>
          </p:nvPr>
        </p:nvCxnSpPr>
        <p:spPr>
          <a:xfrm>
            <a:off x="7014692" y="3818132"/>
            <a:ext cx="601086" cy="22442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H_Text_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673586" y="2533277"/>
            <a:ext cx="1981748" cy="832071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zh-CN" altLang="en-US" sz="105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</a:t>
            </a:r>
            <a:endParaRPr lang="en-US" altLang="zh-CN" sz="1050" dirty="0">
              <a:solidFill>
                <a:srgbClr val="58595B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0" name="MH_SubTitle_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673586" y="1985999"/>
            <a:ext cx="1981748" cy="47509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zh-CN" altLang="en-US" sz="160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en-US" altLang="zh-CN" sz="1600" dirty="0">
              <a:solidFill>
                <a:srgbClr val="58595B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1" name="MH_Text_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673586" y="4068804"/>
            <a:ext cx="1981748" cy="830759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zh-CN" altLang="en-US" sz="105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</a:t>
            </a:r>
            <a:endParaRPr lang="en-US" altLang="zh-CN" sz="1050" dirty="0">
              <a:solidFill>
                <a:srgbClr val="58595B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2" name="MH_SubTitle_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673586" y="3520214"/>
            <a:ext cx="1981748" cy="47509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zh-CN" altLang="en-US" sz="160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en-US" altLang="zh-CN" sz="1600" dirty="0">
              <a:solidFill>
                <a:srgbClr val="58595B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3" name="MH_Text_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36667" y="2533277"/>
            <a:ext cx="1981748" cy="832071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lnSpc>
                <a:spcPct val="110000"/>
              </a:lnSpc>
              <a:defRPr/>
            </a:pPr>
            <a:r>
              <a:rPr lang="zh-CN" altLang="en-US" sz="105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</a:t>
            </a:r>
            <a:endParaRPr lang="en-US" altLang="zh-CN" sz="1050" dirty="0">
              <a:solidFill>
                <a:srgbClr val="58595B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4" name="MH_SubTitle_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36667" y="1985999"/>
            <a:ext cx="1981748" cy="47509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zh-CN" altLang="en-US" sz="160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en-US" altLang="zh-CN" sz="1600" dirty="0">
              <a:solidFill>
                <a:srgbClr val="58595B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5" name="MH_Text_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536667" y="4068804"/>
            <a:ext cx="1981748" cy="830759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lnSpc>
                <a:spcPct val="110000"/>
              </a:lnSpc>
              <a:defRPr/>
            </a:pPr>
            <a:r>
              <a:rPr lang="zh-CN" altLang="en-US" sz="105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</a:t>
            </a:r>
            <a:endParaRPr lang="en-US" altLang="zh-CN" sz="1050" dirty="0">
              <a:solidFill>
                <a:srgbClr val="58595B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6" name="MH_SubTitle_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536667" y="3365347"/>
            <a:ext cx="1981748" cy="62996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zh-CN"/>
            </a:defPPr>
            <a:lvl1pPr algn="r" eaLnBrk="1" hangingPunct="1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>
              <a:defRPr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zh-CN" altLang="en-US" sz="160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en-US" altLang="zh-CN" sz="1600" dirty="0">
              <a:solidFill>
                <a:srgbClr val="58595B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5109063" y="2442719"/>
            <a:ext cx="1973874" cy="1972562"/>
            <a:chOff x="5109063" y="3132156"/>
            <a:chExt cx="1973874" cy="1972562"/>
          </a:xfrm>
        </p:grpSpPr>
        <p:sp>
          <p:nvSpPr>
            <p:cNvPr id="9" name="MH_Other_1"/>
            <p:cNvSpPr/>
            <p:nvPr>
              <p:custDataLst>
                <p:tags r:id="rId13"/>
              </p:custDataLst>
            </p:nvPr>
          </p:nvSpPr>
          <p:spPr>
            <a:xfrm>
              <a:off x="5109063" y="3132156"/>
              <a:ext cx="1973874" cy="1972562"/>
            </a:xfrm>
            <a:prstGeom prst="ellipse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5714082" y="3850841"/>
              <a:ext cx="763835" cy="535191"/>
              <a:chOff x="7309487" y="2188779"/>
              <a:chExt cx="763835" cy="535191"/>
            </a:xfrm>
          </p:grpSpPr>
          <p:sp>
            <p:nvSpPr>
              <p:cNvPr id="31" name="Freeform 587"/>
              <p:cNvSpPr/>
              <p:nvPr/>
            </p:nvSpPr>
            <p:spPr bwMode="auto">
              <a:xfrm>
                <a:off x="7797072" y="2382804"/>
                <a:ext cx="276250" cy="247399"/>
              </a:xfrm>
              <a:custGeom>
                <a:avLst/>
                <a:gdLst>
                  <a:gd name="T0" fmla="*/ 141 w 162"/>
                  <a:gd name="T1" fmla="*/ 17 h 145"/>
                  <a:gd name="T2" fmla="*/ 105 w 162"/>
                  <a:gd name="T3" fmla="*/ 0 h 145"/>
                  <a:gd name="T4" fmla="*/ 81 w 162"/>
                  <a:gd name="T5" fmla="*/ 9 h 145"/>
                  <a:gd name="T6" fmla="*/ 57 w 162"/>
                  <a:gd name="T7" fmla="*/ 0 h 145"/>
                  <a:gd name="T8" fmla="*/ 0 w 162"/>
                  <a:gd name="T9" fmla="*/ 56 h 145"/>
                  <a:gd name="T10" fmla="*/ 0 w 162"/>
                  <a:gd name="T11" fmla="*/ 59 h 145"/>
                  <a:gd name="T12" fmla="*/ 30 w 162"/>
                  <a:gd name="T13" fmla="*/ 109 h 145"/>
                  <a:gd name="T14" fmla="*/ 30 w 162"/>
                  <a:gd name="T15" fmla="*/ 140 h 145"/>
                  <a:gd name="T16" fmla="*/ 73 w 162"/>
                  <a:gd name="T17" fmla="*/ 145 h 145"/>
                  <a:gd name="T18" fmla="*/ 88 w 162"/>
                  <a:gd name="T19" fmla="*/ 145 h 145"/>
                  <a:gd name="T20" fmla="*/ 162 w 162"/>
                  <a:gd name="T21" fmla="*/ 118 h 145"/>
                  <a:gd name="T22" fmla="*/ 162 w 162"/>
                  <a:gd name="T23" fmla="*/ 56 h 145"/>
                  <a:gd name="T24" fmla="*/ 141 w 162"/>
                  <a:gd name="T25" fmla="*/ 1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2" h="145">
                    <a:moveTo>
                      <a:pt x="141" y="17"/>
                    </a:moveTo>
                    <a:cubicBezTo>
                      <a:pt x="130" y="8"/>
                      <a:pt x="116" y="3"/>
                      <a:pt x="105" y="0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35" y="5"/>
                      <a:pt x="0" y="20"/>
                      <a:pt x="0" y="56"/>
                    </a:cubicBezTo>
                    <a:cubicBezTo>
                      <a:pt x="0" y="57"/>
                      <a:pt x="0" y="58"/>
                      <a:pt x="0" y="59"/>
                    </a:cubicBezTo>
                    <a:cubicBezTo>
                      <a:pt x="16" y="69"/>
                      <a:pt x="30" y="85"/>
                      <a:pt x="30" y="109"/>
                    </a:cubicBezTo>
                    <a:cubicBezTo>
                      <a:pt x="30" y="121"/>
                      <a:pt x="30" y="132"/>
                      <a:pt x="30" y="140"/>
                    </a:cubicBezTo>
                    <a:cubicBezTo>
                      <a:pt x="40" y="143"/>
                      <a:pt x="54" y="145"/>
                      <a:pt x="73" y="145"/>
                    </a:cubicBezTo>
                    <a:cubicBezTo>
                      <a:pt x="88" y="145"/>
                      <a:pt x="88" y="145"/>
                      <a:pt x="88" y="145"/>
                    </a:cubicBezTo>
                    <a:cubicBezTo>
                      <a:pt x="160" y="145"/>
                      <a:pt x="162" y="118"/>
                      <a:pt x="162" y="118"/>
                    </a:cubicBezTo>
                    <a:cubicBezTo>
                      <a:pt x="162" y="118"/>
                      <a:pt x="162" y="109"/>
                      <a:pt x="162" y="56"/>
                    </a:cubicBezTo>
                    <a:cubicBezTo>
                      <a:pt x="162" y="38"/>
                      <a:pt x="153" y="26"/>
                      <a:pt x="141" y="17"/>
                    </a:cubicBezTo>
                    <a:close/>
                  </a:path>
                </a:pathLst>
              </a:custGeom>
              <a:gradFill flip="none" rotWithShape="1">
                <a:gsLst>
                  <a:gs pos="13000">
                    <a:srgbClr val="0CA79F"/>
                  </a:gs>
                  <a:gs pos="73000">
                    <a:srgbClr val="846242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32" name="Oval 588"/>
              <p:cNvSpPr>
                <a:spLocks noChangeArrowheads="1"/>
              </p:cNvSpPr>
              <p:nvPr/>
            </p:nvSpPr>
            <p:spPr bwMode="auto">
              <a:xfrm>
                <a:off x="7864872" y="2188779"/>
                <a:ext cx="139928" cy="161567"/>
              </a:xfrm>
              <a:prstGeom prst="ellipse">
                <a:avLst/>
              </a:prstGeom>
              <a:gradFill flip="none" rotWithShape="1">
                <a:gsLst>
                  <a:gs pos="13000">
                    <a:srgbClr val="0CA79F"/>
                  </a:gs>
                  <a:gs pos="73000">
                    <a:srgbClr val="846242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33" name="Freeform 589"/>
              <p:cNvSpPr/>
              <p:nvPr/>
            </p:nvSpPr>
            <p:spPr bwMode="auto">
              <a:xfrm>
                <a:off x="7549673" y="2475128"/>
                <a:ext cx="276250" cy="248842"/>
              </a:xfrm>
              <a:custGeom>
                <a:avLst/>
                <a:gdLst>
                  <a:gd name="T0" fmla="*/ 145 w 162"/>
                  <a:gd name="T1" fmla="*/ 20 h 146"/>
                  <a:gd name="T2" fmla="*/ 132 w 162"/>
                  <a:gd name="T3" fmla="*/ 11 h 146"/>
                  <a:gd name="T4" fmla="*/ 105 w 162"/>
                  <a:gd name="T5" fmla="*/ 0 h 146"/>
                  <a:gd name="T6" fmla="*/ 81 w 162"/>
                  <a:gd name="T7" fmla="*/ 9 h 146"/>
                  <a:gd name="T8" fmla="*/ 57 w 162"/>
                  <a:gd name="T9" fmla="*/ 0 h 146"/>
                  <a:gd name="T10" fmla="*/ 34 w 162"/>
                  <a:gd name="T11" fmla="*/ 9 h 146"/>
                  <a:gd name="T12" fmla="*/ 21 w 162"/>
                  <a:gd name="T13" fmla="*/ 17 h 146"/>
                  <a:gd name="T14" fmla="*/ 0 w 162"/>
                  <a:gd name="T15" fmla="*/ 57 h 146"/>
                  <a:gd name="T16" fmla="*/ 0 w 162"/>
                  <a:gd name="T17" fmla="*/ 82 h 146"/>
                  <a:gd name="T18" fmla="*/ 0 w 162"/>
                  <a:gd name="T19" fmla="*/ 96 h 146"/>
                  <a:gd name="T20" fmla="*/ 0 w 162"/>
                  <a:gd name="T21" fmla="*/ 119 h 146"/>
                  <a:gd name="T22" fmla="*/ 74 w 162"/>
                  <a:gd name="T23" fmla="*/ 146 h 146"/>
                  <a:gd name="T24" fmla="*/ 88 w 162"/>
                  <a:gd name="T25" fmla="*/ 146 h 146"/>
                  <a:gd name="T26" fmla="*/ 162 w 162"/>
                  <a:gd name="T27" fmla="*/ 119 h 146"/>
                  <a:gd name="T28" fmla="*/ 162 w 162"/>
                  <a:gd name="T29" fmla="*/ 96 h 146"/>
                  <a:gd name="T30" fmla="*/ 162 w 162"/>
                  <a:gd name="T31" fmla="*/ 82 h 146"/>
                  <a:gd name="T32" fmla="*/ 162 w 162"/>
                  <a:gd name="T33" fmla="*/ 57 h 146"/>
                  <a:gd name="T34" fmla="*/ 145 w 162"/>
                  <a:gd name="T35" fmla="*/ 2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2" h="146">
                    <a:moveTo>
                      <a:pt x="145" y="20"/>
                    </a:moveTo>
                    <a:cubicBezTo>
                      <a:pt x="141" y="17"/>
                      <a:pt x="137" y="14"/>
                      <a:pt x="132" y="11"/>
                    </a:cubicBezTo>
                    <a:cubicBezTo>
                      <a:pt x="123" y="6"/>
                      <a:pt x="113" y="3"/>
                      <a:pt x="105" y="0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0" y="2"/>
                      <a:pt x="42" y="5"/>
                      <a:pt x="34" y="9"/>
                    </a:cubicBezTo>
                    <a:cubicBezTo>
                      <a:pt x="29" y="11"/>
                      <a:pt x="25" y="14"/>
                      <a:pt x="21" y="17"/>
                    </a:cubicBezTo>
                    <a:cubicBezTo>
                      <a:pt x="9" y="26"/>
                      <a:pt x="0" y="39"/>
                      <a:pt x="0" y="57"/>
                    </a:cubicBezTo>
                    <a:cubicBezTo>
                      <a:pt x="0" y="67"/>
                      <a:pt x="0" y="75"/>
                      <a:pt x="0" y="82"/>
                    </a:cubicBezTo>
                    <a:cubicBezTo>
                      <a:pt x="0" y="87"/>
                      <a:pt x="0" y="92"/>
                      <a:pt x="0" y="96"/>
                    </a:cubicBezTo>
                    <a:cubicBezTo>
                      <a:pt x="0" y="115"/>
                      <a:pt x="0" y="119"/>
                      <a:pt x="0" y="119"/>
                    </a:cubicBezTo>
                    <a:cubicBezTo>
                      <a:pt x="0" y="119"/>
                      <a:pt x="2" y="146"/>
                      <a:pt x="74" y="146"/>
                    </a:cubicBezTo>
                    <a:cubicBezTo>
                      <a:pt x="88" y="146"/>
                      <a:pt x="88" y="146"/>
                      <a:pt x="88" y="146"/>
                    </a:cubicBezTo>
                    <a:cubicBezTo>
                      <a:pt x="160" y="146"/>
                      <a:pt x="162" y="119"/>
                      <a:pt x="162" y="119"/>
                    </a:cubicBezTo>
                    <a:cubicBezTo>
                      <a:pt x="162" y="119"/>
                      <a:pt x="162" y="114"/>
                      <a:pt x="162" y="96"/>
                    </a:cubicBezTo>
                    <a:cubicBezTo>
                      <a:pt x="162" y="92"/>
                      <a:pt x="162" y="87"/>
                      <a:pt x="162" y="82"/>
                    </a:cubicBezTo>
                    <a:cubicBezTo>
                      <a:pt x="162" y="75"/>
                      <a:pt x="162" y="67"/>
                      <a:pt x="162" y="57"/>
                    </a:cubicBezTo>
                    <a:cubicBezTo>
                      <a:pt x="162" y="41"/>
                      <a:pt x="155" y="29"/>
                      <a:pt x="145" y="20"/>
                    </a:cubicBezTo>
                    <a:close/>
                  </a:path>
                </a:pathLst>
              </a:custGeom>
              <a:gradFill flip="none" rotWithShape="1">
                <a:gsLst>
                  <a:gs pos="13000">
                    <a:srgbClr val="0CA79F"/>
                  </a:gs>
                  <a:gs pos="73000">
                    <a:srgbClr val="846242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34" name="Oval 590"/>
              <p:cNvSpPr>
                <a:spLocks noChangeArrowheads="1"/>
              </p:cNvSpPr>
              <p:nvPr/>
            </p:nvSpPr>
            <p:spPr bwMode="auto">
              <a:xfrm>
                <a:off x="7618195" y="2282546"/>
                <a:ext cx="139207" cy="161567"/>
              </a:xfrm>
              <a:prstGeom prst="ellipse">
                <a:avLst/>
              </a:prstGeom>
              <a:gradFill flip="none" rotWithShape="1">
                <a:gsLst>
                  <a:gs pos="13000">
                    <a:srgbClr val="0CA79F"/>
                  </a:gs>
                  <a:gs pos="73000">
                    <a:srgbClr val="846242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35" name="Freeform 591"/>
              <p:cNvSpPr/>
              <p:nvPr/>
            </p:nvSpPr>
            <p:spPr bwMode="auto">
              <a:xfrm>
                <a:off x="7309487" y="2381361"/>
                <a:ext cx="276250" cy="246678"/>
              </a:xfrm>
              <a:custGeom>
                <a:avLst/>
                <a:gdLst>
                  <a:gd name="T0" fmla="*/ 162 w 162"/>
                  <a:gd name="T1" fmla="*/ 57 h 145"/>
                  <a:gd name="T2" fmla="*/ 162 w 162"/>
                  <a:gd name="T3" fmla="*/ 57 h 145"/>
                  <a:gd name="T4" fmla="*/ 142 w 162"/>
                  <a:gd name="T5" fmla="*/ 17 h 145"/>
                  <a:gd name="T6" fmla="*/ 105 w 162"/>
                  <a:gd name="T7" fmla="*/ 0 h 145"/>
                  <a:gd name="T8" fmla="*/ 81 w 162"/>
                  <a:gd name="T9" fmla="*/ 9 h 145"/>
                  <a:gd name="T10" fmla="*/ 57 w 162"/>
                  <a:gd name="T11" fmla="*/ 0 h 145"/>
                  <a:gd name="T12" fmla="*/ 0 w 162"/>
                  <a:gd name="T13" fmla="*/ 57 h 145"/>
                  <a:gd name="T14" fmla="*/ 0 w 162"/>
                  <a:gd name="T15" fmla="*/ 118 h 145"/>
                  <a:gd name="T16" fmla="*/ 74 w 162"/>
                  <a:gd name="T17" fmla="*/ 145 h 145"/>
                  <a:gd name="T18" fmla="*/ 88 w 162"/>
                  <a:gd name="T19" fmla="*/ 145 h 145"/>
                  <a:gd name="T20" fmla="*/ 129 w 162"/>
                  <a:gd name="T21" fmla="*/ 141 h 145"/>
                  <a:gd name="T22" fmla="*/ 129 w 162"/>
                  <a:gd name="T23" fmla="*/ 110 h 145"/>
                  <a:gd name="T24" fmla="*/ 162 w 162"/>
                  <a:gd name="T25" fmla="*/ 5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2" h="145">
                    <a:moveTo>
                      <a:pt x="162" y="57"/>
                    </a:moveTo>
                    <a:cubicBezTo>
                      <a:pt x="162" y="57"/>
                      <a:pt x="162" y="57"/>
                      <a:pt x="162" y="57"/>
                    </a:cubicBezTo>
                    <a:cubicBezTo>
                      <a:pt x="162" y="39"/>
                      <a:pt x="153" y="26"/>
                      <a:pt x="142" y="17"/>
                    </a:cubicBezTo>
                    <a:cubicBezTo>
                      <a:pt x="130" y="8"/>
                      <a:pt x="116" y="3"/>
                      <a:pt x="105" y="0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35" y="6"/>
                      <a:pt x="0" y="21"/>
                      <a:pt x="0" y="57"/>
                    </a:cubicBezTo>
                    <a:cubicBezTo>
                      <a:pt x="0" y="109"/>
                      <a:pt x="0" y="118"/>
                      <a:pt x="0" y="118"/>
                    </a:cubicBezTo>
                    <a:cubicBezTo>
                      <a:pt x="0" y="118"/>
                      <a:pt x="2" y="145"/>
                      <a:pt x="74" y="145"/>
                    </a:cubicBezTo>
                    <a:cubicBezTo>
                      <a:pt x="88" y="145"/>
                      <a:pt x="88" y="145"/>
                      <a:pt x="88" y="145"/>
                    </a:cubicBezTo>
                    <a:cubicBezTo>
                      <a:pt x="105" y="145"/>
                      <a:pt x="118" y="143"/>
                      <a:pt x="129" y="141"/>
                    </a:cubicBezTo>
                    <a:cubicBezTo>
                      <a:pt x="129" y="133"/>
                      <a:pt x="129" y="122"/>
                      <a:pt x="129" y="110"/>
                    </a:cubicBezTo>
                    <a:cubicBezTo>
                      <a:pt x="129" y="84"/>
                      <a:pt x="144" y="68"/>
                      <a:pt x="162" y="57"/>
                    </a:cubicBezTo>
                    <a:close/>
                  </a:path>
                </a:pathLst>
              </a:custGeom>
              <a:gradFill flip="none" rotWithShape="1">
                <a:gsLst>
                  <a:gs pos="13000">
                    <a:srgbClr val="0CA79F"/>
                  </a:gs>
                  <a:gs pos="73000">
                    <a:srgbClr val="846242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36" name="Oval 592"/>
              <p:cNvSpPr>
                <a:spLocks noChangeArrowheads="1"/>
              </p:cNvSpPr>
              <p:nvPr/>
            </p:nvSpPr>
            <p:spPr bwMode="auto">
              <a:xfrm>
                <a:off x="7377287" y="2188779"/>
                <a:ext cx="139928" cy="161567"/>
              </a:xfrm>
              <a:prstGeom prst="ellipse">
                <a:avLst/>
              </a:prstGeom>
              <a:gradFill flip="none" rotWithShape="1">
                <a:gsLst>
                  <a:gs pos="13000">
                    <a:srgbClr val="0CA79F"/>
                  </a:gs>
                  <a:gs pos="73000">
                    <a:srgbClr val="846242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7586907" y="3768259"/>
            <a:ext cx="854383" cy="855696"/>
            <a:chOff x="7586907" y="4457696"/>
            <a:chExt cx="854383" cy="855696"/>
          </a:xfrm>
        </p:grpSpPr>
        <p:sp>
          <p:nvSpPr>
            <p:cNvPr id="11" name="MH_Other_3"/>
            <p:cNvSpPr/>
            <p:nvPr>
              <p:custDataLst>
                <p:tags r:id="rId14"/>
              </p:custDataLst>
            </p:nvPr>
          </p:nvSpPr>
          <p:spPr>
            <a:xfrm>
              <a:off x="7586907" y="4457696"/>
              <a:ext cx="854383" cy="855696"/>
            </a:xfrm>
            <a:prstGeom prst="ellipse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7776080" y="4707418"/>
              <a:ext cx="435887" cy="365083"/>
              <a:chOff x="9211014" y="1362855"/>
              <a:chExt cx="710460" cy="595055"/>
            </a:xfrm>
          </p:grpSpPr>
          <p:sp>
            <p:nvSpPr>
              <p:cNvPr id="38" name="Freeform 227"/>
              <p:cNvSpPr>
                <a:spLocks noEditPoints="1"/>
              </p:cNvSpPr>
              <p:nvPr/>
            </p:nvSpPr>
            <p:spPr bwMode="auto">
              <a:xfrm>
                <a:off x="9211014" y="1362855"/>
                <a:ext cx="710460" cy="530141"/>
              </a:xfrm>
              <a:custGeom>
                <a:avLst/>
                <a:gdLst>
                  <a:gd name="T0" fmla="*/ 384 w 417"/>
                  <a:gd name="T1" fmla="*/ 0 h 311"/>
                  <a:gd name="T2" fmla="*/ 32 w 417"/>
                  <a:gd name="T3" fmla="*/ 0 h 311"/>
                  <a:gd name="T4" fmla="*/ 0 w 417"/>
                  <a:gd name="T5" fmla="*/ 33 h 311"/>
                  <a:gd name="T6" fmla="*/ 0 w 417"/>
                  <a:gd name="T7" fmla="*/ 278 h 311"/>
                  <a:gd name="T8" fmla="*/ 32 w 417"/>
                  <a:gd name="T9" fmla="*/ 311 h 311"/>
                  <a:gd name="T10" fmla="*/ 384 w 417"/>
                  <a:gd name="T11" fmla="*/ 311 h 311"/>
                  <a:gd name="T12" fmla="*/ 417 w 417"/>
                  <a:gd name="T13" fmla="*/ 278 h 311"/>
                  <a:gd name="T14" fmla="*/ 417 w 417"/>
                  <a:gd name="T15" fmla="*/ 33 h 311"/>
                  <a:gd name="T16" fmla="*/ 384 w 417"/>
                  <a:gd name="T17" fmla="*/ 0 h 311"/>
                  <a:gd name="T18" fmla="*/ 378 w 417"/>
                  <a:gd name="T19" fmla="*/ 251 h 311"/>
                  <a:gd name="T20" fmla="*/ 351 w 417"/>
                  <a:gd name="T21" fmla="*/ 277 h 311"/>
                  <a:gd name="T22" fmla="*/ 62 w 417"/>
                  <a:gd name="T23" fmla="*/ 277 h 311"/>
                  <a:gd name="T24" fmla="*/ 35 w 417"/>
                  <a:gd name="T25" fmla="*/ 251 h 311"/>
                  <a:gd name="T26" fmla="*/ 35 w 417"/>
                  <a:gd name="T27" fmla="*/ 60 h 311"/>
                  <a:gd name="T28" fmla="*/ 62 w 417"/>
                  <a:gd name="T29" fmla="*/ 35 h 311"/>
                  <a:gd name="T30" fmla="*/ 351 w 417"/>
                  <a:gd name="T31" fmla="*/ 35 h 311"/>
                  <a:gd name="T32" fmla="*/ 378 w 417"/>
                  <a:gd name="T33" fmla="*/ 60 h 311"/>
                  <a:gd name="T34" fmla="*/ 378 w 417"/>
                  <a:gd name="T35" fmla="*/ 251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7" h="311">
                    <a:moveTo>
                      <a:pt x="384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14" y="0"/>
                      <a:pt x="0" y="15"/>
                      <a:pt x="0" y="33"/>
                    </a:cubicBezTo>
                    <a:cubicBezTo>
                      <a:pt x="0" y="278"/>
                      <a:pt x="0" y="278"/>
                      <a:pt x="0" y="278"/>
                    </a:cubicBezTo>
                    <a:cubicBezTo>
                      <a:pt x="0" y="296"/>
                      <a:pt x="14" y="311"/>
                      <a:pt x="32" y="311"/>
                    </a:cubicBezTo>
                    <a:cubicBezTo>
                      <a:pt x="384" y="311"/>
                      <a:pt x="384" y="311"/>
                      <a:pt x="384" y="311"/>
                    </a:cubicBezTo>
                    <a:cubicBezTo>
                      <a:pt x="402" y="311"/>
                      <a:pt x="417" y="296"/>
                      <a:pt x="417" y="278"/>
                    </a:cubicBezTo>
                    <a:cubicBezTo>
                      <a:pt x="417" y="33"/>
                      <a:pt x="417" y="33"/>
                      <a:pt x="417" y="33"/>
                    </a:cubicBezTo>
                    <a:cubicBezTo>
                      <a:pt x="417" y="15"/>
                      <a:pt x="402" y="0"/>
                      <a:pt x="384" y="0"/>
                    </a:cubicBezTo>
                    <a:close/>
                    <a:moveTo>
                      <a:pt x="378" y="251"/>
                    </a:moveTo>
                    <a:cubicBezTo>
                      <a:pt x="378" y="265"/>
                      <a:pt x="366" y="277"/>
                      <a:pt x="351" y="277"/>
                    </a:cubicBezTo>
                    <a:cubicBezTo>
                      <a:pt x="62" y="277"/>
                      <a:pt x="62" y="277"/>
                      <a:pt x="62" y="277"/>
                    </a:cubicBezTo>
                    <a:cubicBezTo>
                      <a:pt x="47" y="277"/>
                      <a:pt x="35" y="265"/>
                      <a:pt x="35" y="251"/>
                    </a:cubicBezTo>
                    <a:cubicBezTo>
                      <a:pt x="35" y="60"/>
                      <a:pt x="35" y="60"/>
                      <a:pt x="35" y="60"/>
                    </a:cubicBezTo>
                    <a:cubicBezTo>
                      <a:pt x="35" y="46"/>
                      <a:pt x="47" y="35"/>
                      <a:pt x="62" y="35"/>
                    </a:cubicBezTo>
                    <a:cubicBezTo>
                      <a:pt x="351" y="35"/>
                      <a:pt x="351" y="35"/>
                      <a:pt x="351" y="35"/>
                    </a:cubicBezTo>
                    <a:cubicBezTo>
                      <a:pt x="366" y="35"/>
                      <a:pt x="378" y="46"/>
                      <a:pt x="378" y="60"/>
                    </a:cubicBezTo>
                    <a:lnTo>
                      <a:pt x="378" y="2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39" name="Freeform 228"/>
              <p:cNvSpPr/>
              <p:nvPr/>
            </p:nvSpPr>
            <p:spPr bwMode="auto">
              <a:xfrm>
                <a:off x="9340844" y="1528027"/>
                <a:ext cx="468111" cy="168779"/>
              </a:xfrm>
              <a:custGeom>
                <a:avLst/>
                <a:gdLst>
                  <a:gd name="T0" fmla="*/ 231 w 649"/>
                  <a:gd name="T1" fmla="*/ 83 h 234"/>
                  <a:gd name="T2" fmla="*/ 0 w 649"/>
                  <a:gd name="T3" fmla="*/ 234 h 234"/>
                  <a:gd name="T4" fmla="*/ 92 w 649"/>
                  <a:gd name="T5" fmla="*/ 234 h 234"/>
                  <a:gd name="T6" fmla="*/ 231 w 649"/>
                  <a:gd name="T7" fmla="*/ 142 h 234"/>
                  <a:gd name="T8" fmla="*/ 361 w 649"/>
                  <a:gd name="T9" fmla="*/ 220 h 234"/>
                  <a:gd name="T10" fmla="*/ 649 w 649"/>
                  <a:gd name="T11" fmla="*/ 57 h 234"/>
                  <a:gd name="T12" fmla="*/ 649 w 649"/>
                  <a:gd name="T13" fmla="*/ 0 h 234"/>
                  <a:gd name="T14" fmla="*/ 361 w 649"/>
                  <a:gd name="T15" fmla="*/ 159 h 234"/>
                  <a:gd name="T16" fmla="*/ 231 w 649"/>
                  <a:gd name="T17" fmla="*/ 83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9" h="234">
                    <a:moveTo>
                      <a:pt x="231" y="83"/>
                    </a:moveTo>
                    <a:lnTo>
                      <a:pt x="0" y="234"/>
                    </a:lnTo>
                    <a:lnTo>
                      <a:pt x="92" y="234"/>
                    </a:lnTo>
                    <a:lnTo>
                      <a:pt x="231" y="142"/>
                    </a:lnTo>
                    <a:lnTo>
                      <a:pt x="361" y="220"/>
                    </a:lnTo>
                    <a:lnTo>
                      <a:pt x="649" y="57"/>
                    </a:lnTo>
                    <a:lnTo>
                      <a:pt x="649" y="0"/>
                    </a:lnTo>
                    <a:lnTo>
                      <a:pt x="361" y="159"/>
                    </a:lnTo>
                    <a:lnTo>
                      <a:pt x="231" y="83"/>
                    </a:lnTo>
                    <a:close/>
                  </a:path>
                </a:pathLst>
              </a:custGeom>
              <a:gradFill flip="none" rotWithShape="1">
                <a:gsLst>
                  <a:gs pos="13000">
                    <a:srgbClr val="0CA79F"/>
                  </a:gs>
                  <a:gs pos="73000">
                    <a:srgbClr val="846242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40" name="Freeform 229"/>
              <p:cNvSpPr/>
              <p:nvPr/>
            </p:nvSpPr>
            <p:spPr bwMode="auto">
              <a:xfrm>
                <a:off x="9393498" y="1911748"/>
                <a:ext cx="332510" cy="46162"/>
              </a:xfrm>
              <a:custGeom>
                <a:avLst/>
                <a:gdLst>
                  <a:gd name="T0" fmla="*/ 181 w 195"/>
                  <a:gd name="T1" fmla="*/ 0 h 27"/>
                  <a:gd name="T2" fmla="*/ 14 w 195"/>
                  <a:gd name="T3" fmla="*/ 0 h 27"/>
                  <a:gd name="T4" fmla="*/ 4 w 195"/>
                  <a:gd name="T5" fmla="*/ 4 h 27"/>
                  <a:gd name="T6" fmla="*/ 0 w 195"/>
                  <a:gd name="T7" fmla="*/ 14 h 27"/>
                  <a:gd name="T8" fmla="*/ 14 w 195"/>
                  <a:gd name="T9" fmla="*/ 27 h 27"/>
                  <a:gd name="T10" fmla="*/ 181 w 195"/>
                  <a:gd name="T11" fmla="*/ 27 h 27"/>
                  <a:gd name="T12" fmla="*/ 195 w 195"/>
                  <a:gd name="T13" fmla="*/ 14 h 27"/>
                  <a:gd name="T14" fmla="*/ 181 w 195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27">
                    <a:moveTo>
                      <a:pt x="181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6" y="2"/>
                      <a:pt x="4" y="4"/>
                    </a:cubicBezTo>
                    <a:cubicBezTo>
                      <a:pt x="1" y="7"/>
                      <a:pt x="0" y="10"/>
                      <a:pt x="0" y="14"/>
                    </a:cubicBezTo>
                    <a:cubicBezTo>
                      <a:pt x="0" y="21"/>
                      <a:pt x="6" y="27"/>
                      <a:pt x="14" y="27"/>
                    </a:cubicBezTo>
                    <a:cubicBezTo>
                      <a:pt x="181" y="27"/>
                      <a:pt x="181" y="27"/>
                      <a:pt x="181" y="27"/>
                    </a:cubicBezTo>
                    <a:cubicBezTo>
                      <a:pt x="189" y="27"/>
                      <a:pt x="195" y="21"/>
                      <a:pt x="195" y="14"/>
                    </a:cubicBezTo>
                    <a:cubicBezTo>
                      <a:pt x="195" y="6"/>
                      <a:pt x="189" y="0"/>
                      <a:pt x="181" y="0"/>
                    </a:cubicBezTo>
                    <a:close/>
                  </a:path>
                </a:pathLst>
              </a:custGeom>
              <a:gradFill flip="none" rotWithShape="1">
                <a:gsLst>
                  <a:gs pos="13000">
                    <a:srgbClr val="0CA79F"/>
                  </a:gs>
                  <a:gs pos="73000">
                    <a:srgbClr val="846242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</p:grpSp>
      </p:grpSp>
      <p:grpSp>
        <p:nvGrpSpPr>
          <p:cNvPr id="63" name="组合 62"/>
          <p:cNvGrpSpPr/>
          <p:nvPr/>
        </p:nvGrpSpPr>
        <p:grpSpPr>
          <a:xfrm>
            <a:off x="7586907" y="2234044"/>
            <a:ext cx="854383" cy="855696"/>
            <a:chOff x="7586907" y="2923481"/>
            <a:chExt cx="854383" cy="855696"/>
          </a:xfrm>
        </p:grpSpPr>
        <p:sp>
          <p:nvSpPr>
            <p:cNvPr id="10" name="MH_Other_2"/>
            <p:cNvSpPr/>
            <p:nvPr>
              <p:custDataLst>
                <p:tags r:id="rId15"/>
              </p:custDataLst>
            </p:nvPr>
          </p:nvSpPr>
          <p:spPr>
            <a:xfrm>
              <a:off x="7586907" y="2923481"/>
              <a:ext cx="854383" cy="855696"/>
            </a:xfrm>
            <a:prstGeom prst="ellipse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7807660" y="3173521"/>
              <a:ext cx="412876" cy="373492"/>
              <a:chOff x="8191847" y="1367903"/>
              <a:chExt cx="672954" cy="608761"/>
            </a:xfrm>
          </p:grpSpPr>
          <p:sp>
            <p:nvSpPr>
              <p:cNvPr id="41" name="Freeform 345"/>
              <p:cNvSpPr/>
              <p:nvPr/>
            </p:nvSpPr>
            <p:spPr bwMode="auto">
              <a:xfrm>
                <a:off x="8791951" y="1657858"/>
                <a:ext cx="72849" cy="30294"/>
              </a:xfrm>
              <a:custGeom>
                <a:avLst/>
                <a:gdLst>
                  <a:gd name="T0" fmla="*/ 9 w 43"/>
                  <a:gd name="T1" fmla="*/ 18 h 18"/>
                  <a:gd name="T2" fmla="*/ 34 w 43"/>
                  <a:gd name="T3" fmla="*/ 17 h 18"/>
                  <a:gd name="T4" fmla="*/ 42 w 43"/>
                  <a:gd name="T5" fmla="*/ 8 h 18"/>
                  <a:gd name="T6" fmla="*/ 34 w 43"/>
                  <a:gd name="T7" fmla="*/ 0 h 18"/>
                  <a:gd name="T8" fmla="*/ 8 w 43"/>
                  <a:gd name="T9" fmla="*/ 1 h 18"/>
                  <a:gd name="T10" fmla="*/ 0 w 43"/>
                  <a:gd name="T11" fmla="*/ 9 h 18"/>
                  <a:gd name="T12" fmla="*/ 0 w 43"/>
                  <a:gd name="T13" fmla="*/ 9 h 18"/>
                  <a:gd name="T14" fmla="*/ 9 w 43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18">
                    <a:moveTo>
                      <a:pt x="9" y="18"/>
                    </a:moveTo>
                    <a:cubicBezTo>
                      <a:pt x="34" y="17"/>
                      <a:pt x="34" y="17"/>
                      <a:pt x="34" y="17"/>
                    </a:cubicBezTo>
                    <a:cubicBezTo>
                      <a:pt x="39" y="17"/>
                      <a:pt x="43" y="13"/>
                      <a:pt x="42" y="8"/>
                    </a:cubicBezTo>
                    <a:cubicBezTo>
                      <a:pt x="42" y="3"/>
                      <a:pt x="38" y="0"/>
                      <a:pt x="34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3" y="1"/>
                      <a:pt x="0" y="4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4"/>
                      <a:pt x="4" y="18"/>
                      <a:pt x="9" y="18"/>
                    </a:cubicBezTo>
                    <a:close/>
                  </a:path>
                </a:pathLst>
              </a:custGeom>
              <a:gradFill flip="none" rotWithShape="1">
                <a:gsLst>
                  <a:gs pos="13000">
                    <a:srgbClr val="0CA79F"/>
                  </a:gs>
                  <a:gs pos="73000">
                    <a:srgbClr val="846242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42" name="Freeform 346"/>
              <p:cNvSpPr/>
              <p:nvPr/>
            </p:nvSpPr>
            <p:spPr bwMode="auto">
              <a:xfrm>
                <a:off x="8793394" y="1458063"/>
                <a:ext cx="71407" cy="49769"/>
              </a:xfrm>
              <a:custGeom>
                <a:avLst/>
                <a:gdLst>
                  <a:gd name="T0" fmla="*/ 11 w 42"/>
                  <a:gd name="T1" fmla="*/ 27 h 29"/>
                  <a:gd name="T2" fmla="*/ 35 w 42"/>
                  <a:gd name="T3" fmla="*/ 18 h 29"/>
                  <a:gd name="T4" fmla="*/ 40 w 42"/>
                  <a:gd name="T5" fmla="*/ 7 h 29"/>
                  <a:gd name="T6" fmla="*/ 29 w 42"/>
                  <a:gd name="T7" fmla="*/ 2 h 29"/>
                  <a:gd name="T8" fmla="*/ 5 w 42"/>
                  <a:gd name="T9" fmla="*/ 12 h 29"/>
                  <a:gd name="T10" fmla="*/ 0 w 42"/>
                  <a:gd name="T11" fmla="*/ 19 h 29"/>
                  <a:gd name="T12" fmla="*/ 0 w 42"/>
                  <a:gd name="T13" fmla="*/ 23 h 29"/>
                  <a:gd name="T14" fmla="*/ 11 w 42"/>
                  <a:gd name="T15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29">
                    <a:moveTo>
                      <a:pt x="11" y="27"/>
                    </a:moveTo>
                    <a:cubicBezTo>
                      <a:pt x="35" y="18"/>
                      <a:pt x="35" y="18"/>
                      <a:pt x="35" y="18"/>
                    </a:cubicBezTo>
                    <a:cubicBezTo>
                      <a:pt x="39" y="16"/>
                      <a:pt x="42" y="11"/>
                      <a:pt x="40" y="7"/>
                    </a:cubicBezTo>
                    <a:cubicBezTo>
                      <a:pt x="38" y="2"/>
                      <a:pt x="33" y="0"/>
                      <a:pt x="29" y="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2" y="13"/>
                      <a:pt x="0" y="16"/>
                      <a:pt x="0" y="19"/>
                    </a:cubicBezTo>
                    <a:cubicBezTo>
                      <a:pt x="0" y="21"/>
                      <a:pt x="0" y="22"/>
                      <a:pt x="0" y="23"/>
                    </a:cubicBezTo>
                    <a:cubicBezTo>
                      <a:pt x="2" y="27"/>
                      <a:pt x="7" y="29"/>
                      <a:pt x="11" y="27"/>
                    </a:cubicBezTo>
                    <a:close/>
                  </a:path>
                </a:pathLst>
              </a:custGeom>
              <a:gradFill flip="none" rotWithShape="1">
                <a:gsLst>
                  <a:gs pos="13000">
                    <a:srgbClr val="0CA79F"/>
                  </a:gs>
                  <a:gs pos="73000">
                    <a:srgbClr val="846242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43" name="Freeform 347"/>
              <p:cNvSpPr/>
              <p:nvPr/>
            </p:nvSpPr>
            <p:spPr bwMode="auto">
              <a:xfrm>
                <a:off x="8793394" y="1821588"/>
                <a:ext cx="71407" cy="49047"/>
              </a:xfrm>
              <a:custGeom>
                <a:avLst/>
                <a:gdLst>
                  <a:gd name="T0" fmla="*/ 35 w 42"/>
                  <a:gd name="T1" fmla="*/ 11 h 29"/>
                  <a:gd name="T2" fmla="*/ 11 w 42"/>
                  <a:gd name="T3" fmla="*/ 2 h 29"/>
                  <a:gd name="T4" fmla="*/ 0 w 42"/>
                  <a:gd name="T5" fmla="*/ 6 h 29"/>
                  <a:gd name="T6" fmla="*/ 0 w 42"/>
                  <a:gd name="T7" fmla="*/ 10 h 29"/>
                  <a:gd name="T8" fmla="*/ 5 w 42"/>
                  <a:gd name="T9" fmla="*/ 17 h 29"/>
                  <a:gd name="T10" fmla="*/ 29 w 42"/>
                  <a:gd name="T11" fmla="*/ 27 h 29"/>
                  <a:gd name="T12" fmla="*/ 40 w 42"/>
                  <a:gd name="T13" fmla="*/ 22 h 29"/>
                  <a:gd name="T14" fmla="*/ 35 w 42"/>
                  <a:gd name="T1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29">
                    <a:moveTo>
                      <a:pt x="35" y="11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7" y="0"/>
                      <a:pt x="2" y="2"/>
                      <a:pt x="0" y="6"/>
                    </a:cubicBezTo>
                    <a:cubicBezTo>
                      <a:pt x="0" y="7"/>
                      <a:pt x="0" y="8"/>
                      <a:pt x="0" y="10"/>
                    </a:cubicBezTo>
                    <a:cubicBezTo>
                      <a:pt x="0" y="13"/>
                      <a:pt x="2" y="16"/>
                      <a:pt x="5" y="1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33" y="29"/>
                      <a:pt x="38" y="27"/>
                      <a:pt x="40" y="22"/>
                    </a:cubicBezTo>
                    <a:cubicBezTo>
                      <a:pt x="42" y="18"/>
                      <a:pt x="39" y="13"/>
                      <a:pt x="35" y="11"/>
                    </a:cubicBezTo>
                    <a:close/>
                  </a:path>
                </a:pathLst>
              </a:custGeom>
              <a:gradFill flip="none" rotWithShape="1">
                <a:gsLst>
                  <a:gs pos="13000">
                    <a:srgbClr val="0CA79F"/>
                  </a:gs>
                  <a:gs pos="73000">
                    <a:srgbClr val="846242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44" name="Freeform 348"/>
              <p:cNvSpPr/>
              <p:nvPr/>
            </p:nvSpPr>
            <p:spPr bwMode="auto">
              <a:xfrm>
                <a:off x="8668612" y="1367903"/>
                <a:ext cx="69964" cy="608760"/>
              </a:xfrm>
              <a:custGeom>
                <a:avLst/>
                <a:gdLst>
                  <a:gd name="T0" fmla="*/ 20 w 41"/>
                  <a:gd name="T1" fmla="*/ 0 h 357"/>
                  <a:gd name="T2" fmla="*/ 0 w 41"/>
                  <a:gd name="T3" fmla="*/ 23 h 357"/>
                  <a:gd name="T4" fmla="*/ 0 w 41"/>
                  <a:gd name="T5" fmla="*/ 335 h 357"/>
                  <a:gd name="T6" fmla="*/ 6 w 41"/>
                  <a:gd name="T7" fmla="*/ 351 h 357"/>
                  <a:gd name="T8" fmla="*/ 20 w 41"/>
                  <a:gd name="T9" fmla="*/ 357 h 357"/>
                  <a:gd name="T10" fmla="*/ 41 w 41"/>
                  <a:gd name="T11" fmla="*/ 335 h 357"/>
                  <a:gd name="T12" fmla="*/ 41 w 41"/>
                  <a:gd name="T13" fmla="*/ 23 h 357"/>
                  <a:gd name="T14" fmla="*/ 35 w 41"/>
                  <a:gd name="T15" fmla="*/ 7 h 357"/>
                  <a:gd name="T16" fmla="*/ 20 w 41"/>
                  <a:gd name="T17" fmla="*/ 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357">
                    <a:moveTo>
                      <a:pt x="20" y="0"/>
                    </a:moveTo>
                    <a:cubicBezTo>
                      <a:pt x="9" y="0"/>
                      <a:pt x="0" y="10"/>
                      <a:pt x="0" y="23"/>
                    </a:cubicBezTo>
                    <a:cubicBezTo>
                      <a:pt x="0" y="335"/>
                      <a:pt x="0" y="335"/>
                      <a:pt x="0" y="335"/>
                    </a:cubicBezTo>
                    <a:cubicBezTo>
                      <a:pt x="0" y="341"/>
                      <a:pt x="2" y="347"/>
                      <a:pt x="6" y="351"/>
                    </a:cubicBezTo>
                    <a:cubicBezTo>
                      <a:pt x="10" y="355"/>
                      <a:pt x="15" y="357"/>
                      <a:pt x="20" y="357"/>
                    </a:cubicBezTo>
                    <a:cubicBezTo>
                      <a:pt x="31" y="357"/>
                      <a:pt x="41" y="347"/>
                      <a:pt x="41" y="335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1" y="16"/>
                      <a:pt x="38" y="11"/>
                      <a:pt x="35" y="7"/>
                    </a:cubicBezTo>
                    <a:cubicBezTo>
                      <a:pt x="31" y="3"/>
                      <a:pt x="26" y="0"/>
                      <a:pt x="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45" name="Freeform 349"/>
              <p:cNvSpPr/>
              <p:nvPr/>
            </p:nvSpPr>
            <p:spPr bwMode="auto">
              <a:xfrm>
                <a:off x="8355577" y="1396755"/>
                <a:ext cx="280578" cy="547451"/>
              </a:xfrm>
              <a:custGeom>
                <a:avLst/>
                <a:gdLst>
                  <a:gd name="T0" fmla="*/ 0 w 165"/>
                  <a:gd name="T1" fmla="*/ 224 h 321"/>
                  <a:gd name="T2" fmla="*/ 165 w 165"/>
                  <a:gd name="T3" fmla="*/ 321 h 321"/>
                  <a:gd name="T4" fmla="*/ 165 w 165"/>
                  <a:gd name="T5" fmla="*/ 43 h 321"/>
                  <a:gd name="T6" fmla="*/ 165 w 165"/>
                  <a:gd name="T7" fmla="*/ 0 h 321"/>
                  <a:gd name="T8" fmla="*/ 0 w 165"/>
                  <a:gd name="T9" fmla="*/ 57 h 321"/>
                  <a:gd name="T10" fmla="*/ 0 w 165"/>
                  <a:gd name="T11" fmla="*/ 224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5" h="321">
                    <a:moveTo>
                      <a:pt x="0" y="224"/>
                    </a:moveTo>
                    <a:cubicBezTo>
                      <a:pt x="69" y="239"/>
                      <a:pt x="165" y="321"/>
                      <a:pt x="165" y="321"/>
                    </a:cubicBezTo>
                    <a:cubicBezTo>
                      <a:pt x="165" y="43"/>
                      <a:pt x="165" y="43"/>
                      <a:pt x="165" y="43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24" y="41"/>
                      <a:pt x="0" y="57"/>
                      <a:pt x="0" y="57"/>
                    </a:cubicBezTo>
                    <a:lnTo>
                      <a:pt x="0" y="22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46" name="Freeform 350"/>
              <p:cNvSpPr/>
              <p:nvPr/>
            </p:nvSpPr>
            <p:spPr bwMode="auto">
              <a:xfrm>
                <a:off x="8244500" y="1802835"/>
                <a:ext cx="155075" cy="173829"/>
              </a:xfrm>
              <a:custGeom>
                <a:avLst/>
                <a:gdLst>
                  <a:gd name="T0" fmla="*/ 45 w 91"/>
                  <a:gd name="T1" fmla="*/ 0 h 102"/>
                  <a:gd name="T2" fmla="*/ 0 w 91"/>
                  <a:gd name="T3" fmla="*/ 0 h 102"/>
                  <a:gd name="T4" fmla="*/ 45 w 91"/>
                  <a:gd name="T5" fmla="*/ 57 h 102"/>
                  <a:gd name="T6" fmla="*/ 45 w 91"/>
                  <a:gd name="T7" fmla="*/ 77 h 102"/>
                  <a:gd name="T8" fmla="*/ 65 w 91"/>
                  <a:gd name="T9" fmla="*/ 102 h 102"/>
                  <a:gd name="T10" fmla="*/ 88 w 91"/>
                  <a:gd name="T11" fmla="*/ 102 h 102"/>
                  <a:gd name="T12" fmla="*/ 88 w 91"/>
                  <a:gd name="T13" fmla="*/ 51 h 102"/>
                  <a:gd name="T14" fmla="*/ 45 w 91"/>
                  <a:gd name="T1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1" h="102">
                    <a:moveTo>
                      <a:pt x="4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5" y="37"/>
                      <a:pt x="45" y="57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5" y="77"/>
                      <a:pt x="42" y="102"/>
                      <a:pt x="65" y="102"/>
                    </a:cubicBezTo>
                    <a:cubicBezTo>
                      <a:pt x="88" y="102"/>
                      <a:pt x="88" y="102"/>
                      <a:pt x="88" y="102"/>
                    </a:cubicBezTo>
                    <a:cubicBezTo>
                      <a:pt x="88" y="51"/>
                      <a:pt x="88" y="51"/>
                      <a:pt x="88" y="51"/>
                    </a:cubicBezTo>
                    <a:cubicBezTo>
                      <a:pt x="88" y="51"/>
                      <a:pt x="91" y="0"/>
                      <a:pt x="45" y="0"/>
                    </a:cubicBezTo>
                    <a:close/>
                  </a:path>
                </a:pathLst>
              </a:custGeom>
              <a:gradFill flip="none" rotWithShape="1">
                <a:gsLst>
                  <a:gs pos="13000">
                    <a:srgbClr val="0CA79F"/>
                  </a:gs>
                  <a:gs pos="73000">
                    <a:srgbClr val="846242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47" name="Freeform 351"/>
              <p:cNvSpPr/>
              <p:nvPr/>
            </p:nvSpPr>
            <p:spPr bwMode="auto">
              <a:xfrm>
                <a:off x="8191847" y="1494127"/>
                <a:ext cx="129109" cy="279856"/>
              </a:xfrm>
              <a:custGeom>
                <a:avLst/>
                <a:gdLst>
                  <a:gd name="T0" fmla="*/ 76 w 76"/>
                  <a:gd name="T1" fmla="*/ 164 h 164"/>
                  <a:gd name="T2" fmla="*/ 76 w 76"/>
                  <a:gd name="T3" fmla="*/ 0 h 164"/>
                  <a:gd name="T4" fmla="*/ 42 w 76"/>
                  <a:gd name="T5" fmla="*/ 0 h 164"/>
                  <a:gd name="T6" fmla="*/ 0 w 76"/>
                  <a:gd name="T7" fmla="*/ 31 h 164"/>
                  <a:gd name="T8" fmla="*/ 0 w 76"/>
                  <a:gd name="T9" fmla="*/ 122 h 164"/>
                  <a:gd name="T10" fmla="*/ 31 w 76"/>
                  <a:gd name="T11" fmla="*/ 164 h 164"/>
                  <a:gd name="T12" fmla="*/ 76 w 76"/>
                  <a:gd name="T13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164">
                    <a:moveTo>
                      <a:pt x="76" y="164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68" y="0"/>
                      <a:pt x="57" y="0"/>
                      <a:pt x="42" y="0"/>
                    </a:cubicBezTo>
                    <a:cubicBezTo>
                      <a:pt x="0" y="0"/>
                      <a:pt x="0" y="30"/>
                      <a:pt x="0" y="31"/>
                    </a:cubicBezTo>
                    <a:cubicBezTo>
                      <a:pt x="0" y="31"/>
                      <a:pt x="0" y="82"/>
                      <a:pt x="0" y="122"/>
                    </a:cubicBezTo>
                    <a:cubicBezTo>
                      <a:pt x="0" y="162"/>
                      <a:pt x="31" y="164"/>
                      <a:pt x="31" y="164"/>
                    </a:cubicBezTo>
                    <a:cubicBezTo>
                      <a:pt x="36" y="164"/>
                      <a:pt x="49" y="164"/>
                      <a:pt x="76" y="16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3750714" y="3768259"/>
            <a:ext cx="854383" cy="855696"/>
            <a:chOff x="3750714" y="4457696"/>
            <a:chExt cx="854383" cy="855696"/>
          </a:xfrm>
        </p:grpSpPr>
        <p:sp>
          <p:nvSpPr>
            <p:cNvPr id="13" name="MH_Other_5"/>
            <p:cNvSpPr/>
            <p:nvPr>
              <p:custDataLst>
                <p:tags r:id="rId16"/>
              </p:custDataLst>
            </p:nvPr>
          </p:nvSpPr>
          <p:spPr>
            <a:xfrm>
              <a:off x="3750714" y="4457696"/>
              <a:ext cx="854383" cy="855696"/>
            </a:xfrm>
            <a:prstGeom prst="ellipse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4002674" y="4693313"/>
              <a:ext cx="346497" cy="396060"/>
              <a:chOff x="7190711" y="1366461"/>
              <a:chExt cx="564762" cy="645545"/>
            </a:xfrm>
          </p:grpSpPr>
          <p:sp>
            <p:nvSpPr>
              <p:cNvPr id="48" name="Freeform 352"/>
              <p:cNvSpPr>
                <a:spLocks noEditPoints="1"/>
              </p:cNvSpPr>
              <p:nvPr/>
            </p:nvSpPr>
            <p:spPr bwMode="auto">
              <a:xfrm>
                <a:off x="7190711" y="1366461"/>
                <a:ext cx="564762" cy="370017"/>
              </a:xfrm>
              <a:custGeom>
                <a:avLst/>
                <a:gdLst>
                  <a:gd name="T0" fmla="*/ 301 w 331"/>
                  <a:gd name="T1" fmla="*/ 0 h 217"/>
                  <a:gd name="T2" fmla="*/ 30 w 331"/>
                  <a:gd name="T3" fmla="*/ 0 h 217"/>
                  <a:gd name="T4" fmla="*/ 0 w 331"/>
                  <a:gd name="T5" fmla="*/ 29 h 217"/>
                  <a:gd name="T6" fmla="*/ 0 w 331"/>
                  <a:gd name="T7" fmla="*/ 188 h 217"/>
                  <a:gd name="T8" fmla="*/ 30 w 331"/>
                  <a:gd name="T9" fmla="*/ 217 h 217"/>
                  <a:gd name="T10" fmla="*/ 301 w 331"/>
                  <a:gd name="T11" fmla="*/ 217 h 217"/>
                  <a:gd name="T12" fmla="*/ 331 w 331"/>
                  <a:gd name="T13" fmla="*/ 188 h 217"/>
                  <a:gd name="T14" fmla="*/ 331 w 331"/>
                  <a:gd name="T15" fmla="*/ 29 h 217"/>
                  <a:gd name="T16" fmla="*/ 301 w 331"/>
                  <a:gd name="T17" fmla="*/ 0 h 217"/>
                  <a:gd name="T18" fmla="*/ 306 w 331"/>
                  <a:gd name="T19" fmla="*/ 171 h 217"/>
                  <a:gd name="T20" fmla="*/ 281 w 331"/>
                  <a:gd name="T21" fmla="*/ 194 h 217"/>
                  <a:gd name="T22" fmla="*/ 48 w 331"/>
                  <a:gd name="T23" fmla="*/ 194 h 217"/>
                  <a:gd name="T24" fmla="*/ 23 w 331"/>
                  <a:gd name="T25" fmla="*/ 171 h 217"/>
                  <a:gd name="T26" fmla="*/ 23 w 331"/>
                  <a:gd name="T27" fmla="*/ 46 h 217"/>
                  <a:gd name="T28" fmla="*/ 48 w 331"/>
                  <a:gd name="T29" fmla="*/ 23 h 217"/>
                  <a:gd name="T30" fmla="*/ 281 w 331"/>
                  <a:gd name="T31" fmla="*/ 23 h 217"/>
                  <a:gd name="T32" fmla="*/ 306 w 331"/>
                  <a:gd name="T33" fmla="*/ 46 h 217"/>
                  <a:gd name="T34" fmla="*/ 306 w 331"/>
                  <a:gd name="T35" fmla="*/ 17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1" h="217">
                    <a:moveTo>
                      <a:pt x="301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0" y="204"/>
                      <a:pt x="13" y="217"/>
                      <a:pt x="30" y="217"/>
                    </a:cubicBezTo>
                    <a:cubicBezTo>
                      <a:pt x="301" y="217"/>
                      <a:pt x="301" y="217"/>
                      <a:pt x="301" y="217"/>
                    </a:cubicBezTo>
                    <a:cubicBezTo>
                      <a:pt x="318" y="217"/>
                      <a:pt x="331" y="204"/>
                      <a:pt x="331" y="188"/>
                    </a:cubicBezTo>
                    <a:cubicBezTo>
                      <a:pt x="331" y="29"/>
                      <a:pt x="331" y="29"/>
                      <a:pt x="331" y="29"/>
                    </a:cubicBezTo>
                    <a:cubicBezTo>
                      <a:pt x="331" y="13"/>
                      <a:pt x="318" y="0"/>
                      <a:pt x="301" y="0"/>
                    </a:cubicBezTo>
                    <a:close/>
                    <a:moveTo>
                      <a:pt x="306" y="171"/>
                    </a:moveTo>
                    <a:cubicBezTo>
                      <a:pt x="306" y="183"/>
                      <a:pt x="295" y="194"/>
                      <a:pt x="281" y="194"/>
                    </a:cubicBezTo>
                    <a:cubicBezTo>
                      <a:pt x="48" y="194"/>
                      <a:pt x="48" y="194"/>
                      <a:pt x="48" y="194"/>
                    </a:cubicBezTo>
                    <a:cubicBezTo>
                      <a:pt x="34" y="194"/>
                      <a:pt x="23" y="183"/>
                      <a:pt x="23" y="171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34"/>
                      <a:pt x="34" y="23"/>
                      <a:pt x="48" y="23"/>
                    </a:cubicBezTo>
                    <a:cubicBezTo>
                      <a:pt x="281" y="23"/>
                      <a:pt x="281" y="23"/>
                      <a:pt x="281" y="23"/>
                    </a:cubicBezTo>
                    <a:cubicBezTo>
                      <a:pt x="295" y="23"/>
                      <a:pt x="306" y="34"/>
                      <a:pt x="306" y="46"/>
                    </a:cubicBezTo>
                    <a:lnTo>
                      <a:pt x="306" y="17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49" name="Freeform 353"/>
              <p:cNvSpPr/>
              <p:nvPr/>
            </p:nvSpPr>
            <p:spPr bwMode="auto">
              <a:xfrm>
                <a:off x="7589578" y="1485472"/>
                <a:ext cx="85832" cy="131273"/>
              </a:xfrm>
              <a:custGeom>
                <a:avLst/>
                <a:gdLst>
                  <a:gd name="T0" fmla="*/ 44 w 50"/>
                  <a:gd name="T1" fmla="*/ 64 h 77"/>
                  <a:gd name="T2" fmla="*/ 13 w 50"/>
                  <a:gd name="T3" fmla="*/ 64 h 77"/>
                  <a:gd name="T4" fmla="*/ 13 w 50"/>
                  <a:gd name="T5" fmla="*/ 42 h 77"/>
                  <a:gd name="T6" fmla="*/ 40 w 50"/>
                  <a:gd name="T7" fmla="*/ 42 h 77"/>
                  <a:gd name="T8" fmla="*/ 45 w 50"/>
                  <a:gd name="T9" fmla="*/ 41 h 77"/>
                  <a:gd name="T10" fmla="*/ 46 w 50"/>
                  <a:gd name="T11" fmla="*/ 37 h 77"/>
                  <a:gd name="T12" fmla="*/ 45 w 50"/>
                  <a:gd name="T13" fmla="*/ 32 h 77"/>
                  <a:gd name="T14" fmla="*/ 40 w 50"/>
                  <a:gd name="T15" fmla="*/ 31 h 77"/>
                  <a:gd name="T16" fmla="*/ 13 w 50"/>
                  <a:gd name="T17" fmla="*/ 31 h 77"/>
                  <a:gd name="T18" fmla="*/ 13 w 50"/>
                  <a:gd name="T19" fmla="*/ 12 h 77"/>
                  <a:gd name="T20" fmla="*/ 43 w 50"/>
                  <a:gd name="T21" fmla="*/ 12 h 77"/>
                  <a:gd name="T22" fmla="*/ 47 w 50"/>
                  <a:gd name="T23" fmla="*/ 10 h 77"/>
                  <a:gd name="T24" fmla="*/ 49 w 50"/>
                  <a:gd name="T25" fmla="*/ 6 h 77"/>
                  <a:gd name="T26" fmla="*/ 47 w 50"/>
                  <a:gd name="T27" fmla="*/ 2 h 77"/>
                  <a:gd name="T28" fmla="*/ 43 w 50"/>
                  <a:gd name="T29" fmla="*/ 0 h 77"/>
                  <a:gd name="T30" fmla="*/ 8 w 50"/>
                  <a:gd name="T31" fmla="*/ 0 h 77"/>
                  <a:gd name="T32" fmla="*/ 3 w 50"/>
                  <a:gd name="T33" fmla="*/ 1 h 77"/>
                  <a:gd name="T34" fmla="*/ 1 w 50"/>
                  <a:gd name="T35" fmla="*/ 4 h 77"/>
                  <a:gd name="T36" fmla="*/ 0 w 50"/>
                  <a:gd name="T37" fmla="*/ 10 h 77"/>
                  <a:gd name="T38" fmla="*/ 0 w 50"/>
                  <a:gd name="T39" fmla="*/ 67 h 77"/>
                  <a:gd name="T40" fmla="*/ 2 w 50"/>
                  <a:gd name="T41" fmla="*/ 74 h 77"/>
                  <a:gd name="T42" fmla="*/ 8 w 50"/>
                  <a:gd name="T43" fmla="*/ 77 h 77"/>
                  <a:gd name="T44" fmla="*/ 44 w 50"/>
                  <a:gd name="T45" fmla="*/ 77 h 77"/>
                  <a:gd name="T46" fmla="*/ 48 w 50"/>
                  <a:gd name="T47" fmla="*/ 75 h 77"/>
                  <a:gd name="T48" fmla="*/ 50 w 50"/>
                  <a:gd name="T49" fmla="*/ 70 h 77"/>
                  <a:gd name="T50" fmla="*/ 48 w 50"/>
                  <a:gd name="T51" fmla="*/ 66 h 77"/>
                  <a:gd name="T52" fmla="*/ 44 w 50"/>
                  <a:gd name="T53" fmla="*/ 64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" h="77">
                    <a:moveTo>
                      <a:pt x="44" y="64"/>
                    </a:moveTo>
                    <a:cubicBezTo>
                      <a:pt x="13" y="64"/>
                      <a:pt x="13" y="64"/>
                      <a:pt x="13" y="64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2" y="42"/>
                      <a:pt x="44" y="42"/>
                      <a:pt x="45" y="41"/>
                    </a:cubicBezTo>
                    <a:cubicBezTo>
                      <a:pt x="46" y="40"/>
                      <a:pt x="46" y="38"/>
                      <a:pt x="46" y="37"/>
                    </a:cubicBezTo>
                    <a:cubicBezTo>
                      <a:pt x="46" y="35"/>
                      <a:pt x="46" y="33"/>
                      <a:pt x="45" y="32"/>
                    </a:cubicBezTo>
                    <a:cubicBezTo>
                      <a:pt x="44" y="31"/>
                      <a:pt x="42" y="31"/>
                      <a:pt x="40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5" y="12"/>
                      <a:pt x="46" y="12"/>
                      <a:pt x="47" y="10"/>
                    </a:cubicBezTo>
                    <a:cubicBezTo>
                      <a:pt x="48" y="9"/>
                      <a:pt x="49" y="8"/>
                      <a:pt x="49" y="6"/>
                    </a:cubicBezTo>
                    <a:cubicBezTo>
                      <a:pt x="49" y="4"/>
                      <a:pt x="48" y="3"/>
                      <a:pt x="47" y="2"/>
                    </a:cubicBezTo>
                    <a:cubicBezTo>
                      <a:pt x="46" y="1"/>
                      <a:pt x="45" y="0"/>
                      <a:pt x="4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0"/>
                      <a:pt x="4" y="0"/>
                      <a:pt x="3" y="1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0" y="6"/>
                      <a:pt x="0" y="7"/>
                      <a:pt x="0" y="1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70"/>
                      <a:pt x="0" y="73"/>
                      <a:pt x="2" y="74"/>
                    </a:cubicBezTo>
                    <a:cubicBezTo>
                      <a:pt x="3" y="76"/>
                      <a:pt x="5" y="77"/>
                      <a:pt x="8" y="77"/>
                    </a:cubicBezTo>
                    <a:cubicBezTo>
                      <a:pt x="44" y="77"/>
                      <a:pt x="44" y="77"/>
                      <a:pt x="44" y="77"/>
                    </a:cubicBezTo>
                    <a:cubicBezTo>
                      <a:pt x="46" y="77"/>
                      <a:pt x="47" y="76"/>
                      <a:pt x="48" y="75"/>
                    </a:cubicBezTo>
                    <a:cubicBezTo>
                      <a:pt x="49" y="74"/>
                      <a:pt x="50" y="72"/>
                      <a:pt x="50" y="70"/>
                    </a:cubicBezTo>
                    <a:cubicBezTo>
                      <a:pt x="50" y="69"/>
                      <a:pt x="49" y="67"/>
                      <a:pt x="48" y="66"/>
                    </a:cubicBezTo>
                    <a:cubicBezTo>
                      <a:pt x="47" y="65"/>
                      <a:pt x="46" y="64"/>
                      <a:pt x="44" y="64"/>
                    </a:cubicBezTo>
                    <a:close/>
                  </a:path>
                </a:pathLst>
              </a:custGeom>
              <a:gradFill flip="none" rotWithShape="1">
                <a:gsLst>
                  <a:gs pos="13000">
                    <a:srgbClr val="0CA79F"/>
                  </a:gs>
                  <a:gs pos="73000">
                    <a:srgbClr val="846242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50" name="Freeform 354"/>
              <p:cNvSpPr/>
              <p:nvPr/>
            </p:nvSpPr>
            <p:spPr bwMode="auto">
              <a:xfrm>
                <a:off x="7494369" y="1484030"/>
                <a:ext cx="80062" cy="132715"/>
              </a:xfrm>
              <a:custGeom>
                <a:avLst/>
                <a:gdLst>
                  <a:gd name="T0" fmla="*/ 40 w 47"/>
                  <a:gd name="T1" fmla="*/ 65 h 78"/>
                  <a:gd name="T2" fmla="*/ 14 w 47"/>
                  <a:gd name="T3" fmla="*/ 65 h 78"/>
                  <a:gd name="T4" fmla="*/ 14 w 47"/>
                  <a:gd name="T5" fmla="*/ 9 h 78"/>
                  <a:gd name="T6" fmla="*/ 12 w 47"/>
                  <a:gd name="T7" fmla="*/ 2 h 78"/>
                  <a:gd name="T8" fmla="*/ 7 w 47"/>
                  <a:gd name="T9" fmla="*/ 0 h 78"/>
                  <a:gd name="T10" fmla="*/ 2 w 47"/>
                  <a:gd name="T11" fmla="*/ 2 h 78"/>
                  <a:gd name="T12" fmla="*/ 0 w 47"/>
                  <a:gd name="T13" fmla="*/ 9 h 78"/>
                  <a:gd name="T14" fmla="*/ 0 w 47"/>
                  <a:gd name="T15" fmla="*/ 68 h 78"/>
                  <a:gd name="T16" fmla="*/ 2 w 47"/>
                  <a:gd name="T17" fmla="*/ 75 h 78"/>
                  <a:gd name="T18" fmla="*/ 9 w 47"/>
                  <a:gd name="T19" fmla="*/ 78 h 78"/>
                  <a:gd name="T20" fmla="*/ 40 w 47"/>
                  <a:gd name="T21" fmla="*/ 78 h 78"/>
                  <a:gd name="T22" fmla="*/ 45 w 47"/>
                  <a:gd name="T23" fmla="*/ 76 h 78"/>
                  <a:gd name="T24" fmla="*/ 47 w 47"/>
                  <a:gd name="T25" fmla="*/ 71 h 78"/>
                  <a:gd name="T26" fmla="*/ 45 w 47"/>
                  <a:gd name="T27" fmla="*/ 67 h 78"/>
                  <a:gd name="T28" fmla="*/ 40 w 47"/>
                  <a:gd name="T29" fmla="*/ 6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78">
                    <a:moveTo>
                      <a:pt x="40" y="65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6"/>
                      <a:pt x="13" y="4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5" y="0"/>
                      <a:pt x="3" y="1"/>
                      <a:pt x="2" y="2"/>
                    </a:cubicBezTo>
                    <a:cubicBezTo>
                      <a:pt x="1" y="4"/>
                      <a:pt x="0" y="6"/>
                      <a:pt x="0" y="9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1"/>
                      <a:pt x="1" y="74"/>
                      <a:pt x="2" y="75"/>
                    </a:cubicBezTo>
                    <a:cubicBezTo>
                      <a:pt x="4" y="77"/>
                      <a:pt x="6" y="78"/>
                      <a:pt x="9" y="78"/>
                    </a:cubicBezTo>
                    <a:cubicBezTo>
                      <a:pt x="40" y="78"/>
                      <a:pt x="40" y="78"/>
                      <a:pt x="40" y="78"/>
                    </a:cubicBezTo>
                    <a:cubicBezTo>
                      <a:pt x="43" y="78"/>
                      <a:pt x="44" y="77"/>
                      <a:pt x="45" y="76"/>
                    </a:cubicBezTo>
                    <a:cubicBezTo>
                      <a:pt x="46" y="75"/>
                      <a:pt x="47" y="73"/>
                      <a:pt x="47" y="71"/>
                    </a:cubicBezTo>
                    <a:cubicBezTo>
                      <a:pt x="47" y="69"/>
                      <a:pt x="46" y="68"/>
                      <a:pt x="45" y="67"/>
                    </a:cubicBezTo>
                    <a:cubicBezTo>
                      <a:pt x="44" y="65"/>
                      <a:pt x="43" y="65"/>
                      <a:pt x="40" y="65"/>
                    </a:cubicBezTo>
                    <a:close/>
                  </a:path>
                </a:pathLst>
              </a:custGeom>
              <a:gradFill flip="none" rotWithShape="1">
                <a:gsLst>
                  <a:gs pos="13000">
                    <a:srgbClr val="0CA79F"/>
                  </a:gs>
                  <a:gs pos="73000">
                    <a:srgbClr val="846242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51" name="Freeform 355"/>
              <p:cNvSpPr/>
              <p:nvPr/>
            </p:nvSpPr>
            <p:spPr bwMode="auto">
              <a:xfrm>
                <a:off x="7439552" y="1756673"/>
                <a:ext cx="51211" cy="204843"/>
              </a:xfrm>
              <a:custGeom>
                <a:avLst/>
                <a:gdLst>
                  <a:gd name="T0" fmla="*/ 71 w 71"/>
                  <a:gd name="T1" fmla="*/ 246 h 284"/>
                  <a:gd name="T2" fmla="*/ 71 w 71"/>
                  <a:gd name="T3" fmla="*/ 246 h 284"/>
                  <a:gd name="T4" fmla="*/ 71 w 71"/>
                  <a:gd name="T5" fmla="*/ 217 h 284"/>
                  <a:gd name="T6" fmla="*/ 71 w 71"/>
                  <a:gd name="T7" fmla="*/ 217 h 284"/>
                  <a:gd name="T8" fmla="*/ 71 w 71"/>
                  <a:gd name="T9" fmla="*/ 0 h 284"/>
                  <a:gd name="T10" fmla="*/ 0 w 71"/>
                  <a:gd name="T11" fmla="*/ 0 h 284"/>
                  <a:gd name="T12" fmla="*/ 0 w 71"/>
                  <a:gd name="T13" fmla="*/ 217 h 284"/>
                  <a:gd name="T14" fmla="*/ 0 w 71"/>
                  <a:gd name="T15" fmla="*/ 246 h 284"/>
                  <a:gd name="T16" fmla="*/ 0 w 71"/>
                  <a:gd name="T17" fmla="*/ 284 h 284"/>
                  <a:gd name="T18" fmla="*/ 71 w 71"/>
                  <a:gd name="T19" fmla="*/ 284 h 284"/>
                  <a:gd name="T20" fmla="*/ 71 w 71"/>
                  <a:gd name="T21" fmla="*/ 246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1" h="284">
                    <a:moveTo>
                      <a:pt x="71" y="246"/>
                    </a:moveTo>
                    <a:lnTo>
                      <a:pt x="71" y="246"/>
                    </a:lnTo>
                    <a:lnTo>
                      <a:pt x="71" y="217"/>
                    </a:lnTo>
                    <a:lnTo>
                      <a:pt x="71" y="217"/>
                    </a:lnTo>
                    <a:lnTo>
                      <a:pt x="71" y="0"/>
                    </a:lnTo>
                    <a:lnTo>
                      <a:pt x="0" y="0"/>
                    </a:lnTo>
                    <a:lnTo>
                      <a:pt x="0" y="217"/>
                    </a:lnTo>
                    <a:lnTo>
                      <a:pt x="0" y="246"/>
                    </a:lnTo>
                    <a:lnTo>
                      <a:pt x="0" y="284"/>
                    </a:lnTo>
                    <a:lnTo>
                      <a:pt x="71" y="284"/>
                    </a:lnTo>
                    <a:lnTo>
                      <a:pt x="71" y="246"/>
                    </a:lnTo>
                    <a:close/>
                  </a:path>
                </a:pathLst>
              </a:custGeom>
              <a:gradFill flip="none" rotWithShape="1">
                <a:gsLst>
                  <a:gs pos="13000">
                    <a:srgbClr val="0CA79F"/>
                  </a:gs>
                  <a:gs pos="73000">
                    <a:srgbClr val="846242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52" name="Freeform 356"/>
              <p:cNvSpPr/>
              <p:nvPr/>
            </p:nvSpPr>
            <p:spPr bwMode="auto">
              <a:xfrm>
                <a:off x="7368146" y="1918240"/>
                <a:ext cx="196188" cy="93766"/>
              </a:xfrm>
              <a:custGeom>
                <a:avLst/>
                <a:gdLst>
                  <a:gd name="T0" fmla="*/ 86 w 115"/>
                  <a:gd name="T1" fmla="*/ 0 h 55"/>
                  <a:gd name="T2" fmla="*/ 80 w 115"/>
                  <a:gd name="T3" fmla="*/ 13 h 55"/>
                  <a:gd name="T4" fmla="*/ 86 w 115"/>
                  <a:gd name="T5" fmla="*/ 22 h 55"/>
                  <a:gd name="T6" fmla="*/ 57 w 115"/>
                  <a:gd name="T7" fmla="*/ 37 h 55"/>
                  <a:gd name="T8" fmla="*/ 28 w 115"/>
                  <a:gd name="T9" fmla="*/ 22 h 55"/>
                  <a:gd name="T10" fmla="*/ 34 w 115"/>
                  <a:gd name="T11" fmla="*/ 13 h 55"/>
                  <a:gd name="T12" fmla="*/ 26 w 115"/>
                  <a:gd name="T13" fmla="*/ 1 h 55"/>
                  <a:gd name="T14" fmla="*/ 0 w 115"/>
                  <a:gd name="T15" fmla="*/ 25 h 55"/>
                  <a:gd name="T16" fmla="*/ 57 w 115"/>
                  <a:gd name="T17" fmla="*/ 55 h 55"/>
                  <a:gd name="T18" fmla="*/ 115 w 115"/>
                  <a:gd name="T19" fmla="*/ 25 h 55"/>
                  <a:gd name="T20" fmla="*/ 86 w 115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55">
                    <a:moveTo>
                      <a:pt x="86" y="0"/>
                    </a:moveTo>
                    <a:cubicBezTo>
                      <a:pt x="80" y="13"/>
                      <a:pt x="80" y="13"/>
                      <a:pt x="80" y="13"/>
                    </a:cubicBezTo>
                    <a:cubicBezTo>
                      <a:pt x="84" y="15"/>
                      <a:pt x="86" y="18"/>
                      <a:pt x="86" y="22"/>
                    </a:cubicBezTo>
                    <a:cubicBezTo>
                      <a:pt x="86" y="30"/>
                      <a:pt x="73" y="37"/>
                      <a:pt x="57" y="37"/>
                    </a:cubicBezTo>
                    <a:cubicBezTo>
                      <a:pt x="41" y="37"/>
                      <a:pt x="28" y="30"/>
                      <a:pt x="28" y="22"/>
                    </a:cubicBezTo>
                    <a:cubicBezTo>
                      <a:pt x="28" y="19"/>
                      <a:pt x="30" y="16"/>
                      <a:pt x="34" y="13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10" y="6"/>
                      <a:pt x="0" y="15"/>
                      <a:pt x="0" y="25"/>
                    </a:cubicBezTo>
                    <a:cubicBezTo>
                      <a:pt x="0" y="42"/>
                      <a:pt x="25" y="55"/>
                      <a:pt x="57" y="55"/>
                    </a:cubicBezTo>
                    <a:cubicBezTo>
                      <a:pt x="89" y="55"/>
                      <a:pt x="115" y="42"/>
                      <a:pt x="115" y="25"/>
                    </a:cubicBezTo>
                    <a:cubicBezTo>
                      <a:pt x="115" y="15"/>
                      <a:pt x="103" y="5"/>
                      <a:pt x="8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53" name="Freeform 357"/>
              <p:cNvSpPr>
                <a:spLocks noEditPoints="1"/>
              </p:cNvSpPr>
              <p:nvPr/>
            </p:nvSpPr>
            <p:spPr bwMode="auto">
              <a:xfrm>
                <a:off x="7376801" y="1484030"/>
                <a:ext cx="102422" cy="134158"/>
              </a:xfrm>
              <a:custGeom>
                <a:avLst/>
                <a:gdLst>
                  <a:gd name="T0" fmla="*/ 41 w 60"/>
                  <a:gd name="T1" fmla="*/ 14 h 79"/>
                  <a:gd name="T2" fmla="*/ 39 w 60"/>
                  <a:gd name="T3" fmla="*/ 8 h 79"/>
                  <a:gd name="T4" fmla="*/ 37 w 60"/>
                  <a:gd name="T5" fmla="*/ 4 h 79"/>
                  <a:gd name="T6" fmla="*/ 34 w 60"/>
                  <a:gd name="T7" fmla="*/ 1 h 79"/>
                  <a:gd name="T8" fmla="*/ 30 w 60"/>
                  <a:gd name="T9" fmla="*/ 0 h 79"/>
                  <a:gd name="T10" fmla="*/ 25 w 60"/>
                  <a:gd name="T11" fmla="*/ 1 h 79"/>
                  <a:gd name="T12" fmla="*/ 22 w 60"/>
                  <a:gd name="T13" fmla="*/ 4 h 79"/>
                  <a:gd name="T14" fmla="*/ 20 w 60"/>
                  <a:gd name="T15" fmla="*/ 9 h 79"/>
                  <a:gd name="T16" fmla="*/ 18 w 60"/>
                  <a:gd name="T17" fmla="*/ 14 h 79"/>
                  <a:gd name="T18" fmla="*/ 1 w 60"/>
                  <a:gd name="T19" fmla="*/ 64 h 79"/>
                  <a:gd name="T20" fmla="*/ 0 w 60"/>
                  <a:gd name="T21" fmla="*/ 69 h 79"/>
                  <a:gd name="T22" fmla="*/ 0 w 60"/>
                  <a:gd name="T23" fmla="*/ 72 h 79"/>
                  <a:gd name="T24" fmla="*/ 1 w 60"/>
                  <a:gd name="T25" fmla="*/ 77 h 79"/>
                  <a:gd name="T26" fmla="*/ 6 w 60"/>
                  <a:gd name="T27" fmla="*/ 79 h 79"/>
                  <a:gd name="T28" fmla="*/ 10 w 60"/>
                  <a:gd name="T29" fmla="*/ 77 h 79"/>
                  <a:gd name="T30" fmla="*/ 13 w 60"/>
                  <a:gd name="T31" fmla="*/ 69 h 79"/>
                  <a:gd name="T32" fmla="*/ 16 w 60"/>
                  <a:gd name="T33" fmla="*/ 59 h 79"/>
                  <a:gd name="T34" fmla="*/ 43 w 60"/>
                  <a:gd name="T35" fmla="*/ 59 h 79"/>
                  <a:gd name="T36" fmla="*/ 46 w 60"/>
                  <a:gd name="T37" fmla="*/ 69 h 79"/>
                  <a:gd name="T38" fmla="*/ 47 w 60"/>
                  <a:gd name="T39" fmla="*/ 73 h 79"/>
                  <a:gd name="T40" fmla="*/ 49 w 60"/>
                  <a:gd name="T41" fmla="*/ 76 h 79"/>
                  <a:gd name="T42" fmla="*/ 51 w 60"/>
                  <a:gd name="T43" fmla="*/ 78 h 79"/>
                  <a:gd name="T44" fmla="*/ 54 w 60"/>
                  <a:gd name="T45" fmla="*/ 79 h 79"/>
                  <a:gd name="T46" fmla="*/ 58 w 60"/>
                  <a:gd name="T47" fmla="*/ 77 h 79"/>
                  <a:gd name="T48" fmla="*/ 60 w 60"/>
                  <a:gd name="T49" fmla="*/ 72 h 79"/>
                  <a:gd name="T50" fmla="*/ 58 w 60"/>
                  <a:gd name="T51" fmla="*/ 64 h 79"/>
                  <a:gd name="T52" fmla="*/ 41 w 60"/>
                  <a:gd name="T53" fmla="*/ 14 h 79"/>
                  <a:gd name="T54" fmla="*/ 20 w 60"/>
                  <a:gd name="T55" fmla="*/ 48 h 79"/>
                  <a:gd name="T56" fmla="*/ 29 w 60"/>
                  <a:gd name="T57" fmla="*/ 16 h 79"/>
                  <a:gd name="T58" fmla="*/ 39 w 60"/>
                  <a:gd name="T59" fmla="*/ 48 h 79"/>
                  <a:gd name="T60" fmla="*/ 20 w 60"/>
                  <a:gd name="T61" fmla="*/ 4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60" h="79">
                    <a:moveTo>
                      <a:pt x="41" y="14"/>
                    </a:moveTo>
                    <a:cubicBezTo>
                      <a:pt x="40" y="12"/>
                      <a:pt x="40" y="10"/>
                      <a:pt x="39" y="8"/>
                    </a:cubicBezTo>
                    <a:cubicBezTo>
                      <a:pt x="39" y="7"/>
                      <a:pt x="38" y="6"/>
                      <a:pt x="37" y="4"/>
                    </a:cubicBezTo>
                    <a:cubicBezTo>
                      <a:pt x="36" y="3"/>
                      <a:pt x="35" y="2"/>
                      <a:pt x="34" y="1"/>
                    </a:cubicBezTo>
                    <a:cubicBezTo>
                      <a:pt x="33" y="0"/>
                      <a:pt x="31" y="0"/>
                      <a:pt x="30" y="0"/>
                    </a:cubicBezTo>
                    <a:cubicBezTo>
                      <a:pt x="28" y="0"/>
                      <a:pt x="26" y="0"/>
                      <a:pt x="25" y="1"/>
                    </a:cubicBezTo>
                    <a:cubicBezTo>
                      <a:pt x="24" y="2"/>
                      <a:pt x="23" y="3"/>
                      <a:pt x="22" y="4"/>
                    </a:cubicBezTo>
                    <a:cubicBezTo>
                      <a:pt x="21" y="6"/>
                      <a:pt x="21" y="7"/>
                      <a:pt x="20" y="9"/>
                    </a:cubicBezTo>
                    <a:cubicBezTo>
                      <a:pt x="19" y="11"/>
                      <a:pt x="19" y="13"/>
                      <a:pt x="18" y="1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6"/>
                      <a:pt x="0" y="67"/>
                      <a:pt x="0" y="69"/>
                    </a:cubicBezTo>
                    <a:cubicBezTo>
                      <a:pt x="0" y="70"/>
                      <a:pt x="0" y="71"/>
                      <a:pt x="0" y="72"/>
                    </a:cubicBezTo>
                    <a:cubicBezTo>
                      <a:pt x="0" y="74"/>
                      <a:pt x="0" y="75"/>
                      <a:pt x="1" y="77"/>
                    </a:cubicBezTo>
                    <a:cubicBezTo>
                      <a:pt x="3" y="78"/>
                      <a:pt x="4" y="79"/>
                      <a:pt x="6" y="79"/>
                    </a:cubicBezTo>
                    <a:cubicBezTo>
                      <a:pt x="8" y="79"/>
                      <a:pt x="9" y="78"/>
                      <a:pt x="10" y="77"/>
                    </a:cubicBezTo>
                    <a:cubicBezTo>
                      <a:pt x="11" y="75"/>
                      <a:pt x="12" y="73"/>
                      <a:pt x="13" y="6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43" y="59"/>
                      <a:pt x="43" y="59"/>
                      <a:pt x="43" y="59"/>
                    </a:cubicBezTo>
                    <a:cubicBezTo>
                      <a:pt x="46" y="69"/>
                      <a:pt x="46" y="69"/>
                      <a:pt x="46" y="69"/>
                    </a:cubicBezTo>
                    <a:cubicBezTo>
                      <a:pt x="46" y="70"/>
                      <a:pt x="47" y="71"/>
                      <a:pt x="47" y="73"/>
                    </a:cubicBezTo>
                    <a:cubicBezTo>
                      <a:pt x="48" y="75"/>
                      <a:pt x="49" y="76"/>
                      <a:pt x="49" y="76"/>
                    </a:cubicBezTo>
                    <a:cubicBezTo>
                      <a:pt x="50" y="77"/>
                      <a:pt x="50" y="78"/>
                      <a:pt x="51" y="78"/>
                    </a:cubicBezTo>
                    <a:cubicBezTo>
                      <a:pt x="52" y="79"/>
                      <a:pt x="53" y="79"/>
                      <a:pt x="54" y="79"/>
                    </a:cubicBezTo>
                    <a:cubicBezTo>
                      <a:pt x="55" y="79"/>
                      <a:pt x="57" y="78"/>
                      <a:pt x="58" y="77"/>
                    </a:cubicBezTo>
                    <a:cubicBezTo>
                      <a:pt x="59" y="75"/>
                      <a:pt x="60" y="73"/>
                      <a:pt x="60" y="72"/>
                    </a:cubicBezTo>
                    <a:cubicBezTo>
                      <a:pt x="60" y="70"/>
                      <a:pt x="59" y="67"/>
                      <a:pt x="58" y="64"/>
                    </a:cubicBezTo>
                    <a:lnTo>
                      <a:pt x="41" y="14"/>
                    </a:lnTo>
                    <a:close/>
                    <a:moveTo>
                      <a:pt x="20" y="48"/>
                    </a:moveTo>
                    <a:cubicBezTo>
                      <a:pt x="29" y="16"/>
                      <a:pt x="29" y="16"/>
                      <a:pt x="29" y="16"/>
                    </a:cubicBezTo>
                    <a:cubicBezTo>
                      <a:pt x="39" y="48"/>
                      <a:pt x="39" y="48"/>
                      <a:pt x="39" y="48"/>
                    </a:cubicBezTo>
                    <a:lnTo>
                      <a:pt x="20" y="48"/>
                    </a:lnTo>
                    <a:close/>
                  </a:path>
                </a:pathLst>
              </a:custGeom>
              <a:gradFill flip="none" rotWithShape="1">
                <a:gsLst>
                  <a:gs pos="13000">
                    <a:srgbClr val="0CA79F"/>
                  </a:gs>
                  <a:gs pos="73000">
                    <a:srgbClr val="846242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54" name="Freeform 358"/>
              <p:cNvSpPr/>
              <p:nvPr/>
            </p:nvSpPr>
            <p:spPr bwMode="auto">
              <a:xfrm>
                <a:off x="7276543" y="1484030"/>
                <a:ext cx="87996" cy="134158"/>
              </a:xfrm>
              <a:custGeom>
                <a:avLst/>
                <a:gdLst>
                  <a:gd name="T0" fmla="*/ 45 w 52"/>
                  <a:gd name="T1" fmla="*/ 38 h 79"/>
                  <a:gd name="T2" fmla="*/ 38 w 52"/>
                  <a:gd name="T3" fmla="*/ 34 h 79"/>
                  <a:gd name="T4" fmla="*/ 28 w 52"/>
                  <a:gd name="T5" fmla="*/ 30 h 79"/>
                  <a:gd name="T6" fmla="*/ 22 w 52"/>
                  <a:gd name="T7" fmla="*/ 29 h 79"/>
                  <a:gd name="T8" fmla="*/ 18 w 52"/>
                  <a:gd name="T9" fmla="*/ 27 h 79"/>
                  <a:gd name="T10" fmla="*/ 15 w 52"/>
                  <a:gd name="T11" fmla="*/ 24 h 79"/>
                  <a:gd name="T12" fmla="*/ 14 w 52"/>
                  <a:gd name="T13" fmla="*/ 20 h 79"/>
                  <a:gd name="T14" fmla="*/ 17 w 52"/>
                  <a:gd name="T15" fmla="*/ 13 h 79"/>
                  <a:gd name="T16" fmla="*/ 25 w 52"/>
                  <a:gd name="T17" fmla="*/ 11 h 79"/>
                  <a:gd name="T18" fmla="*/ 33 w 52"/>
                  <a:gd name="T19" fmla="*/ 13 h 79"/>
                  <a:gd name="T20" fmla="*/ 37 w 52"/>
                  <a:gd name="T21" fmla="*/ 20 h 79"/>
                  <a:gd name="T22" fmla="*/ 40 w 52"/>
                  <a:gd name="T23" fmla="*/ 24 h 79"/>
                  <a:gd name="T24" fmla="*/ 43 w 52"/>
                  <a:gd name="T25" fmla="*/ 26 h 79"/>
                  <a:gd name="T26" fmla="*/ 48 w 52"/>
                  <a:gd name="T27" fmla="*/ 23 h 79"/>
                  <a:gd name="T28" fmla="*/ 49 w 52"/>
                  <a:gd name="T29" fmla="*/ 18 h 79"/>
                  <a:gd name="T30" fmla="*/ 48 w 52"/>
                  <a:gd name="T31" fmla="*/ 12 h 79"/>
                  <a:gd name="T32" fmla="*/ 44 w 52"/>
                  <a:gd name="T33" fmla="*/ 6 h 79"/>
                  <a:gd name="T34" fmla="*/ 36 w 52"/>
                  <a:gd name="T35" fmla="*/ 2 h 79"/>
                  <a:gd name="T36" fmla="*/ 26 w 52"/>
                  <a:gd name="T37" fmla="*/ 0 h 79"/>
                  <a:gd name="T38" fmla="*/ 13 w 52"/>
                  <a:gd name="T39" fmla="*/ 2 h 79"/>
                  <a:gd name="T40" fmla="*/ 4 w 52"/>
                  <a:gd name="T41" fmla="*/ 10 h 79"/>
                  <a:gd name="T42" fmla="*/ 2 w 52"/>
                  <a:gd name="T43" fmla="*/ 21 h 79"/>
                  <a:gd name="T44" fmla="*/ 4 w 52"/>
                  <a:gd name="T45" fmla="*/ 32 h 79"/>
                  <a:gd name="T46" fmla="*/ 12 w 52"/>
                  <a:gd name="T47" fmla="*/ 39 h 79"/>
                  <a:gd name="T48" fmla="*/ 24 w 52"/>
                  <a:gd name="T49" fmla="*/ 44 h 79"/>
                  <a:gd name="T50" fmla="*/ 32 w 52"/>
                  <a:gd name="T51" fmla="*/ 46 h 79"/>
                  <a:gd name="T52" fmla="*/ 37 w 52"/>
                  <a:gd name="T53" fmla="*/ 50 h 79"/>
                  <a:gd name="T54" fmla="*/ 39 w 52"/>
                  <a:gd name="T55" fmla="*/ 56 h 79"/>
                  <a:gd name="T56" fmla="*/ 35 w 52"/>
                  <a:gd name="T57" fmla="*/ 64 h 79"/>
                  <a:gd name="T58" fmla="*/ 26 w 52"/>
                  <a:gd name="T59" fmla="*/ 67 h 79"/>
                  <a:gd name="T60" fmla="*/ 19 w 52"/>
                  <a:gd name="T61" fmla="*/ 66 h 79"/>
                  <a:gd name="T62" fmla="*/ 15 w 52"/>
                  <a:gd name="T63" fmla="*/ 62 h 79"/>
                  <a:gd name="T64" fmla="*/ 12 w 52"/>
                  <a:gd name="T65" fmla="*/ 56 h 79"/>
                  <a:gd name="T66" fmla="*/ 10 w 52"/>
                  <a:gd name="T67" fmla="*/ 51 h 79"/>
                  <a:gd name="T68" fmla="*/ 6 w 52"/>
                  <a:gd name="T69" fmla="*/ 50 h 79"/>
                  <a:gd name="T70" fmla="*/ 2 w 52"/>
                  <a:gd name="T71" fmla="*/ 52 h 79"/>
                  <a:gd name="T72" fmla="*/ 0 w 52"/>
                  <a:gd name="T73" fmla="*/ 56 h 79"/>
                  <a:gd name="T74" fmla="*/ 3 w 52"/>
                  <a:gd name="T75" fmla="*/ 66 h 79"/>
                  <a:gd name="T76" fmla="*/ 10 w 52"/>
                  <a:gd name="T77" fmla="*/ 75 h 79"/>
                  <a:gd name="T78" fmla="*/ 26 w 52"/>
                  <a:gd name="T79" fmla="*/ 79 h 79"/>
                  <a:gd name="T80" fmla="*/ 40 w 52"/>
                  <a:gd name="T81" fmla="*/ 76 h 79"/>
                  <a:gd name="T82" fmla="*/ 49 w 52"/>
                  <a:gd name="T83" fmla="*/ 67 h 79"/>
                  <a:gd name="T84" fmla="*/ 52 w 52"/>
                  <a:gd name="T85" fmla="*/ 55 h 79"/>
                  <a:gd name="T86" fmla="*/ 50 w 52"/>
                  <a:gd name="T87" fmla="*/ 45 h 79"/>
                  <a:gd name="T88" fmla="*/ 45 w 52"/>
                  <a:gd name="T89" fmla="*/ 38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2" h="79">
                    <a:moveTo>
                      <a:pt x="45" y="38"/>
                    </a:moveTo>
                    <a:cubicBezTo>
                      <a:pt x="43" y="36"/>
                      <a:pt x="41" y="35"/>
                      <a:pt x="38" y="34"/>
                    </a:cubicBezTo>
                    <a:cubicBezTo>
                      <a:pt x="35" y="33"/>
                      <a:pt x="31" y="31"/>
                      <a:pt x="28" y="30"/>
                    </a:cubicBezTo>
                    <a:cubicBezTo>
                      <a:pt x="25" y="30"/>
                      <a:pt x="23" y="29"/>
                      <a:pt x="22" y="29"/>
                    </a:cubicBezTo>
                    <a:cubicBezTo>
                      <a:pt x="20" y="28"/>
                      <a:pt x="19" y="27"/>
                      <a:pt x="18" y="27"/>
                    </a:cubicBezTo>
                    <a:cubicBezTo>
                      <a:pt x="17" y="26"/>
                      <a:pt x="16" y="25"/>
                      <a:pt x="15" y="24"/>
                    </a:cubicBezTo>
                    <a:cubicBezTo>
                      <a:pt x="14" y="23"/>
                      <a:pt x="14" y="21"/>
                      <a:pt x="14" y="20"/>
                    </a:cubicBezTo>
                    <a:cubicBezTo>
                      <a:pt x="14" y="17"/>
                      <a:pt x="15" y="15"/>
                      <a:pt x="17" y="13"/>
                    </a:cubicBezTo>
                    <a:cubicBezTo>
                      <a:pt x="19" y="12"/>
                      <a:pt x="22" y="11"/>
                      <a:pt x="25" y="11"/>
                    </a:cubicBezTo>
                    <a:cubicBezTo>
                      <a:pt x="29" y="11"/>
                      <a:pt x="31" y="12"/>
                      <a:pt x="33" y="13"/>
                    </a:cubicBezTo>
                    <a:cubicBezTo>
                      <a:pt x="35" y="15"/>
                      <a:pt x="36" y="17"/>
                      <a:pt x="37" y="20"/>
                    </a:cubicBezTo>
                    <a:cubicBezTo>
                      <a:pt x="38" y="22"/>
                      <a:pt x="39" y="23"/>
                      <a:pt x="40" y="24"/>
                    </a:cubicBezTo>
                    <a:cubicBezTo>
                      <a:pt x="41" y="25"/>
                      <a:pt x="42" y="26"/>
                      <a:pt x="43" y="26"/>
                    </a:cubicBezTo>
                    <a:cubicBezTo>
                      <a:pt x="45" y="26"/>
                      <a:pt x="46" y="25"/>
                      <a:pt x="48" y="23"/>
                    </a:cubicBezTo>
                    <a:cubicBezTo>
                      <a:pt x="49" y="22"/>
                      <a:pt x="49" y="20"/>
                      <a:pt x="49" y="18"/>
                    </a:cubicBezTo>
                    <a:cubicBezTo>
                      <a:pt x="49" y="16"/>
                      <a:pt x="49" y="14"/>
                      <a:pt x="48" y="12"/>
                    </a:cubicBezTo>
                    <a:cubicBezTo>
                      <a:pt x="47" y="10"/>
                      <a:pt x="46" y="8"/>
                      <a:pt x="44" y="6"/>
                    </a:cubicBezTo>
                    <a:cubicBezTo>
                      <a:pt x="42" y="4"/>
                      <a:pt x="39" y="3"/>
                      <a:pt x="36" y="2"/>
                    </a:cubicBezTo>
                    <a:cubicBezTo>
                      <a:pt x="33" y="0"/>
                      <a:pt x="30" y="0"/>
                      <a:pt x="26" y="0"/>
                    </a:cubicBezTo>
                    <a:cubicBezTo>
                      <a:pt x="21" y="0"/>
                      <a:pt x="17" y="1"/>
                      <a:pt x="13" y="2"/>
                    </a:cubicBezTo>
                    <a:cubicBezTo>
                      <a:pt x="9" y="4"/>
                      <a:pt x="6" y="7"/>
                      <a:pt x="4" y="10"/>
                    </a:cubicBezTo>
                    <a:cubicBezTo>
                      <a:pt x="3" y="13"/>
                      <a:pt x="2" y="17"/>
                      <a:pt x="2" y="21"/>
                    </a:cubicBezTo>
                    <a:cubicBezTo>
                      <a:pt x="2" y="26"/>
                      <a:pt x="2" y="29"/>
                      <a:pt x="4" y="32"/>
                    </a:cubicBezTo>
                    <a:cubicBezTo>
                      <a:pt x="6" y="35"/>
                      <a:pt x="9" y="38"/>
                      <a:pt x="12" y="39"/>
                    </a:cubicBezTo>
                    <a:cubicBezTo>
                      <a:pt x="15" y="41"/>
                      <a:pt x="19" y="43"/>
                      <a:pt x="24" y="44"/>
                    </a:cubicBezTo>
                    <a:cubicBezTo>
                      <a:pt x="27" y="45"/>
                      <a:pt x="30" y="46"/>
                      <a:pt x="32" y="46"/>
                    </a:cubicBezTo>
                    <a:cubicBezTo>
                      <a:pt x="34" y="47"/>
                      <a:pt x="36" y="48"/>
                      <a:pt x="37" y="50"/>
                    </a:cubicBezTo>
                    <a:cubicBezTo>
                      <a:pt x="38" y="52"/>
                      <a:pt x="39" y="54"/>
                      <a:pt x="39" y="56"/>
                    </a:cubicBezTo>
                    <a:cubicBezTo>
                      <a:pt x="39" y="59"/>
                      <a:pt x="38" y="62"/>
                      <a:pt x="35" y="64"/>
                    </a:cubicBezTo>
                    <a:cubicBezTo>
                      <a:pt x="33" y="66"/>
                      <a:pt x="30" y="67"/>
                      <a:pt x="26" y="67"/>
                    </a:cubicBezTo>
                    <a:cubicBezTo>
                      <a:pt x="23" y="67"/>
                      <a:pt x="21" y="67"/>
                      <a:pt x="19" y="66"/>
                    </a:cubicBezTo>
                    <a:cubicBezTo>
                      <a:pt x="17" y="65"/>
                      <a:pt x="16" y="63"/>
                      <a:pt x="15" y="62"/>
                    </a:cubicBezTo>
                    <a:cubicBezTo>
                      <a:pt x="14" y="60"/>
                      <a:pt x="13" y="58"/>
                      <a:pt x="12" y="56"/>
                    </a:cubicBezTo>
                    <a:cubicBezTo>
                      <a:pt x="12" y="54"/>
                      <a:pt x="11" y="52"/>
                      <a:pt x="10" y="51"/>
                    </a:cubicBezTo>
                    <a:cubicBezTo>
                      <a:pt x="9" y="50"/>
                      <a:pt x="8" y="50"/>
                      <a:pt x="6" y="50"/>
                    </a:cubicBezTo>
                    <a:cubicBezTo>
                      <a:pt x="4" y="50"/>
                      <a:pt x="3" y="50"/>
                      <a:pt x="2" y="52"/>
                    </a:cubicBezTo>
                    <a:cubicBezTo>
                      <a:pt x="1" y="53"/>
                      <a:pt x="0" y="54"/>
                      <a:pt x="0" y="56"/>
                    </a:cubicBezTo>
                    <a:cubicBezTo>
                      <a:pt x="0" y="60"/>
                      <a:pt x="1" y="63"/>
                      <a:pt x="3" y="66"/>
                    </a:cubicBezTo>
                    <a:cubicBezTo>
                      <a:pt x="5" y="70"/>
                      <a:pt x="7" y="72"/>
                      <a:pt x="10" y="75"/>
                    </a:cubicBezTo>
                    <a:cubicBezTo>
                      <a:pt x="14" y="77"/>
                      <a:pt x="20" y="79"/>
                      <a:pt x="26" y="79"/>
                    </a:cubicBezTo>
                    <a:cubicBezTo>
                      <a:pt x="32" y="79"/>
                      <a:pt x="36" y="78"/>
                      <a:pt x="40" y="76"/>
                    </a:cubicBezTo>
                    <a:cubicBezTo>
                      <a:pt x="44" y="74"/>
                      <a:pt x="47" y="71"/>
                      <a:pt x="49" y="67"/>
                    </a:cubicBezTo>
                    <a:cubicBezTo>
                      <a:pt x="51" y="63"/>
                      <a:pt x="52" y="59"/>
                      <a:pt x="52" y="55"/>
                    </a:cubicBezTo>
                    <a:cubicBezTo>
                      <a:pt x="52" y="51"/>
                      <a:pt x="51" y="48"/>
                      <a:pt x="50" y="45"/>
                    </a:cubicBezTo>
                    <a:cubicBezTo>
                      <a:pt x="49" y="42"/>
                      <a:pt x="47" y="40"/>
                      <a:pt x="45" y="38"/>
                    </a:cubicBezTo>
                    <a:close/>
                  </a:path>
                </a:pathLst>
              </a:custGeom>
              <a:gradFill flip="none" rotWithShape="1">
                <a:gsLst>
                  <a:gs pos="13000">
                    <a:srgbClr val="0CA79F"/>
                  </a:gs>
                  <a:gs pos="73000">
                    <a:srgbClr val="846242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</p:grpSp>
      </p:grpSp>
      <p:grpSp>
        <p:nvGrpSpPr>
          <p:cNvPr id="62" name="组合 61"/>
          <p:cNvGrpSpPr/>
          <p:nvPr/>
        </p:nvGrpSpPr>
        <p:grpSpPr>
          <a:xfrm>
            <a:off x="3750714" y="2234044"/>
            <a:ext cx="854383" cy="855696"/>
            <a:chOff x="3750714" y="2923481"/>
            <a:chExt cx="854383" cy="855696"/>
          </a:xfrm>
        </p:grpSpPr>
        <p:sp>
          <p:nvSpPr>
            <p:cNvPr id="12" name="MH_Other_4"/>
            <p:cNvSpPr/>
            <p:nvPr>
              <p:custDataLst>
                <p:tags r:id="rId17"/>
              </p:custDataLst>
            </p:nvPr>
          </p:nvSpPr>
          <p:spPr>
            <a:xfrm>
              <a:off x="3750714" y="2923481"/>
              <a:ext cx="854383" cy="855696"/>
            </a:xfrm>
            <a:prstGeom prst="ellipse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55" name="Freeform 359"/>
            <p:cNvSpPr>
              <a:spLocks noEditPoints="1"/>
            </p:cNvSpPr>
            <p:nvPr/>
          </p:nvSpPr>
          <p:spPr bwMode="auto">
            <a:xfrm>
              <a:off x="3975126" y="3144961"/>
              <a:ext cx="386767" cy="395618"/>
            </a:xfrm>
            <a:custGeom>
              <a:avLst/>
              <a:gdLst>
                <a:gd name="T0" fmla="*/ 317 w 370"/>
                <a:gd name="T1" fmla="*/ 63 h 378"/>
                <a:gd name="T2" fmla="*/ 361 w 370"/>
                <a:gd name="T3" fmla="*/ 13 h 378"/>
                <a:gd name="T4" fmla="*/ 346 w 370"/>
                <a:gd name="T5" fmla="*/ 0 h 378"/>
                <a:gd name="T6" fmla="*/ 302 w 370"/>
                <a:gd name="T7" fmla="*/ 49 h 378"/>
                <a:gd name="T8" fmla="*/ 185 w 370"/>
                <a:gd name="T9" fmla="*/ 8 h 378"/>
                <a:gd name="T10" fmla="*/ 0 w 370"/>
                <a:gd name="T11" fmla="*/ 193 h 378"/>
                <a:gd name="T12" fmla="*/ 185 w 370"/>
                <a:gd name="T13" fmla="*/ 378 h 378"/>
                <a:gd name="T14" fmla="*/ 370 w 370"/>
                <a:gd name="T15" fmla="*/ 193 h 378"/>
                <a:gd name="T16" fmla="*/ 317 w 370"/>
                <a:gd name="T17" fmla="*/ 63 h 378"/>
                <a:gd name="T18" fmla="*/ 185 w 370"/>
                <a:gd name="T19" fmla="*/ 332 h 378"/>
                <a:gd name="T20" fmla="*/ 46 w 370"/>
                <a:gd name="T21" fmla="*/ 193 h 378"/>
                <a:gd name="T22" fmla="*/ 185 w 370"/>
                <a:gd name="T23" fmla="*/ 54 h 378"/>
                <a:gd name="T24" fmla="*/ 271 w 370"/>
                <a:gd name="T25" fmla="*/ 84 h 378"/>
                <a:gd name="T26" fmla="*/ 258 w 370"/>
                <a:gd name="T27" fmla="*/ 99 h 378"/>
                <a:gd name="T28" fmla="*/ 185 w 370"/>
                <a:gd name="T29" fmla="*/ 74 h 378"/>
                <a:gd name="T30" fmla="*/ 66 w 370"/>
                <a:gd name="T31" fmla="*/ 193 h 378"/>
                <a:gd name="T32" fmla="*/ 185 w 370"/>
                <a:gd name="T33" fmla="*/ 311 h 378"/>
                <a:gd name="T34" fmla="*/ 304 w 370"/>
                <a:gd name="T35" fmla="*/ 193 h 378"/>
                <a:gd name="T36" fmla="*/ 273 w 370"/>
                <a:gd name="T37" fmla="*/ 113 h 378"/>
                <a:gd name="T38" fmla="*/ 286 w 370"/>
                <a:gd name="T39" fmla="*/ 97 h 378"/>
                <a:gd name="T40" fmla="*/ 324 w 370"/>
                <a:gd name="T41" fmla="*/ 193 h 378"/>
                <a:gd name="T42" fmla="*/ 185 w 370"/>
                <a:gd name="T43" fmla="*/ 332 h 378"/>
                <a:gd name="T44" fmla="*/ 257 w 370"/>
                <a:gd name="T45" fmla="*/ 193 h 378"/>
                <a:gd name="T46" fmla="*/ 185 w 370"/>
                <a:gd name="T47" fmla="*/ 265 h 378"/>
                <a:gd name="T48" fmla="*/ 113 w 370"/>
                <a:gd name="T49" fmla="*/ 193 h 378"/>
                <a:gd name="T50" fmla="*/ 185 w 370"/>
                <a:gd name="T51" fmla="*/ 121 h 378"/>
                <a:gd name="T52" fmla="*/ 217 w 370"/>
                <a:gd name="T53" fmla="*/ 128 h 378"/>
                <a:gd name="T54" fmla="*/ 207 w 370"/>
                <a:gd name="T55" fmla="*/ 148 h 378"/>
                <a:gd name="T56" fmla="*/ 185 w 370"/>
                <a:gd name="T57" fmla="*/ 143 h 378"/>
                <a:gd name="T58" fmla="*/ 135 w 370"/>
                <a:gd name="T59" fmla="*/ 193 h 378"/>
                <a:gd name="T60" fmla="*/ 185 w 370"/>
                <a:gd name="T61" fmla="*/ 243 h 378"/>
                <a:gd name="T62" fmla="*/ 235 w 370"/>
                <a:gd name="T63" fmla="*/ 193 h 378"/>
                <a:gd name="T64" fmla="*/ 229 w 370"/>
                <a:gd name="T65" fmla="*/ 169 h 378"/>
                <a:gd name="T66" fmla="*/ 247 w 370"/>
                <a:gd name="T67" fmla="*/ 157 h 378"/>
                <a:gd name="T68" fmla="*/ 257 w 370"/>
                <a:gd name="T69" fmla="*/ 193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70" h="378">
                  <a:moveTo>
                    <a:pt x="317" y="63"/>
                  </a:moveTo>
                  <a:cubicBezTo>
                    <a:pt x="361" y="13"/>
                    <a:pt x="361" y="13"/>
                    <a:pt x="361" y="13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02" y="49"/>
                    <a:pt x="302" y="49"/>
                    <a:pt x="302" y="49"/>
                  </a:cubicBezTo>
                  <a:cubicBezTo>
                    <a:pt x="270" y="23"/>
                    <a:pt x="229" y="8"/>
                    <a:pt x="185" y="8"/>
                  </a:cubicBezTo>
                  <a:cubicBezTo>
                    <a:pt x="83" y="8"/>
                    <a:pt x="0" y="91"/>
                    <a:pt x="0" y="193"/>
                  </a:cubicBezTo>
                  <a:cubicBezTo>
                    <a:pt x="0" y="295"/>
                    <a:pt x="83" y="378"/>
                    <a:pt x="185" y="378"/>
                  </a:cubicBezTo>
                  <a:cubicBezTo>
                    <a:pt x="287" y="378"/>
                    <a:pt x="370" y="295"/>
                    <a:pt x="370" y="193"/>
                  </a:cubicBezTo>
                  <a:cubicBezTo>
                    <a:pt x="370" y="142"/>
                    <a:pt x="350" y="96"/>
                    <a:pt x="317" y="63"/>
                  </a:cubicBezTo>
                  <a:close/>
                  <a:moveTo>
                    <a:pt x="185" y="332"/>
                  </a:moveTo>
                  <a:cubicBezTo>
                    <a:pt x="108" y="332"/>
                    <a:pt x="46" y="269"/>
                    <a:pt x="46" y="193"/>
                  </a:cubicBezTo>
                  <a:cubicBezTo>
                    <a:pt x="46" y="116"/>
                    <a:pt x="108" y="54"/>
                    <a:pt x="185" y="54"/>
                  </a:cubicBezTo>
                  <a:cubicBezTo>
                    <a:pt x="218" y="54"/>
                    <a:pt x="248" y="65"/>
                    <a:pt x="271" y="84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38" y="83"/>
                    <a:pt x="212" y="74"/>
                    <a:pt x="185" y="74"/>
                  </a:cubicBezTo>
                  <a:cubicBezTo>
                    <a:pt x="120" y="74"/>
                    <a:pt x="66" y="127"/>
                    <a:pt x="66" y="193"/>
                  </a:cubicBezTo>
                  <a:cubicBezTo>
                    <a:pt x="66" y="258"/>
                    <a:pt x="120" y="311"/>
                    <a:pt x="185" y="311"/>
                  </a:cubicBezTo>
                  <a:cubicBezTo>
                    <a:pt x="251" y="311"/>
                    <a:pt x="304" y="258"/>
                    <a:pt x="304" y="193"/>
                  </a:cubicBezTo>
                  <a:cubicBezTo>
                    <a:pt x="304" y="162"/>
                    <a:pt x="292" y="134"/>
                    <a:pt x="273" y="113"/>
                  </a:cubicBezTo>
                  <a:cubicBezTo>
                    <a:pt x="286" y="97"/>
                    <a:pt x="286" y="97"/>
                    <a:pt x="286" y="97"/>
                  </a:cubicBezTo>
                  <a:cubicBezTo>
                    <a:pt x="310" y="122"/>
                    <a:pt x="324" y="156"/>
                    <a:pt x="324" y="193"/>
                  </a:cubicBezTo>
                  <a:cubicBezTo>
                    <a:pt x="324" y="269"/>
                    <a:pt x="262" y="332"/>
                    <a:pt x="185" y="332"/>
                  </a:cubicBezTo>
                  <a:close/>
                  <a:moveTo>
                    <a:pt x="257" y="193"/>
                  </a:moveTo>
                  <a:cubicBezTo>
                    <a:pt x="257" y="232"/>
                    <a:pt x="225" y="265"/>
                    <a:pt x="185" y="265"/>
                  </a:cubicBezTo>
                  <a:cubicBezTo>
                    <a:pt x="145" y="265"/>
                    <a:pt x="113" y="232"/>
                    <a:pt x="113" y="193"/>
                  </a:cubicBezTo>
                  <a:cubicBezTo>
                    <a:pt x="113" y="153"/>
                    <a:pt x="145" y="121"/>
                    <a:pt x="185" y="121"/>
                  </a:cubicBezTo>
                  <a:cubicBezTo>
                    <a:pt x="197" y="121"/>
                    <a:pt x="207" y="124"/>
                    <a:pt x="217" y="128"/>
                  </a:cubicBezTo>
                  <a:cubicBezTo>
                    <a:pt x="207" y="148"/>
                    <a:pt x="207" y="148"/>
                    <a:pt x="207" y="148"/>
                  </a:cubicBezTo>
                  <a:cubicBezTo>
                    <a:pt x="200" y="145"/>
                    <a:pt x="193" y="143"/>
                    <a:pt x="185" y="143"/>
                  </a:cubicBezTo>
                  <a:cubicBezTo>
                    <a:pt x="158" y="143"/>
                    <a:pt x="135" y="165"/>
                    <a:pt x="135" y="193"/>
                  </a:cubicBezTo>
                  <a:cubicBezTo>
                    <a:pt x="135" y="220"/>
                    <a:pt x="158" y="243"/>
                    <a:pt x="185" y="243"/>
                  </a:cubicBezTo>
                  <a:cubicBezTo>
                    <a:pt x="212" y="243"/>
                    <a:pt x="235" y="220"/>
                    <a:pt x="235" y="193"/>
                  </a:cubicBezTo>
                  <a:cubicBezTo>
                    <a:pt x="235" y="184"/>
                    <a:pt x="233" y="176"/>
                    <a:pt x="229" y="169"/>
                  </a:cubicBezTo>
                  <a:cubicBezTo>
                    <a:pt x="247" y="157"/>
                    <a:pt x="247" y="157"/>
                    <a:pt x="247" y="157"/>
                  </a:cubicBezTo>
                  <a:cubicBezTo>
                    <a:pt x="253" y="167"/>
                    <a:pt x="257" y="180"/>
                    <a:pt x="257" y="1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</p:grpSp>
      <p:sp>
        <p:nvSpPr>
          <p:cNvPr id="59" name="Textfeld 38"/>
          <p:cNvSpPr txBox="1"/>
          <p:nvPr/>
        </p:nvSpPr>
        <p:spPr>
          <a:xfrm>
            <a:off x="1225492" y="388177"/>
            <a:ext cx="1814264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zh-CN" altLang="en-US" sz="15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您的标题</a:t>
            </a:r>
            <a:endParaRPr lang="de-DE" sz="15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105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175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780"/>
                            </p:stCondLst>
                            <p:childTnLst>
                              <p:par>
                                <p:cTn id="7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850"/>
                            </p:stCondLst>
                            <p:childTnLst>
                              <p:par>
                                <p:cTn id="8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454"/>
                            </p:stCondLst>
                            <p:childTnLst>
                              <p:par>
                                <p:cTn id="9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24"/>
                            </p:stCondLst>
                            <p:childTnLst>
                              <p:par>
                                <p:cTn id="9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130"/>
                            </p:stCondLst>
                            <p:childTnLst>
                              <p:par>
                                <p:cTn id="10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6786077" y="1888400"/>
            <a:ext cx="4169923" cy="4357094"/>
            <a:chOff x="6096000" y="1888400"/>
            <a:chExt cx="4169923" cy="4357094"/>
          </a:xfrm>
          <a:blipFill>
            <a:blip r:embed="rId1"/>
            <a:stretch>
              <a:fillRect/>
            </a:stretch>
          </a:blipFill>
          <a:effectLst>
            <a:outerShdw blurRad="76200" dist="635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0" name="矩形 9"/>
            <p:cNvSpPr/>
            <p:nvPr/>
          </p:nvSpPr>
          <p:spPr>
            <a:xfrm>
              <a:off x="7655283" y="4085494"/>
              <a:ext cx="2610640" cy="216000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6802962" y="1888400"/>
              <a:ext cx="2157641" cy="1736494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096000" y="3429000"/>
              <a:ext cx="1725878" cy="1388488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</p:grpSp>
      <p:sp>
        <p:nvSpPr>
          <p:cNvPr id="17" name="MH_Text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59648" y="3183196"/>
            <a:ext cx="5400000" cy="66776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0000"/>
              </a:lnSpc>
              <a:defRPr/>
            </a:pPr>
            <a:r>
              <a:rPr lang="zh-CN" altLang="en-US" sz="105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50" dirty="0">
              <a:solidFill>
                <a:srgbClr val="58595B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8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63086" y="2677251"/>
            <a:ext cx="1975953" cy="47509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zh-CN" altLang="en-US" sz="160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en-US" altLang="zh-CN" sz="1600" dirty="0">
              <a:solidFill>
                <a:srgbClr val="58595B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066675" y="2756647"/>
            <a:ext cx="416411" cy="382998"/>
            <a:chOff x="8374817" y="3976831"/>
            <a:chExt cx="719115" cy="661413"/>
          </a:xfrm>
          <a:solidFill>
            <a:srgbClr val="0CA79F"/>
          </a:solidFill>
        </p:grpSpPr>
        <p:sp>
          <p:nvSpPr>
            <p:cNvPr id="20" name="Freeform 44"/>
            <p:cNvSpPr/>
            <p:nvPr/>
          </p:nvSpPr>
          <p:spPr bwMode="auto">
            <a:xfrm>
              <a:off x="9018919" y="4072040"/>
              <a:ext cx="75013" cy="68522"/>
            </a:xfrm>
            <a:custGeom>
              <a:avLst/>
              <a:gdLst>
                <a:gd name="T0" fmla="*/ 28 w 44"/>
                <a:gd name="T1" fmla="*/ 11 h 40"/>
                <a:gd name="T2" fmla="*/ 0 w 44"/>
                <a:gd name="T3" fmla="*/ 18 h 40"/>
                <a:gd name="T4" fmla="*/ 31 w 44"/>
                <a:gd name="T5" fmla="*/ 40 h 40"/>
                <a:gd name="T6" fmla="*/ 28 w 44"/>
                <a:gd name="T7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8" y="11"/>
                  </a:moveTo>
                  <a:cubicBezTo>
                    <a:pt x="13" y="0"/>
                    <a:pt x="0" y="18"/>
                    <a:pt x="0" y="18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44" y="22"/>
                    <a:pt x="28" y="11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21" name="Freeform 45"/>
            <p:cNvSpPr/>
            <p:nvPr/>
          </p:nvSpPr>
          <p:spPr bwMode="auto">
            <a:xfrm>
              <a:off x="8831387" y="4116759"/>
              <a:ext cx="230088" cy="284184"/>
            </a:xfrm>
            <a:custGeom>
              <a:avLst/>
              <a:gdLst>
                <a:gd name="T0" fmla="*/ 187 w 319"/>
                <a:gd name="T1" fmla="*/ 85 h 394"/>
                <a:gd name="T2" fmla="*/ 156 w 319"/>
                <a:gd name="T3" fmla="*/ 125 h 394"/>
                <a:gd name="T4" fmla="*/ 104 w 319"/>
                <a:gd name="T5" fmla="*/ 198 h 394"/>
                <a:gd name="T6" fmla="*/ 0 w 319"/>
                <a:gd name="T7" fmla="*/ 342 h 394"/>
                <a:gd name="T8" fmla="*/ 74 w 319"/>
                <a:gd name="T9" fmla="*/ 394 h 394"/>
                <a:gd name="T10" fmla="*/ 104 w 319"/>
                <a:gd name="T11" fmla="*/ 352 h 394"/>
                <a:gd name="T12" fmla="*/ 130 w 319"/>
                <a:gd name="T13" fmla="*/ 314 h 394"/>
                <a:gd name="T14" fmla="*/ 156 w 319"/>
                <a:gd name="T15" fmla="*/ 276 h 394"/>
                <a:gd name="T16" fmla="*/ 319 w 319"/>
                <a:gd name="T17" fmla="*/ 52 h 394"/>
                <a:gd name="T18" fmla="*/ 248 w 319"/>
                <a:gd name="T19" fmla="*/ 0 h 394"/>
                <a:gd name="T20" fmla="*/ 187 w 319"/>
                <a:gd name="T21" fmla="*/ 85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9" h="394">
                  <a:moveTo>
                    <a:pt x="187" y="85"/>
                  </a:moveTo>
                  <a:lnTo>
                    <a:pt x="156" y="125"/>
                  </a:lnTo>
                  <a:lnTo>
                    <a:pt x="104" y="198"/>
                  </a:lnTo>
                  <a:lnTo>
                    <a:pt x="0" y="342"/>
                  </a:lnTo>
                  <a:lnTo>
                    <a:pt x="74" y="394"/>
                  </a:lnTo>
                  <a:lnTo>
                    <a:pt x="104" y="352"/>
                  </a:lnTo>
                  <a:lnTo>
                    <a:pt x="130" y="314"/>
                  </a:lnTo>
                  <a:lnTo>
                    <a:pt x="156" y="276"/>
                  </a:lnTo>
                  <a:lnTo>
                    <a:pt x="319" y="52"/>
                  </a:lnTo>
                  <a:lnTo>
                    <a:pt x="248" y="0"/>
                  </a:lnTo>
                  <a:lnTo>
                    <a:pt x="187" y="85"/>
                  </a:lnTo>
                  <a:close/>
                </a:path>
              </a:pathLst>
            </a:cu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22" name="Freeform 46"/>
            <p:cNvSpPr/>
            <p:nvPr/>
          </p:nvSpPr>
          <p:spPr bwMode="auto">
            <a:xfrm>
              <a:off x="8374817" y="3976831"/>
              <a:ext cx="569090" cy="661413"/>
            </a:xfrm>
            <a:custGeom>
              <a:avLst/>
              <a:gdLst>
                <a:gd name="T0" fmla="*/ 312 w 334"/>
                <a:gd name="T1" fmla="*/ 348 h 388"/>
                <a:gd name="T2" fmla="*/ 293 w 334"/>
                <a:gd name="T3" fmla="*/ 366 h 388"/>
                <a:gd name="T4" fmla="*/ 40 w 334"/>
                <a:gd name="T5" fmla="*/ 366 h 388"/>
                <a:gd name="T6" fmla="*/ 22 w 334"/>
                <a:gd name="T7" fmla="*/ 348 h 388"/>
                <a:gd name="T8" fmla="*/ 22 w 334"/>
                <a:gd name="T9" fmla="*/ 41 h 388"/>
                <a:gd name="T10" fmla="*/ 40 w 334"/>
                <a:gd name="T11" fmla="*/ 23 h 388"/>
                <a:gd name="T12" fmla="*/ 293 w 334"/>
                <a:gd name="T13" fmla="*/ 23 h 388"/>
                <a:gd name="T14" fmla="*/ 312 w 334"/>
                <a:gd name="T15" fmla="*/ 41 h 388"/>
                <a:gd name="T16" fmla="*/ 312 w 334"/>
                <a:gd name="T17" fmla="*/ 140 h 388"/>
                <a:gd name="T18" fmla="*/ 334 w 334"/>
                <a:gd name="T19" fmla="*/ 109 h 388"/>
                <a:gd name="T20" fmla="*/ 334 w 334"/>
                <a:gd name="T21" fmla="*/ 21 h 388"/>
                <a:gd name="T22" fmla="*/ 313 w 334"/>
                <a:gd name="T23" fmla="*/ 0 h 388"/>
                <a:gd name="T24" fmla="*/ 21 w 334"/>
                <a:gd name="T25" fmla="*/ 0 h 388"/>
                <a:gd name="T26" fmla="*/ 0 w 334"/>
                <a:gd name="T27" fmla="*/ 21 h 388"/>
                <a:gd name="T28" fmla="*/ 0 w 334"/>
                <a:gd name="T29" fmla="*/ 368 h 388"/>
                <a:gd name="T30" fmla="*/ 21 w 334"/>
                <a:gd name="T31" fmla="*/ 388 h 388"/>
                <a:gd name="T32" fmla="*/ 313 w 334"/>
                <a:gd name="T33" fmla="*/ 388 h 388"/>
                <a:gd name="T34" fmla="*/ 334 w 334"/>
                <a:gd name="T35" fmla="*/ 368 h 388"/>
                <a:gd name="T36" fmla="*/ 334 w 334"/>
                <a:gd name="T37" fmla="*/ 223 h 388"/>
                <a:gd name="T38" fmla="*/ 312 w 334"/>
                <a:gd name="T39" fmla="*/ 254 h 388"/>
                <a:gd name="T40" fmla="*/ 312 w 334"/>
                <a:gd name="T41" fmla="*/ 34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4" h="388">
                  <a:moveTo>
                    <a:pt x="312" y="348"/>
                  </a:moveTo>
                  <a:cubicBezTo>
                    <a:pt x="312" y="358"/>
                    <a:pt x="303" y="366"/>
                    <a:pt x="293" y="366"/>
                  </a:cubicBezTo>
                  <a:cubicBezTo>
                    <a:pt x="40" y="366"/>
                    <a:pt x="40" y="366"/>
                    <a:pt x="40" y="366"/>
                  </a:cubicBezTo>
                  <a:cubicBezTo>
                    <a:pt x="30" y="366"/>
                    <a:pt x="22" y="358"/>
                    <a:pt x="22" y="348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31"/>
                    <a:pt x="30" y="23"/>
                    <a:pt x="40" y="23"/>
                  </a:cubicBezTo>
                  <a:cubicBezTo>
                    <a:pt x="293" y="23"/>
                    <a:pt x="293" y="23"/>
                    <a:pt x="293" y="23"/>
                  </a:cubicBezTo>
                  <a:cubicBezTo>
                    <a:pt x="303" y="23"/>
                    <a:pt x="312" y="31"/>
                    <a:pt x="312" y="41"/>
                  </a:cubicBezTo>
                  <a:cubicBezTo>
                    <a:pt x="312" y="140"/>
                    <a:pt x="312" y="140"/>
                    <a:pt x="312" y="140"/>
                  </a:cubicBezTo>
                  <a:cubicBezTo>
                    <a:pt x="334" y="109"/>
                    <a:pt x="334" y="109"/>
                    <a:pt x="334" y="109"/>
                  </a:cubicBezTo>
                  <a:cubicBezTo>
                    <a:pt x="334" y="21"/>
                    <a:pt x="334" y="21"/>
                    <a:pt x="334" y="21"/>
                  </a:cubicBezTo>
                  <a:cubicBezTo>
                    <a:pt x="334" y="10"/>
                    <a:pt x="325" y="0"/>
                    <a:pt x="31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10"/>
                    <a:pt x="0" y="21"/>
                  </a:cubicBezTo>
                  <a:cubicBezTo>
                    <a:pt x="0" y="368"/>
                    <a:pt x="0" y="368"/>
                    <a:pt x="0" y="368"/>
                  </a:cubicBezTo>
                  <a:cubicBezTo>
                    <a:pt x="0" y="379"/>
                    <a:pt x="9" y="388"/>
                    <a:pt x="21" y="388"/>
                  </a:cubicBezTo>
                  <a:cubicBezTo>
                    <a:pt x="313" y="388"/>
                    <a:pt x="313" y="388"/>
                    <a:pt x="313" y="388"/>
                  </a:cubicBezTo>
                  <a:cubicBezTo>
                    <a:pt x="325" y="388"/>
                    <a:pt x="334" y="379"/>
                    <a:pt x="334" y="368"/>
                  </a:cubicBezTo>
                  <a:cubicBezTo>
                    <a:pt x="334" y="223"/>
                    <a:pt x="334" y="223"/>
                    <a:pt x="334" y="223"/>
                  </a:cubicBezTo>
                  <a:cubicBezTo>
                    <a:pt x="312" y="254"/>
                    <a:pt x="312" y="254"/>
                    <a:pt x="312" y="254"/>
                  </a:cubicBezTo>
                  <a:lnTo>
                    <a:pt x="312" y="348"/>
                  </a:lnTo>
                  <a:close/>
                </a:path>
              </a:pathLst>
            </a:cu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23" name="Freeform 47"/>
            <p:cNvSpPr/>
            <p:nvPr/>
          </p:nvSpPr>
          <p:spPr bwMode="auto">
            <a:xfrm>
              <a:off x="8806142" y="4377142"/>
              <a:ext cx="67800" cy="77177"/>
            </a:xfrm>
            <a:custGeom>
              <a:avLst/>
              <a:gdLst>
                <a:gd name="T0" fmla="*/ 21 w 94"/>
                <a:gd name="T1" fmla="*/ 0 h 107"/>
                <a:gd name="T2" fmla="*/ 0 w 94"/>
                <a:gd name="T3" fmla="*/ 107 h 107"/>
                <a:gd name="T4" fmla="*/ 94 w 94"/>
                <a:gd name="T5" fmla="*/ 52 h 107"/>
                <a:gd name="T6" fmla="*/ 21 w 94"/>
                <a:gd name="T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07">
                  <a:moveTo>
                    <a:pt x="21" y="0"/>
                  </a:moveTo>
                  <a:lnTo>
                    <a:pt x="0" y="107"/>
                  </a:lnTo>
                  <a:lnTo>
                    <a:pt x="94" y="52"/>
                  </a:lnTo>
                  <a:lnTo>
                    <a:pt x="21" y="0"/>
                  </a:lnTo>
                  <a:close/>
                </a:path>
              </a:pathLst>
            </a:cu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24" name="Rectangle 48"/>
            <p:cNvSpPr>
              <a:spLocks noChangeArrowheads="1"/>
            </p:cNvSpPr>
            <p:nvPr/>
          </p:nvSpPr>
          <p:spPr bwMode="auto">
            <a:xfrm>
              <a:off x="8459928" y="4504808"/>
              <a:ext cx="228646" cy="34621"/>
            </a:xfrm>
            <a:prstGeom prst="rect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25" name="Rectangle 49"/>
            <p:cNvSpPr>
              <a:spLocks noChangeArrowheads="1"/>
            </p:cNvSpPr>
            <p:nvPr/>
          </p:nvSpPr>
          <p:spPr bwMode="auto">
            <a:xfrm>
              <a:off x="8459928" y="4428352"/>
              <a:ext cx="228646" cy="33900"/>
            </a:xfrm>
            <a:prstGeom prst="rect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26" name="Rectangle 50"/>
            <p:cNvSpPr>
              <a:spLocks noChangeArrowheads="1"/>
            </p:cNvSpPr>
            <p:nvPr/>
          </p:nvSpPr>
          <p:spPr bwMode="auto">
            <a:xfrm>
              <a:off x="8459928" y="4354782"/>
              <a:ext cx="228646" cy="32458"/>
            </a:xfrm>
            <a:prstGeom prst="rect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27" name="Rectangle 51"/>
            <p:cNvSpPr>
              <a:spLocks noChangeArrowheads="1"/>
            </p:cNvSpPr>
            <p:nvPr/>
          </p:nvSpPr>
          <p:spPr bwMode="auto">
            <a:xfrm>
              <a:off x="8459928" y="4278326"/>
              <a:ext cx="228646" cy="32458"/>
            </a:xfrm>
            <a:prstGeom prst="rect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28" name="Rectangle 52"/>
            <p:cNvSpPr>
              <a:spLocks noChangeArrowheads="1"/>
            </p:cNvSpPr>
            <p:nvPr/>
          </p:nvSpPr>
          <p:spPr bwMode="auto">
            <a:xfrm>
              <a:off x="8459928" y="4201870"/>
              <a:ext cx="228646" cy="33900"/>
            </a:xfrm>
            <a:prstGeom prst="rect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29" name="Rectangle 53"/>
            <p:cNvSpPr>
              <a:spLocks noChangeArrowheads="1"/>
            </p:cNvSpPr>
            <p:nvPr/>
          </p:nvSpPr>
          <p:spPr bwMode="auto">
            <a:xfrm>
              <a:off x="8459928" y="4124694"/>
              <a:ext cx="228646" cy="34621"/>
            </a:xfrm>
            <a:prstGeom prst="rect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</p:grpSp>
      <p:sp>
        <p:nvSpPr>
          <p:cNvPr id="34" name="MH_Text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69169" y="4666576"/>
            <a:ext cx="5400000" cy="66776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0000"/>
              </a:lnSpc>
              <a:defRPr/>
            </a:pPr>
            <a:r>
              <a:rPr lang="zh-CN" altLang="en-US" sz="105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50" dirty="0">
              <a:solidFill>
                <a:srgbClr val="58595B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5" name="MH_SubTitle_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72607" y="4160631"/>
            <a:ext cx="1975953" cy="47509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zh-CN" altLang="en-US" sz="160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en-US" altLang="zh-CN" sz="1600" dirty="0">
              <a:solidFill>
                <a:srgbClr val="58595B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flipH="1">
            <a:off x="3055741" y="4164037"/>
            <a:ext cx="385981" cy="502539"/>
            <a:chOff x="3196030" y="1160235"/>
            <a:chExt cx="582794" cy="758785"/>
          </a:xfrm>
          <a:solidFill>
            <a:srgbClr val="0CA79F"/>
          </a:solidFill>
        </p:grpSpPr>
        <p:sp>
          <p:nvSpPr>
            <p:cNvPr id="47" name="Freeform 634"/>
            <p:cNvSpPr>
              <a:spLocks noEditPoints="1"/>
            </p:cNvSpPr>
            <p:nvPr/>
          </p:nvSpPr>
          <p:spPr bwMode="auto">
            <a:xfrm>
              <a:off x="3243635" y="1160235"/>
              <a:ext cx="535189" cy="533747"/>
            </a:xfrm>
            <a:custGeom>
              <a:avLst/>
              <a:gdLst>
                <a:gd name="T0" fmla="*/ 225 w 314"/>
                <a:gd name="T1" fmla="*/ 39 h 313"/>
                <a:gd name="T2" fmla="*/ 34 w 314"/>
                <a:gd name="T3" fmla="*/ 89 h 313"/>
                <a:gd name="T4" fmla="*/ 62 w 314"/>
                <a:gd name="T5" fmla="*/ 264 h 313"/>
                <a:gd name="T6" fmla="*/ 84 w 314"/>
                <a:gd name="T7" fmla="*/ 280 h 313"/>
                <a:gd name="T8" fmla="*/ 110 w 314"/>
                <a:gd name="T9" fmla="*/ 292 h 313"/>
                <a:gd name="T10" fmla="*/ 275 w 314"/>
                <a:gd name="T11" fmla="*/ 230 h 313"/>
                <a:gd name="T12" fmla="*/ 225 w 314"/>
                <a:gd name="T13" fmla="*/ 39 h 313"/>
                <a:gd name="T14" fmla="*/ 229 w 314"/>
                <a:gd name="T15" fmla="*/ 203 h 313"/>
                <a:gd name="T16" fmla="*/ 111 w 314"/>
                <a:gd name="T17" fmla="*/ 234 h 313"/>
                <a:gd name="T18" fmla="*/ 79 w 314"/>
                <a:gd name="T19" fmla="*/ 116 h 313"/>
                <a:gd name="T20" fmla="*/ 198 w 314"/>
                <a:gd name="T21" fmla="*/ 84 h 313"/>
                <a:gd name="T22" fmla="*/ 229 w 314"/>
                <a:gd name="T23" fmla="*/ 20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4" h="313">
                  <a:moveTo>
                    <a:pt x="225" y="39"/>
                  </a:moveTo>
                  <a:cubicBezTo>
                    <a:pt x="158" y="0"/>
                    <a:pt x="72" y="23"/>
                    <a:pt x="34" y="89"/>
                  </a:cubicBezTo>
                  <a:cubicBezTo>
                    <a:pt x="0" y="148"/>
                    <a:pt x="13" y="221"/>
                    <a:pt x="62" y="264"/>
                  </a:cubicBezTo>
                  <a:cubicBezTo>
                    <a:pt x="69" y="270"/>
                    <a:pt x="76" y="275"/>
                    <a:pt x="84" y="280"/>
                  </a:cubicBezTo>
                  <a:cubicBezTo>
                    <a:pt x="92" y="285"/>
                    <a:pt x="101" y="289"/>
                    <a:pt x="110" y="292"/>
                  </a:cubicBezTo>
                  <a:cubicBezTo>
                    <a:pt x="171" y="313"/>
                    <a:pt x="241" y="288"/>
                    <a:pt x="275" y="230"/>
                  </a:cubicBezTo>
                  <a:cubicBezTo>
                    <a:pt x="314" y="163"/>
                    <a:pt x="291" y="77"/>
                    <a:pt x="225" y="39"/>
                  </a:cubicBezTo>
                  <a:close/>
                  <a:moveTo>
                    <a:pt x="229" y="203"/>
                  </a:moveTo>
                  <a:cubicBezTo>
                    <a:pt x="205" y="244"/>
                    <a:pt x="152" y="259"/>
                    <a:pt x="111" y="234"/>
                  </a:cubicBezTo>
                  <a:cubicBezTo>
                    <a:pt x="69" y="210"/>
                    <a:pt x="55" y="157"/>
                    <a:pt x="79" y="116"/>
                  </a:cubicBezTo>
                  <a:cubicBezTo>
                    <a:pt x="103" y="74"/>
                    <a:pt x="157" y="60"/>
                    <a:pt x="198" y="84"/>
                  </a:cubicBezTo>
                  <a:cubicBezTo>
                    <a:pt x="239" y="108"/>
                    <a:pt x="254" y="162"/>
                    <a:pt x="229" y="203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48" name="Oval 635"/>
            <p:cNvSpPr>
              <a:spLocks noChangeArrowheads="1"/>
            </p:cNvSpPr>
            <p:nvPr/>
          </p:nvSpPr>
          <p:spPr bwMode="auto">
            <a:xfrm>
              <a:off x="3465068" y="1327572"/>
              <a:ext cx="85111" cy="87275"/>
            </a:xfrm>
            <a:prstGeom prst="ellipse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49" name="Freeform 636"/>
            <p:cNvSpPr/>
            <p:nvPr/>
          </p:nvSpPr>
          <p:spPr bwMode="auto">
            <a:xfrm>
              <a:off x="3507623" y="1422781"/>
              <a:ext cx="92324" cy="98816"/>
            </a:xfrm>
            <a:custGeom>
              <a:avLst/>
              <a:gdLst>
                <a:gd name="T0" fmla="*/ 13 w 54"/>
                <a:gd name="T1" fmla="*/ 0 h 58"/>
                <a:gd name="T2" fmla="*/ 0 w 54"/>
                <a:gd name="T3" fmla="*/ 11 h 58"/>
                <a:gd name="T4" fmla="*/ 13 w 54"/>
                <a:gd name="T5" fmla="*/ 40 h 58"/>
                <a:gd name="T6" fmla="*/ 0 w 54"/>
                <a:gd name="T7" fmla="*/ 58 h 58"/>
                <a:gd name="T8" fmla="*/ 4 w 54"/>
                <a:gd name="T9" fmla="*/ 58 h 58"/>
                <a:gd name="T10" fmla="*/ 44 w 54"/>
                <a:gd name="T11" fmla="*/ 16 h 58"/>
                <a:gd name="T12" fmla="*/ 13 w 54"/>
                <a:gd name="T1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8">
                  <a:moveTo>
                    <a:pt x="13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54" y="58"/>
                    <a:pt x="44" y="29"/>
                    <a:pt x="44" y="16"/>
                  </a:cubicBezTo>
                  <a:cubicBezTo>
                    <a:pt x="44" y="6"/>
                    <a:pt x="24" y="2"/>
                    <a:pt x="13" y="0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50" name="Freeform 637"/>
            <p:cNvSpPr/>
            <p:nvPr/>
          </p:nvSpPr>
          <p:spPr bwMode="auto">
            <a:xfrm>
              <a:off x="3416021" y="1422781"/>
              <a:ext cx="91603" cy="98816"/>
            </a:xfrm>
            <a:custGeom>
              <a:avLst/>
              <a:gdLst>
                <a:gd name="T0" fmla="*/ 54 w 54"/>
                <a:gd name="T1" fmla="*/ 11 h 58"/>
                <a:gd name="T2" fmla="*/ 41 w 54"/>
                <a:gd name="T3" fmla="*/ 0 h 58"/>
                <a:gd name="T4" fmla="*/ 11 w 54"/>
                <a:gd name="T5" fmla="*/ 16 h 58"/>
                <a:gd name="T6" fmla="*/ 50 w 54"/>
                <a:gd name="T7" fmla="*/ 58 h 58"/>
                <a:gd name="T8" fmla="*/ 54 w 54"/>
                <a:gd name="T9" fmla="*/ 58 h 58"/>
                <a:gd name="T10" fmla="*/ 41 w 54"/>
                <a:gd name="T11" fmla="*/ 40 h 58"/>
                <a:gd name="T12" fmla="*/ 54 w 54"/>
                <a:gd name="T13" fmla="*/ 1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58">
                  <a:moveTo>
                    <a:pt x="54" y="11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30" y="2"/>
                    <a:pt x="11" y="6"/>
                    <a:pt x="11" y="16"/>
                  </a:cubicBezTo>
                  <a:cubicBezTo>
                    <a:pt x="11" y="29"/>
                    <a:pt x="0" y="58"/>
                    <a:pt x="50" y="5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41" y="40"/>
                    <a:pt x="41" y="40"/>
                    <a:pt x="41" y="40"/>
                  </a:cubicBezTo>
                  <a:lnTo>
                    <a:pt x="54" y="11"/>
                  </a:lnTo>
                  <a:close/>
                </a:path>
              </a:pathLst>
            </a:cu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51" name="Freeform 638"/>
            <p:cNvSpPr/>
            <p:nvPr/>
          </p:nvSpPr>
          <p:spPr bwMode="auto">
            <a:xfrm>
              <a:off x="3196030" y="1626181"/>
              <a:ext cx="225039" cy="292839"/>
            </a:xfrm>
            <a:custGeom>
              <a:avLst/>
              <a:gdLst>
                <a:gd name="T0" fmla="*/ 85 w 132"/>
                <a:gd name="T1" fmla="*/ 0 h 172"/>
                <a:gd name="T2" fmla="*/ 12 w 132"/>
                <a:gd name="T3" fmla="*/ 125 h 172"/>
                <a:gd name="T4" fmla="*/ 25 w 132"/>
                <a:gd name="T5" fmla="*/ 158 h 172"/>
                <a:gd name="T6" fmla="*/ 58 w 132"/>
                <a:gd name="T7" fmla="*/ 156 h 172"/>
                <a:gd name="T8" fmla="*/ 132 w 132"/>
                <a:gd name="T9" fmla="*/ 28 h 172"/>
                <a:gd name="T10" fmla="*/ 105 w 132"/>
                <a:gd name="T11" fmla="*/ 19 h 172"/>
                <a:gd name="T12" fmla="*/ 85 w 132"/>
                <a:gd name="T13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72">
                  <a:moveTo>
                    <a:pt x="85" y="0"/>
                  </a:moveTo>
                  <a:cubicBezTo>
                    <a:pt x="12" y="125"/>
                    <a:pt x="12" y="125"/>
                    <a:pt x="12" y="125"/>
                  </a:cubicBezTo>
                  <a:cubicBezTo>
                    <a:pt x="12" y="125"/>
                    <a:pt x="0" y="144"/>
                    <a:pt x="25" y="158"/>
                  </a:cubicBezTo>
                  <a:cubicBezTo>
                    <a:pt x="49" y="172"/>
                    <a:pt x="58" y="156"/>
                    <a:pt x="58" y="156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32" y="28"/>
                    <a:pt x="119" y="27"/>
                    <a:pt x="105" y="19"/>
                  </a:cubicBezTo>
                  <a:cubicBezTo>
                    <a:pt x="92" y="11"/>
                    <a:pt x="85" y="0"/>
                    <a:pt x="85" y="0"/>
                  </a:cubicBezTo>
                  <a:close/>
                </a:path>
              </a:pathLst>
            </a:cu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</p:grpSp>
      <p:sp>
        <p:nvSpPr>
          <p:cNvPr id="33" name="Textfeld 38"/>
          <p:cNvSpPr txBox="1"/>
          <p:nvPr/>
        </p:nvSpPr>
        <p:spPr>
          <a:xfrm>
            <a:off x="1225492" y="388177"/>
            <a:ext cx="1814264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zh-CN" altLang="en-US" sz="15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您的标题</a:t>
            </a:r>
            <a:endParaRPr lang="de-DE" sz="15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5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6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864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2" y="2400301"/>
            <a:ext cx="12192002" cy="264869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graphicFrame>
        <p:nvGraphicFramePr>
          <p:cNvPr id="43" name="图表 42"/>
          <p:cNvGraphicFramePr/>
          <p:nvPr/>
        </p:nvGraphicFramePr>
        <p:xfrm>
          <a:off x="3116927" y="2445010"/>
          <a:ext cx="5958144" cy="2603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13" y="2068421"/>
            <a:ext cx="1841019" cy="324456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4" name="MH_Text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41750" y="5476130"/>
            <a:ext cx="10620000" cy="781572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10000"/>
              </a:lnSpc>
              <a:defRPr/>
            </a:pPr>
            <a:r>
              <a:rPr lang="zh-CN" altLang="en-US" sz="105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r>
              <a:rPr lang="zh-CN" altLang="en-US" sz="105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50" dirty="0">
              <a:solidFill>
                <a:srgbClr val="58595B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2" name="Textfeld 38"/>
          <p:cNvSpPr txBox="1"/>
          <p:nvPr/>
        </p:nvSpPr>
        <p:spPr>
          <a:xfrm>
            <a:off x="1225492" y="388177"/>
            <a:ext cx="1814264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zh-CN" altLang="en-US" sz="15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您的标题</a:t>
            </a:r>
            <a:endParaRPr lang="de-DE" sz="15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43" grpId="0">
        <p:bldSub>
          <a:bldChart bld="category"/>
        </p:bldSub>
      </p:bldGraphic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4088"/>
            <a:ext cx="6822393" cy="426399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组合 40"/>
          <p:cNvGrpSpPr/>
          <p:nvPr/>
        </p:nvGrpSpPr>
        <p:grpSpPr>
          <a:xfrm>
            <a:off x="5016000" y="2709000"/>
            <a:ext cx="2520000" cy="360000"/>
            <a:chOff x="5016000" y="2709000"/>
            <a:chExt cx="2520000" cy="360000"/>
          </a:xfrm>
        </p:grpSpPr>
        <p:grpSp>
          <p:nvGrpSpPr>
            <p:cNvPr id="15" name="组合 14"/>
            <p:cNvGrpSpPr/>
            <p:nvPr/>
          </p:nvGrpSpPr>
          <p:grpSpPr>
            <a:xfrm>
              <a:off x="5016000" y="2709000"/>
              <a:ext cx="360000" cy="360000"/>
              <a:chOff x="3576000" y="4149000"/>
              <a:chExt cx="360000" cy="3600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3576000" y="4149000"/>
                <a:ext cx="360000" cy="360000"/>
              </a:xfrm>
              <a:prstGeom prst="ellipse">
                <a:avLst/>
              </a:prstGeom>
              <a:no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684000" y="4257000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</p:grpSp>
        <p:cxnSp>
          <p:nvCxnSpPr>
            <p:cNvPr id="19" name="直接连接符 18"/>
            <p:cNvCxnSpPr/>
            <p:nvPr/>
          </p:nvCxnSpPr>
          <p:spPr>
            <a:xfrm>
              <a:off x="5376000" y="2889000"/>
              <a:ext cx="2160000" cy="0"/>
            </a:xfrm>
            <a:prstGeom prst="line">
              <a:avLst/>
            </a:prstGeom>
            <a:ln>
              <a:solidFill>
                <a:srgbClr val="FFFF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>
            <a:off x="2890200" y="4598580"/>
            <a:ext cx="4645663" cy="360000"/>
            <a:chOff x="2890200" y="4598580"/>
            <a:chExt cx="4645663" cy="360000"/>
          </a:xfrm>
        </p:grpSpPr>
        <p:grpSp>
          <p:nvGrpSpPr>
            <p:cNvPr id="14" name="组合 13"/>
            <p:cNvGrpSpPr/>
            <p:nvPr/>
          </p:nvGrpSpPr>
          <p:grpSpPr>
            <a:xfrm>
              <a:off x="2890200" y="4598580"/>
              <a:ext cx="360000" cy="360000"/>
              <a:chOff x="3576000" y="4149000"/>
              <a:chExt cx="360000" cy="360000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3576000" y="4149000"/>
                <a:ext cx="360000" cy="360000"/>
              </a:xfrm>
              <a:prstGeom prst="ellipse">
                <a:avLst/>
              </a:prstGeom>
              <a:noFill/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684000" y="4257000"/>
                <a:ext cx="144000" cy="14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</p:grpSp>
        <p:cxnSp>
          <p:nvCxnSpPr>
            <p:cNvPr id="22" name="直接连接符 21"/>
            <p:cNvCxnSpPr>
              <a:stCxn id="12" idx="6"/>
            </p:cNvCxnSpPr>
            <p:nvPr/>
          </p:nvCxnSpPr>
          <p:spPr>
            <a:xfrm>
              <a:off x="3250200" y="4778580"/>
              <a:ext cx="4285663" cy="0"/>
            </a:xfrm>
            <a:prstGeom prst="line">
              <a:avLst/>
            </a:prstGeom>
            <a:ln>
              <a:solidFill>
                <a:srgbClr val="FFFFFF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7727791" y="2488096"/>
            <a:ext cx="531583" cy="657807"/>
            <a:chOff x="7727791" y="2488096"/>
            <a:chExt cx="531583" cy="657807"/>
          </a:xfrm>
        </p:grpSpPr>
        <p:sp>
          <p:nvSpPr>
            <p:cNvPr id="24" name="Freeform 220"/>
            <p:cNvSpPr/>
            <p:nvPr/>
          </p:nvSpPr>
          <p:spPr bwMode="auto">
            <a:xfrm>
              <a:off x="7727791" y="2488096"/>
              <a:ext cx="531583" cy="328903"/>
            </a:xfrm>
            <a:custGeom>
              <a:avLst/>
              <a:gdLst>
                <a:gd name="T0" fmla="*/ 664 w 737"/>
                <a:gd name="T1" fmla="*/ 177 h 456"/>
                <a:gd name="T2" fmla="*/ 737 w 737"/>
                <a:gd name="T3" fmla="*/ 26 h 456"/>
                <a:gd name="T4" fmla="*/ 602 w 737"/>
                <a:gd name="T5" fmla="*/ 0 h 456"/>
                <a:gd name="T6" fmla="*/ 619 w 737"/>
                <a:gd name="T7" fmla="*/ 47 h 456"/>
                <a:gd name="T8" fmla="*/ 0 w 737"/>
                <a:gd name="T9" fmla="*/ 361 h 456"/>
                <a:gd name="T10" fmla="*/ 0 w 737"/>
                <a:gd name="T11" fmla="*/ 456 h 456"/>
                <a:gd name="T12" fmla="*/ 664 w 737"/>
                <a:gd name="T13" fmla="*/ 118 h 456"/>
                <a:gd name="T14" fmla="*/ 664 w 737"/>
                <a:gd name="T15" fmla="*/ 177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7" h="456">
                  <a:moveTo>
                    <a:pt x="664" y="177"/>
                  </a:moveTo>
                  <a:lnTo>
                    <a:pt x="737" y="26"/>
                  </a:lnTo>
                  <a:lnTo>
                    <a:pt x="602" y="0"/>
                  </a:lnTo>
                  <a:lnTo>
                    <a:pt x="619" y="47"/>
                  </a:lnTo>
                  <a:lnTo>
                    <a:pt x="0" y="361"/>
                  </a:lnTo>
                  <a:lnTo>
                    <a:pt x="0" y="456"/>
                  </a:lnTo>
                  <a:lnTo>
                    <a:pt x="664" y="118"/>
                  </a:lnTo>
                  <a:lnTo>
                    <a:pt x="664" y="177"/>
                  </a:lnTo>
                  <a:close/>
                </a:path>
              </a:pathLst>
            </a:cu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25" name="Rectangle 221"/>
            <p:cNvSpPr>
              <a:spLocks noChangeArrowheads="1"/>
            </p:cNvSpPr>
            <p:nvPr/>
          </p:nvSpPr>
          <p:spPr bwMode="auto">
            <a:xfrm>
              <a:off x="8134592" y="2666973"/>
              <a:ext cx="100979" cy="477487"/>
            </a:xfrm>
            <a:prstGeom prst="rect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26" name="Rectangle 222"/>
            <p:cNvSpPr>
              <a:spLocks noChangeArrowheads="1"/>
            </p:cNvSpPr>
            <p:nvPr/>
          </p:nvSpPr>
          <p:spPr bwMode="auto">
            <a:xfrm>
              <a:off x="7934076" y="2765789"/>
              <a:ext cx="100258" cy="378672"/>
            </a:xfrm>
            <a:prstGeom prst="rect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27" name="Rectangle 223"/>
            <p:cNvSpPr>
              <a:spLocks noChangeArrowheads="1"/>
            </p:cNvSpPr>
            <p:nvPr/>
          </p:nvSpPr>
          <p:spPr bwMode="auto">
            <a:xfrm>
              <a:off x="7746544" y="2839359"/>
              <a:ext cx="100258" cy="306544"/>
            </a:xfrm>
            <a:prstGeom prst="rect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750953" y="4354150"/>
            <a:ext cx="522928" cy="690265"/>
            <a:chOff x="7572199" y="3251668"/>
            <a:chExt cx="522928" cy="690265"/>
          </a:xfrm>
        </p:grpSpPr>
        <p:sp>
          <p:nvSpPr>
            <p:cNvPr id="28" name="Freeform 216"/>
            <p:cNvSpPr/>
            <p:nvPr/>
          </p:nvSpPr>
          <p:spPr bwMode="auto">
            <a:xfrm>
              <a:off x="7572199" y="3251668"/>
              <a:ext cx="522928" cy="328903"/>
            </a:xfrm>
            <a:custGeom>
              <a:avLst/>
              <a:gdLst>
                <a:gd name="T0" fmla="*/ 553 w 725"/>
                <a:gd name="T1" fmla="*/ 456 h 456"/>
                <a:gd name="T2" fmla="*/ 725 w 725"/>
                <a:gd name="T3" fmla="*/ 456 h 456"/>
                <a:gd name="T4" fmla="*/ 695 w 725"/>
                <a:gd name="T5" fmla="*/ 312 h 456"/>
                <a:gd name="T6" fmla="*/ 666 w 725"/>
                <a:gd name="T7" fmla="*/ 364 h 456"/>
                <a:gd name="T8" fmla="*/ 2 w 725"/>
                <a:gd name="T9" fmla="*/ 0 h 456"/>
                <a:gd name="T10" fmla="*/ 0 w 725"/>
                <a:gd name="T11" fmla="*/ 101 h 456"/>
                <a:gd name="T12" fmla="*/ 612 w 725"/>
                <a:gd name="T13" fmla="*/ 420 h 456"/>
                <a:gd name="T14" fmla="*/ 553 w 725"/>
                <a:gd name="T15" fmla="*/ 45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5" h="456">
                  <a:moveTo>
                    <a:pt x="553" y="456"/>
                  </a:moveTo>
                  <a:lnTo>
                    <a:pt x="725" y="456"/>
                  </a:lnTo>
                  <a:lnTo>
                    <a:pt x="695" y="312"/>
                  </a:lnTo>
                  <a:lnTo>
                    <a:pt x="666" y="364"/>
                  </a:lnTo>
                  <a:lnTo>
                    <a:pt x="2" y="0"/>
                  </a:lnTo>
                  <a:lnTo>
                    <a:pt x="0" y="101"/>
                  </a:lnTo>
                  <a:lnTo>
                    <a:pt x="612" y="420"/>
                  </a:lnTo>
                  <a:lnTo>
                    <a:pt x="553" y="456"/>
                  </a:lnTo>
                  <a:close/>
                </a:path>
              </a:pathLst>
            </a:cu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29" name="Rectangle 217"/>
            <p:cNvSpPr>
              <a:spLocks noChangeArrowheads="1"/>
            </p:cNvSpPr>
            <p:nvPr/>
          </p:nvSpPr>
          <p:spPr bwMode="auto">
            <a:xfrm>
              <a:off x="7971066" y="3628176"/>
              <a:ext cx="102422" cy="313757"/>
            </a:xfrm>
            <a:prstGeom prst="rect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30" name="Rectangle 218"/>
            <p:cNvSpPr>
              <a:spLocks noChangeArrowheads="1"/>
            </p:cNvSpPr>
            <p:nvPr/>
          </p:nvSpPr>
          <p:spPr bwMode="auto">
            <a:xfrm>
              <a:off x="7778485" y="3553163"/>
              <a:ext cx="102422" cy="388770"/>
            </a:xfrm>
            <a:prstGeom prst="rect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31" name="Rectangle 219"/>
            <p:cNvSpPr>
              <a:spLocks noChangeArrowheads="1"/>
            </p:cNvSpPr>
            <p:nvPr/>
          </p:nvSpPr>
          <p:spPr bwMode="auto">
            <a:xfrm>
              <a:off x="7572199" y="3450742"/>
              <a:ext cx="102422" cy="491191"/>
            </a:xfrm>
            <a:prstGeom prst="rect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</p:grpSp>
      <p:sp>
        <p:nvSpPr>
          <p:cNvPr id="32" name="MH_Text_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463568" y="2760174"/>
            <a:ext cx="3026082" cy="832071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zh-CN" altLang="en-US" sz="105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</a:t>
            </a:r>
            <a:endParaRPr lang="en-US" altLang="zh-CN" sz="1050" dirty="0">
              <a:solidFill>
                <a:srgbClr val="58595B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3" name="MH_SubTitle_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463568" y="2212896"/>
            <a:ext cx="1981748" cy="47509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zh-CN" altLang="en-US" sz="160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en-US" altLang="zh-CN" sz="1600" dirty="0">
              <a:solidFill>
                <a:srgbClr val="58595B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4" name="MH_Text_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488970" y="4655645"/>
            <a:ext cx="3007029" cy="832071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zh-CN" altLang="en-US" sz="105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</a:t>
            </a:r>
            <a:endParaRPr lang="en-US" altLang="zh-CN" sz="1050" dirty="0">
              <a:solidFill>
                <a:srgbClr val="58595B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5" name="MH_SubTitle_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488971" y="4108367"/>
            <a:ext cx="1981748" cy="47509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zh-CN" altLang="en-US" sz="160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en-US" altLang="zh-CN" sz="1600" dirty="0">
              <a:solidFill>
                <a:srgbClr val="58595B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667706" y="294809"/>
            <a:ext cx="6936514" cy="992040"/>
            <a:chOff x="1667706" y="294809"/>
            <a:chExt cx="6936514" cy="992040"/>
          </a:xfrm>
        </p:grpSpPr>
        <p:sp>
          <p:nvSpPr>
            <p:cNvPr id="39" name="矩形 38"/>
            <p:cNvSpPr/>
            <p:nvPr/>
          </p:nvSpPr>
          <p:spPr>
            <a:xfrm>
              <a:off x="1667706" y="294809"/>
              <a:ext cx="435032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4000" dirty="0">
                  <a:solidFill>
                    <a:srgbClr val="58595B"/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rPr>
                <a:t>您的内容打在这里</a:t>
              </a:r>
              <a:endParaRPr lang="zh-CN" altLang="en-US" sz="4000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667706" y="917517"/>
              <a:ext cx="69365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F9F9F9">
                      <a:lumMod val="50000"/>
                    </a:srgbClr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rPr>
                <a:t>您的内容打在这里，或者通过复制您的文本后，在此框中选择粘贴，并选择只保留文字。</a:t>
              </a:r>
              <a:endParaRPr lang="zh-CN" altLang="en-US" dirty="0">
                <a:solidFill>
                  <a:srgbClr val="58595B"/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7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826362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0"/>
            <a:ext cx="9826362" cy="68580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PA_库_矩形 2"/>
          <p:cNvSpPr/>
          <p:nvPr>
            <p:custDataLst>
              <p:tags r:id="rId2"/>
            </p:custDataLst>
          </p:nvPr>
        </p:nvSpPr>
        <p:spPr>
          <a:xfrm>
            <a:off x="9826362" y="0"/>
            <a:ext cx="2365638" cy="6858000"/>
          </a:xfrm>
          <a:prstGeom prst="rect">
            <a:avLst/>
          </a:prstGeom>
          <a:solidFill>
            <a:srgbClr val="0CA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_库_文本框 3"/>
          <p:cNvSpPr txBox="1"/>
          <p:nvPr>
            <p:custDataLst>
              <p:tags r:id="rId3"/>
            </p:custDataLst>
          </p:nvPr>
        </p:nvSpPr>
        <p:spPr>
          <a:xfrm>
            <a:off x="10180305" y="-1094874"/>
            <a:ext cx="1954381" cy="899433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/>
                </a:solidFill>
                <a:latin typeface="AjiwaiPro" panose="02000600000000000000" pitchFamily="2" charset="-128"/>
                <a:ea typeface="AjiwaiPro" panose="02000600000000000000" pitchFamily="2" charset="-128"/>
              </a:rPr>
              <a:t>PART THREE</a:t>
            </a:r>
            <a:endParaRPr lang="zh-CN" altLang="en-US" sz="11500" dirty="0">
              <a:solidFill>
                <a:schemeClr val="bg1"/>
              </a:solidFill>
              <a:latin typeface="AjiwaiPro" panose="02000600000000000000" pitchFamily="2" charset="-128"/>
              <a:ea typeface="AjiwaiPro" panose="02000600000000000000" pitchFamily="2" charset="-128"/>
            </a:endParaRPr>
          </a:p>
        </p:txBody>
      </p:sp>
      <p:sp>
        <p:nvSpPr>
          <p:cNvPr id="10" name="PA_库_文本框 9"/>
          <p:cNvSpPr txBox="1"/>
          <p:nvPr>
            <p:custDataLst>
              <p:tags r:id="rId4"/>
            </p:custDataLst>
          </p:nvPr>
        </p:nvSpPr>
        <p:spPr>
          <a:xfrm>
            <a:off x="2152835" y="3661779"/>
            <a:ext cx="6392033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文悦青龙体 (非商业使用) W5" pitchFamily="50" charset="-122"/>
                <a:ea typeface="文悦青龙体 (非商业使用) W5" pitchFamily="50" charset="-122"/>
              </a:defRPr>
            </a:lvl1pPr>
          </a:lstStyle>
          <a:p>
            <a:pPr algn="dist"/>
            <a:r>
              <a:rPr lang="en-US" altLang="zh-CN" sz="5400" dirty="0">
                <a:gradFill>
                  <a:gsLst>
                    <a:gs pos="97000">
                      <a:srgbClr val="069E8F"/>
                    </a:gs>
                    <a:gs pos="20000">
                      <a:srgbClr val="B89863"/>
                    </a:gs>
                  </a:gsLst>
                  <a:lin ang="5400000" scaled="1"/>
                </a:gradFill>
                <a:latin typeface="AjiwaiPro" panose="02000600000000000000" pitchFamily="2" charset="-128"/>
                <a:ea typeface="AjiwaiPro" panose="02000600000000000000" pitchFamily="2" charset="-128"/>
              </a:rPr>
              <a:t>3/</a:t>
            </a:r>
            <a:r>
              <a:rPr lang="zh-CN" altLang="en-US" sz="5400" dirty="0">
                <a:gradFill>
                  <a:gsLst>
                    <a:gs pos="97000">
                      <a:srgbClr val="069E8F"/>
                    </a:gs>
                    <a:gs pos="20000">
                      <a:srgbClr val="B89863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工作存在不足</a:t>
            </a:r>
            <a:endParaRPr lang="zh-CN" altLang="en-US" sz="5400" dirty="0">
              <a:gradFill>
                <a:gsLst>
                  <a:gs pos="97000">
                    <a:srgbClr val="069E8F"/>
                  </a:gs>
                  <a:gs pos="20000">
                    <a:srgbClr val="B89863"/>
                  </a:gs>
                </a:gsLst>
                <a:lin ang="5400000" scaled="1"/>
              </a:gra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1" name="PA_库_等腰三角形 10"/>
          <p:cNvSpPr/>
          <p:nvPr>
            <p:custDataLst>
              <p:tags r:id="rId5"/>
            </p:custDataLst>
          </p:nvPr>
        </p:nvSpPr>
        <p:spPr>
          <a:xfrm rot="2642125">
            <a:off x="1147734" y="2024357"/>
            <a:ext cx="433286" cy="771811"/>
          </a:xfrm>
          <a:prstGeom prst="triangle">
            <a:avLst/>
          </a:prstGeom>
          <a:solidFill>
            <a:srgbClr val="846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库_等腰三角形 11"/>
          <p:cNvSpPr/>
          <p:nvPr>
            <p:custDataLst>
              <p:tags r:id="rId6"/>
            </p:custDataLst>
          </p:nvPr>
        </p:nvSpPr>
        <p:spPr>
          <a:xfrm rot="20783283" flipV="1">
            <a:off x="321808" y="2793257"/>
            <a:ext cx="1268100" cy="539517"/>
          </a:xfrm>
          <a:prstGeom prst="triangle">
            <a:avLst/>
          </a:prstGeom>
          <a:noFill/>
          <a:ln>
            <a:solidFill>
              <a:srgbClr val="846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A_库_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20992">
            <a:off x="3077362" y="2192164"/>
            <a:ext cx="2803113" cy="1381032"/>
          </a:xfrm>
          <a:custGeom>
            <a:avLst/>
            <a:gdLst>
              <a:gd name="connsiteX0" fmla="*/ 4250179 w 4250179"/>
              <a:gd name="connsiteY0" fmla="*/ 0 h 2093969"/>
              <a:gd name="connsiteX1" fmla="*/ 1638759 w 4250179"/>
              <a:gd name="connsiteY1" fmla="*/ 2093969 h 2093969"/>
              <a:gd name="connsiteX2" fmla="*/ 0 w 4250179"/>
              <a:gd name="connsiteY2" fmla="*/ 50248 h 209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0179" h="2093969">
                <a:moveTo>
                  <a:pt x="4250179" y="0"/>
                </a:moveTo>
                <a:lnTo>
                  <a:pt x="1638759" y="2093969"/>
                </a:lnTo>
                <a:lnTo>
                  <a:pt x="0" y="50248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PA_库_文本框 8"/>
          <p:cNvSpPr txBox="1"/>
          <p:nvPr>
            <p:custDataLst>
              <p:tags r:id="rId9"/>
            </p:custDataLst>
          </p:nvPr>
        </p:nvSpPr>
        <p:spPr>
          <a:xfrm>
            <a:off x="1635586" y="1639902"/>
            <a:ext cx="5493812" cy="221599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13800" dirty="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第三部分</a:t>
            </a:r>
            <a:endParaRPr lang="zh-CN" altLang="en-US" sz="13800" dirty="0">
              <a:gradFill>
                <a:gsLst>
                  <a:gs pos="3000">
                    <a:srgbClr val="069E8F"/>
                  </a:gs>
                  <a:gs pos="86000">
                    <a:srgbClr val="B89863"/>
                  </a:gs>
                </a:gsLst>
                <a:lin ang="5400000" scaled="1"/>
              </a:gra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utoUpdateAnimBg="0"/>
      <p:bldP spid="4" grpId="0" autoUpdateAnimBg="0"/>
      <p:bldP spid="10" grpId="0"/>
      <p:bldP spid="11" grpId="0" animBg="1"/>
      <p:bldP spid="12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>
            <a:off x="8107857" y="1197487"/>
            <a:ext cx="2493201" cy="4390002"/>
          </a:xfrm>
          <a:custGeom>
            <a:avLst/>
            <a:gdLst>
              <a:gd name="connsiteX0" fmla="*/ 891527 w 2493201"/>
              <a:gd name="connsiteY0" fmla="*/ 3885828 h 4390002"/>
              <a:gd name="connsiteX1" fmla="*/ 1334216 w 2493201"/>
              <a:gd name="connsiteY1" fmla="*/ 3885828 h 4390002"/>
              <a:gd name="connsiteX2" fmla="*/ 1334216 w 2493201"/>
              <a:gd name="connsiteY2" fmla="*/ 4390002 h 4390002"/>
              <a:gd name="connsiteX3" fmla="*/ 891527 w 2493201"/>
              <a:gd name="connsiteY3" fmla="*/ 4390002 h 4390002"/>
              <a:gd name="connsiteX4" fmla="*/ 1281954 w 2493201"/>
              <a:gd name="connsiteY4" fmla="*/ 0 h 4390002"/>
              <a:gd name="connsiteX5" fmla="*/ 2176556 w 2493201"/>
              <a:gd name="connsiteY5" fmla="*/ 298200 h 4390002"/>
              <a:gd name="connsiteX6" fmla="*/ 2493201 w 2493201"/>
              <a:gd name="connsiteY6" fmla="*/ 1134391 h 4390002"/>
              <a:gd name="connsiteX7" fmla="*/ 2424031 w 2493201"/>
              <a:gd name="connsiteY7" fmla="*/ 1577080 h 4390002"/>
              <a:gd name="connsiteX8" fmla="*/ 2231892 w 2493201"/>
              <a:gd name="connsiteY8" fmla="*/ 1929080 h 4390002"/>
              <a:gd name="connsiteX9" fmla="*/ 1823019 w 2493201"/>
              <a:gd name="connsiteY9" fmla="*/ 2314896 h 4390002"/>
              <a:gd name="connsiteX10" fmla="*/ 1491002 w 2493201"/>
              <a:gd name="connsiteY10" fmla="*/ 2625393 h 4390002"/>
              <a:gd name="connsiteX11" fmla="*/ 1346513 w 2493201"/>
              <a:gd name="connsiteY11" fmla="*/ 2889777 h 4390002"/>
              <a:gd name="connsiteX12" fmla="*/ 1306548 w 2493201"/>
              <a:gd name="connsiteY12" fmla="*/ 3042720 h 4390002"/>
              <a:gd name="connsiteX13" fmla="*/ 1291535 w 2493201"/>
              <a:gd name="connsiteY13" fmla="*/ 3208619 h 4390002"/>
              <a:gd name="connsiteX14" fmla="*/ 1294002 w 2493201"/>
              <a:gd name="connsiteY14" fmla="*/ 3208619 h 4390002"/>
              <a:gd name="connsiteX15" fmla="*/ 1294002 w 2493201"/>
              <a:gd name="connsiteY15" fmla="*/ 3479288 h 4390002"/>
              <a:gd name="connsiteX16" fmla="*/ 908802 w 2493201"/>
              <a:gd name="connsiteY16" fmla="*/ 3479288 h 4390002"/>
              <a:gd name="connsiteX17" fmla="*/ 908802 w 2493201"/>
              <a:gd name="connsiteY17" fmla="*/ 3212571 h 4390002"/>
              <a:gd name="connsiteX18" fmla="*/ 906898 w 2493201"/>
              <a:gd name="connsiteY18" fmla="*/ 3212571 h 4390002"/>
              <a:gd name="connsiteX19" fmla="*/ 1045239 w 2493201"/>
              <a:gd name="connsiteY19" fmla="*/ 2639227 h 4390002"/>
              <a:gd name="connsiteX20" fmla="*/ 1530967 w 2493201"/>
              <a:gd name="connsiteY20" fmla="*/ 2105848 h 4390002"/>
              <a:gd name="connsiteX21" fmla="*/ 1890652 w 2493201"/>
              <a:gd name="connsiteY21" fmla="*/ 1775368 h 4390002"/>
              <a:gd name="connsiteX22" fmla="*/ 2044364 w 2493201"/>
              <a:gd name="connsiteY22" fmla="*/ 1507910 h 4390002"/>
              <a:gd name="connsiteX23" fmla="*/ 2099700 w 2493201"/>
              <a:gd name="connsiteY23" fmla="*/ 1165133 h 4390002"/>
              <a:gd name="connsiteX24" fmla="*/ 1881429 w 2493201"/>
              <a:gd name="connsiteY24" fmla="*/ 547213 h 4390002"/>
              <a:gd name="connsiteX25" fmla="*/ 1275806 w 2493201"/>
              <a:gd name="connsiteY25" fmla="*/ 332017 h 4390002"/>
              <a:gd name="connsiteX26" fmla="*/ 670182 w 2493201"/>
              <a:gd name="connsiteY26" fmla="*/ 559510 h 4390002"/>
              <a:gd name="connsiteX27" fmla="*/ 408873 w 2493201"/>
              <a:gd name="connsiteY27" fmla="*/ 1192801 h 4390002"/>
              <a:gd name="connsiteX28" fmla="*/ 0 w 2493201"/>
              <a:gd name="connsiteY28" fmla="*/ 1168207 h 4390002"/>
              <a:gd name="connsiteX29" fmla="*/ 393502 w 2493201"/>
              <a:gd name="connsiteY29" fmla="*/ 316646 h 4390002"/>
              <a:gd name="connsiteX30" fmla="*/ 1281954 w 2493201"/>
              <a:gd name="connsiteY30" fmla="*/ 0 h 439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93201" h="4390002">
                <a:moveTo>
                  <a:pt x="891527" y="3885828"/>
                </a:moveTo>
                <a:lnTo>
                  <a:pt x="1334216" y="3885828"/>
                </a:lnTo>
                <a:lnTo>
                  <a:pt x="1334216" y="4390002"/>
                </a:lnTo>
                <a:lnTo>
                  <a:pt x="891527" y="4390002"/>
                </a:lnTo>
                <a:close/>
                <a:moveTo>
                  <a:pt x="1281954" y="0"/>
                </a:moveTo>
                <a:cubicBezTo>
                  <a:pt x="1667258" y="0"/>
                  <a:pt x="1965458" y="99400"/>
                  <a:pt x="2176556" y="298200"/>
                </a:cubicBezTo>
                <a:cubicBezTo>
                  <a:pt x="2387653" y="497000"/>
                  <a:pt x="2493201" y="775731"/>
                  <a:pt x="2493201" y="1134391"/>
                </a:cubicBezTo>
                <a:cubicBezTo>
                  <a:pt x="2493201" y="1300400"/>
                  <a:pt x="2470145" y="1447963"/>
                  <a:pt x="2424031" y="1577080"/>
                </a:cubicBezTo>
                <a:cubicBezTo>
                  <a:pt x="2377918" y="1706198"/>
                  <a:pt x="2313871" y="1823532"/>
                  <a:pt x="2231892" y="1929080"/>
                </a:cubicBezTo>
                <a:cubicBezTo>
                  <a:pt x="2149912" y="2034628"/>
                  <a:pt x="2013621" y="2163234"/>
                  <a:pt x="1823019" y="2314896"/>
                </a:cubicBezTo>
                <a:cubicBezTo>
                  <a:pt x="1663159" y="2441964"/>
                  <a:pt x="1552487" y="2545463"/>
                  <a:pt x="1491002" y="2625393"/>
                </a:cubicBezTo>
                <a:cubicBezTo>
                  <a:pt x="1429517" y="2705323"/>
                  <a:pt x="1381354" y="2793451"/>
                  <a:pt x="1346513" y="2889777"/>
                </a:cubicBezTo>
                <a:cubicBezTo>
                  <a:pt x="1329093" y="2937940"/>
                  <a:pt x="1315771" y="2988921"/>
                  <a:pt x="1306548" y="3042720"/>
                </a:cubicBezTo>
                <a:lnTo>
                  <a:pt x="1291535" y="3208619"/>
                </a:lnTo>
                <a:lnTo>
                  <a:pt x="1294002" y="3208619"/>
                </a:lnTo>
                <a:lnTo>
                  <a:pt x="1294002" y="3479288"/>
                </a:lnTo>
                <a:lnTo>
                  <a:pt x="908802" y="3479288"/>
                </a:lnTo>
                <a:lnTo>
                  <a:pt x="908802" y="3212571"/>
                </a:lnTo>
                <a:lnTo>
                  <a:pt x="906898" y="3212571"/>
                </a:lnTo>
                <a:cubicBezTo>
                  <a:pt x="910997" y="2999425"/>
                  <a:pt x="957111" y="2808310"/>
                  <a:pt x="1045239" y="2639227"/>
                </a:cubicBezTo>
                <a:cubicBezTo>
                  <a:pt x="1133366" y="2470144"/>
                  <a:pt x="1295276" y="2292351"/>
                  <a:pt x="1530967" y="2105848"/>
                </a:cubicBezTo>
                <a:cubicBezTo>
                  <a:pt x="1705174" y="1966483"/>
                  <a:pt x="1825069" y="1856323"/>
                  <a:pt x="1890652" y="1775368"/>
                </a:cubicBezTo>
                <a:cubicBezTo>
                  <a:pt x="1956236" y="1694414"/>
                  <a:pt x="2007473" y="1605261"/>
                  <a:pt x="2044364" y="1507910"/>
                </a:cubicBezTo>
                <a:cubicBezTo>
                  <a:pt x="2081254" y="1410559"/>
                  <a:pt x="2099700" y="1296301"/>
                  <a:pt x="2099700" y="1165133"/>
                </a:cubicBezTo>
                <a:cubicBezTo>
                  <a:pt x="2099700" y="896650"/>
                  <a:pt x="2026943" y="690677"/>
                  <a:pt x="1881429" y="547213"/>
                </a:cubicBezTo>
                <a:cubicBezTo>
                  <a:pt x="1735916" y="403749"/>
                  <a:pt x="1534041" y="332017"/>
                  <a:pt x="1275806" y="332017"/>
                </a:cubicBezTo>
                <a:cubicBezTo>
                  <a:pt x="1025768" y="332017"/>
                  <a:pt x="823894" y="407848"/>
                  <a:pt x="670182" y="559510"/>
                </a:cubicBezTo>
                <a:cubicBezTo>
                  <a:pt x="516471" y="711172"/>
                  <a:pt x="429368" y="922269"/>
                  <a:pt x="408873" y="1192801"/>
                </a:cubicBezTo>
                <a:lnTo>
                  <a:pt x="0" y="1168207"/>
                </a:lnTo>
                <a:cubicBezTo>
                  <a:pt x="34841" y="811597"/>
                  <a:pt x="166009" y="527743"/>
                  <a:pt x="393502" y="316646"/>
                </a:cubicBezTo>
                <a:cubicBezTo>
                  <a:pt x="620995" y="105549"/>
                  <a:pt x="917146" y="0"/>
                  <a:pt x="1281954" y="0"/>
                </a:cubicBezTo>
                <a:close/>
              </a:path>
            </a:pathLst>
          </a:custGeom>
          <a:gradFill flip="none" rotWithShape="1">
            <a:gsLst>
              <a:gs pos="48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177481" y="4728337"/>
            <a:ext cx="728632" cy="728632"/>
            <a:chOff x="1177481" y="4728337"/>
            <a:chExt cx="728632" cy="728632"/>
          </a:xfrm>
        </p:grpSpPr>
        <p:sp>
          <p:nvSpPr>
            <p:cNvPr id="3" name="椭圆 2"/>
            <p:cNvSpPr/>
            <p:nvPr/>
          </p:nvSpPr>
          <p:spPr>
            <a:xfrm>
              <a:off x="1237012" y="4787868"/>
              <a:ext cx="609570" cy="609570"/>
            </a:xfrm>
            <a:prstGeom prst="ellipse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1177481" y="4728337"/>
              <a:ext cx="728632" cy="728632"/>
            </a:xfrm>
            <a:prstGeom prst="ellipse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187817" y="4597817"/>
            <a:ext cx="3094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87817" y="4978091"/>
            <a:ext cx="469195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177481" y="3501558"/>
            <a:ext cx="728632" cy="728632"/>
            <a:chOff x="1177481" y="3501558"/>
            <a:chExt cx="728632" cy="728632"/>
          </a:xfrm>
        </p:grpSpPr>
        <p:sp>
          <p:nvSpPr>
            <p:cNvPr id="8" name="椭圆 7"/>
            <p:cNvSpPr/>
            <p:nvPr/>
          </p:nvSpPr>
          <p:spPr>
            <a:xfrm>
              <a:off x="1237012" y="3561089"/>
              <a:ext cx="609570" cy="609570"/>
            </a:xfrm>
            <a:prstGeom prst="ellipse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177481" y="3501558"/>
              <a:ext cx="728632" cy="728632"/>
            </a:xfrm>
            <a:prstGeom prst="ellipse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187817" y="3371038"/>
            <a:ext cx="3094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87817" y="3751312"/>
            <a:ext cx="469195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177481" y="2274780"/>
            <a:ext cx="728632" cy="728632"/>
            <a:chOff x="1177481" y="2274780"/>
            <a:chExt cx="728632" cy="728632"/>
          </a:xfrm>
        </p:grpSpPr>
        <p:sp>
          <p:nvSpPr>
            <p:cNvPr id="13" name="椭圆 12"/>
            <p:cNvSpPr/>
            <p:nvPr/>
          </p:nvSpPr>
          <p:spPr>
            <a:xfrm>
              <a:off x="1237012" y="2334311"/>
              <a:ext cx="609570" cy="609570"/>
            </a:xfrm>
            <a:prstGeom prst="ellipse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177481" y="2274780"/>
              <a:ext cx="728632" cy="728632"/>
            </a:xfrm>
            <a:prstGeom prst="ellipse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187817" y="2144260"/>
            <a:ext cx="3094262" cy="445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187817" y="2524534"/>
            <a:ext cx="469195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613589" y="5855741"/>
            <a:ext cx="348173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存在的问题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410829" y="4921637"/>
            <a:ext cx="261936" cy="342032"/>
            <a:chOff x="1728788" y="5364163"/>
            <a:chExt cx="576263" cy="752475"/>
          </a:xfrm>
        </p:grpSpPr>
        <p:sp>
          <p:nvSpPr>
            <p:cNvPr id="20" name="Freeform 128"/>
            <p:cNvSpPr>
              <a:spLocks noEditPoints="1"/>
            </p:cNvSpPr>
            <p:nvPr/>
          </p:nvSpPr>
          <p:spPr bwMode="auto">
            <a:xfrm>
              <a:off x="1728788" y="5364163"/>
              <a:ext cx="576263" cy="752475"/>
            </a:xfrm>
            <a:custGeom>
              <a:avLst/>
              <a:gdLst>
                <a:gd name="T0" fmla="*/ 104 w 109"/>
                <a:gd name="T1" fmla="*/ 68 h 142"/>
                <a:gd name="T2" fmla="*/ 96 w 109"/>
                <a:gd name="T3" fmla="*/ 68 h 142"/>
                <a:gd name="T4" fmla="*/ 96 w 109"/>
                <a:gd name="T5" fmla="*/ 44 h 142"/>
                <a:gd name="T6" fmla="*/ 84 w 109"/>
                <a:gd name="T7" fmla="*/ 13 h 142"/>
                <a:gd name="T8" fmla="*/ 55 w 109"/>
                <a:gd name="T9" fmla="*/ 0 h 142"/>
                <a:gd name="T10" fmla="*/ 25 w 109"/>
                <a:gd name="T11" fmla="*/ 13 h 142"/>
                <a:gd name="T12" fmla="*/ 13 w 109"/>
                <a:gd name="T13" fmla="*/ 44 h 142"/>
                <a:gd name="T14" fmla="*/ 13 w 109"/>
                <a:gd name="T15" fmla="*/ 68 h 142"/>
                <a:gd name="T16" fmla="*/ 6 w 109"/>
                <a:gd name="T17" fmla="*/ 68 h 142"/>
                <a:gd name="T18" fmla="*/ 0 w 109"/>
                <a:gd name="T19" fmla="*/ 73 h 142"/>
                <a:gd name="T20" fmla="*/ 0 w 109"/>
                <a:gd name="T21" fmla="*/ 137 h 142"/>
                <a:gd name="T22" fmla="*/ 6 w 109"/>
                <a:gd name="T23" fmla="*/ 142 h 142"/>
                <a:gd name="T24" fmla="*/ 104 w 109"/>
                <a:gd name="T25" fmla="*/ 142 h 142"/>
                <a:gd name="T26" fmla="*/ 109 w 109"/>
                <a:gd name="T27" fmla="*/ 137 h 142"/>
                <a:gd name="T28" fmla="*/ 109 w 109"/>
                <a:gd name="T29" fmla="*/ 73 h 142"/>
                <a:gd name="T30" fmla="*/ 104 w 109"/>
                <a:gd name="T31" fmla="*/ 68 h 142"/>
                <a:gd name="T32" fmla="*/ 66 w 109"/>
                <a:gd name="T33" fmla="*/ 124 h 142"/>
                <a:gd name="T34" fmla="*/ 55 w 109"/>
                <a:gd name="T35" fmla="*/ 136 h 142"/>
                <a:gd name="T36" fmla="*/ 43 w 109"/>
                <a:gd name="T37" fmla="*/ 124 h 142"/>
                <a:gd name="T38" fmla="*/ 43 w 109"/>
                <a:gd name="T39" fmla="*/ 103 h 142"/>
                <a:gd name="T40" fmla="*/ 55 w 109"/>
                <a:gd name="T41" fmla="*/ 91 h 142"/>
                <a:gd name="T42" fmla="*/ 66 w 109"/>
                <a:gd name="T43" fmla="*/ 103 h 142"/>
                <a:gd name="T44" fmla="*/ 66 w 109"/>
                <a:gd name="T45" fmla="*/ 124 h 142"/>
                <a:gd name="T46" fmla="*/ 77 w 109"/>
                <a:gd name="T47" fmla="*/ 68 h 142"/>
                <a:gd name="T48" fmla="*/ 33 w 109"/>
                <a:gd name="T49" fmla="*/ 68 h 142"/>
                <a:gd name="T50" fmla="*/ 33 w 109"/>
                <a:gd name="T51" fmla="*/ 44 h 142"/>
                <a:gd name="T52" fmla="*/ 39 w 109"/>
                <a:gd name="T53" fmla="*/ 27 h 142"/>
                <a:gd name="T54" fmla="*/ 55 w 109"/>
                <a:gd name="T55" fmla="*/ 20 h 142"/>
                <a:gd name="T56" fmla="*/ 70 w 109"/>
                <a:gd name="T57" fmla="*/ 27 h 142"/>
                <a:gd name="T58" fmla="*/ 77 w 109"/>
                <a:gd name="T59" fmla="*/ 44 h 142"/>
                <a:gd name="T60" fmla="*/ 77 w 109"/>
                <a:gd name="T61" fmla="*/ 6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142">
                  <a:moveTo>
                    <a:pt x="104" y="68"/>
                  </a:moveTo>
                  <a:cubicBezTo>
                    <a:pt x="96" y="68"/>
                    <a:pt x="96" y="68"/>
                    <a:pt x="96" y="68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32"/>
                    <a:pt x="92" y="21"/>
                    <a:pt x="84" y="13"/>
                  </a:cubicBezTo>
                  <a:cubicBezTo>
                    <a:pt x="77" y="5"/>
                    <a:pt x="66" y="0"/>
                    <a:pt x="55" y="0"/>
                  </a:cubicBezTo>
                  <a:cubicBezTo>
                    <a:pt x="43" y="0"/>
                    <a:pt x="32" y="5"/>
                    <a:pt x="25" y="13"/>
                  </a:cubicBezTo>
                  <a:cubicBezTo>
                    <a:pt x="17" y="21"/>
                    <a:pt x="13" y="32"/>
                    <a:pt x="13" y="44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71"/>
                    <a:pt x="0" y="7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0"/>
                    <a:pt x="3" y="142"/>
                    <a:pt x="6" y="142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7" y="142"/>
                    <a:pt x="109" y="140"/>
                    <a:pt x="109" y="137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09" y="71"/>
                    <a:pt x="107" y="68"/>
                    <a:pt x="104" y="68"/>
                  </a:cubicBezTo>
                  <a:close/>
                  <a:moveTo>
                    <a:pt x="66" y="124"/>
                  </a:moveTo>
                  <a:cubicBezTo>
                    <a:pt x="66" y="131"/>
                    <a:pt x="61" y="136"/>
                    <a:pt x="55" y="136"/>
                  </a:cubicBezTo>
                  <a:cubicBezTo>
                    <a:pt x="48" y="136"/>
                    <a:pt x="43" y="131"/>
                    <a:pt x="43" y="124"/>
                  </a:cubicBezTo>
                  <a:cubicBezTo>
                    <a:pt x="43" y="103"/>
                    <a:pt x="43" y="103"/>
                    <a:pt x="43" y="103"/>
                  </a:cubicBezTo>
                  <a:cubicBezTo>
                    <a:pt x="43" y="96"/>
                    <a:pt x="48" y="91"/>
                    <a:pt x="55" y="91"/>
                  </a:cubicBezTo>
                  <a:cubicBezTo>
                    <a:pt x="61" y="91"/>
                    <a:pt x="66" y="96"/>
                    <a:pt x="66" y="103"/>
                  </a:cubicBezTo>
                  <a:lnTo>
                    <a:pt x="66" y="124"/>
                  </a:lnTo>
                  <a:close/>
                  <a:moveTo>
                    <a:pt x="77" y="68"/>
                  </a:moveTo>
                  <a:cubicBezTo>
                    <a:pt x="33" y="68"/>
                    <a:pt x="33" y="68"/>
                    <a:pt x="33" y="68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37"/>
                    <a:pt x="35" y="31"/>
                    <a:pt x="39" y="27"/>
                  </a:cubicBezTo>
                  <a:cubicBezTo>
                    <a:pt x="43" y="23"/>
                    <a:pt x="49" y="20"/>
                    <a:pt x="55" y="20"/>
                  </a:cubicBezTo>
                  <a:cubicBezTo>
                    <a:pt x="60" y="20"/>
                    <a:pt x="66" y="23"/>
                    <a:pt x="70" y="27"/>
                  </a:cubicBezTo>
                  <a:cubicBezTo>
                    <a:pt x="74" y="31"/>
                    <a:pt x="77" y="37"/>
                    <a:pt x="77" y="44"/>
                  </a:cubicBezTo>
                  <a:lnTo>
                    <a:pt x="77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" name="Freeform 129"/>
            <p:cNvSpPr/>
            <p:nvPr/>
          </p:nvSpPr>
          <p:spPr bwMode="auto">
            <a:xfrm>
              <a:off x="1982788" y="5878513"/>
              <a:ext cx="68263" cy="169863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7 h 32"/>
                <a:gd name="T4" fmla="*/ 0 w 13"/>
                <a:gd name="T5" fmla="*/ 25 h 32"/>
                <a:gd name="T6" fmla="*/ 7 w 13"/>
                <a:gd name="T7" fmla="*/ 32 h 32"/>
                <a:gd name="T8" fmla="*/ 13 w 13"/>
                <a:gd name="T9" fmla="*/ 25 h 32"/>
                <a:gd name="T10" fmla="*/ 13 w 13"/>
                <a:gd name="T11" fmla="*/ 7 h 32"/>
                <a:gd name="T12" fmla="*/ 7 w 13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3" y="32"/>
                    <a:pt x="7" y="32"/>
                  </a:cubicBezTo>
                  <a:cubicBezTo>
                    <a:pt x="10" y="32"/>
                    <a:pt x="13" y="29"/>
                    <a:pt x="13" y="2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2" name="任意多边形: 形状 21"/>
          <p:cNvSpPr/>
          <p:nvPr/>
        </p:nvSpPr>
        <p:spPr bwMode="auto">
          <a:xfrm>
            <a:off x="1375338" y="3690767"/>
            <a:ext cx="332918" cy="350214"/>
          </a:xfrm>
          <a:custGeom>
            <a:avLst/>
            <a:gdLst>
              <a:gd name="connsiteX0" fmla="*/ 570814 w 659715"/>
              <a:gd name="connsiteY0" fmla="*/ 280915 h 693986"/>
              <a:gd name="connsiteX1" fmla="*/ 654952 w 659715"/>
              <a:gd name="connsiteY1" fmla="*/ 333303 h 693986"/>
              <a:gd name="connsiteX2" fmla="*/ 650190 w 659715"/>
              <a:gd name="connsiteY2" fmla="*/ 344415 h 693986"/>
              <a:gd name="connsiteX3" fmla="*/ 564464 w 659715"/>
              <a:gd name="connsiteY3" fmla="*/ 296790 h 693986"/>
              <a:gd name="connsiteX4" fmla="*/ 121256 w 659715"/>
              <a:gd name="connsiteY4" fmla="*/ 259220 h 693986"/>
              <a:gd name="connsiteX5" fmla="*/ 147759 w 659715"/>
              <a:gd name="connsiteY5" fmla="*/ 275095 h 693986"/>
              <a:gd name="connsiteX6" fmla="*/ 211366 w 659715"/>
              <a:gd name="connsiteY6" fmla="*/ 465595 h 693986"/>
              <a:gd name="connsiteX7" fmla="*/ 206066 w 659715"/>
              <a:gd name="connsiteY7" fmla="*/ 513220 h 693986"/>
              <a:gd name="connsiteX8" fmla="*/ 237870 w 659715"/>
              <a:gd name="connsiteY8" fmla="*/ 619053 h 693986"/>
              <a:gd name="connsiteX9" fmla="*/ 221968 w 659715"/>
              <a:gd name="connsiteY9" fmla="*/ 693137 h 693986"/>
              <a:gd name="connsiteX10" fmla="*/ 195465 w 659715"/>
              <a:gd name="connsiteY10" fmla="*/ 677262 h 693986"/>
              <a:gd name="connsiteX11" fmla="*/ 147759 w 659715"/>
              <a:gd name="connsiteY11" fmla="*/ 529095 h 693986"/>
              <a:gd name="connsiteX12" fmla="*/ 110654 w 659715"/>
              <a:gd name="connsiteY12" fmla="*/ 497345 h 693986"/>
              <a:gd name="connsiteX13" fmla="*/ 31145 w 659715"/>
              <a:gd name="connsiteY13" fmla="*/ 449720 h 693986"/>
              <a:gd name="connsiteX14" fmla="*/ 4641 w 659715"/>
              <a:gd name="connsiteY14" fmla="*/ 370345 h 693986"/>
              <a:gd name="connsiteX15" fmla="*/ 41746 w 659715"/>
              <a:gd name="connsiteY15" fmla="*/ 285678 h 693986"/>
              <a:gd name="connsiteX16" fmla="*/ 121256 w 659715"/>
              <a:gd name="connsiteY16" fmla="*/ 259220 h 693986"/>
              <a:gd name="connsiteX17" fmla="*/ 654953 w 659715"/>
              <a:gd name="connsiteY17" fmla="*/ 190428 h 693986"/>
              <a:gd name="connsiteX18" fmla="*/ 659715 w 659715"/>
              <a:gd name="connsiteY18" fmla="*/ 201541 h 693986"/>
              <a:gd name="connsiteX19" fmla="*/ 564465 w 659715"/>
              <a:gd name="connsiteY19" fmla="*/ 226941 h 693986"/>
              <a:gd name="connsiteX20" fmla="*/ 559702 w 659715"/>
              <a:gd name="connsiteY20" fmla="*/ 217416 h 693986"/>
              <a:gd name="connsiteX21" fmla="*/ 586690 w 659715"/>
              <a:gd name="connsiteY21" fmla="*/ 84065 h 693986"/>
              <a:gd name="connsiteX22" fmla="*/ 596215 w 659715"/>
              <a:gd name="connsiteY22" fmla="*/ 88827 h 693986"/>
              <a:gd name="connsiteX23" fmla="*/ 539064 w 659715"/>
              <a:gd name="connsiteY23" fmla="*/ 169790 h 693986"/>
              <a:gd name="connsiteX24" fmla="*/ 527952 w 659715"/>
              <a:gd name="connsiteY24" fmla="*/ 163440 h 693986"/>
              <a:gd name="connsiteX25" fmla="*/ 422903 w 659715"/>
              <a:gd name="connsiteY25" fmla="*/ 193 h 693986"/>
              <a:gd name="connsiteX26" fmla="*/ 427610 w 659715"/>
              <a:gd name="connsiteY26" fmla="*/ 10539 h 693986"/>
              <a:gd name="connsiteX27" fmla="*/ 485747 w 659715"/>
              <a:gd name="connsiteY27" fmla="*/ 180051 h 693986"/>
              <a:gd name="connsiteX28" fmla="*/ 538600 w 659715"/>
              <a:gd name="connsiteY28" fmla="*/ 227726 h 693986"/>
              <a:gd name="connsiteX29" fmla="*/ 522744 w 659715"/>
              <a:gd name="connsiteY29" fmla="*/ 296591 h 693986"/>
              <a:gd name="connsiteX30" fmla="*/ 580882 w 659715"/>
              <a:gd name="connsiteY30" fmla="*/ 466102 h 693986"/>
              <a:gd name="connsiteX31" fmla="*/ 570311 w 659715"/>
              <a:gd name="connsiteY31" fmla="*/ 471400 h 693986"/>
              <a:gd name="connsiteX32" fmla="*/ 247912 w 659715"/>
              <a:gd name="connsiteY32" fmla="*/ 439616 h 693986"/>
              <a:gd name="connsiteX33" fmla="*/ 221486 w 659715"/>
              <a:gd name="connsiteY33" fmla="*/ 423724 h 693986"/>
              <a:gd name="connsiteX34" fmla="*/ 168634 w 659715"/>
              <a:gd name="connsiteY34" fmla="*/ 264807 h 693986"/>
              <a:gd name="connsiteX35" fmla="*/ 179205 w 659715"/>
              <a:gd name="connsiteY35" fmla="*/ 238321 h 693986"/>
              <a:gd name="connsiteX36" fmla="*/ 411754 w 659715"/>
              <a:gd name="connsiteY36" fmla="*/ 15836 h 693986"/>
              <a:gd name="connsiteX37" fmla="*/ 422903 w 659715"/>
              <a:gd name="connsiteY37" fmla="*/ 193 h 6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59715" h="693986">
                <a:moveTo>
                  <a:pt x="570814" y="280915"/>
                </a:moveTo>
                <a:lnTo>
                  <a:pt x="654952" y="333303"/>
                </a:lnTo>
                <a:lnTo>
                  <a:pt x="650190" y="344415"/>
                </a:lnTo>
                <a:lnTo>
                  <a:pt x="564464" y="296790"/>
                </a:lnTo>
                <a:close/>
                <a:moveTo>
                  <a:pt x="121256" y="259220"/>
                </a:moveTo>
                <a:cubicBezTo>
                  <a:pt x="142458" y="253928"/>
                  <a:pt x="147759" y="275095"/>
                  <a:pt x="147759" y="275095"/>
                </a:cubicBezTo>
                <a:cubicBezTo>
                  <a:pt x="147759" y="275095"/>
                  <a:pt x="147759" y="275095"/>
                  <a:pt x="211366" y="465595"/>
                </a:cubicBezTo>
                <a:cubicBezTo>
                  <a:pt x="216667" y="476178"/>
                  <a:pt x="206066" y="513220"/>
                  <a:pt x="206066" y="513220"/>
                </a:cubicBezTo>
                <a:cubicBezTo>
                  <a:pt x="206066" y="560845"/>
                  <a:pt x="253772" y="587303"/>
                  <a:pt x="237870" y="619053"/>
                </a:cubicBezTo>
                <a:cubicBezTo>
                  <a:pt x="296177" y="677262"/>
                  <a:pt x="221968" y="693137"/>
                  <a:pt x="221968" y="693137"/>
                </a:cubicBezTo>
                <a:cubicBezTo>
                  <a:pt x="200765" y="698428"/>
                  <a:pt x="195465" y="677262"/>
                  <a:pt x="195465" y="677262"/>
                </a:cubicBezTo>
                <a:cubicBezTo>
                  <a:pt x="195465" y="677262"/>
                  <a:pt x="195465" y="677262"/>
                  <a:pt x="147759" y="529095"/>
                </a:cubicBezTo>
                <a:cubicBezTo>
                  <a:pt x="137158" y="492053"/>
                  <a:pt x="110654" y="497345"/>
                  <a:pt x="110654" y="497345"/>
                </a:cubicBezTo>
                <a:cubicBezTo>
                  <a:pt x="52347" y="518512"/>
                  <a:pt x="31145" y="449720"/>
                  <a:pt x="31145" y="449720"/>
                </a:cubicBezTo>
                <a:cubicBezTo>
                  <a:pt x="31145" y="449720"/>
                  <a:pt x="31145" y="449720"/>
                  <a:pt x="4641" y="370345"/>
                </a:cubicBezTo>
                <a:cubicBezTo>
                  <a:pt x="-16561" y="312137"/>
                  <a:pt x="41746" y="285678"/>
                  <a:pt x="41746" y="285678"/>
                </a:cubicBezTo>
                <a:cubicBezTo>
                  <a:pt x="41746" y="285678"/>
                  <a:pt x="41746" y="285678"/>
                  <a:pt x="121256" y="259220"/>
                </a:cubicBezTo>
                <a:close/>
                <a:moveTo>
                  <a:pt x="654953" y="190428"/>
                </a:moveTo>
                <a:lnTo>
                  <a:pt x="659715" y="201541"/>
                </a:lnTo>
                <a:lnTo>
                  <a:pt x="564465" y="226941"/>
                </a:lnTo>
                <a:lnTo>
                  <a:pt x="559702" y="217416"/>
                </a:lnTo>
                <a:close/>
                <a:moveTo>
                  <a:pt x="586690" y="84065"/>
                </a:moveTo>
                <a:lnTo>
                  <a:pt x="596215" y="88827"/>
                </a:lnTo>
                <a:lnTo>
                  <a:pt x="539064" y="169790"/>
                </a:lnTo>
                <a:lnTo>
                  <a:pt x="527952" y="163440"/>
                </a:lnTo>
                <a:close/>
                <a:moveTo>
                  <a:pt x="422903" y="193"/>
                </a:moveTo>
                <a:cubicBezTo>
                  <a:pt x="424637" y="938"/>
                  <a:pt x="426289" y="3917"/>
                  <a:pt x="427610" y="10539"/>
                </a:cubicBezTo>
                <a:cubicBezTo>
                  <a:pt x="427610" y="10539"/>
                  <a:pt x="427610" y="10539"/>
                  <a:pt x="485747" y="180051"/>
                </a:cubicBezTo>
                <a:cubicBezTo>
                  <a:pt x="512173" y="185348"/>
                  <a:pt x="533314" y="201240"/>
                  <a:pt x="538600" y="227726"/>
                </a:cubicBezTo>
                <a:cubicBezTo>
                  <a:pt x="549170" y="254213"/>
                  <a:pt x="543885" y="280699"/>
                  <a:pt x="522744" y="296591"/>
                </a:cubicBezTo>
                <a:lnTo>
                  <a:pt x="580882" y="466102"/>
                </a:lnTo>
                <a:cubicBezTo>
                  <a:pt x="591452" y="487291"/>
                  <a:pt x="570311" y="471400"/>
                  <a:pt x="570311" y="471400"/>
                </a:cubicBezTo>
                <a:cubicBezTo>
                  <a:pt x="570311" y="471400"/>
                  <a:pt x="454036" y="365455"/>
                  <a:pt x="247912" y="439616"/>
                </a:cubicBezTo>
                <a:cubicBezTo>
                  <a:pt x="247912" y="439616"/>
                  <a:pt x="226772" y="444913"/>
                  <a:pt x="221486" y="423724"/>
                </a:cubicBezTo>
                <a:cubicBezTo>
                  <a:pt x="221486" y="423724"/>
                  <a:pt x="221486" y="423724"/>
                  <a:pt x="168634" y="264807"/>
                </a:cubicBezTo>
                <a:cubicBezTo>
                  <a:pt x="168634" y="264807"/>
                  <a:pt x="158064" y="243618"/>
                  <a:pt x="179205" y="238321"/>
                </a:cubicBezTo>
                <a:cubicBezTo>
                  <a:pt x="179205" y="238321"/>
                  <a:pt x="369473" y="185348"/>
                  <a:pt x="411754" y="15836"/>
                </a:cubicBezTo>
                <a:cubicBezTo>
                  <a:pt x="411754" y="15836"/>
                  <a:pt x="417700" y="-2042"/>
                  <a:pt x="422903" y="19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350233" y="2505043"/>
            <a:ext cx="383128" cy="268106"/>
            <a:chOff x="10869613" y="831851"/>
            <a:chExt cx="735013" cy="514350"/>
          </a:xfrm>
        </p:grpSpPr>
        <p:sp>
          <p:nvSpPr>
            <p:cNvPr id="24" name="Freeform 145"/>
            <p:cNvSpPr>
              <a:spLocks noEditPoints="1"/>
            </p:cNvSpPr>
            <p:nvPr/>
          </p:nvSpPr>
          <p:spPr bwMode="auto">
            <a:xfrm>
              <a:off x="10869613" y="831851"/>
              <a:ext cx="523875" cy="514350"/>
            </a:xfrm>
            <a:custGeom>
              <a:avLst/>
              <a:gdLst>
                <a:gd name="T0" fmla="*/ 85 w 99"/>
                <a:gd name="T1" fmla="*/ 59 h 97"/>
                <a:gd name="T2" fmla="*/ 99 w 99"/>
                <a:gd name="T3" fmla="*/ 53 h 97"/>
                <a:gd name="T4" fmla="*/ 99 w 99"/>
                <a:gd name="T5" fmla="*/ 43 h 97"/>
                <a:gd name="T6" fmla="*/ 85 w 99"/>
                <a:gd name="T7" fmla="*/ 37 h 97"/>
                <a:gd name="T8" fmla="*/ 83 w 99"/>
                <a:gd name="T9" fmla="*/ 31 h 97"/>
                <a:gd name="T10" fmla="*/ 88 w 99"/>
                <a:gd name="T11" fmla="*/ 17 h 97"/>
                <a:gd name="T12" fmla="*/ 80 w 99"/>
                <a:gd name="T13" fmla="*/ 10 h 97"/>
                <a:gd name="T14" fmla="*/ 67 w 99"/>
                <a:gd name="T15" fmla="*/ 15 h 97"/>
                <a:gd name="T16" fmla="*/ 60 w 99"/>
                <a:gd name="T17" fmla="*/ 13 h 97"/>
                <a:gd name="T18" fmla="*/ 54 w 99"/>
                <a:gd name="T19" fmla="*/ 0 h 97"/>
                <a:gd name="T20" fmla="*/ 44 w 99"/>
                <a:gd name="T21" fmla="*/ 0 h 97"/>
                <a:gd name="T22" fmla="*/ 38 w 99"/>
                <a:gd name="T23" fmla="*/ 13 h 97"/>
                <a:gd name="T24" fmla="*/ 32 w 99"/>
                <a:gd name="T25" fmla="*/ 15 h 97"/>
                <a:gd name="T26" fmla="*/ 18 w 99"/>
                <a:gd name="T27" fmla="*/ 10 h 97"/>
                <a:gd name="T28" fmla="*/ 10 w 99"/>
                <a:gd name="T29" fmla="*/ 18 h 97"/>
                <a:gd name="T30" fmla="*/ 16 w 99"/>
                <a:gd name="T31" fmla="*/ 31 h 97"/>
                <a:gd name="T32" fmla="*/ 13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3 w 99"/>
                <a:gd name="T39" fmla="*/ 59 h 97"/>
                <a:gd name="T40" fmla="*/ 16 w 99"/>
                <a:gd name="T41" fmla="*/ 65 h 97"/>
                <a:gd name="T42" fmla="*/ 10 w 99"/>
                <a:gd name="T43" fmla="*/ 79 h 97"/>
                <a:gd name="T44" fmla="*/ 18 w 99"/>
                <a:gd name="T45" fmla="*/ 86 h 97"/>
                <a:gd name="T46" fmla="*/ 32 w 99"/>
                <a:gd name="T47" fmla="*/ 81 h 97"/>
                <a:gd name="T48" fmla="*/ 38 w 99"/>
                <a:gd name="T49" fmla="*/ 83 h 97"/>
                <a:gd name="T50" fmla="*/ 44 w 99"/>
                <a:gd name="T51" fmla="*/ 97 h 97"/>
                <a:gd name="T52" fmla="*/ 55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8 w 99"/>
                <a:gd name="T61" fmla="*/ 79 h 97"/>
                <a:gd name="T62" fmla="*/ 83 w 99"/>
                <a:gd name="T63" fmla="*/ 65 h 97"/>
                <a:gd name="T64" fmla="*/ 85 w 99"/>
                <a:gd name="T65" fmla="*/ 59 h 97"/>
                <a:gd name="T66" fmla="*/ 49 w 99"/>
                <a:gd name="T67" fmla="*/ 64 h 97"/>
                <a:gd name="T68" fmla="*/ 33 w 99"/>
                <a:gd name="T69" fmla="*/ 48 h 97"/>
                <a:gd name="T70" fmla="*/ 49 w 99"/>
                <a:gd name="T71" fmla="*/ 33 h 97"/>
                <a:gd name="T72" fmla="*/ 65 w 99"/>
                <a:gd name="T73" fmla="*/ 48 h 97"/>
                <a:gd name="T74" fmla="*/ 49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5" y="59"/>
                  </a:moveTo>
                  <a:cubicBezTo>
                    <a:pt x="85" y="59"/>
                    <a:pt x="99" y="54"/>
                    <a:pt x="99" y="53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99" y="42"/>
                    <a:pt x="85" y="37"/>
                    <a:pt x="85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8" y="18"/>
                    <a:pt x="88" y="17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3"/>
                    <a:pt x="55" y="0"/>
                    <a:pt x="5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8" y="13"/>
                    <a:pt x="38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8" y="10"/>
                    <a:pt x="18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3" y="59"/>
                    <a:pt x="13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0" y="78"/>
                    <a:pt x="10" y="79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9" y="87"/>
                    <a:pt x="32" y="81"/>
                    <a:pt x="32" y="81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43" y="97"/>
                    <a:pt x="44" y="97"/>
                  </a:cubicBezTo>
                  <a:cubicBezTo>
                    <a:pt x="55" y="97"/>
                    <a:pt x="55" y="97"/>
                    <a:pt x="55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0" y="87"/>
                    <a:pt x="81" y="86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5" y="59"/>
                  </a:lnTo>
                  <a:close/>
                  <a:moveTo>
                    <a:pt x="49" y="64"/>
                  </a:moveTo>
                  <a:cubicBezTo>
                    <a:pt x="40" y="64"/>
                    <a:pt x="33" y="57"/>
                    <a:pt x="33" y="48"/>
                  </a:cubicBezTo>
                  <a:cubicBezTo>
                    <a:pt x="33" y="40"/>
                    <a:pt x="40" y="33"/>
                    <a:pt x="49" y="33"/>
                  </a:cubicBezTo>
                  <a:cubicBezTo>
                    <a:pt x="58" y="33"/>
                    <a:pt x="65" y="40"/>
                    <a:pt x="65" y="48"/>
                  </a:cubicBezTo>
                  <a:cubicBezTo>
                    <a:pt x="65" y="57"/>
                    <a:pt x="58" y="64"/>
                    <a:pt x="49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5" name="Freeform 146"/>
            <p:cNvSpPr>
              <a:spLocks noEditPoints="1"/>
            </p:cNvSpPr>
            <p:nvPr/>
          </p:nvSpPr>
          <p:spPr bwMode="auto">
            <a:xfrm>
              <a:off x="11361738" y="1085851"/>
              <a:ext cx="242888" cy="249238"/>
            </a:xfrm>
            <a:custGeom>
              <a:avLst/>
              <a:gdLst>
                <a:gd name="T0" fmla="*/ 40 w 46"/>
                <a:gd name="T1" fmla="*/ 23 h 47"/>
                <a:gd name="T2" fmla="*/ 40 w 46"/>
                <a:gd name="T3" fmla="*/ 19 h 47"/>
                <a:gd name="T4" fmla="*/ 44 w 46"/>
                <a:gd name="T5" fmla="*/ 14 h 47"/>
                <a:gd name="T6" fmla="*/ 41 w 46"/>
                <a:gd name="T7" fmla="*/ 9 h 47"/>
                <a:gd name="T8" fmla="*/ 35 w 46"/>
                <a:gd name="T9" fmla="*/ 10 h 47"/>
                <a:gd name="T10" fmla="*/ 32 w 46"/>
                <a:gd name="T11" fmla="*/ 8 h 47"/>
                <a:gd name="T12" fmla="*/ 31 w 46"/>
                <a:gd name="T13" fmla="*/ 1 h 47"/>
                <a:gd name="T14" fmla="*/ 26 w 46"/>
                <a:gd name="T15" fmla="*/ 0 h 47"/>
                <a:gd name="T16" fmla="*/ 22 w 46"/>
                <a:gd name="T17" fmla="*/ 6 h 47"/>
                <a:gd name="T18" fmla="*/ 19 w 46"/>
                <a:gd name="T19" fmla="*/ 6 h 47"/>
                <a:gd name="T20" fmla="*/ 13 w 46"/>
                <a:gd name="T21" fmla="*/ 2 h 47"/>
                <a:gd name="T22" fmla="*/ 9 w 46"/>
                <a:gd name="T23" fmla="*/ 5 h 47"/>
                <a:gd name="T24" fmla="*/ 10 w 46"/>
                <a:gd name="T25" fmla="*/ 12 h 47"/>
                <a:gd name="T26" fmla="*/ 8 w 46"/>
                <a:gd name="T27" fmla="*/ 15 h 47"/>
                <a:gd name="T28" fmla="*/ 1 w 46"/>
                <a:gd name="T29" fmla="*/ 16 h 47"/>
                <a:gd name="T30" fmla="*/ 0 w 46"/>
                <a:gd name="T31" fmla="*/ 21 h 47"/>
                <a:gd name="T32" fmla="*/ 5 w 46"/>
                <a:gd name="T33" fmla="*/ 25 h 47"/>
                <a:gd name="T34" fmla="*/ 6 w 46"/>
                <a:gd name="T35" fmla="*/ 28 h 47"/>
                <a:gd name="T36" fmla="*/ 2 w 46"/>
                <a:gd name="T37" fmla="*/ 34 h 47"/>
                <a:gd name="T38" fmla="*/ 4 w 46"/>
                <a:gd name="T39" fmla="*/ 38 h 47"/>
                <a:gd name="T40" fmla="*/ 11 w 46"/>
                <a:gd name="T41" fmla="*/ 37 h 47"/>
                <a:gd name="T42" fmla="*/ 14 w 46"/>
                <a:gd name="T43" fmla="*/ 39 h 47"/>
                <a:gd name="T44" fmla="*/ 15 w 46"/>
                <a:gd name="T45" fmla="*/ 46 h 47"/>
                <a:gd name="T46" fmla="*/ 20 w 46"/>
                <a:gd name="T47" fmla="*/ 47 h 47"/>
                <a:gd name="T48" fmla="*/ 24 w 46"/>
                <a:gd name="T49" fmla="*/ 42 h 47"/>
                <a:gd name="T50" fmla="*/ 27 w 46"/>
                <a:gd name="T51" fmla="*/ 41 h 47"/>
                <a:gd name="T52" fmla="*/ 33 w 46"/>
                <a:gd name="T53" fmla="*/ 45 h 47"/>
                <a:gd name="T54" fmla="*/ 37 w 46"/>
                <a:gd name="T55" fmla="*/ 42 h 47"/>
                <a:gd name="T56" fmla="*/ 36 w 46"/>
                <a:gd name="T57" fmla="*/ 36 h 47"/>
                <a:gd name="T58" fmla="*/ 38 w 46"/>
                <a:gd name="T59" fmla="*/ 33 h 47"/>
                <a:gd name="T60" fmla="*/ 45 w 46"/>
                <a:gd name="T61" fmla="*/ 32 h 47"/>
                <a:gd name="T62" fmla="*/ 46 w 46"/>
                <a:gd name="T63" fmla="*/ 27 h 47"/>
                <a:gd name="T64" fmla="*/ 40 w 46"/>
                <a:gd name="T65" fmla="*/ 23 h 47"/>
                <a:gd name="T66" fmla="*/ 30 w 46"/>
                <a:gd name="T67" fmla="*/ 26 h 47"/>
                <a:gd name="T68" fmla="*/ 21 w 46"/>
                <a:gd name="T69" fmla="*/ 31 h 47"/>
                <a:gd name="T70" fmla="*/ 16 w 46"/>
                <a:gd name="T71" fmla="*/ 22 h 47"/>
                <a:gd name="T72" fmla="*/ 25 w 46"/>
                <a:gd name="T73" fmla="*/ 16 h 47"/>
                <a:gd name="T74" fmla="*/ 30 w 46"/>
                <a:gd name="T75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" h="47">
                  <a:moveTo>
                    <a:pt x="40" y="23"/>
                  </a:moveTo>
                  <a:cubicBezTo>
                    <a:pt x="40" y="19"/>
                    <a:pt x="40" y="19"/>
                    <a:pt x="40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6" y="27"/>
                    <a:pt x="46" y="27"/>
                    <a:pt x="46" y="27"/>
                  </a:cubicBezTo>
                  <a:lnTo>
                    <a:pt x="40" y="23"/>
                  </a:lnTo>
                  <a:close/>
                  <a:moveTo>
                    <a:pt x="30" y="26"/>
                  </a:moveTo>
                  <a:cubicBezTo>
                    <a:pt x="29" y="30"/>
                    <a:pt x="25" y="32"/>
                    <a:pt x="21" y="31"/>
                  </a:cubicBezTo>
                  <a:cubicBezTo>
                    <a:pt x="17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1" y="21"/>
                    <a:pt x="30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1210285" y="181013"/>
            <a:ext cx="459784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rgbClr val="0CA79F"/>
                </a:solidFill>
                <a:latin typeface="华文细黑" panose="02010600040101010101" pitchFamily="2" charset="-122"/>
                <a:ea typeface="造字工房俊雅（非商用）常规体" pitchFamily="2" charset="-122"/>
              </a:rPr>
              <a:t>您的内容打在这里</a:t>
            </a:r>
            <a:endParaRPr lang="zh-CN" altLang="en-US" sz="2800" dirty="0">
              <a:solidFill>
                <a:srgbClr val="0CA79F"/>
              </a:solidFill>
              <a:latin typeface="华文细黑" panose="02010600040101010101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/>
      <p:bldP spid="7" grpId="0"/>
      <p:bldP spid="11" grpId="0"/>
      <p:bldP spid="12" grpId="0"/>
      <p:bldP spid="16" grpId="0"/>
      <p:bldP spid="17" grpId="0"/>
      <p:bldP spid="18" grpId="0"/>
      <p:bldP spid="22" grpId="0" animBg="1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1307939" y="195421"/>
            <a:ext cx="459784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rgbClr val="0CA79F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zh-CN" altLang="en-US" sz="2800" dirty="0">
              <a:solidFill>
                <a:srgbClr val="0CA79F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339839" y="652621"/>
            <a:ext cx="3799248" cy="261610"/>
          </a:xfrm>
          <a:prstGeom prst="rect">
            <a:avLst/>
          </a:prstGeom>
        </p:spPr>
        <p:txBody>
          <a:bodyPr wrap="square">
            <a:spAutoFit/>
          </a:bodyPr>
          <a:lstStyle/>
          <a:p/>
        </p:txBody>
      </p:sp>
      <p:sp>
        <p:nvSpPr>
          <p:cNvPr id="24" name="Text Placeholder 5"/>
          <p:cNvSpPr txBox="1"/>
          <p:nvPr/>
        </p:nvSpPr>
        <p:spPr>
          <a:xfrm>
            <a:off x="7307364" y="2749194"/>
            <a:ext cx="3595987" cy="84160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rgbClr val="996633"/>
                </a:solidFill>
                <a:latin typeface="+mn-lt"/>
                <a:ea typeface="+mn-ea"/>
                <a:cs typeface="Dancing Scrip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</a:t>
            </a:r>
            <a:endParaRPr lang="en-US" sz="1335" dirty="0">
              <a:solidFill>
                <a:schemeClr val="tx1">
                  <a:lumMod val="65000"/>
                  <a:lumOff val="3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5" name="Text Placeholder 13"/>
          <p:cNvSpPr txBox="1"/>
          <p:nvPr/>
        </p:nvSpPr>
        <p:spPr>
          <a:xfrm>
            <a:off x="7307364" y="2270120"/>
            <a:ext cx="2481519" cy="51516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b="1" kern="1200">
                <a:solidFill>
                  <a:srgbClr val="996633"/>
                </a:solidFill>
                <a:latin typeface="+mn-lt"/>
                <a:ea typeface="+mn-ea"/>
                <a:cs typeface="Dancing Scrip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项目标题</a:t>
            </a:r>
            <a:endParaRPr lang="en-US" b="0" spc="300" dirty="0">
              <a:solidFill>
                <a:schemeClr val="tx1">
                  <a:lumMod val="65000"/>
                  <a:lumOff val="3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6" name="Text Placeholder 5"/>
          <p:cNvSpPr txBox="1"/>
          <p:nvPr/>
        </p:nvSpPr>
        <p:spPr>
          <a:xfrm>
            <a:off x="4612834" y="5433594"/>
            <a:ext cx="3595987" cy="84160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rgbClr val="996633"/>
                </a:solidFill>
                <a:latin typeface="+mn-lt"/>
                <a:ea typeface="+mn-ea"/>
                <a:cs typeface="Dancing Scrip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</a:t>
            </a:r>
            <a:endParaRPr lang="en-US" sz="1335" dirty="0">
              <a:solidFill>
                <a:schemeClr val="tx1">
                  <a:lumMod val="65000"/>
                  <a:lumOff val="3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7" name="Text Placeholder 13"/>
          <p:cNvSpPr txBox="1"/>
          <p:nvPr/>
        </p:nvSpPr>
        <p:spPr>
          <a:xfrm>
            <a:off x="5596240" y="4998672"/>
            <a:ext cx="2481519" cy="51516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b="1" kern="1200">
                <a:solidFill>
                  <a:srgbClr val="996633"/>
                </a:solidFill>
                <a:latin typeface="+mn-lt"/>
                <a:ea typeface="+mn-ea"/>
                <a:cs typeface="Dancing Scrip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项目标题</a:t>
            </a:r>
            <a:endParaRPr lang="en-US" b="0" spc="300" dirty="0">
              <a:solidFill>
                <a:schemeClr val="tx1">
                  <a:lumMod val="65000"/>
                  <a:lumOff val="3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8" name="Text Placeholder 5"/>
          <p:cNvSpPr txBox="1"/>
          <p:nvPr/>
        </p:nvSpPr>
        <p:spPr>
          <a:xfrm>
            <a:off x="1307939" y="3387009"/>
            <a:ext cx="3304895" cy="84160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rgbClr val="996633"/>
                </a:solidFill>
                <a:latin typeface="+mn-lt"/>
                <a:ea typeface="+mn-ea"/>
                <a:cs typeface="Dancing Scrip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</a:t>
            </a:r>
            <a:endParaRPr lang="en-US" sz="1335" dirty="0">
              <a:solidFill>
                <a:schemeClr val="tx1">
                  <a:lumMod val="65000"/>
                  <a:lumOff val="3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9" name="Text Placeholder 13"/>
          <p:cNvSpPr txBox="1"/>
          <p:nvPr/>
        </p:nvSpPr>
        <p:spPr>
          <a:xfrm>
            <a:off x="2189117" y="2913835"/>
            <a:ext cx="2481519" cy="51516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400" b="1" kern="1200">
                <a:solidFill>
                  <a:srgbClr val="996633"/>
                </a:solidFill>
                <a:latin typeface="+mn-lt"/>
                <a:ea typeface="+mn-ea"/>
                <a:cs typeface="Dancing Scrip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 panose="020B0604020202020204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b="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项目标题</a:t>
            </a:r>
            <a:endParaRPr lang="en-US" b="0" spc="300" dirty="0">
              <a:solidFill>
                <a:schemeClr val="tx1">
                  <a:lumMod val="65000"/>
                  <a:lumOff val="3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705486" y="2306450"/>
            <a:ext cx="2386164" cy="2643986"/>
            <a:chOff x="4705486" y="2306450"/>
            <a:chExt cx="2386164" cy="2643986"/>
          </a:xfrm>
        </p:grpSpPr>
        <p:grpSp>
          <p:nvGrpSpPr>
            <p:cNvPr id="3" name="组合 3"/>
            <p:cNvGrpSpPr/>
            <p:nvPr/>
          </p:nvGrpSpPr>
          <p:grpSpPr bwMode="auto">
            <a:xfrm>
              <a:off x="4705486" y="2306450"/>
              <a:ext cx="2386164" cy="2643986"/>
              <a:chOff x="0" y="0"/>
              <a:chExt cx="3926934" cy="4352253"/>
            </a:xfrm>
          </p:grpSpPr>
          <p:sp>
            <p:nvSpPr>
              <p:cNvPr id="4" name="等腰三角形 4"/>
              <p:cNvSpPr>
                <a:spLocks noChangeArrowheads="1"/>
              </p:cNvSpPr>
              <p:nvPr/>
            </p:nvSpPr>
            <p:spPr bwMode="auto">
              <a:xfrm rot="-4373613">
                <a:off x="-268014" y="268014"/>
                <a:ext cx="3886200" cy="3350172"/>
              </a:xfrm>
              <a:prstGeom prst="triangle">
                <a:avLst>
                  <a:gd name="adj" fmla="val 50000"/>
                </a:avLst>
              </a:prstGeom>
              <a:noFill/>
              <a:ln w="19050">
                <a:solidFill>
                  <a:srgbClr val="7F7F7F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6" name="椭圆 6"/>
              <p:cNvSpPr>
                <a:spLocks noChangeArrowheads="1"/>
              </p:cNvSpPr>
              <p:nvPr/>
            </p:nvSpPr>
            <p:spPr bwMode="auto">
              <a:xfrm>
                <a:off x="25197" y="1363044"/>
                <a:ext cx="228600" cy="228600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7" name="椭圆 7"/>
              <p:cNvSpPr>
                <a:spLocks noChangeArrowheads="1"/>
              </p:cNvSpPr>
              <p:nvPr/>
            </p:nvSpPr>
            <p:spPr bwMode="auto">
              <a:xfrm>
                <a:off x="2577897" y="4123653"/>
                <a:ext cx="228600" cy="228600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  <p:sp>
            <p:nvSpPr>
              <p:cNvPr id="8" name="椭圆 8"/>
              <p:cNvSpPr>
                <a:spLocks noChangeArrowheads="1"/>
              </p:cNvSpPr>
              <p:nvPr/>
            </p:nvSpPr>
            <p:spPr bwMode="auto">
              <a:xfrm>
                <a:off x="3698334" y="500199"/>
                <a:ext cx="228600" cy="228600"/>
              </a:xfrm>
              <a:prstGeom prst="ellipse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造字工房俊雅（非商用）常规体" pitchFamily="2" charset="-122"/>
                  <a:ea typeface="造字工房俊雅（非商用）常规体" pitchFamily="2" charset="-122"/>
                </a:endParaRPr>
              </a:p>
            </p:txBody>
          </p:sp>
        </p:grpSp>
        <p:pic>
          <p:nvPicPr>
            <p:cNvPr id="31" name="图片占位符 1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2055" y="2606080"/>
              <a:ext cx="1872000" cy="2058534"/>
            </a:xfrm>
            <a:custGeom>
              <a:avLst/>
              <a:gdLst>
                <a:gd name="connsiteX0" fmla="*/ 1872000 w 1872000"/>
                <a:gd name="connsiteY0" fmla="*/ 0 h 2160000"/>
                <a:gd name="connsiteX1" fmla="*/ 1872000 w 1872000"/>
                <a:gd name="connsiteY1" fmla="*/ 2160000 h 2160000"/>
                <a:gd name="connsiteX2" fmla="*/ 0 w 1872000"/>
                <a:gd name="connsiteY2" fmla="*/ 1080000 h 21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72000" h="2160000">
                  <a:moveTo>
                    <a:pt x="1872000" y="0"/>
                  </a:moveTo>
                  <a:lnTo>
                    <a:pt x="1872000" y="2160000"/>
                  </a:lnTo>
                  <a:lnTo>
                    <a:pt x="0" y="1080000"/>
                  </a:lnTo>
                  <a:close/>
                </a:path>
              </a:pathLst>
            </a:cu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</p:pic>
      </p:grpSp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210285" y="181013"/>
            <a:ext cx="459784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rgbClr val="0CA79F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zh-CN" altLang="en-US" sz="2800" dirty="0">
              <a:solidFill>
                <a:srgbClr val="0CA79F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42185" y="638213"/>
            <a:ext cx="3799248" cy="261610"/>
          </a:xfrm>
          <a:prstGeom prst="rect">
            <a:avLst/>
          </a:prstGeom>
        </p:spPr>
        <p:txBody>
          <a:bodyPr wrap="square">
            <a:spAutoFit/>
          </a:bodyPr>
          <a:lstStyle/>
          <a:p/>
        </p:txBody>
      </p:sp>
      <p:sp>
        <p:nvSpPr>
          <p:cNvPr id="5" name="任意多边形 4"/>
          <p:cNvSpPr/>
          <p:nvPr/>
        </p:nvSpPr>
        <p:spPr>
          <a:xfrm>
            <a:off x="-482096" y="1953225"/>
            <a:ext cx="12096925" cy="4694010"/>
          </a:xfrm>
          <a:custGeom>
            <a:avLst/>
            <a:gdLst>
              <a:gd name="connsiteX0" fmla="*/ 0 w 8665028"/>
              <a:gd name="connsiteY0" fmla="*/ 4528457 h 4528457"/>
              <a:gd name="connsiteX1" fmla="*/ 2046514 w 8665028"/>
              <a:gd name="connsiteY1" fmla="*/ 2569028 h 4528457"/>
              <a:gd name="connsiteX2" fmla="*/ 3352800 w 8665028"/>
              <a:gd name="connsiteY2" fmla="*/ 2989943 h 4528457"/>
              <a:gd name="connsiteX3" fmla="*/ 4862286 w 8665028"/>
              <a:gd name="connsiteY3" fmla="*/ 972457 h 4528457"/>
              <a:gd name="connsiteX4" fmla="*/ 6720114 w 8665028"/>
              <a:gd name="connsiteY4" fmla="*/ 1596571 h 4528457"/>
              <a:gd name="connsiteX5" fmla="*/ 8665028 w 8665028"/>
              <a:gd name="connsiteY5" fmla="*/ 0 h 4528457"/>
              <a:gd name="connsiteX0-1" fmla="*/ 0 w 8665028"/>
              <a:gd name="connsiteY0-2" fmla="*/ 4528457 h 4528457"/>
              <a:gd name="connsiteX1-3" fmla="*/ 2046514 w 8665028"/>
              <a:gd name="connsiteY1-4" fmla="*/ 2569028 h 4528457"/>
              <a:gd name="connsiteX2-5" fmla="*/ 3990291 w 8665028"/>
              <a:gd name="connsiteY2-6" fmla="*/ 3003947 h 4528457"/>
              <a:gd name="connsiteX3-7" fmla="*/ 4862286 w 8665028"/>
              <a:gd name="connsiteY3-8" fmla="*/ 972457 h 4528457"/>
              <a:gd name="connsiteX4-9" fmla="*/ 6720114 w 8665028"/>
              <a:gd name="connsiteY4-10" fmla="*/ 1596571 h 4528457"/>
              <a:gd name="connsiteX5-11" fmla="*/ 8665028 w 8665028"/>
              <a:gd name="connsiteY5-12" fmla="*/ 0 h 45284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8665028" h="4528457">
                <a:moveTo>
                  <a:pt x="0" y="4528457"/>
                </a:moveTo>
                <a:lnTo>
                  <a:pt x="2046514" y="2569028"/>
                </a:lnTo>
                <a:lnTo>
                  <a:pt x="3990291" y="3003947"/>
                </a:lnTo>
                <a:lnTo>
                  <a:pt x="4862286" y="972457"/>
                </a:lnTo>
                <a:lnTo>
                  <a:pt x="6720114" y="1596571"/>
                </a:lnTo>
                <a:lnTo>
                  <a:pt x="8665028" y="0"/>
                </a:lnTo>
              </a:path>
            </a:pathLst>
          </a:custGeom>
          <a:noFill/>
          <a:ln w="38100">
            <a:solidFill>
              <a:srgbClr val="0CA79F"/>
            </a:solidFill>
            <a:tailEnd type="stealth" w="lg" len="lg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600" dirty="0"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188583" y="4441063"/>
            <a:ext cx="462848" cy="435428"/>
          </a:xfrm>
          <a:prstGeom prst="ellipse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1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800476" y="4832948"/>
            <a:ext cx="462848" cy="435428"/>
          </a:xfrm>
          <a:prstGeom prst="ellipse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2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58052" y="2771920"/>
            <a:ext cx="462848" cy="435428"/>
          </a:xfrm>
          <a:prstGeom prst="ellipse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3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650595" y="3381520"/>
            <a:ext cx="462848" cy="435428"/>
          </a:xfrm>
          <a:prstGeom prst="ellipse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4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0" name="MH_Text_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1762" y="3608992"/>
            <a:ext cx="1981748" cy="832071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1" name="MH_SubTitle_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21762" y="3061714"/>
            <a:ext cx="1981748" cy="47509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项目标题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2" name="MH_Text_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87188" y="5874998"/>
            <a:ext cx="3299131" cy="832071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3" name="MH_SubTitle_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87189" y="5327720"/>
            <a:ext cx="1981748" cy="47509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项目标题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4" name="MH_Text_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63324" y="2090945"/>
            <a:ext cx="2854516" cy="832071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5" name="MH_SubTitle_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699708" y="1512514"/>
            <a:ext cx="1981748" cy="47509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项目标题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6" name="MH_Text_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934002" y="4434998"/>
            <a:ext cx="2805117" cy="832071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</a:t>
            </a:r>
            <a:endParaRPr lang="en-US" altLang="zh-CN" sz="1050" dirty="0">
              <a:solidFill>
                <a:schemeClr val="tx1">
                  <a:lumMod val="75000"/>
                  <a:lumOff val="2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7" name="MH_SubTitle_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934003" y="3887720"/>
            <a:ext cx="1981748" cy="475094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项目标题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7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40"/>
                            </p:stCondLst>
                            <p:childTnLst>
                              <p:par>
                                <p:cTn id="5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71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4000">
              <a:srgbClr val="C3C3C3"/>
            </a:gs>
            <a:gs pos="30000">
              <a:srgbClr val="FEFDF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905" y="0"/>
            <a:ext cx="11501096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90905" y="0"/>
            <a:ext cx="7060230" cy="6858000"/>
          </a:xfrm>
          <a:prstGeom prst="rect">
            <a:avLst/>
          </a:prstGeom>
          <a:solidFill>
            <a:srgbClr val="0CA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2642125">
            <a:off x="10546264" y="3471115"/>
            <a:ext cx="433286" cy="771811"/>
          </a:xfrm>
          <a:prstGeom prst="triangle">
            <a:avLst/>
          </a:prstGeom>
          <a:solidFill>
            <a:srgbClr val="846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6" name="等腰三角形 5"/>
          <p:cNvSpPr/>
          <p:nvPr/>
        </p:nvSpPr>
        <p:spPr>
          <a:xfrm rot="20783283" flipV="1">
            <a:off x="9720338" y="4240015"/>
            <a:ext cx="1268100" cy="539517"/>
          </a:xfrm>
          <a:prstGeom prst="triangle">
            <a:avLst/>
          </a:prstGeom>
          <a:noFill/>
          <a:ln>
            <a:solidFill>
              <a:srgbClr val="846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939408" y="2413487"/>
            <a:ext cx="2839239" cy="2215991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13800" dirty="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目录</a:t>
            </a:r>
            <a:endParaRPr lang="zh-CN" altLang="en-US" sz="13800" dirty="0">
              <a:gradFill>
                <a:gsLst>
                  <a:gs pos="3000">
                    <a:srgbClr val="069E8F"/>
                  </a:gs>
                  <a:gs pos="86000">
                    <a:srgbClr val="B89863"/>
                  </a:gs>
                </a:gsLst>
                <a:lin ang="5400000" scaled="1"/>
              </a:gra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11448" y="-79653"/>
            <a:ext cx="1954381" cy="701730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CONTENTS</a:t>
            </a:r>
            <a:endParaRPr lang="zh-CN" altLang="en-US" sz="115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7740" y="1407139"/>
            <a:ext cx="3821880" cy="92333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1/</a:t>
            </a:r>
            <a:r>
              <a:rPr lang="zh-CN" altLang="en-US" sz="54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年度工作概述</a:t>
            </a:r>
            <a:endParaRPr lang="zh-CN" altLang="en-US" sz="54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8435" y="2487066"/>
            <a:ext cx="3821880" cy="92333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2/</a:t>
            </a:r>
            <a:r>
              <a:rPr lang="zh-CN" altLang="en-US" sz="54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工作完成情况</a:t>
            </a:r>
            <a:endParaRPr lang="zh-CN" altLang="en-US" sz="54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6831" y="3574363"/>
            <a:ext cx="3821880" cy="92333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3/</a:t>
            </a:r>
            <a:r>
              <a:rPr lang="zh-CN" altLang="en-US" sz="54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工作存在不足</a:t>
            </a:r>
            <a:endParaRPr lang="zh-CN" altLang="en-US" sz="54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17526" y="4654290"/>
            <a:ext cx="3821880" cy="92333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4/</a:t>
            </a:r>
            <a:r>
              <a:rPr lang="zh-CN" altLang="en-US" sz="54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明年工作计划</a:t>
            </a:r>
            <a:endParaRPr lang="zh-CN" altLang="en-US" sz="54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4303285"/>
            <a:ext cx="12192000" cy="255471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2891971" y="2286000"/>
            <a:ext cx="8505371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160007" y="1032468"/>
            <a:ext cx="1403461" cy="242662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600" kern="100" dirty="0">
                <a:solidFill>
                  <a:schemeClr val="accent6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TEXT</a:t>
            </a:r>
            <a:endParaRPr lang="zh-CN" altLang="en-US" sz="6600" kern="100" dirty="0">
              <a:solidFill>
                <a:schemeClr val="accent6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flipV="1">
            <a:off x="654242" y="444423"/>
            <a:ext cx="701731" cy="37060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kumimoji="0" lang="en-US" altLang="zh-CN" sz="2800" b="0" i="0" u="none" strike="noStrike" kern="100" cap="none" spc="30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造字工房俊雅（非商用）常规体" pitchFamily="2" charset="-122"/>
                <a:ea typeface="造字工房俊雅（非商用）常规体" pitchFamily="2" charset="-122"/>
              </a:rPr>
              <a:t>CONTENTS</a:t>
            </a:r>
            <a:endParaRPr kumimoji="0" lang="zh-CN" altLang="en-US" sz="2800" b="0" i="0" u="none" strike="noStrike" kern="100" cap="none" spc="30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980530" y="2220292"/>
            <a:ext cx="137160" cy="137160"/>
          </a:xfrm>
          <a:prstGeom prst="ellipse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945643" y="2599565"/>
            <a:ext cx="220693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通过复制您的文本后，在此框中选择粘贴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4640" y="2220292"/>
            <a:ext cx="137160" cy="137160"/>
          </a:xfrm>
          <a:prstGeom prst="ellipse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99753" y="2599565"/>
            <a:ext cx="220693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通过复制您的文本后，在此框中选择粘贴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088750" y="2220292"/>
            <a:ext cx="137160" cy="137160"/>
          </a:xfrm>
          <a:prstGeom prst="ellipse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53863" y="2599565"/>
            <a:ext cx="2206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通过复制您的文本后，在此框中选择粘贴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0142859" y="2220292"/>
            <a:ext cx="137160" cy="137160"/>
          </a:xfrm>
          <a:prstGeom prst="ellipse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07972" y="2599565"/>
            <a:ext cx="2206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通过复制您的文本后，在此框中选择粘贴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75724" y="885046"/>
            <a:ext cx="1650928" cy="2824766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3576798" y="1210555"/>
            <a:ext cx="944625" cy="927986"/>
            <a:chOff x="3576798" y="1210555"/>
            <a:chExt cx="944625" cy="927986"/>
          </a:xfrm>
        </p:grpSpPr>
        <p:sp>
          <p:nvSpPr>
            <p:cNvPr id="14" name="文本框 13"/>
            <p:cNvSpPr txBox="1"/>
            <p:nvPr/>
          </p:nvSpPr>
          <p:spPr>
            <a:xfrm>
              <a:off x="3669697" y="1348904"/>
              <a:ext cx="758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kern="100" dirty="0">
                  <a:solidFill>
                    <a:schemeClr val="accent6"/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rPr>
                <a:t>01</a:t>
              </a:r>
              <a:endParaRPr lang="zh-CN" altLang="en-US" sz="4000" kern="100" dirty="0">
                <a:solidFill>
                  <a:schemeClr val="accent6"/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3576798" y="1210555"/>
              <a:ext cx="944625" cy="927986"/>
              <a:chOff x="3627746" y="1200316"/>
              <a:chExt cx="944625" cy="927986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4339636" y="1200316"/>
                <a:ext cx="232735" cy="235114"/>
                <a:chOff x="4387704" y="1106340"/>
                <a:chExt cx="232735" cy="23511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 flipH="1">
                  <a:off x="4387704" y="1108721"/>
                  <a:ext cx="232735" cy="232733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 flipH="1">
                  <a:off x="4425478" y="1106340"/>
                  <a:ext cx="128616" cy="128617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组合 20"/>
              <p:cNvGrpSpPr/>
              <p:nvPr/>
            </p:nvGrpSpPr>
            <p:grpSpPr>
              <a:xfrm flipH="1" flipV="1">
                <a:off x="3627746" y="1893188"/>
                <a:ext cx="232735" cy="235114"/>
                <a:chOff x="4387704" y="1106340"/>
                <a:chExt cx="232735" cy="235114"/>
              </a:xfrm>
            </p:grpSpPr>
            <p:cxnSp>
              <p:nvCxnSpPr>
                <p:cNvPr id="22" name="直接连接符 21"/>
                <p:cNvCxnSpPr/>
                <p:nvPr/>
              </p:nvCxnSpPr>
              <p:spPr>
                <a:xfrm flipH="1">
                  <a:off x="4387704" y="1108721"/>
                  <a:ext cx="232735" cy="232733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/>
                <p:cNvCxnSpPr/>
                <p:nvPr/>
              </p:nvCxnSpPr>
              <p:spPr>
                <a:xfrm flipH="1">
                  <a:off x="4425478" y="1106340"/>
                  <a:ext cx="128616" cy="128617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0" name="组合 49"/>
          <p:cNvGrpSpPr/>
          <p:nvPr/>
        </p:nvGrpSpPr>
        <p:grpSpPr>
          <a:xfrm>
            <a:off x="5630908" y="1210555"/>
            <a:ext cx="944625" cy="927986"/>
            <a:chOff x="5630908" y="1210555"/>
            <a:chExt cx="944625" cy="927986"/>
          </a:xfrm>
        </p:grpSpPr>
        <p:sp>
          <p:nvSpPr>
            <p:cNvPr id="15" name="文本框 14"/>
            <p:cNvSpPr txBox="1"/>
            <p:nvPr/>
          </p:nvSpPr>
          <p:spPr>
            <a:xfrm>
              <a:off x="5723807" y="1348904"/>
              <a:ext cx="758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kern="100" dirty="0">
                  <a:solidFill>
                    <a:schemeClr val="accent6"/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rPr>
                <a:t>02</a:t>
              </a:r>
              <a:endParaRPr lang="zh-CN" altLang="en-US" sz="4000" kern="100" dirty="0">
                <a:solidFill>
                  <a:schemeClr val="accent6"/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5630908" y="1210555"/>
              <a:ext cx="944625" cy="927986"/>
              <a:chOff x="3627746" y="1200316"/>
              <a:chExt cx="944625" cy="927986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4339636" y="1200316"/>
                <a:ext cx="232735" cy="235114"/>
                <a:chOff x="4387704" y="1106340"/>
                <a:chExt cx="232735" cy="235114"/>
              </a:xfrm>
            </p:grpSpPr>
            <p:cxnSp>
              <p:nvCxnSpPr>
                <p:cNvPr id="31" name="直接连接符 30"/>
                <p:cNvCxnSpPr/>
                <p:nvPr/>
              </p:nvCxnSpPr>
              <p:spPr>
                <a:xfrm flipH="1">
                  <a:off x="4387704" y="1108721"/>
                  <a:ext cx="232735" cy="232733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 flipH="1">
                  <a:off x="4425478" y="1106340"/>
                  <a:ext cx="128616" cy="128617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7"/>
              <p:cNvGrpSpPr/>
              <p:nvPr/>
            </p:nvGrpSpPr>
            <p:grpSpPr>
              <a:xfrm flipH="1" flipV="1">
                <a:off x="3627746" y="1893188"/>
                <a:ext cx="232735" cy="235114"/>
                <a:chOff x="4387704" y="1106340"/>
                <a:chExt cx="232735" cy="235114"/>
              </a:xfrm>
            </p:grpSpPr>
            <p:cxnSp>
              <p:nvCxnSpPr>
                <p:cNvPr id="29" name="直接连接符 28"/>
                <p:cNvCxnSpPr/>
                <p:nvPr/>
              </p:nvCxnSpPr>
              <p:spPr>
                <a:xfrm flipH="1">
                  <a:off x="4387704" y="1108721"/>
                  <a:ext cx="232735" cy="232733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 flipH="1">
                  <a:off x="4425478" y="1106340"/>
                  <a:ext cx="128616" cy="128617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1" name="组合 50"/>
          <p:cNvGrpSpPr/>
          <p:nvPr/>
        </p:nvGrpSpPr>
        <p:grpSpPr>
          <a:xfrm>
            <a:off x="7685018" y="1210555"/>
            <a:ext cx="944625" cy="927986"/>
            <a:chOff x="7685018" y="1210555"/>
            <a:chExt cx="944625" cy="927986"/>
          </a:xfrm>
        </p:grpSpPr>
        <p:sp>
          <p:nvSpPr>
            <p:cNvPr id="16" name="文本框 15"/>
            <p:cNvSpPr txBox="1"/>
            <p:nvPr/>
          </p:nvSpPr>
          <p:spPr>
            <a:xfrm>
              <a:off x="7777917" y="1348904"/>
              <a:ext cx="758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kern="100" dirty="0">
                  <a:solidFill>
                    <a:schemeClr val="accent6"/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rPr>
                <a:t>03</a:t>
              </a:r>
              <a:endParaRPr lang="zh-CN" altLang="en-US" sz="4000" kern="100" dirty="0">
                <a:solidFill>
                  <a:schemeClr val="accent6"/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7685018" y="1210555"/>
              <a:ext cx="944625" cy="927986"/>
              <a:chOff x="3627746" y="1200316"/>
              <a:chExt cx="944625" cy="927986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4339636" y="1200316"/>
                <a:ext cx="232735" cy="235114"/>
                <a:chOff x="4387704" y="1106340"/>
                <a:chExt cx="232735" cy="235114"/>
              </a:xfrm>
            </p:grpSpPr>
            <p:cxnSp>
              <p:nvCxnSpPr>
                <p:cNvPr id="38" name="直接连接符 37"/>
                <p:cNvCxnSpPr/>
                <p:nvPr/>
              </p:nvCxnSpPr>
              <p:spPr>
                <a:xfrm flipH="1">
                  <a:off x="4387704" y="1108721"/>
                  <a:ext cx="232735" cy="232733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 flipH="1">
                  <a:off x="4425478" y="1106340"/>
                  <a:ext cx="128616" cy="128617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flipH="1" flipV="1">
                <a:off x="3627746" y="1893188"/>
                <a:ext cx="232735" cy="235114"/>
                <a:chOff x="4387704" y="1106340"/>
                <a:chExt cx="232735" cy="235114"/>
              </a:xfrm>
            </p:grpSpPr>
            <p:cxnSp>
              <p:nvCxnSpPr>
                <p:cNvPr id="36" name="直接连接符 35"/>
                <p:cNvCxnSpPr/>
                <p:nvPr/>
              </p:nvCxnSpPr>
              <p:spPr>
                <a:xfrm flipH="1">
                  <a:off x="4387704" y="1108721"/>
                  <a:ext cx="232735" cy="232733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 flipH="1">
                  <a:off x="4425478" y="1106340"/>
                  <a:ext cx="128616" cy="128617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2" name="组合 51"/>
          <p:cNvGrpSpPr/>
          <p:nvPr/>
        </p:nvGrpSpPr>
        <p:grpSpPr>
          <a:xfrm>
            <a:off x="9739127" y="1210555"/>
            <a:ext cx="944625" cy="927986"/>
            <a:chOff x="9739127" y="1210555"/>
            <a:chExt cx="944625" cy="927986"/>
          </a:xfrm>
        </p:grpSpPr>
        <p:sp>
          <p:nvSpPr>
            <p:cNvPr id="17" name="文本框 16"/>
            <p:cNvSpPr txBox="1"/>
            <p:nvPr/>
          </p:nvSpPr>
          <p:spPr>
            <a:xfrm>
              <a:off x="9832026" y="1348904"/>
              <a:ext cx="758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kern="100" dirty="0">
                  <a:solidFill>
                    <a:schemeClr val="accent6"/>
                  </a:solidFill>
                  <a:latin typeface="造字工房俊雅（非商用）常规体" pitchFamily="2" charset="-122"/>
                  <a:ea typeface="造字工房俊雅（非商用）常规体" pitchFamily="2" charset="-122"/>
                </a:rPr>
                <a:t>04</a:t>
              </a:r>
              <a:endParaRPr lang="zh-CN" altLang="en-US" sz="4000" kern="100" dirty="0">
                <a:solidFill>
                  <a:schemeClr val="accent6"/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9739127" y="1210555"/>
              <a:ext cx="944625" cy="927986"/>
              <a:chOff x="3627746" y="1200316"/>
              <a:chExt cx="944625" cy="927986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4339636" y="1200316"/>
                <a:ext cx="232735" cy="235114"/>
                <a:chOff x="4387704" y="1106340"/>
                <a:chExt cx="232735" cy="235114"/>
              </a:xfrm>
            </p:grpSpPr>
            <p:cxnSp>
              <p:nvCxnSpPr>
                <p:cNvPr id="45" name="直接连接符 44"/>
                <p:cNvCxnSpPr/>
                <p:nvPr/>
              </p:nvCxnSpPr>
              <p:spPr>
                <a:xfrm flipH="1">
                  <a:off x="4387704" y="1108721"/>
                  <a:ext cx="232735" cy="232733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 flipH="1">
                  <a:off x="4425478" y="1106340"/>
                  <a:ext cx="128616" cy="128617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组合 41"/>
              <p:cNvGrpSpPr/>
              <p:nvPr/>
            </p:nvGrpSpPr>
            <p:grpSpPr>
              <a:xfrm flipH="1" flipV="1">
                <a:off x="3627746" y="1893188"/>
                <a:ext cx="232735" cy="235114"/>
                <a:chOff x="4387704" y="1106340"/>
                <a:chExt cx="232735" cy="23511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 flipH="1">
                  <a:off x="4387704" y="1108721"/>
                  <a:ext cx="232735" cy="232733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 flipH="1">
                  <a:off x="4425478" y="1106340"/>
                  <a:ext cx="128616" cy="128617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8" name="矩形 47"/>
          <p:cNvSpPr/>
          <p:nvPr/>
        </p:nvSpPr>
        <p:spPr>
          <a:xfrm>
            <a:off x="0" y="4303285"/>
            <a:ext cx="12192000" cy="2556000"/>
          </a:xfrm>
          <a:prstGeom prst="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210285" y="181013"/>
            <a:ext cx="459784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rgbClr val="0CA79F"/>
                </a:solidFill>
                <a:latin typeface="华文细黑" panose="02010600040101010101" pitchFamily="2" charset="-122"/>
                <a:ea typeface="造字工房俊雅（非商用）常规体" pitchFamily="2" charset="-122"/>
              </a:rPr>
              <a:t>您的内容打在这里</a:t>
            </a:r>
            <a:endParaRPr lang="zh-CN" altLang="en-US" sz="2800" dirty="0">
              <a:solidFill>
                <a:srgbClr val="0CA79F"/>
              </a:solidFill>
              <a:latin typeface="华文细黑" panose="02010600040101010101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8" grpId="0" animBg="1"/>
      <p:bldP spid="48" grpId="0" animBg="1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1244804" y="1932645"/>
            <a:ext cx="1367790" cy="1216613"/>
          </a:xfrm>
          <a:prstGeom prst="round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46518" y="1876154"/>
            <a:ext cx="2883475" cy="445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46518" y="2337819"/>
            <a:ext cx="270587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dolor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eiusmod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6562007" y="1932645"/>
            <a:ext cx="1367790" cy="1216613"/>
          </a:xfrm>
          <a:prstGeom prst="round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63721" y="1876154"/>
            <a:ext cx="2883475" cy="445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63721" y="2337819"/>
            <a:ext cx="270587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dolor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eiusmod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1244804" y="4066246"/>
            <a:ext cx="1367790" cy="1216613"/>
          </a:xfrm>
          <a:prstGeom prst="round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46518" y="4009755"/>
            <a:ext cx="2883475" cy="445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46518" y="4471420"/>
            <a:ext cx="270587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dolor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eiusmod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6562007" y="4066246"/>
            <a:ext cx="1367790" cy="1216613"/>
          </a:xfrm>
          <a:prstGeom prst="round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063721" y="4009755"/>
            <a:ext cx="2883475" cy="445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063721" y="4471420"/>
            <a:ext cx="270587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dolor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eiusmod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4" name="自由: 形状 50"/>
          <p:cNvSpPr/>
          <p:nvPr/>
        </p:nvSpPr>
        <p:spPr bwMode="auto">
          <a:xfrm>
            <a:off x="7008442" y="4433700"/>
            <a:ext cx="474920" cy="481704"/>
          </a:xfrm>
          <a:custGeom>
            <a:avLst/>
            <a:gdLst>
              <a:gd name="connsiteX0" fmla="*/ 463550 w 1111250"/>
              <a:gd name="connsiteY0" fmla="*/ 776288 h 1127126"/>
              <a:gd name="connsiteX1" fmla="*/ 1038224 w 1111250"/>
              <a:gd name="connsiteY1" fmla="*/ 833313 h 1127126"/>
              <a:gd name="connsiteX2" fmla="*/ 942446 w 1111250"/>
              <a:gd name="connsiteY2" fmla="*/ 963655 h 1127126"/>
              <a:gd name="connsiteX3" fmla="*/ 758870 w 1111250"/>
              <a:gd name="connsiteY3" fmla="*/ 1085851 h 1127126"/>
              <a:gd name="connsiteX4" fmla="*/ 463550 w 1111250"/>
              <a:gd name="connsiteY4" fmla="*/ 776288 h 1127126"/>
              <a:gd name="connsiteX5" fmla="*/ 342968 w 1111250"/>
              <a:gd name="connsiteY5" fmla="*/ 652463 h 1127126"/>
              <a:gd name="connsiteX6" fmla="*/ 711200 w 1111250"/>
              <a:gd name="connsiteY6" fmla="*/ 1102575 h 1127126"/>
              <a:gd name="connsiteX7" fmla="*/ 559104 w 1111250"/>
              <a:gd name="connsiteY7" fmla="*/ 1127126 h 1127126"/>
              <a:gd name="connsiteX8" fmla="*/ 334962 w 1111250"/>
              <a:gd name="connsiteY8" fmla="*/ 1078023 h 1127126"/>
              <a:gd name="connsiteX9" fmla="*/ 342968 w 1111250"/>
              <a:gd name="connsiteY9" fmla="*/ 652463 h 1127126"/>
              <a:gd name="connsiteX10" fmla="*/ 342900 w 1111250"/>
              <a:gd name="connsiteY10" fmla="*/ 473075 h 1127126"/>
              <a:gd name="connsiteX11" fmla="*/ 287044 w 1111250"/>
              <a:gd name="connsiteY11" fmla="*/ 1062038 h 1127126"/>
              <a:gd name="connsiteX12" fmla="*/ 167356 w 1111250"/>
              <a:gd name="connsiteY12" fmla="*/ 963878 h 1127126"/>
              <a:gd name="connsiteX13" fmla="*/ 39688 w 1111250"/>
              <a:gd name="connsiteY13" fmla="*/ 775737 h 1127126"/>
              <a:gd name="connsiteX14" fmla="*/ 342900 w 1111250"/>
              <a:gd name="connsiteY14" fmla="*/ 473075 h 1127126"/>
              <a:gd name="connsiteX15" fmla="*/ 1087276 w 1111250"/>
              <a:gd name="connsiteY15" fmla="*/ 407988 h 1127126"/>
              <a:gd name="connsiteX16" fmla="*/ 1111250 w 1111250"/>
              <a:gd name="connsiteY16" fmla="*/ 563293 h 1127126"/>
              <a:gd name="connsiteX17" fmla="*/ 1063302 w 1111250"/>
              <a:gd name="connsiteY17" fmla="*/ 792163 h 1127126"/>
              <a:gd name="connsiteX18" fmla="*/ 639762 w 1111250"/>
              <a:gd name="connsiteY18" fmla="*/ 775815 h 1127126"/>
              <a:gd name="connsiteX19" fmla="*/ 1087276 w 1111250"/>
              <a:gd name="connsiteY19" fmla="*/ 407988 h 1127126"/>
              <a:gd name="connsiteX20" fmla="*/ 47948 w 1111250"/>
              <a:gd name="connsiteY20" fmla="*/ 342900 h 1127126"/>
              <a:gd name="connsiteX21" fmla="*/ 471488 w 1111250"/>
              <a:gd name="connsiteY21" fmla="*/ 351079 h 1127126"/>
              <a:gd name="connsiteX22" fmla="*/ 23974 w 1111250"/>
              <a:gd name="connsiteY22" fmla="*/ 719138 h 1127126"/>
              <a:gd name="connsiteX23" fmla="*/ 0 w 1111250"/>
              <a:gd name="connsiteY23" fmla="*/ 563735 h 1127126"/>
              <a:gd name="connsiteX24" fmla="*/ 47948 w 1111250"/>
              <a:gd name="connsiteY24" fmla="*/ 342900 h 1127126"/>
              <a:gd name="connsiteX25" fmla="*/ 822910 w 1111250"/>
              <a:gd name="connsiteY25" fmla="*/ 73025 h 1127126"/>
              <a:gd name="connsiteX26" fmla="*/ 943226 w 1111250"/>
              <a:gd name="connsiteY26" fmla="*/ 162797 h 1127126"/>
              <a:gd name="connsiteX27" fmla="*/ 1071562 w 1111250"/>
              <a:gd name="connsiteY27" fmla="*/ 358664 h 1127126"/>
              <a:gd name="connsiteX28" fmla="*/ 766762 w 1111250"/>
              <a:gd name="connsiteY28" fmla="*/ 652463 h 1127126"/>
              <a:gd name="connsiteX29" fmla="*/ 822910 w 1111250"/>
              <a:gd name="connsiteY29" fmla="*/ 73025 h 1127126"/>
              <a:gd name="connsiteX30" fmla="*/ 351564 w 1111250"/>
              <a:gd name="connsiteY30" fmla="*/ 41275 h 1127126"/>
              <a:gd name="connsiteX31" fmla="*/ 647700 w 1111250"/>
              <a:gd name="connsiteY31" fmla="*/ 350838 h 1127126"/>
              <a:gd name="connsiteX32" fmla="*/ 71436 w 1111250"/>
              <a:gd name="connsiteY32" fmla="*/ 293813 h 1127126"/>
              <a:gd name="connsiteX33" fmla="*/ 167480 w 1111250"/>
              <a:gd name="connsiteY33" fmla="*/ 163471 h 1127126"/>
              <a:gd name="connsiteX34" fmla="*/ 351564 w 1111250"/>
              <a:gd name="connsiteY34" fmla="*/ 41275 h 1127126"/>
              <a:gd name="connsiteX35" fmla="*/ 559476 w 1111250"/>
              <a:gd name="connsiteY35" fmla="*/ 0 h 1127126"/>
              <a:gd name="connsiteX36" fmla="*/ 774700 w 1111250"/>
              <a:gd name="connsiteY36" fmla="*/ 48916 h 1127126"/>
              <a:gd name="connsiteX37" fmla="*/ 766728 w 1111250"/>
              <a:gd name="connsiteY37" fmla="*/ 481013 h 1127126"/>
              <a:gd name="connsiteX38" fmla="*/ 400050 w 1111250"/>
              <a:gd name="connsiteY38" fmla="*/ 24458 h 1127126"/>
              <a:gd name="connsiteX39" fmla="*/ 559476 w 1111250"/>
              <a:gd name="connsiteY39" fmla="*/ 0 h 112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1250" h="1127126">
                <a:moveTo>
                  <a:pt x="463550" y="776288"/>
                </a:moveTo>
                <a:cubicBezTo>
                  <a:pt x="463550" y="776288"/>
                  <a:pt x="463550" y="776288"/>
                  <a:pt x="1038224" y="833313"/>
                </a:cubicBezTo>
                <a:cubicBezTo>
                  <a:pt x="1014280" y="882191"/>
                  <a:pt x="982354" y="922923"/>
                  <a:pt x="942446" y="963655"/>
                </a:cubicBezTo>
                <a:cubicBezTo>
                  <a:pt x="886574" y="1020680"/>
                  <a:pt x="822722" y="1061412"/>
                  <a:pt x="758870" y="1085851"/>
                </a:cubicBezTo>
                <a:cubicBezTo>
                  <a:pt x="758870" y="1085851"/>
                  <a:pt x="758870" y="1085851"/>
                  <a:pt x="463550" y="776288"/>
                </a:cubicBezTo>
                <a:close/>
                <a:moveTo>
                  <a:pt x="342968" y="652463"/>
                </a:moveTo>
                <a:cubicBezTo>
                  <a:pt x="342968" y="652463"/>
                  <a:pt x="342968" y="652463"/>
                  <a:pt x="711200" y="1102575"/>
                </a:cubicBezTo>
                <a:cubicBezTo>
                  <a:pt x="663170" y="1118942"/>
                  <a:pt x="607134" y="1127126"/>
                  <a:pt x="559104" y="1127126"/>
                </a:cubicBezTo>
                <a:cubicBezTo>
                  <a:pt x="479054" y="1127126"/>
                  <a:pt x="399002" y="1110758"/>
                  <a:pt x="334962" y="1078023"/>
                </a:cubicBezTo>
                <a:cubicBezTo>
                  <a:pt x="334962" y="1078023"/>
                  <a:pt x="334962" y="1078023"/>
                  <a:pt x="342968" y="652463"/>
                </a:cubicBezTo>
                <a:close/>
                <a:moveTo>
                  <a:pt x="342900" y="473075"/>
                </a:moveTo>
                <a:cubicBezTo>
                  <a:pt x="342900" y="473075"/>
                  <a:pt x="342900" y="473075"/>
                  <a:pt x="287044" y="1062038"/>
                </a:cubicBezTo>
                <a:cubicBezTo>
                  <a:pt x="247148" y="1037498"/>
                  <a:pt x="199272" y="1004778"/>
                  <a:pt x="167356" y="963878"/>
                </a:cubicBezTo>
                <a:cubicBezTo>
                  <a:pt x="111500" y="906617"/>
                  <a:pt x="71604" y="841177"/>
                  <a:pt x="39688" y="775737"/>
                </a:cubicBezTo>
                <a:cubicBezTo>
                  <a:pt x="39688" y="775737"/>
                  <a:pt x="39688" y="775737"/>
                  <a:pt x="342900" y="473075"/>
                </a:cubicBezTo>
                <a:close/>
                <a:moveTo>
                  <a:pt x="1087276" y="407988"/>
                </a:moveTo>
                <a:cubicBezTo>
                  <a:pt x="1103258" y="457032"/>
                  <a:pt x="1111250" y="506075"/>
                  <a:pt x="1111250" y="563293"/>
                </a:cubicBezTo>
                <a:cubicBezTo>
                  <a:pt x="1111250" y="645032"/>
                  <a:pt x="1095268" y="718598"/>
                  <a:pt x="1063302" y="792163"/>
                </a:cubicBezTo>
                <a:cubicBezTo>
                  <a:pt x="1063302" y="792163"/>
                  <a:pt x="1063302" y="792163"/>
                  <a:pt x="639762" y="775815"/>
                </a:cubicBezTo>
                <a:cubicBezTo>
                  <a:pt x="639762" y="775815"/>
                  <a:pt x="639762" y="775815"/>
                  <a:pt x="1087276" y="407988"/>
                </a:cubicBezTo>
                <a:close/>
                <a:moveTo>
                  <a:pt x="47948" y="342900"/>
                </a:moveTo>
                <a:cubicBezTo>
                  <a:pt x="47948" y="342900"/>
                  <a:pt x="47948" y="342900"/>
                  <a:pt x="471488" y="351079"/>
                </a:cubicBezTo>
                <a:cubicBezTo>
                  <a:pt x="471488" y="351079"/>
                  <a:pt x="471488" y="351079"/>
                  <a:pt x="23974" y="719138"/>
                </a:cubicBezTo>
                <a:cubicBezTo>
                  <a:pt x="7992" y="670064"/>
                  <a:pt x="0" y="620989"/>
                  <a:pt x="0" y="563735"/>
                </a:cubicBezTo>
                <a:cubicBezTo>
                  <a:pt x="0" y="481945"/>
                  <a:pt x="23974" y="408333"/>
                  <a:pt x="47948" y="342900"/>
                </a:cubicBezTo>
                <a:close/>
                <a:moveTo>
                  <a:pt x="822910" y="73025"/>
                </a:moveTo>
                <a:cubicBezTo>
                  <a:pt x="863014" y="97508"/>
                  <a:pt x="911140" y="130153"/>
                  <a:pt x="943226" y="162797"/>
                </a:cubicBezTo>
                <a:cubicBezTo>
                  <a:pt x="999372" y="219925"/>
                  <a:pt x="1039478" y="285214"/>
                  <a:pt x="1071562" y="358664"/>
                </a:cubicBezTo>
                <a:cubicBezTo>
                  <a:pt x="1071562" y="358664"/>
                  <a:pt x="1071562" y="358664"/>
                  <a:pt x="766762" y="652463"/>
                </a:cubicBezTo>
                <a:cubicBezTo>
                  <a:pt x="766762" y="652463"/>
                  <a:pt x="766762" y="652463"/>
                  <a:pt x="822910" y="73025"/>
                </a:cubicBezTo>
                <a:close/>
                <a:moveTo>
                  <a:pt x="351564" y="41275"/>
                </a:moveTo>
                <a:cubicBezTo>
                  <a:pt x="351564" y="41275"/>
                  <a:pt x="351564" y="41275"/>
                  <a:pt x="647700" y="350838"/>
                </a:cubicBezTo>
                <a:cubicBezTo>
                  <a:pt x="647700" y="350838"/>
                  <a:pt x="647700" y="350838"/>
                  <a:pt x="71436" y="293813"/>
                </a:cubicBezTo>
                <a:cubicBezTo>
                  <a:pt x="95448" y="244935"/>
                  <a:pt x="127462" y="204203"/>
                  <a:pt x="167480" y="163471"/>
                </a:cubicBezTo>
                <a:cubicBezTo>
                  <a:pt x="223506" y="106446"/>
                  <a:pt x="287536" y="65714"/>
                  <a:pt x="351564" y="41275"/>
                </a:cubicBezTo>
                <a:close/>
                <a:moveTo>
                  <a:pt x="559476" y="0"/>
                </a:moveTo>
                <a:cubicBezTo>
                  <a:pt x="631218" y="0"/>
                  <a:pt x="710930" y="16305"/>
                  <a:pt x="774700" y="48916"/>
                </a:cubicBezTo>
                <a:cubicBezTo>
                  <a:pt x="774700" y="48916"/>
                  <a:pt x="774700" y="48916"/>
                  <a:pt x="766728" y="481013"/>
                </a:cubicBezTo>
                <a:cubicBezTo>
                  <a:pt x="766728" y="481013"/>
                  <a:pt x="766728" y="481013"/>
                  <a:pt x="400050" y="24458"/>
                </a:cubicBezTo>
                <a:cubicBezTo>
                  <a:pt x="447878" y="8153"/>
                  <a:pt x="503676" y="0"/>
                  <a:pt x="55947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994873" y="2321131"/>
            <a:ext cx="502058" cy="439640"/>
            <a:chOff x="10983913" y="2922588"/>
            <a:chExt cx="1174750" cy="1028700"/>
          </a:xfrm>
          <a:solidFill>
            <a:schemeClr val="bg1">
              <a:lumMod val="95000"/>
            </a:schemeClr>
          </a:solidFill>
        </p:grpSpPr>
        <p:sp>
          <p:nvSpPr>
            <p:cNvPr id="16" name="Freeform 21"/>
            <p:cNvSpPr>
              <a:spLocks noEditPoints="1"/>
            </p:cNvSpPr>
            <p:nvPr/>
          </p:nvSpPr>
          <p:spPr bwMode="auto">
            <a:xfrm>
              <a:off x="10983913" y="3078163"/>
              <a:ext cx="1077913" cy="873125"/>
            </a:xfrm>
            <a:custGeom>
              <a:avLst/>
              <a:gdLst>
                <a:gd name="T0" fmla="*/ 111 w 135"/>
                <a:gd name="T1" fmla="*/ 45 h 107"/>
                <a:gd name="T2" fmla="*/ 108 w 135"/>
                <a:gd name="T3" fmla="*/ 41 h 107"/>
                <a:gd name="T4" fmla="*/ 107 w 135"/>
                <a:gd name="T5" fmla="*/ 25 h 107"/>
                <a:gd name="T6" fmla="*/ 78 w 135"/>
                <a:gd name="T7" fmla="*/ 26 h 107"/>
                <a:gd name="T8" fmla="*/ 74 w 135"/>
                <a:gd name="T9" fmla="*/ 19 h 107"/>
                <a:gd name="T10" fmla="*/ 51 w 135"/>
                <a:gd name="T11" fmla="*/ 7 h 107"/>
                <a:gd name="T12" fmla="*/ 13 w 135"/>
                <a:gd name="T13" fmla="*/ 39 h 107"/>
                <a:gd name="T14" fmla="*/ 2 w 135"/>
                <a:gd name="T15" fmla="*/ 68 h 107"/>
                <a:gd name="T16" fmla="*/ 58 w 135"/>
                <a:gd name="T17" fmla="*/ 105 h 107"/>
                <a:gd name="T18" fmla="*/ 125 w 135"/>
                <a:gd name="T19" fmla="*/ 76 h 107"/>
                <a:gd name="T20" fmla="*/ 111 w 135"/>
                <a:gd name="T21" fmla="*/ 45 h 107"/>
                <a:gd name="T22" fmla="*/ 60 w 135"/>
                <a:gd name="T23" fmla="*/ 97 h 107"/>
                <a:gd name="T24" fmla="*/ 16 w 135"/>
                <a:gd name="T25" fmla="*/ 70 h 107"/>
                <a:gd name="T26" fmla="*/ 60 w 135"/>
                <a:gd name="T27" fmla="*/ 40 h 107"/>
                <a:gd name="T28" fmla="*/ 103 w 135"/>
                <a:gd name="T29" fmla="*/ 65 h 107"/>
                <a:gd name="T30" fmla="*/ 60 w 135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07">
                  <a:moveTo>
                    <a:pt x="111" y="45"/>
                  </a:moveTo>
                  <a:cubicBezTo>
                    <a:pt x="105" y="44"/>
                    <a:pt x="108" y="41"/>
                    <a:pt x="108" y="41"/>
                  </a:cubicBezTo>
                  <a:cubicBezTo>
                    <a:pt x="108" y="41"/>
                    <a:pt x="114" y="32"/>
                    <a:pt x="107" y="25"/>
                  </a:cubicBezTo>
                  <a:cubicBezTo>
                    <a:pt x="99" y="17"/>
                    <a:pt x="78" y="26"/>
                    <a:pt x="78" y="26"/>
                  </a:cubicBezTo>
                  <a:cubicBezTo>
                    <a:pt x="71" y="28"/>
                    <a:pt x="73" y="25"/>
                    <a:pt x="74" y="19"/>
                  </a:cubicBezTo>
                  <a:cubicBezTo>
                    <a:pt x="74" y="12"/>
                    <a:pt x="71" y="0"/>
                    <a:pt x="51" y="7"/>
                  </a:cubicBezTo>
                  <a:cubicBezTo>
                    <a:pt x="30" y="14"/>
                    <a:pt x="13" y="39"/>
                    <a:pt x="13" y="39"/>
                  </a:cubicBezTo>
                  <a:cubicBezTo>
                    <a:pt x="0" y="55"/>
                    <a:pt x="2" y="68"/>
                    <a:pt x="2" y="68"/>
                  </a:cubicBezTo>
                  <a:cubicBezTo>
                    <a:pt x="5" y="96"/>
                    <a:pt x="35" y="103"/>
                    <a:pt x="58" y="105"/>
                  </a:cubicBezTo>
                  <a:cubicBezTo>
                    <a:pt x="82" y="107"/>
                    <a:pt x="115" y="97"/>
                    <a:pt x="125" y="76"/>
                  </a:cubicBezTo>
                  <a:cubicBezTo>
                    <a:pt x="135" y="54"/>
                    <a:pt x="117" y="46"/>
                    <a:pt x="111" y="45"/>
                  </a:cubicBezTo>
                  <a:close/>
                  <a:moveTo>
                    <a:pt x="60" y="97"/>
                  </a:moveTo>
                  <a:cubicBezTo>
                    <a:pt x="36" y="98"/>
                    <a:pt x="16" y="86"/>
                    <a:pt x="16" y="70"/>
                  </a:cubicBezTo>
                  <a:cubicBezTo>
                    <a:pt x="16" y="54"/>
                    <a:pt x="36" y="41"/>
                    <a:pt x="60" y="40"/>
                  </a:cubicBezTo>
                  <a:cubicBezTo>
                    <a:pt x="84" y="39"/>
                    <a:pt x="103" y="49"/>
                    <a:pt x="103" y="65"/>
                  </a:cubicBezTo>
                  <a:cubicBezTo>
                    <a:pt x="103" y="81"/>
                    <a:pt x="84" y="96"/>
                    <a:pt x="60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Freeform 22"/>
            <p:cNvSpPr>
              <a:spLocks noEditPoints="1"/>
            </p:cNvSpPr>
            <p:nvPr/>
          </p:nvSpPr>
          <p:spPr bwMode="auto">
            <a:xfrm>
              <a:off x="11231563" y="3470276"/>
              <a:ext cx="415925" cy="382588"/>
            </a:xfrm>
            <a:custGeom>
              <a:avLst/>
              <a:gdLst>
                <a:gd name="T0" fmla="*/ 24 w 52"/>
                <a:gd name="T1" fmla="*/ 3 h 47"/>
                <a:gd name="T2" fmla="*/ 2 w 52"/>
                <a:gd name="T3" fmla="*/ 28 h 47"/>
                <a:gd name="T4" fmla="*/ 9 w 52"/>
                <a:gd name="T5" fmla="*/ 39 h 47"/>
                <a:gd name="T6" fmla="*/ 45 w 52"/>
                <a:gd name="T7" fmla="*/ 33 h 47"/>
                <a:gd name="T8" fmla="*/ 24 w 52"/>
                <a:gd name="T9" fmla="*/ 3 h 47"/>
                <a:gd name="T10" fmla="*/ 18 w 52"/>
                <a:gd name="T11" fmla="*/ 35 h 47"/>
                <a:gd name="T12" fmla="*/ 10 w 52"/>
                <a:gd name="T13" fmla="*/ 29 h 47"/>
                <a:gd name="T14" fmla="*/ 17 w 52"/>
                <a:gd name="T15" fmla="*/ 20 h 47"/>
                <a:gd name="T16" fmla="*/ 26 w 52"/>
                <a:gd name="T17" fmla="*/ 27 h 47"/>
                <a:gd name="T18" fmla="*/ 18 w 52"/>
                <a:gd name="T19" fmla="*/ 35 h 47"/>
                <a:gd name="T20" fmla="*/ 32 w 52"/>
                <a:gd name="T21" fmla="*/ 22 h 47"/>
                <a:gd name="T22" fmla="*/ 28 w 52"/>
                <a:gd name="T23" fmla="*/ 22 h 47"/>
                <a:gd name="T24" fmla="*/ 29 w 52"/>
                <a:gd name="T25" fmla="*/ 17 h 47"/>
                <a:gd name="T26" fmla="*/ 33 w 52"/>
                <a:gd name="T27" fmla="*/ 18 h 47"/>
                <a:gd name="T28" fmla="*/ 32 w 52"/>
                <a:gd name="T29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47">
                  <a:moveTo>
                    <a:pt x="24" y="3"/>
                  </a:moveTo>
                  <a:cubicBezTo>
                    <a:pt x="0" y="6"/>
                    <a:pt x="2" y="28"/>
                    <a:pt x="2" y="28"/>
                  </a:cubicBezTo>
                  <a:cubicBezTo>
                    <a:pt x="2" y="28"/>
                    <a:pt x="2" y="35"/>
                    <a:pt x="9" y="39"/>
                  </a:cubicBezTo>
                  <a:cubicBezTo>
                    <a:pt x="23" y="47"/>
                    <a:pt x="38" y="42"/>
                    <a:pt x="45" y="33"/>
                  </a:cubicBezTo>
                  <a:cubicBezTo>
                    <a:pt x="52" y="23"/>
                    <a:pt x="48" y="0"/>
                    <a:pt x="24" y="3"/>
                  </a:cubicBezTo>
                  <a:close/>
                  <a:moveTo>
                    <a:pt x="18" y="35"/>
                  </a:moveTo>
                  <a:cubicBezTo>
                    <a:pt x="13" y="35"/>
                    <a:pt x="10" y="32"/>
                    <a:pt x="10" y="29"/>
                  </a:cubicBezTo>
                  <a:cubicBezTo>
                    <a:pt x="10" y="25"/>
                    <a:pt x="13" y="21"/>
                    <a:pt x="17" y="20"/>
                  </a:cubicBezTo>
                  <a:cubicBezTo>
                    <a:pt x="22" y="20"/>
                    <a:pt x="26" y="23"/>
                    <a:pt x="26" y="27"/>
                  </a:cubicBezTo>
                  <a:cubicBezTo>
                    <a:pt x="26" y="31"/>
                    <a:pt x="22" y="34"/>
                    <a:pt x="18" y="35"/>
                  </a:cubicBezTo>
                  <a:close/>
                  <a:moveTo>
                    <a:pt x="32" y="22"/>
                  </a:moveTo>
                  <a:cubicBezTo>
                    <a:pt x="30" y="24"/>
                    <a:pt x="29" y="23"/>
                    <a:pt x="28" y="22"/>
                  </a:cubicBezTo>
                  <a:cubicBezTo>
                    <a:pt x="27" y="21"/>
                    <a:pt x="27" y="18"/>
                    <a:pt x="29" y="17"/>
                  </a:cubicBezTo>
                  <a:cubicBezTo>
                    <a:pt x="31" y="16"/>
                    <a:pt x="32" y="16"/>
                    <a:pt x="33" y="18"/>
                  </a:cubicBezTo>
                  <a:cubicBezTo>
                    <a:pt x="34" y="19"/>
                    <a:pt x="33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8" name="Freeform 23"/>
            <p:cNvSpPr/>
            <p:nvPr/>
          </p:nvSpPr>
          <p:spPr bwMode="auto">
            <a:xfrm>
              <a:off x="11758613" y="2922588"/>
              <a:ext cx="400050" cy="457200"/>
            </a:xfrm>
            <a:custGeom>
              <a:avLst/>
              <a:gdLst>
                <a:gd name="T0" fmla="*/ 49 w 50"/>
                <a:gd name="T1" fmla="*/ 51 h 56"/>
                <a:gd name="T2" fmla="*/ 49 w 50"/>
                <a:gd name="T3" fmla="*/ 50 h 56"/>
                <a:gd name="T4" fmla="*/ 50 w 50"/>
                <a:gd name="T5" fmla="*/ 43 h 56"/>
                <a:gd name="T6" fmla="*/ 6 w 50"/>
                <a:gd name="T7" fmla="*/ 0 h 56"/>
                <a:gd name="T8" fmla="*/ 0 w 50"/>
                <a:gd name="T9" fmla="*/ 6 h 56"/>
                <a:gd name="T10" fmla="*/ 6 w 50"/>
                <a:gd name="T11" fmla="*/ 12 h 56"/>
                <a:gd name="T12" fmla="*/ 38 w 50"/>
                <a:gd name="T13" fmla="*/ 43 h 56"/>
                <a:gd name="T14" fmla="*/ 37 w 50"/>
                <a:gd name="T15" fmla="*/ 49 h 56"/>
                <a:gd name="T16" fmla="*/ 37 w 50"/>
                <a:gd name="T17" fmla="*/ 49 h 56"/>
                <a:gd name="T18" fmla="*/ 37 w 50"/>
                <a:gd name="T19" fmla="*/ 50 h 56"/>
                <a:gd name="T20" fmla="*/ 43 w 50"/>
                <a:gd name="T21" fmla="*/ 56 h 56"/>
                <a:gd name="T22" fmla="*/ 49 w 50"/>
                <a:gd name="T23" fmla="*/ 51 h 56"/>
                <a:gd name="T24" fmla="*/ 49 w 50"/>
                <a:gd name="T25" fmla="*/ 51 h 56"/>
                <a:gd name="T26" fmla="*/ 49 w 50"/>
                <a:gd name="T27" fmla="*/ 5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56">
                  <a:moveTo>
                    <a:pt x="49" y="51"/>
                  </a:moveTo>
                  <a:cubicBezTo>
                    <a:pt x="49" y="51"/>
                    <a:pt x="49" y="50"/>
                    <a:pt x="49" y="50"/>
                  </a:cubicBezTo>
                  <a:cubicBezTo>
                    <a:pt x="50" y="48"/>
                    <a:pt x="50" y="46"/>
                    <a:pt x="50" y="43"/>
                  </a:cubicBezTo>
                  <a:cubicBezTo>
                    <a:pt x="50" y="19"/>
                    <a:pt x="30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24" y="12"/>
                    <a:pt x="38" y="26"/>
                    <a:pt x="38" y="43"/>
                  </a:cubicBezTo>
                  <a:cubicBezTo>
                    <a:pt x="38" y="45"/>
                    <a:pt x="38" y="47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50"/>
                    <a:pt x="37" y="50"/>
                  </a:cubicBezTo>
                  <a:cubicBezTo>
                    <a:pt x="37" y="53"/>
                    <a:pt x="40" y="56"/>
                    <a:pt x="43" y="56"/>
                  </a:cubicBezTo>
                  <a:cubicBezTo>
                    <a:pt x="46" y="56"/>
                    <a:pt x="48" y="54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Freeform 24"/>
            <p:cNvSpPr/>
            <p:nvPr/>
          </p:nvSpPr>
          <p:spPr bwMode="auto">
            <a:xfrm>
              <a:off x="11766550" y="3078163"/>
              <a:ext cx="231775" cy="260350"/>
            </a:xfrm>
            <a:custGeom>
              <a:avLst/>
              <a:gdLst>
                <a:gd name="T0" fmla="*/ 29 w 29"/>
                <a:gd name="T1" fmla="*/ 27 h 32"/>
                <a:gd name="T2" fmla="*/ 29 w 29"/>
                <a:gd name="T3" fmla="*/ 24 h 32"/>
                <a:gd name="T4" fmla="*/ 5 w 29"/>
                <a:gd name="T5" fmla="*/ 0 h 32"/>
                <a:gd name="T6" fmla="*/ 0 w 29"/>
                <a:gd name="T7" fmla="*/ 5 h 32"/>
                <a:gd name="T8" fmla="*/ 5 w 29"/>
                <a:gd name="T9" fmla="*/ 10 h 32"/>
                <a:gd name="T10" fmla="*/ 19 w 29"/>
                <a:gd name="T11" fmla="*/ 24 h 32"/>
                <a:gd name="T12" fmla="*/ 19 w 29"/>
                <a:gd name="T13" fmla="*/ 26 h 32"/>
                <a:gd name="T14" fmla="*/ 19 w 29"/>
                <a:gd name="T15" fmla="*/ 26 h 32"/>
                <a:gd name="T16" fmla="*/ 19 w 29"/>
                <a:gd name="T17" fmla="*/ 27 h 32"/>
                <a:gd name="T18" fmla="*/ 24 w 29"/>
                <a:gd name="T19" fmla="*/ 32 h 32"/>
                <a:gd name="T20" fmla="*/ 29 w 29"/>
                <a:gd name="T21" fmla="*/ 27 h 32"/>
                <a:gd name="T22" fmla="*/ 29 w 29"/>
                <a:gd name="T23" fmla="*/ 27 h 32"/>
                <a:gd name="T24" fmla="*/ 29 w 29"/>
                <a:gd name="T25" fmla="*/ 27 h 32"/>
                <a:gd name="T26" fmla="*/ 29 w 29"/>
                <a:gd name="T27" fmla="*/ 27 h 32"/>
                <a:gd name="T28" fmla="*/ 29 w 29"/>
                <a:gd name="T29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32">
                  <a:moveTo>
                    <a:pt x="29" y="27"/>
                  </a:moveTo>
                  <a:cubicBezTo>
                    <a:pt x="29" y="26"/>
                    <a:pt x="29" y="25"/>
                    <a:pt x="29" y="24"/>
                  </a:cubicBezTo>
                  <a:cubicBezTo>
                    <a:pt x="29" y="11"/>
                    <a:pt x="19" y="0"/>
                    <a:pt x="5" y="0"/>
                  </a:cubicBezTo>
                  <a:cubicBezTo>
                    <a:pt x="3" y="0"/>
                    <a:pt x="0" y="3"/>
                    <a:pt x="0" y="5"/>
                  </a:cubicBezTo>
                  <a:cubicBezTo>
                    <a:pt x="0" y="8"/>
                    <a:pt x="3" y="10"/>
                    <a:pt x="5" y="10"/>
                  </a:cubicBezTo>
                  <a:cubicBezTo>
                    <a:pt x="13" y="10"/>
                    <a:pt x="19" y="17"/>
                    <a:pt x="19" y="24"/>
                  </a:cubicBezTo>
                  <a:cubicBezTo>
                    <a:pt x="19" y="25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7"/>
                    <a:pt x="19" y="27"/>
                  </a:cubicBezTo>
                  <a:cubicBezTo>
                    <a:pt x="19" y="30"/>
                    <a:pt x="22" y="32"/>
                    <a:pt x="24" y="32"/>
                  </a:cubicBezTo>
                  <a:cubicBezTo>
                    <a:pt x="27" y="32"/>
                    <a:pt x="29" y="30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0" name="自由: 形状 44"/>
          <p:cNvSpPr/>
          <p:nvPr/>
        </p:nvSpPr>
        <p:spPr bwMode="auto">
          <a:xfrm>
            <a:off x="1738610" y="4440268"/>
            <a:ext cx="380178" cy="468568"/>
          </a:xfrm>
          <a:custGeom>
            <a:avLst/>
            <a:gdLst>
              <a:gd name="connsiteX0" fmla="*/ 458304 w 889564"/>
              <a:gd name="connsiteY0" fmla="*/ 0 h 1096384"/>
              <a:gd name="connsiteX1" fmla="*/ 801998 w 889564"/>
              <a:gd name="connsiteY1" fmla="*/ 351632 h 1096384"/>
              <a:gd name="connsiteX2" fmla="*/ 797105 w 889564"/>
              <a:gd name="connsiteY2" fmla="*/ 401295 h 1096384"/>
              <a:gd name="connsiteX3" fmla="*/ 812113 w 889564"/>
              <a:gd name="connsiteY3" fmla="*/ 406163 h 1096384"/>
              <a:gd name="connsiteX4" fmla="*/ 841685 w 889564"/>
              <a:gd name="connsiteY4" fmla="*/ 477838 h 1096384"/>
              <a:gd name="connsiteX5" fmla="*/ 827503 w 889564"/>
              <a:gd name="connsiteY5" fmla="*/ 532842 h 1096384"/>
              <a:gd name="connsiteX6" fmla="*/ 814948 w 889564"/>
              <a:gd name="connsiteY6" fmla="*/ 546443 h 1096384"/>
              <a:gd name="connsiteX7" fmla="*/ 829134 w 889564"/>
              <a:gd name="connsiteY7" fmla="*/ 564356 h 1096384"/>
              <a:gd name="connsiteX8" fmla="*/ 865224 w 889564"/>
              <a:gd name="connsiteY8" fmla="*/ 636814 h 1096384"/>
              <a:gd name="connsiteX9" fmla="*/ 865224 w 889564"/>
              <a:gd name="connsiteY9" fmla="*/ 849086 h 1096384"/>
              <a:gd name="connsiteX10" fmla="*/ 806281 w 889564"/>
              <a:gd name="connsiteY10" fmla="*/ 808264 h 1096384"/>
              <a:gd name="connsiteX11" fmla="*/ 773495 w 889564"/>
              <a:gd name="connsiteY11" fmla="*/ 765188 h 1096384"/>
              <a:gd name="connsiteX12" fmla="*/ 769873 w 889564"/>
              <a:gd name="connsiteY12" fmla="*/ 795771 h 1096384"/>
              <a:gd name="connsiteX13" fmla="*/ 720069 w 889564"/>
              <a:gd name="connsiteY13" fmla="*/ 896529 h 1096384"/>
              <a:gd name="connsiteX14" fmla="*/ 703743 w 889564"/>
              <a:gd name="connsiteY14" fmla="*/ 913375 h 1096384"/>
              <a:gd name="connsiteX15" fmla="*/ 716396 w 889564"/>
              <a:gd name="connsiteY15" fmla="*/ 916795 h 1096384"/>
              <a:gd name="connsiteX16" fmla="*/ 809865 w 889564"/>
              <a:gd name="connsiteY16" fmla="*/ 1021496 h 1096384"/>
              <a:gd name="connsiteX17" fmla="*/ 625679 w 889564"/>
              <a:gd name="connsiteY17" fmla="*/ 1086950 h 1096384"/>
              <a:gd name="connsiteX18" fmla="*/ 506559 w 889564"/>
              <a:gd name="connsiteY18" fmla="*/ 1045018 h 1096384"/>
              <a:gd name="connsiteX19" fmla="*/ 481012 w 889564"/>
              <a:gd name="connsiteY19" fmla="*/ 1017725 h 1096384"/>
              <a:gd name="connsiteX20" fmla="*/ 445604 w 889564"/>
              <a:gd name="connsiteY20" fmla="*/ 1020764 h 1096384"/>
              <a:gd name="connsiteX21" fmla="*/ 430677 w 889564"/>
              <a:gd name="connsiteY21" fmla="*/ 1019483 h 1096384"/>
              <a:gd name="connsiteX22" fmla="*/ 399531 w 889564"/>
              <a:gd name="connsiteY22" fmla="*/ 1050132 h 1096384"/>
              <a:gd name="connsiteX23" fmla="*/ 273428 w 889564"/>
              <a:gd name="connsiteY23" fmla="*/ 1095131 h 1096384"/>
              <a:gd name="connsiteX24" fmla="*/ 89278 w 889564"/>
              <a:gd name="connsiteY24" fmla="*/ 1021496 h 1096384"/>
              <a:gd name="connsiteX25" fmla="*/ 182730 w 889564"/>
              <a:gd name="connsiteY25" fmla="*/ 920247 h 1096384"/>
              <a:gd name="connsiteX26" fmla="*/ 192280 w 889564"/>
              <a:gd name="connsiteY26" fmla="*/ 918343 h 1096384"/>
              <a:gd name="connsiteX27" fmla="*/ 171139 w 889564"/>
              <a:gd name="connsiteY27" fmla="*/ 896529 h 1096384"/>
              <a:gd name="connsiteX28" fmla="*/ 118424 w 889564"/>
              <a:gd name="connsiteY28" fmla="*/ 781895 h 1096384"/>
              <a:gd name="connsiteX29" fmla="*/ 116884 w 889564"/>
              <a:gd name="connsiteY29" fmla="*/ 764571 h 1096384"/>
              <a:gd name="connsiteX30" fmla="*/ 88856 w 889564"/>
              <a:gd name="connsiteY30" fmla="*/ 798489 h 1096384"/>
              <a:gd name="connsiteX31" fmla="*/ 25958 w 889564"/>
              <a:gd name="connsiteY31" fmla="*/ 833207 h 1096384"/>
              <a:gd name="connsiteX32" fmla="*/ 33945 w 889564"/>
              <a:gd name="connsiteY32" fmla="*/ 612643 h 1096384"/>
              <a:gd name="connsiteX33" fmla="*/ 74754 w 889564"/>
              <a:gd name="connsiteY33" fmla="*/ 546143 h 1096384"/>
              <a:gd name="connsiteX34" fmla="*/ 99228 w 889564"/>
              <a:gd name="connsiteY34" fmla="*/ 520162 h 1096384"/>
              <a:gd name="connsiteX35" fmla="*/ 89210 w 889564"/>
              <a:gd name="connsiteY35" fmla="*/ 477838 h 1096384"/>
              <a:gd name="connsiteX36" fmla="*/ 116358 w 889564"/>
              <a:gd name="connsiteY36" fmla="*/ 406163 h 1096384"/>
              <a:gd name="connsiteX37" fmla="*/ 119861 w 889564"/>
              <a:gd name="connsiteY37" fmla="*/ 404925 h 1096384"/>
              <a:gd name="connsiteX38" fmla="*/ 114610 w 889564"/>
              <a:gd name="connsiteY38" fmla="*/ 351632 h 1096384"/>
              <a:gd name="connsiteX39" fmla="*/ 458304 w 889564"/>
              <a:gd name="connsiteY39" fmla="*/ 0 h 109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89564" h="1096384">
                <a:moveTo>
                  <a:pt x="458304" y="0"/>
                </a:moveTo>
                <a:cubicBezTo>
                  <a:pt x="648121" y="0"/>
                  <a:pt x="801998" y="157431"/>
                  <a:pt x="801998" y="351632"/>
                </a:cubicBezTo>
                <a:lnTo>
                  <a:pt x="797105" y="401295"/>
                </a:lnTo>
                <a:lnTo>
                  <a:pt x="812113" y="406163"/>
                </a:lnTo>
                <a:cubicBezTo>
                  <a:pt x="829491" y="417972"/>
                  <a:pt x="841685" y="445617"/>
                  <a:pt x="841685" y="477838"/>
                </a:cubicBezTo>
                <a:cubicBezTo>
                  <a:pt x="841685" y="499319"/>
                  <a:pt x="836266" y="518766"/>
                  <a:pt x="827503" y="532842"/>
                </a:cubicBezTo>
                <a:lnTo>
                  <a:pt x="814948" y="546443"/>
                </a:lnTo>
                <a:lnTo>
                  <a:pt x="829134" y="564356"/>
                </a:lnTo>
                <a:cubicBezTo>
                  <a:pt x="842746" y="585788"/>
                  <a:pt x="855233" y="610280"/>
                  <a:pt x="865224" y="636814"/>
                </a:cubicBezTo>
                <a:cubicBezTo>
                  <a:pt x="905185" y="734786"/>
                  <a:pt x="889201" y="840922"/>
                  <a:pt x="865224" y="849086"/>
                </a:cubicBezTo>
                <a:cubicBezTo>
                  <a:pt x="853235" y="853168"/>
                  <a:pt x="831257" y="836839"/>
                  <a:pt x="806281" y="808264"/>
                </a:cubicBezTo>
                <a:lnTo>
                  <a:pt x="773495" y="765188"/>
                </a:lnTo>
                <a:lnTo>
                  <a:pt x="769873" y="795771"/>
                </a:lnTo>
                <a:cubicBezTo>
                  <a:pt x="761055" y="832458"/>
                  <a:pt x="743862" y="866547"/>
                  <a:pt x="720069" y="896529"/>
                </a:cubicBezTo>
                <a:lnTo>
                  <a:pt x="703743" y="913375"/>
                </a:lnTo>
                <a:lnTo>
                  <a:pt x="716396" y="916795"/>
                </a:lnTo>
                <a:cubicBezTo>
                  <a:pt x="776832" y="940190"/>
                  <a:pt x="815871" y="978542"/>
                  <a:pt x="809865" y="1021496"/>
                </a:cubicBezTo>
                <a:cubicBezTo>
                  <a:pt x="801857" y="1070586"/>
                  <a:pt x="721776" y="1103313"/>
                  <a:pt x="625679" y="1086950"/>
                </a:cubicBezTo>
                <a:cubicBezTo>
                  <a:pt x="577631" y="1082859"/>
                  <a:pt x="535589" y="1066495"/>
                  <a:pt x="506559" y="1045018"/>
                </a:cubicBezTo>
                <a:lnTo>
                  <a:pt x="481012" y="1017725"/>
                </a:lnTo>
                <a:lnTo>
                  <a:pt x="445604" y="1020764"/>
                </a:lnTo>
                <a:lnTo>
                  <a:pt x="430677" y="1019483"/>
                </a:lnTo>
                <a:lnTo>
                  <a:pt x="399531" y="1050132"/>
                </a:lnTo>
                <a:cubicBezTo>
                  <a:pt x="369507" y="1070586"/>
                  <a:pt x="325471" y="1086950"/>
                  <a:pt x="273428" y="1095131"/>
                </a:cubicBezTo>
                <a:cubicBezTo>
                  <a:pt x="177350" y="1103313"/>
                  <a:pt x="97285" y="1070586"/>
                  <a:pt x="89278" y="1021496"/>
                </a:cubicBezTo>
                <a:cubicBezTo>
                  <a:pt x="83274" y="978542"/>
                  <a:pt x="122305" y="940190"/>
                  <a:pt x="182730" y="920247"/>
                </a:cubicBezTo>
                <a:lnTo>
                  <a:pt x="192280" y="918343"/>
                </a:lnTo>
                <a:lnTo>
                  <a:pt x="171139" y="896529"/>
                </a:lnTo>
                <a:cubicBezTo>
                  <a:pt x="144372" y="862800"/>
                  <a:pt x="125958" y="823871"/>
                  <a:pt x="118424" y="781895"/>
                </a:cubicBezTo>
                <a:lnTo>
                  <a:pt x="116884" y="764571"/>
                </a:lnTo>
                <a:lnTo>
                  <a:pt x="88856" y="798489"/>
                </a:lnTo>
                <a:cubicBezTo>
                  <a:pt x="61900" y="825038"/>
                  <a:pt x="37938" y="837292"/>
                  <a:pt x="25958" y="833207"/>
                </a:cubicBezTo>
                <a:cubicBezTo>
                  <a:pt x="-5991" y="816869"/>
                  <a:pt x="-13978" y="710672"/>
                  <a:pt x="33945" y="612643"/>
                </a:cubicBezTo>
                <a:cubicBezTo>
                  <a:pt x="45925" y="588136"/>
                  <a:pt x="59903" y="565672"/>
                  <a:pt x="74754" y="546143"/>
                </a:cubicBezTo>
                <a:lnTo>
                  <a:pt x="99228" y="520162"/>
                </a:lnTo>
                <a:lnTo>
                  <a:pt x="89210" y="477838"/>
                </a:lnTo>
                <a:cubicBezTo>
                  <a:pt x="89210" y="445617"/>
                  <a:pt x="100404" y="417972"/>
                  <a:pt x="116358" y="406163"/>
                </a:cubicBezTo>
                <a:lnTo>
                  <a:pt x="119861" y="404925"/>
                </a:lnTo>
                <a:lnTo>
                  <a:pt x="114610" y="351632"/>
                </a:lnTo>
                <a:cubicBezTo>
                  <a:pt x="114610" y="157431"/>
                  <a:pt x="268487" y="0"/>
                  <a:pt x="4583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自由: 形状 45"/>
          <p:cNvSpPr/>
          <p:nvPr/>
        </p:nvSpPr>
        <p:spPr bwMode="auto">
          <a:xfrm>
            <a:off x="1699537" y="2306093"/>
            <a:ext cx="458324" cy="469716"/>
          </a:xfrm>
          <a:custGeom>
            <a:avLst/>
            <a:gdLst>
              <a:gd name="connsiteX0" fmla="*/ 510129 w 1072415"/>
              <a:gd name="connsiteY0" fmla="*/ 524123 h 1099072"/>
              <a:gd name="connsiteX1" fmla="*/ 545188 w 1072415"/>
              <a:gd name="connsiteY1" fmla="*/ 524634 h 1099072"/>
              <a:gd name="connsiteX2" fmla="*/ 601082 w 1072415"/>
              <a:gd name="connsiteY2" fmla="*/ 957829 h 1099072"/>
              <a:gd name="connsiteX3" fmla="*/ 401460 w 1072415"/>
              <a:gd name="connsiteY3" fmla="*/ 1096778 h 1099072"/>
              <a:gd name="connsiteX4" fmla="*/ 273702 w 1072415"/>
              <a:gd name="connsiteY4" fmla="*/ 957829 h 1099072"/>
              <a:gd name="connsiteX5" fmla="*/ 121989 w 1072415"/>
              <a:gd name="connsiteY5" fmla="*/ 892441 h 1099072"/>
              <a:gd name="connsiteX6" fmla="*/ 169898 w 1072415"/>
              <a:gd name="connsiteY6" fmla="*/ 639063 h 1099072"/>
              <a:gd name="connsiteX7" fmla="*/ 510129 w 1072415"/>
              <a:gd name="connsiteY7" fmla="*/ 524123 h 1099072"/>
              <a:gd name="connsiteX8" fmla="*/ 852013 w 1072415"/>
              <a:gd name="connsiteY8" fmla="*/ 496693 h 1099072"/>
              <a:gd name="connsiteX9" fmla="*/ 961866 w 1072415"/>
              <a:gd name="connsiteY9" fmla="*/ 509194 h 1099072"/>
              <a:gd name="connsiteX10" fmla="*/ 1033934 w 1072415"/>
              <a:gd name="connsiteY10" fmla="*/ 762287 h 1099072"/>
              <a:gd name="connsiteX11" fmla="*/ 921829 w 1072415"/>
              <a:gd name="connsiteY11" fmla="*/ 786780 h 1099072"/>
              <a:gd name="connsiteX12" fmla="*/ 897806 w 1072415"/>
              <a:gd name="connsiteY12" fmla="*/ 933737 h 1099072"/>
              <a:gd name="connsiteX13" fmla="*/ 705625 w 1072415"/>
              <a:gd name="connsiteY13" fmla="*/ 933737 h 1099072"/>
              <a:gd name="connsiteX14" fmla="*/ 561489 w 1072415"/>
              <a:gd name="connsiteY14" fmla="*/ 517359 h 1099072"/>
              <a:gd name="connsiteX15" fmla="*/ 852013 w 1072415"/>
              <a:gd name="connsiteY15" fmla="*/ 496693 h 1099072"/>
              <a:gd name="connsiteX16" fmla="*/ 346836 w 1072415"/>
              <a:gd name="connsiteY16" fmla="*/ 41406 h 1099072"/>
              <a:gd name="connsiteX17" fmla="*/ 401967 w 1072415"/>
              <a:gd name="connsiteY17" fmla="*/ 60158 h 1099072"/>
              <a:gd name="connsiteX18" fmla="*/ 529693 w 1072415"/>
              <a:gd name="connsiteY18" fmla="*/ 492865 h 1099072"/>
              <a:gd name="connsiteX19" fmla="*/ 401967 w 1072415"/>
              <a:gd name="connsiteY19" fmla="*/ 492865 h 1099072"/>
              <a:gd name="connsiteX20" fmla="*/ 130550 w 1072415"/>
              <a:gd name="connsiteY20" fmla="*/ 525523 h 1099072"/>
              <a:gd name="connsiteX21" fmla="*/ 2825 w 1072415"/>
              <a:gd name="connsiteY21" fmla="*/ 354073 h 1099072"/>
              <a:gd name="connsiteX22" fmla="*/ 146516 w 1072415"/>
              <a:gd name="connsiteY22" fmla="*/ 239773 h 1099072"/>
              <a:gd name="connsiteX23" fmla="*/ 178447 w 1072415"/>
              <a:gd name="connsiteY23" fmla="*/ 109144 h 1099072"/>
              <a:gd name="connsiteX24" fmla="*/ 346836 w 1072415"/>
              <a:gd name="connsiteY24" fmla="*/ 41406 h 1099072"/>
              <a:gd name="connsiteX25" fmla="*/ 687704 w 1072415"/>
              <a:gd name="connsiteY25" fmla="*/ 175 h 1099072"/>
              <a:gd name="connsiteX26" fmla="*/ 721849 w 1072415"/>
              <a:gd name="connsiteY26" fmla="*/ 2327 h 1099072"/>
              <a:gd name="connsiteX27" fmla="*/ 801895 w 1072415"/>
              <a:gd name="connsiteY27" fmla="*/ 124792 h 1099072"/>
              <a:gd name="connsiteX28" fmla="*/ 937972 w 1072415"/>
              <a:gd name="connsiteY28" fmla="*/ 132956 h 1099072"/>
              <a:gd name="connsiteX29" fmla="*/ 849922 w 1072415"/>
              <a:gd name="connsiteY29" fmla="*/ 426870 h 1099072"/>
              <a:gd name="connsiteX30" fmla="*/ 561757 w 1072415"/>
              <a:gd name="connsiteY30" fmla="*/ 500349 h 1099072"/>
              <a:gd name="connsiteX31" fmla="*/ 553753 w 1072415"/>
              <a:gd name="connsiteY31" fmla="*/ 100299 h 1099072"/>
              <a:gd name="connsiteX32" fmla="*/ 687704 w 1072415"/>
              <a:gd name="connsiteY32" fmla="*/ 175 h 109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72415" h="1099072">
                <a:moveTo>
                  <a:pt x="510129" y="524123"/>
                </a:moveTo>
                <a:cubicBezTo>
                  <a:pt x="532213" y="523612"/>
                  <a:pt x="545188" y="524634"/>
                  <a:pt x="545188" y="524634"/>
                </a:cubicBezTo>
                <a:cubicBezTo>
                  <a:pt x="529218" y="590022"/>
                  <a:pt x="617052" y="802533"/>
                  <a:pt x="601082" y="957829"/>
                </a:cubicBezTo>
                <a:cubicBezTo>
                  <a:pt x="585112" y="1039564"/>
                  <a:pt x="473324" y="1113125"/>
                  <a:pt x="401460" y="1096778"/>
                </a:cubicBezTo>
                <a:cubicBezTo>
                  <a:pt x="289671" y="1080431"/>
                  <a:pt x="273702" y="957829"/>
                  <a:pt x="273702" y="957829"/>
                </a:cubicBezTo>
                <a:cubicBezTo>
                  <a:pt x="209822" y="966002"/>
                  <a:pt x="145943" y="941482"/>
                  <a:pt x="121989" y="892441"/>
                </a:cubicBezTo>
                <a:cubicBezTo>
                  <a:pt x="90049" y="827053"/>
                  <a:pt x="82064" y="712624"/>
                  <a:pt x="169898" y="639063"/>
                </a:cubicBezTo>
                <a:cubicBezTo>
                  <a:pt x="295660" y="540981"/>
                  <a:pt x="443880" y="525656"/>
                  <a:pt x="510129" y="524123"/>
                </a:cubicBezTo>
                <a:close/>
                <a:moveTo>
                  <a:pt x="852013" y="496693"/>
                </a:moveTo>
                <a:cubicBezTo>
                  <a:pt x="894803" y="497458"/>
                  <a:pt x="933840" y="501030"/>
                  <a:pt x="961866" y="509194"/>
                </a:cubicBezTo>
                <a:cubicBezTo>
                  <a:pt x="1073972" y="550016"/>
                  <a:pt x="1106002" y="680644"/>
                  <a:pt x="1033934" y="762287"/>
                </a:cubicBezTo>
                <a:cubicBezTo>
                  <a:pt x="1001904" y="794944"/>
                  <a:pt x="921829" y="786780"/>
                  <a:pt x="921829" y="786780"/>
                </a:cubicBezTo>
                <a:cubicBezTo>
                  <a:pt x="921829" y="786780"/>
                  <a:pt x="945851" y="876587"/>
                  <a:pt x="897806" y="933737"/>
                </a:cubicBezTo>
                <a:cubicBezTo>
                  <a:pt x="849761" y="982723"/>
                  <a:pt x="753670" y="990887"/>
                  <a:pt x="705625" y="933737"/>
                </a:cubicBezTo>
                <a:cubicBezTo>
                  <a:pt x="617542" y="827601"/>
                  <a:pt x="561489" y="541851"/>
                  <a:pt x="561489" y="517359"/>
                </a:cubicBezTo>
                <a:cubicBezTo>
                  <a:pt x="561489" y="517359"/>
                  <a:pt x="723642" y="494396"/>
                  <a:pt x="852013" y="496693"/>
                </a:cubicBezTo>
                <a:close/>
                <a:moveTo>
                  <a:pt x="346836" y="41406"/>
                </a:moveTo>
                <a:cubicBezTo>
                  <a:pt x="367042" y="43830"/>
                  <a:pt x="386002" y="49953"/>
                  <a:pt x="401967" y="60158"/>
                </a:cubicBezTo>
                <a:cubicBezTo>
                  <a:pt x="537676" y="141801"/>
                  <a:pt x="529693" y="492865"/>
                  <a:pt x="529693" y="492865"/>
                </a:cubicBezTo>
                <a:cubicBezTo>
                  <a:pt x="529693" y="492865"/>
                  <a:pt x="465830" y="492865"/>
                  <a:pt x="401967" y="492865"/>
                </a:cubicBezTo>
                <a:cubicBezTo>
                  <a:pt x="290207" y="509194"/>
                  <a:pt x="202396" y="533687"/>
                  <a:pt x="130550" y="525523"/>
                </a:cubicBezTo>
                <a:cubicBezTo>
                  <a:pt x="114585" y="525523"/>
                  <a:pt x="-21124" y="484701"/>
                  <a:pt x="2825" y="354073"/>
                </a:cubicBezTo>
                <a:cubicBezTo>
                  <a:pt x="18790" y="231608"/>
                  <a:pt x="146516" y="239773"/>
                  <a:pt x="146516" y="239773"/>
                </a:cubicBezTo>
                <a:cubicBezTo>
                  <a:pt x="138533" y="207115"/>
                  <a:pt x="138533" y="158130"/>
                  <a:pt x="178447" y="109144"/>
                </a:cubicBezTo>
                <a:cubicBezTo>
                  <a:pt x="214370" y="60158"/>
                  <a:pt x="286216" y="34135"/>
                  <a:pt x="346836" y="41406"/>
                </a:cubicBezTo>
                <a:close/>
                <a:moveTo>
                  <a:pt x="687704" y="175"/>
                </a:moveTo>
                <a:cubicBezTo>
                  <a:pt x="698461" y="-351"/>
                  <a:pt x="709842" y="286"/>
                  <a:pt x="721849" y="2327"/>
                </a:cubicBezTo>
                <a:cubicBezTo>
                  <a:pt x="809899" y="18656"/>
                  <a:pt x="801895" y="124792"/>
                  <a:pt x="801895" y="124792"/>
                </a:cubicBezTo>
                <a:cubicBezTo>
                  <a:pt x="801895" y="124792"/>
                  <a:pt x="865931" y="92135"/>
                  <a:pt x="937972" y="132956"/>
                </a:cubicBezTo>
                <a:cubicBezTo>
                  <a:pt x="977995" y="157449"/>
                  <a:pt x="1098064" y="377885"/>
                  <a:pt x="849922" y="426870"/>
                </a:cubicBezTo>
                <a:cubicBezTo>
                  <a:pt x="617789" y="475856"/>
                  <a:pt x="561757" y="500349"/>
                  <a:pt x="561757" y="500349"/>
                </a:cubicBezTo>
                <a:cubicBezTo>
                  <a:pt x="561757" y="500349"/>
                  <a:pt x="529739" y="181942"/>
                  <a:pt x="553753" y="100299"/>
                </a:cubicBezTo>
                <a:cubicBezTo>
                  <a:pt x="567761" y="64580"/>
                  <a:pt x="612411" y="3858"/>
                  <a:pt x="687704" y="1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10285" y="181013"/>
            <a:ext cx="459784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rgbClr val="0CA79F"/>
                </a:solidFill>
                <a:latin typeface="华文细黑" panose="02010600040101010101" pitchFamily="2" charset="-122"/>
                <a:ea typeface="造字工房俊雅（非商用）常规体" pitchFamily="2" charset="-122"/>
              </a:rPr>
              <a:t>您的内容打在这里</a:t>
            </a:r>
            <a:endParaRPr lang="zh-CN" altLang="en-US" sz="2800" dirty="0">
              <a:solidFill>
                <a:srgbClr val="0CA79F"/>
              </a:solidFill>
              <a:latin typeface="华文细黑" panose="02010600040101010101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  <p:bldP spid="7" grpId="0"/>
      <p:bldP spid="8" grpId="0" animBg="1"/>
      <p:bldP spid="9" grpId="0"/>
      <p:bldP spid="10" grpId="0"/>
      <p:bldP spid="11" grpId="0" animBg="1"/>
      <p:bldP spid="12" grpId="0"/>
      <p:bldP spid="13" grpId="0"/>
      <p:bldP spid="14" grpId="0" animBg="1"/>
      <p:bldP spid="20" grpId="0" animBg="1"/>
      <p:bldP spid="21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826362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0"/>
            <a:ext cx="9826362" cy="68580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PA_库_矩形 2"/>
          <p:cNvSpPr/>
          <p:nvPr>
            <p:custDataLst>
              <p:tags r:id="rId2"/>
            </p:custDataLst>
          </p:nvPr>
        </p:nvSpPr>
        <p:spPr>
          <a:xfrm>
            <a:off x="9826362" y="0"/>
            <a:ext cx="2365638" cy="6858000"/>
          </a:xfrm>
          <a:prstGeom prst="rect">
            <a:avLst/>
          </a:prstGeom>
          <a:solidFill>
            <a:srgbClr val="0CA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_库_文本框 3"/>
          <p:cNvSpPr txBox="1"/>
          <p:nvPr>
            <p:custDataLst>
              <p:tags r:id="rId3"/>
            </p:custDataLst>
          </p:nvPr>
        </p:nvSpPr>
        <p:spPr>
          <a:xfrm>
            <a:off x="10180305" y="-1094874"/>
            <a:ext cx="1954381" cy="8994334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PART FOUR</a:t>
            </a:r>
            <a:endParaRPr lang="zh-CN" altLang="en-US" sz="115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0" name="PA_库_文本框 9"/>
          <p:cNvSpPr txBox="1"/>
          <p:nvPr>
            <p:custDataLst>
              <p:tags r:id="rId4"/>
            </p:custDataLst>
          </p:nvPr>
        </p:nvSpPr>
        <p:spPr>
          <a:xfrm>
            <a:off x="2152835" y="3661779"/>
            <a:ext cx="6392033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文悦青龙体 (非商业使用) W5" pitchFamily="50" charset="-122"/>
                <a:ea typeface="文悦青龙体 (非商业使用) W5" pitchFamily="50" charset="-122"/>
              </a:defRPr>
            </a:lvl1pPr>
          </a:lstStyle>
          <a:p>
            <a:pPr algn="dist"/>
            <a:r>
              <a:rPr lang="en-US" altLang="zh-CN" sz="5400" dirty="0">
                <a:gradFill>
                  <a:gsLst>
                    <a:gs pos="97000">
                      <a:srgbClr val="069E8F"/>
                    </a:gs>
                    <a:gs pos="20000">
                      <a:srgbClr val="B89863"/>
                    </a:gs>
                  </a:gsLst>
                  <a:lin ang="5400000" scaled="1"/>
                </a:gradFill>
                <a:latin typeface="AjiwaiPro" panose="02000600000000000000" pitchFamily="2" charset="-128"/>
                <a:ea typeface="AjiwaiPro" panose="02000600000000000000" pitchFamily="2" charset="-128"/>
              </a:rPr>
              <a:t>4/</a:t>
            </a:r>
            <a:r>
              <a:rPr lang="zh-CN" altLang="en-US" sz="5400" dirty="0">
                <a:gradFill>
                  <a:gsLst>
                    <a:gs pos="97000">
                      <a:srgbClr val="069E8F"/>
                    </a:gs>
                    <a:gs pos="20000">
                      <a:srgbClr val="B89863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明年工作计划</a:t>
            </a:r>
            <a:endParaRPr lang="zh-CN" altLang="en-US" sz="5400" dirty="0">
              <a:gradFill>
                <a:gsLst>
                  <a:gs pos="97000">
                    <a:srgbClr val="069E8F"/>
                  </a:gs>
                  <a:gs pos="20000">
                    <a:srgbClr val="B89863"/>
                  </a:gs>
                </a:gsLst>
                <a:lin ang="5400000" scaled="1"/>
              </a:gra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1" name="PA_库_等腰三角形 10"/>
          <p:cNvSpPr/>
          <p:nvPr>
            <p:custDataLst>
              <p:tags r:id="rId5"/>
            </p:custDataLst>
          </p:nvPr>
        </p:nvSpPr>
        <p:spPr>
          <a:xfrm rot="2642125">
            <a:off x="1147734" y="2024357"/>
            <a:ext cx="433286" cy="771811"/>
          </a:xfrm>
          <a:prstGeom prst="triangle">
            <a:avLst/>
          </a:prstGeom>
          <a:solidFill>
            <a:srgbClr val="846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库_等腰三角形 11"/>
          <p:cNvSpPr/>
          <p:nvPr>
            <p:custDataLst>
              <p:tags r:id="rId6"/>
            </p:custDataLst>
          </p:nvPr>
        </p:nvSpPr>
        <p:spPr>
          <a:xfrm rot="20783283" flipV="1">
            <a:off x="321808" y="2793257"/>
            <a:ext cx="1268100" cy="539517"/>
          </a:xfrm>
          <a:prstGeom prst="triangle">
            <a:avLst/>
          </a:prstGeom>
          <a:noFill/>
          <a:ln>
            <a:solidFill>
              <a:srgbClr val="846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A_库_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20992">
            <a:off x="3077362" y="2192164"/>
            <a:ext cx="2803113" cy="1381032"/>
          </a:xfrm>
          <a:custGeom>
            <a:avLst/>
            <a:gdLst>
              <a:gd name="connsiteX0" fmla="*/ 4250179 w 4250179"/>
              <a:gd name="connsiteY0" fmla="*/ 0 h 2093969"/>
              <a:gd name="connsiteX1" fmla="*/ 1638759 w 4250179"/>
              <a:gd name="connsiteY1" fmla="*/ 2093969 h 2093969"/>
              <a:gd name="connsiteX2" fmla="*/ 0 w 4250179"/>
              <a:gd name="connsiteY2" fmla="*/ 50248 h 209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0179" h="2093969">
                <a:moveTo>
                  <a:pt x="4250179" y="0"/>
                </a:moveTo>
                <a:lnTo>
                  <a:pt x="1638759" y="2093969"/>
                </a:lnTo>
                <a:lnTo>
                  <a:pt x="0" y="50248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PA_库_文本框 8"/>
          <p:cNvSpPr txBox="1"/>
          <p:nvPr>
            <p:custDataLst>
              <p:tags r:id="rId9"/>
            </p:custDataLst>
          </p:nvPr>
        </p:nvSpPr>
        <p:spPr>
          <a:xfrm>
            <a:off x="1635760" y="1640205"/>
            <a:ext cx="7851140" cy="221488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3800" dirty="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第四部分</a:t>
            </a:r>
            <a:endParaRPr lang="zh-CN" altLang="en-US" sz="13800" dirty="0">
              <a:gradFill>
                <a:gsLst>
                  <a:gs pos="3000">
                    <a:srgbClr val="069E8F"/>
                  </a:gs>
                  <a:gs pos="86000">
                    <a:srgbClr val="B89863"/>
                  </a:gs>
                </a:gsLst>
                <a:lin ang="5400000" scaled="1"/>
              </a:gra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utoUpdateAnimBg="0"/>
      <p:bldP spid="4" grpId="0" autoUpdateAnimBg="0"/>
      <p:bldP spid="10" grpId="0"/>
      <p:bldP spid="11" grpId="0" animBg="1"/>
      <p:bldP spid="12" grpId="0" animBg="1"/>
      <p:bldP spid="9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89879" y="1867946"/>
            <a:ext cx="3352800" cy="396000"/>
          </a:xfrm>
          <a:prstGeom prst="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亲密原则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2" name="Shape 3627"/>
          <p:cNvSpPr/>
          <p:nvPr/>
        </p:nvSpPr>
        <p:spPr>
          <a:xfrm>
            <a:off x="810362" y="1890304"/>
            <a:ext cx="367156" cy="333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chemeClr val="tx1"/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endParaRPr dirty="0">
              <a:solidFill>
                <a:prstClr val="black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389879" y="2347772"/>
            <a:ext cx="457912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其实就是把相似的东西靠近一些。比如说一个段落中的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小标题、正文、图标等，他们都是表达一个意思的，就让他们离的近一些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3" name="Shape 3653"/>
          <p:cNvSpPr/>
          <p:nvPr/>
        </p:nvSpPr>
        <p:spPr>
          <a:xfrm>
            <a:off x="810362" y="3412278"/>
            <a:ext cx="367156" cy="367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45" y="15886"/>
                </a:moveTo>
                <a:lnTo>
                  <a:pt x="10478" y="18984"/>
                </a:lnTo>
                <a:lnTo>
                  <a:pt x="7944" y="17126"/>
                </a:lnTo>
                <a:lnTo>
                  <a:pt x="7364" y="16700"/>
                </a:lnTo>
                <a:lnTo>
                  <a:pt x="6783" y="17126"/>
                </a:lnTo>
                <a:lnTo>
                  <a:pt x="4249" y="18984"/>
                </a:lnTo>
                <a:lnTo>
                  <a:pt x="5283" y="15886"/>
                </a:lnTo>
                <a:lnTo>
                  <a:pt x="5505" y="15220"/>
                </a:lnTo>
                <a:lnTo>
                  <a:pt x="4946" y="14794"/>
                </a:lnTo>
                <a:lnTo>
                  <a:pt x="2908" y="13241"/>
                </a:lnTo>
                <a:lnTo>
                  <a:pt x="6037" y="13241"/>
                </a:lnTo>
                <a:lnTo>
                  <a:pt x="6275" y="12603"/>
                </a:lnTo>
                <a:lnTo>
                  <a:pt x="7364" y="9683"/>
                </a:lnTo>
                <a:lnTo>
                  <a:pt x="8452" y="12603"/>
                </a:lnTo>
                <a:lnTo>
                  <a:pt x="8690" y="13241"/>
                </a:lnTo>
                <a:lnTo>
                  <a:pt x="11820" y="13241"/>
                </a:lnTo>
                <a:lnTo>
                  <a:pt x="9781" y="14794"/>
                </a:lnTo>
                <a:lnTo>
                  <a:pt x="9223" y="15220"/>
                </a:lnTo>
                <a:cubicBezTo>
                  <a:pt x="9223" y="15220"/>
                  <a:pt x="9445" y="15886"/>
                  <a:pt x="9445" y="15886"/>
                </a:cubicBezTo>
                <a:close/>
                <a:moveTo>
                  <a:pt x="9372" y="12259"/>
                </a:moveTo>
                <a:lnTo>
                  <a:pt x="7364" y="6873"/>
                </a:lnTo>
                <a:lnTo>
                  <a:pt x="5355" y="12259"/>
                </a:lnTo>
                <a:lnTo>
                  <a:pt x="0" y="12259"/>
                </a:lnTo>
                <a:lnTo>
                  <a:pt x="4351" y="15575"/>
                </a:lnTo>
                <a:lnTo>
                  <a:pt x="2343" y="21600"/>
                </a:lnTo>
                <a:lnTo>
                  <a:pt x="7364" y="17918"/>
                </a:lnTo>
                <a:lnTo>
                  <a:pt x="12384" y="21600"/>
                </a:lnTo>
                <a:lnTo>
                  <a:pt x="10376" y="15575"/>
                </a:lnTo>
                <a:lnTo>
                  <a:pt x="14727" y="12259"/>
                </a:lnTo>
                <a:cubicBezTo>
                  <a:pt x="14727" y="12259"/>
                  <a:pt x="9372" y="12259"/>
                  <a:pt x="9372" y="12259"/>
                </a:cubicBezTo>
                <a:close/>
                <a:moveTo>
                  <a:pt x="16781" y="7309"/>
                </a:moveTo>
                <a:lnTo>
                  <a:pt x="16200" y="6883"/>
                </a:lnTo>
                <a:lnTo>
                  <a:pt x="15619" y="7309"/>
                </a:lnTo>
                <a:lnTo>
                  <a:pt x="14426" y="8184"/>
                </a:lnTo>
                <a:lnTo>
                  <a:pt x="14922" y="6693"/>
                </a:lnTo>
                <a:lnTo>
                  <a:pt x="15143" y="6031"/>
                </a:lnTo>
                <a:lnTo>
                  <a:pt x="14590" y="5605"/>
                </a:lnTo>
                <a:lnTo>
                  <a:pt x="13682" y="4905"/>
                </a:lnTo>
                <a:lnTo>
                  <a:pt x="15408" y="4905"/>
                </a:lnTo>
                <a:lnTo>
                  <a:pt x="15647" y="4268"/>
                </a:lnTo>
                <a:lnTo>
                  <a:pt x="16200" y="2793"/>
                </a:lnTo>
                <a:lnTo>
                  <a:pt x="16754" y="4268"/>
                </a:lnTo>
                <a:lnTo>
                  <a:pt x="16992" y="4905"/>
                </a:lnTo>
                <a:lnTo>
                  <a:pt x="18718" y="4905"/>
                </a:lnTo>
                <a:lnTo>
                  <a:pt x="17810" y="5605"/>
                </a:lnTo>
                <a:lnTo>
                  <a:pt x="17257" y="6031"/>
                </a:lnTo>
                <a:lnTo>
                  <a:pt x="17478" y="6693"/>
                </a:lnTo>
                <a:lnTo>
                  <a:pt x="17975" y="8184"/>
                </a:lnTo>
                <a:cubicBezTo>
                  <a:pt x="17975" y="8184"/>
                  <a:pt x="16781" y="7309"/>
                  <a:pt x="16781" y="7309"/>
                </a:cubicBezTo>
                <a:close/>
                <a:moveTo>
                  <a:pt x="21600" y="3922"/>
                </a:moveTo>
                <a:lnTo>
                  <a:pt x="17673" y="3922"/>
                </a:lnTo>
                <a:lnTo>
                  <a:pt x="16200" y="0"/>
                </a:lnTo>
                <a:lnTo>
                  <a:pt x="14727" y="3922"/>
                </a:lnTo>
                <a:lnTo>
                  <a:pt x="10800" y="3922"/>
                </a:lnTo>
                <a:lnTo>
                  <a:pt x="13991" y="6383"/>
                </a:lnTo>
                <a:lnTo>
                  <a:pt x="12518" y="10800"/>
                </a:lnTo>
                <a:lnTo>
                  <a:pt x="16200" y="8100"/>
                </a:lnTo>
                <a:lnTo>
                  <a:pt x="19882" y="10800"/>
                </a:lnTo>
                <a:lnTo>
                  <a:pt x="18409" y="6383"/>
                </a:lnTo>
                <a:cubicBezTo>
                  <a:pt x="18409" y="6383"/>
                  <a:pt x="21600" y="3922"/>
                  <a:pt x="21600" y="3922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endParaRPr dirty="0">
              <a:solidFill>
                <a:prstClr val="black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79617" y="3909248"/>
            <a:ext cx="34163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其实很容易弄明白，就是不同的段落之间，我们需要做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好对齐工作。这样可以让我们阅读起来更舒适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1" name="Rectangle 7"/>
          <p:cNvSpPr/>
          <p:nvPr/>
        </p:nvSpPr>
        <p:spPr>
          <a:xfrm>
            <a:off x="1389879" y="3397856"/>
            <a:ext cx="3352800" cy="396000"/>
          </a:xfrm>
          <a:prstGeom prst="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对齐原则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4" name="Shape 3661"/>
          <p:cNvSpPr/>
          <p:nvPr/>
        </p:nvSpPr>
        <p:spPr>
          <a:xfrm>
            <a:off x="810362" y="4774990"/>
            <a:ext cx="367156" cy="333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19"/>
                </a:moveTo>
                <a:cubicBezTo>
                  <a:pt x="16368" y="12419"/>
                  <a:pt x="15709" y="11695"/>
                  <a:pt x="15709" y="10799"/>
                </a:cubicBezTo>
                <a:cubicBezTo>
                  <a:pt x="15709" y="9905"/>
                  <a:pt x="16368" y="9180"/>
                  <a:pt x="17182" y="9180"/>
                </a:cubicBezTo>
                <a:cubicBezTo>
                  <a:pt x="17995" y="9180"/>
                  <a:pt x="18655" y="9905"/>
                  <a:pt x="18655" y="10799"/>
                </a:cubicBezTo>
                <a:cubicBezTo>
                  <a:pt x="18655" y="11695"/>
                  <a:pt x="17995" y="12419"/>
                  <a:pt x="17182" y="12419"/>
                </a:cubicBezTo>
                <a:moveTo>
                  <a:pt x="21109" y="10261"/>
                </a:moveTo>
                <a:lnTo>
                  <a:pt x="19587" y="10261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1"/>
                </a:cubicBezTo>
                <a:lnTo>
                  <a:pt x="491" y="10261"/>
                </a:lnTo>
                <a:cubicBezTo>
                  <a:pt x="220" y="10261"/>
                  <a:pt x="0" y="10502"/>
                  <a:pt x="0" y="10799"/>
                </a:cubicBezTo>
                <a:cubicBezTo>
                  <a:pt x="0" y="11098"/>
                  <a:pt x="220" y="11339"/>
                  <a:pt x="491" y="11339"/>
                </a:cubicBezTo>
                <a:lnTo>
                  <a:pt x="14777" y="11339"/>
                </a:lnTo>
                <a:cubicBezTo>
                  <a:pt x="15004" y="12572"/>
                  <a:pt x="15994" y="13499"/>
                  <a:pt x="17182" y="13499"/>
                </a:cubicBezTo>
                <a:cubicBezTo>
                  <a:pt x="18369" y="13499"/>
                  <a:pt x="19360" y="12572"/>
                  <a:pt x="19587" y="11339"/>
                </a:cubicBezTo>
                <a:lnTo>
                  <a:pt x="21109" y="11339"/>
                </a:lnTo>
                <a:cubicBezTo>
                  <a:pt x="21380" y="11339"/>
                  <a:pt x="21600" y="11098"/>
                  <a:pt x="21600" y="10799"/>
                </a:cubicBezTo>
                <a:cubicBezTo>
                  <a:pt x="21600" y="10502"/>
                  <a:pt x="21380" y="10261"/>
                  <a:pt x="21109" y="10261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3"/>
                  <a:pt x="4213" y="5400"/>
                  <a:pt x="5400" y="5400"/>
                </a:cubicBezTo>
                <a:cubicBezTo>
                  <a:pt x="6587" y="5400"/>
                  <a:pt x="7578" y="4473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8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8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2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2"/>
                  <a:pt x="21380" y="18359"/>
                  <a:pt x="21109" y="18359"/>
                </a:cubicBezTo>
              </a:path>
            </a:pathLst>
          </a:custGeom>
          <a:solidFill>
            <a:schemeClr val="tx1"/>
          </a:solidFill>
          <a:ln w="12700">
            <a:solidFill>
              <a:schemeClr val="tx1">
                <a:lumMod val="50000"/>
                <a:lumOff val="50000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endParaRPr dirty="0">
              <a:solidFill>
                <a:prstClr val="black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370013" y="5255280"/>
            <a:ext cx="44021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用来突出关键词或者重点。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PPT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中的关键词就是一些常见的的标题和段落中的核心语句等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4" name="Rectangle 7"/>
          <p:cNvSpPr/>
          <p:nvPr/>
        </p:nvSpPr>
        <p:spPr>
          <a:xfrm>
            <a:off x="1380275" y="4743888"/>
            <a:ext cx="3352800" cy="396000"/>
          </a:xfrm>
          <a:prstGeom prst="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solidFill>
                  <a:schemeClr val="bg1"/>
                </a:solidFill>
              </a:rPr>
              <a:t>对比原则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7300913" y="1455822"/>
            <a:ext cx="4445000" cy="4499810"/>
            <a:chOff x="7199313" y="1366922"/>
            <a:chExt cx="4445000" cy="4499810"/>
          </a:xfrm>
        </p:grpSpPr>
        <p:sp>
          <p:nvSpPr>
            <p:cNvPr id="41" name="文本框 40"/>
            <p:cNvSpPr txBox="1"/>
            <p:nvPr/>
          </p:nvSpPr>
          <p:spPr>
            <a:xfrm>
              <a:off x="8752399" y="3165902"/>
              <a:ext cx="13388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dirty="0">
                  <a:latin typeface="造字工房俊雅（非商用）常规体" pitchFamily="2" charset="-122"/>
                  <a:ea typeface="造字工房俊雅（非商用）常规体" pitchFamily="2" charset="-122"/>
                </a:rPr>
                <a:t>扁平化排版</a:t>
              </a:r>
              <a:endParaRPr lang="en-US" altLang="zh-CN" sz="2400" dirty="0"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  <a:p>
              <a:pPr algn="ctr"/>
              <a:r>
                <a:rPr lang="zh-CN" altLang="en-US" sz="2400" dirty="0">
                  <a:latin typeface="造字工房俊雅（非商用）常规体" pitchFamily="2" charset="-122"/>
                  <a:ea typeface="造字工房俊雅（非商用）常规体" pitchFamily="2" charset="-122"/>
                </a:rPr>
                <a:t>小原则</a:t>
              </a:r>
              <a:endParaRPr lang="zh-CN" altLang="en-US" sz="2400" dirty="0"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9313" y="1366922"/>
              <a:ext cx="4445000" cy="4499810"/>
            </a:xfrm>
            <a:custGeom>
              <a:avLst/>
              <a:gdLst>
                <a:gd name="connsiteX0" fmla="*/ 2546350 w 5092700"/>
                <a:gd name="connsiteY0" fmla="*/ 0 h 5092700"/>
                <a:gd name="connsiteX1" fmla="*/ 5092700 w 5092700"/>
                <a:gd name="connsiteY1" fmla="*/ 2546350 h 5092700"/>
                <a:gd name="connsiteX2" fmla="*/ 2546350 w 5092700"/>
                <a:gd name="connsiteY2" fmla="*/ 5092700 h 5092700"/>
                <a:gd name="connsiteX3" fmla="*/ 0 w 5092700"/>
                <a:gd name="connsiteY3" fmla="*/ 2546350 h 5092700"/>
                <a:gd name="connsiteX4" fmla="*/ 2546350 w 5092700"/>
                <a:gd name="connsiteY4" fmla="*/ 0 h 5092700"/>
                <a:gd name="connsiteX5" fmla="*/ 2546350 w 5092700"/>
                <a:gd name="connsiteY5" fmla="*/ 1181894 h 5092700"/>
                <a:gd name="connsiteX6" fmla="*/ 1149350 w 5092700"/>
                <a:gd name="connsiteY6" fmla="*/ 2546350 h 5092700"/>
                <a:gd name="connsiteX7" fmla="*/ 2546350 w 5092700"/>
                <a:gd name="connsiteY7" fmla="*/ 3910806 h 5092700"/>
                <a:gd name="connsiteX8" fmla="*/ 3943350 w 5092700"/>
                <a:gd name="connsiteY8" fmla="*/ 2546350 h 5092700"/>
                <a:gd name="connsiteX9" fmla="*/ 2546350 w 5092700"/>
                <a:gd name="connsiteY9" fmla="*/ 1181894 h 509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92700" h="5092700">
                  <a:moveTo>
                    <a:pt x="2546350" y="0"/>
                  </a:moveTo>
                  <a:cubicBezTo>
                    <a:pt x="3952660" y="0"/>
                    <a:pt x="5092700" y="1140040"/>
                    <a:pt x="5092700" y="2546350"/>
                  </a:cubicBezTo>
                  <a:cubicBezTo>
                    <a:pt x="5092700" y="3952660"/>
                    <a:pt x="3952660" y="5092700"/>
                    <a:pt x="2546350" y="5092700"/>
                  </a:cubicBezTo>
                  <a:cubicBezTo>
                    <a:pt x="1140040" y="5092700"/>
                    <a:pt x="0" y="3952660"/>
                    <a:pt x="0" y="2546350"/>
                  </a:cubicBezTo>
                  <a:cubicBezTo>
                    <a:pt x="0" y="1140040"/>
                    <a:pt x="1140040" y="0"/>
                    <a:pt x="2546350" y="0"/>
                  </a:cubicBezTo>
                  <a:close/>
                  <a:moveTo>
                    <a:pt x="2546350" y="1181894"/>
                  </a:moveTo>
                  <a:cubicBezTo>
                    <a:pt x="1774808" y="1181894"/>
                    <a:pt x="1149350" y="1792782"/>
                    <a:pt x="1149350" y="2546350"/>
                  </a:cubicBezTo>
                  <a:cubicBezTo>
                    <a:pt x="1149350" y="3299918"/>
                    <a:pt x="1774808" y="3910806"/>
                    <a:pt x="2546350" y="3910806"/>
                  </a:cubicBezTo>
                  <a:cubicBezTo>
                    <a:pt x="3317892" y="3910806"/>
                    <a:pt x="3943350" y="3299918"/>
                    <a:pt x="3943350" y="2546350"/>
                  </a:cubicBezTo>
                  <a:cubicBezTo>
                    <a:pt x="3943350" y="1792782"/>
                    <a:pt x="3317892" y="1181894"/>
                    <a:pt x="2546350" y="1181894"/>
                  </a:cubicBezTo>
                  <a:close/>
                </a:path>
              </a:pathLst>
            </a:custGeom>
          </p:spPr>
        </p:pic>
      </p:grpSp>
      <p:sp>
        <p:nvSpPr>
          <p:cNvPr id="17" name="矩形 16"/>
          <p:cNvSpPr/>
          <p:nvPr/>
        </p:nvSpPr>
        <p:spPr>
          <a:xfrm>
            <a:off x="1210285" y="181013"/>
            <a:ext cx="459784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rgbClr val="0CA79F"/>
                </a:solidFill>
                <a:latin typeface="华文细黑" panose="02010600040101010101" pitchFamily="2" charset="-122"/>
                <a:ea typeface="造字工房俊雅（非商用）常规体" pitchFamily="2" charset="-122"/>
              </a:rPr>
              <a:t>您的内容打在这里</a:t>
            </a:r>
            <a:endParaRPr lang="zh-CN" altLang="en-US" sz="2800" dirty="0">
              <a:solidFill>
                <a:srgbClr val="0CA79F"/>
              </a:solidFill>
              <a:latin typeface="华文细黑" panose="02010600040101010101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8881127" y="2181310"/>
            <a:ext cx="1386114" cy="1386114"/>
            <a:chOff x="8965293" y="2181310"/>
            <a:chExt cx="1386114" cy="1386114"/>
          </a:xfrm>
          <a:solidFill>
            <a:schemeClr val="bg1"/>
          </a:solidFill>
        </p:grpSpPr>
        <p:sp>
          <p:nvSpPr>
            <p:cNvPr id="6" name="PA_椭圆 5"/>
            <p:cNvSpPr/>
            <p:nvPr>
              <p:custDataLst>
                <p:tags r:id="rId1"/>
              </p:custDataLst>
            </p:nvPr>
          </p:nvSpPr>
          <p:spPr>
            <a:xfrm>
              <a:off x="8965293" y="2181310"/>
              <a:ext cx="1386114" cy="1386114"/>
            </a:xfrm>
            <a:prstGeom prst="ellipse">
              <a:avLst/>
            </a:prstGeom>
            <a:grpFill/>
            <a:ln w="28575">
              <a:solidFill>
                <a:srgbClr val="0CA7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12" name="Shape 3709"/>
            <p:cNvSpPr/>
            <p:nvPr/>
          </p:nvSpPr>
          <p:spPr>
            <a:xfrm>
              <a:off x="9390549" y="2610404"/>
              <a:ext cx="535602" cy="53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132" extrusionOk="0">
                  <a:moveTo>
                    <a:pt x="19045" y="7530"/>
                  </a:moveTo>
                  <a:cubicBezTo>
                    <a:pt x="17544" y="9030"/>
                    <a:pt x="15110" y="9030"/>
                    <a:pt x="13610" y="7530"/>
                  </a:cubicBezTo>
                  <a:cubicBezTo>
                    <a:pt x="12108" y="6031"/>
                    <a:pt x="12108" y="3600"/>
                    <a:pt x="13610" y="2101"/>
                  </a:cubicBezTo>
                  <a:cubicBezTo>
                    <a:pt x="15110" y="601"/>
                    <a:pt x="17544" y="601"/>
                    <a:pt x="19045" y="2101"/>
                  </a:cubicBezTo>
                  <a:cubicBezTo>
                    <a:pt x="20546" y="3600"/>
                    <a:pt x="20546" y="6031"/>
                    <a:pt x="19045" y="7530"/>
                  </a:cubicBezTo>
                  <a:moveTo>
                    <a:pt x="7605" y="16245"/>
                  </a:moveTo>
                  <a:cubicBezTo>
                    <a:pt x="7256" y="16593"/>
                    <a:pt x="6776" y="16807"/>
                    <a:pt x="6245" y="16807"/>
                  </a:cubicBezTo>
                  <a:cubicBezTo>
                    <a:pt x="5184" y="16807"/>
                    <a:pt x="4324" y="15948"/>
                    <a:pt x="4324" y="14888"/>
                  </a:cubicBezTo>
                  <a:cubicBezTo>
                    <a:pt x="4324" y="14358"/>
                    <a:pt x="4539" y="13878"/>
                    <a:pt x="4887" y="13530"/>
                  </a:cubicBezTo>
                  <a:lnTo>
                    <a:pt x="11678" y="5991"/>
                  </a:lnTo>
                  <a:cubicBezTo>
                    <a:pt x="11884" y="6798"/>
                    <a:pt x="12298" y="7563"/>
                    <a:pt x="12930" y="8194"/>
                  </a:cubicBezTo>
                  <a:cubicBezTo>
                    <a:pt x="13569" y="8833"/>
                    <a:pt x="14344" y="9248"/>
                    <a:pt x="15160" y="9451"/>
                  </a:cubicBezTo>
                  <a:cubicBezTo>
                    <a:pt x="15160" y="9451"/>
                    <a:pt x="7605" y="16245"/>
                    <a:pt x="7605" y="16245"/>
                  </a:cubicBezTo>
                  <a:close/>
                  <a:moveTo>
                    <a:pt x="19724" y="1406"/>
                  </a:moveTo>
                  <a:cubicBezTo>
                    <a:pt x="17848" y="-468"/>
                    <a:pt x="14806" y="-468"/>
                    <a:pt x="12930" y="1406"/>
                  </a:cubicBezTo>
                  <a:cubicBezTo>
                    <a:pt x="12024" y="2312"/>
                    <a:pt x="11560" y="3489"/>
                    <a:pt x="11529" y="4676"/>
                  </a:cubicBezTo>
                  <a:lnTo>
                    <a:pt x="4207" y="12851"/>
                  </a:lnTo>
                  <a:cubicBezTo>
                    <a:pt x="3686" y="13373"/>
                    <a:pt x="3363" y="14093"/>
                    <a:pt x="3363" y="14888"/>
                  </a:cubicBezTo>
                  <a:cubicBezTo>
                    <a:pt x="3363" y="15420"/>
                    <a:pt x="3518" y="15912"/>
                    <a:pt x="3770" y="16340"/>
                  </a:cubicBezTo>
                  <a:cubicBezTo>
                    <a:pt x="2436" y="17104"/>
                    <a:pt x="1907" y="17813"/>
                    <a:pt x="2425" y="19364"/>
                  </a:cubicBezTo>
                  <a:cubicBezTo>
                    <a:pt x="2487" y="19550"/>
                    <a:pt x="2434" y="19623"/>
                    <a:pt x="2409" y="19657"/>
                  </a:cubicBezTo>
                  <a:cubicBezTo>
                    <a:pt x="2160" y="20003"/>
                    <a:pt x="1132" y="20167"/>
                    <a:pt x="500" y="20172"/>
                  </a:cubicBezTo>
                  <a:cubicBezTo>
                    <a:pt x="493" y="20171"/>
                    <a:pt x="487" y="20167"/>
                    <a:pt x="480" y="20167"/>
                  </a:cubicBezTo>
                  <a:cubicBezTo>
                    <a:pt x="215" y="20167"/>
                    <a:pt x="0" y="20383"/>
                    <a:pt x="0" y="20647"/>
                  </a:cubicBezTo>
                  <a:cubicBezTo>
                    <a:pt x="0" y="20912"/>
                    <a:pt x="214" y="21126"/>
                    <a:pt x="479" y="21127"/>
                  </a:cubicBezTo>
                  <a:lnTo>
                    <a:pt x="479" y="21132"/>
                  </a:lnTo>
                  <a:cubicBezTo>
                    <a:pt x="821" y="21132"/>
                    <a:pt x="2562" y="21088"/>
                    <a:pt x="3189" y="20219"/>
                  </a:cubicBezTo>
                  <a:cubicBezTo>
                    <a:pt x="3355" y="19988"/>
                    <a:pt x="3516" y="19599"/>
                    <a:pt x="3336" y="19060"/>
                  </a:cubicBezTo>
                  <a:cubicBezTo>
                    <a:pt x="3029" y="18141"/>
                    <a:pt x="3071" y="17806"/>
                    <a:pt x="4399" y="17082"/>
                  </a:cubicBezTo>
                  <a:cubicBezTo>
                    <a:pt x="4900" y="17504"/>
                    <a:pt x="5539" y="17767"/>
                    <a:pt x="6245" y="17767"/>
                  </a:cubicBezTo>
                  <a:cubicBezTo>
                    <a:pt x="7042" y="17767"/>
                    <a:pt x="7762" y="17446"/>
                    <a:pt x="8284" y="16925"/>
                  </a:cubicBezTo>
                  <a:lnTo>
                    <a:pt x="16485" y="9593"/>
                  </a:lnTo>
                  <a:cubicBezTo>
                    <a:pt x="17661" y="9554"/>
                    <a:pt x="18826" y="9091"/>
                    <a:pt x="19724" y="8194"/>
                  </a:cubicBezTo>
                  <a:cubicBezTo>
                    <a:pt x="21600" y="6320"/>
                    <a:pt x="21600" y="3281"/>
                    <a:pt x="19724" y="1406"/>
                  </a:cubicBezTo>
                  <a:moveTo>
                    <a:pt x="8953" y="11504"/>
                  </a:moveTo>
                  <a:lnTo>
                    <a:pt x="9632" y="12183"/>
                  </a:lnTo>
                  <a:lnTo>
                    <a:pt x="12690" y="9807"/>
                  </a:lnTo>
                  <a:lnTo>
                    <a:pt x="11331" y="8449"/>
                  </a:lnTo>
                  <a:cubicBezTo>
                    <a:pt x="11331" y="8449"/>
                    <a:pt x="8953" y="11504"/>
                    <a:pt x="8953" y="11504"/>
                  </a:cubicBezTo>
                  <a:close/>
                </a:path>
              </a:pathLst>
            </a:custGeom>
            <a:grpFill/>
            <a:ln w="12700">
              <a:solidFill>
                <a:srgbClr val="0CA79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endParaRPr dirty="0">
                <a:solidFill>
                  <a:prstClr val="black"/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8943242" y="4280210"/>
            <a:ext cx="1261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latin typeface="造字工房俊雅（非商用）常规体" pitchFamily="2" charset="-122"/>
                <a:ea typeface="造字工房俊雅（非商用）常规体" pitchFamily="2" charset="-122"/>
              </a:rPr>
              <a:t>对称的布局方式</a:t>
            </a:r>
            <a:endParaRPr lang="zh-CN" altLang="en-US" sz="1600" dirty="0"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350176" y="4846133"/>
            <a:ext cx="2406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造字工房俊雅（非商用）常规体" pitchFamily="2" charset="-122"/>
                <a:ea typeface="造字工房俊雅（非商用）常规体" pitchFamily="2" charset="-122"/>
              </a:rPr>
              <a:t>点击此处输入文本内容，</a:t>
            </a:r>
            <a:endParaRPr lang="en-US" altLang="zh-CN" sz="1200" dirty="0">
              <a:latin typeface="造字工房俊雅（非商用）常规体" pitchFamily="2" charset="-122"/>
              <a:ea typeface="造字工房俊雅（非商用）常规体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造字工房俊雅（非商用）常规体" pitchFamily="2" charset="-122"/>
                <a:ea typeface="造字工房俊雅（非商用）常规体" pitchFamily="2" charset="-122"/>
              </a:rPr>
              <a:t>建议写好文案后替换小图标</a:t>
            </a:r>
            <a:endParaRPr lang="en-US" altLang="zh-CN" sz="1200" dirty="0">
              <a:latin typeface="造字工房俊雅（非商用）常规体" pitchFamily="2" charset="-122"/>
              <a:ea typeface="造字工房俊雅（非商用）常规体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造字工房俊雅（非商用）常规体" pitchFamily="2" charset="-122"/>
                <a:ea typeface="造字工房俊雅（非商用）常规体" pitchFamily="2" charset="-122"/>
              </a:rPr>
              <a:t>点击此处输入文本内容，</a:t>
            </a:r>
            <a:endParaRPr lang="en-US" altLang="zh-CN" sz="1200" dirty="0">
              <a:latin typeface="造字工房俊雅（非商用）常规体" pitchFamily="2" charset="-122"/>
              <a:ea typeface="造字工房俊雅（非商用）常规体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造字工房俊雅（非商用）常规体" pitchFamily="2" charset="-122"/>
                <a:ea typeface="造字工房俊雅（非商用）常规体" pitchFamily="2" charset="-122"/>
              </a:rPr>
              <a:t>建议写好文案后替换小图标</a:t>
            </a:r>
            <a:endParaRPr lang="zh-CN" altLang="en-US" sz="1200" dirty="0"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070438" y="1845667"/>
            <a:ext cx="2057400" cy="2057400"/>
            <a:chOff x="5067300" y="1845667"/>
            <a:chExt cx="2057400" cy="2057400"/>
          </a:xfrm>
        </p:grpSpPr>
        <p:sp>
          <p:nvSpPr>
            <p:cNvPr id="4" name="PA_椭圆 3"/>
            <p:cNvSpPr/>
            <p:nvPr>
              <p:custDataLst>
                <p:tags r:id="rId2"/>
              </p:custDataLst>
            </p:nvPr>
          </p:nvSpPr>
          <p:spPr>
            <a:xfrm>
              <a:off x="5067300" y="1845667"/>
              <a:ext cx="2057400" cy="2057400"/>
            </a:xfrm>
            <a:prstGeom prst="ellipse">
              <a:avLst/>
            </a:prstGeom>
            <a:gradFill flip="none" rotWithShape="1">
              <a:gsLst>
                <a:gs pos="13000">
                  <a:srgbClr val="0CA79F"/>
                </a:gs>
                <a:gs pos="73000">
                  <a:srgbClr val="84624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Shape 3717"/>
            <p:cNvSpPr/>
            <p:nvPr/>
          </p:nvSpPr>
          <p:spPr>
            <a:xfrm>
              <a:off x="5573417" y="2342259"/>
              <a:ext cx="1064215" cy="1064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14727"/>
                  </a:moveTo>
                  <a:lnTo>
                    <a:pt x="982" y="14727"/>
                  </a:ln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4727"/>
                    <a:pt x="20618" y="14727"/>
                  </a:cubicBezTo>
                  <a:close/>
                  <a:moveTo>
                    <a:pt x="20618" y="16691"/>
                  </a:moveTo>
                  <a:cubicBezTo>
                    <a:pt x="20618" y="17233"/>
                    <a:pt x="20178" y="17673"/>
                    <a:pt x="19636" y="17673"/>
                  </a:cubicBezTo>
                  <a:lnTo>
                    <a:pt x="1964" y="17673"/>
                  </a:lnTo>
                  <a:cubicBezTo>
                    <a:pt x="1422" y="17673"/>
                    <a:pt x="982" y="17233"/>
                    <a:pt x="982" y="16691"/>
                  </a:cubicBezTo>
                  <a:lnTo>
                    <a:pt x="982" y="15709"/>
                  </a:lnTo>
                  <a:lnTo>
                    <a:pt x="20618" y="15709"/>
                  </a:lnTo>
                  <a:cubicBezTo>
                    <a:pt x="20618" y="15709"/>
                    <a:pt x="20618" y="16691"/>
                    <a:pt x="20618" y="16691"/>
                  </a:cubicBezTo>
                  <a:close/>
                  <a:moveTo>
                    <a:pt x="11782" y="20618"/>
                  </a:moveTo>
                  <a:lnTo>
                    <a:pt x="9818" y="20618"/>
                  </a:lnTo>
                  <a:lnTo>
                    <a:pt x="9818" y="18655"/>
                  </a:lnTo>
                  <a:lnTo>
                    <a:pt x="11782" y="18655"/>
                  </a:lnTo>
                  <a:cubicBezTo>
                    <a:pt x="11782" y="18655"/>
                    <a:pt x="11782" y="20618"/>
                    <a:pt x="11782" y="20618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6691"/>
                  </a:lnTo>
                  <a:cubicBezTo>
                    <a:pt x="0" y="17775"/>
                    <a:pt x="879" y="18655"/>
                    <a:pt x="1964" y="18655"/>
                  </a:cubicBezTo>
                  <a:lnTo>
                    <a:pt x="8836" y="18655"/>
                  </a:lnTo>
                  <a:lnTo>
                    <a:pt x="8836" y="20618"/>
                  </a:lnTo>
                  <a:lnTo>
                    <a:pt x="7364" y="20618"/>
                  </a:lnTo>
                  <a:cubicBezTo>
                    <a:pt x="7092" y="20618"/>
                    <a:pt x="6873" y="20839"/>
                    <a:pt x="6873" y="21109"/>
                  </a:cubicBezTo>
                  <a:cubicBezTo>
                    <a:pt x="6873" y="21380"/>
                    <a:pt x="7092" y="21600"/>
                    <a:pt x="7364" y="21600"/>
                  </a:cubicBezTo>
                  <a:lnTo>
                    <a:pt x="14236" y="21600"/>
                  </a:lnTo>
                  <a:cubicBezTo>
                    <a:pt x="14508" y="21600"/>
                    <a:pt x="14727" y="21380"/>
                    <a:pt x="14727" y="21109"/>
                  </a:cubicBezTo>
                  <a:cubicBezTo>
                    <a:pt x="14727" y="20839"/>
                    <a:pt x="14508" y="20618"/>
                    <a:pt x="14236" y="20618"/>
                  </a:cubicBezTo>
                  <a:lnTo>
                    <a:pt x="12764" y="20618"/>
                  </a:lnTo>
                  <a:lnTo>
                    <a:pt x="12764" y="18655"/>
                  </a:lnTo>
                  <a:lnTo>
                    <a:pt x="19636" y="18655"/>
                  </a:lnTo>
                  <a:cubicBezTo>
                    <a:pt x="20721" y="18655"/>
                    <a:pt x="21600" y="17775"/>
                    <a:pt x="21600" y="16691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477146" y="4280210"/>
            <a:ext cx="1261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latin typeface="造字工房俊雅（非商用）常规体" pitchFamily="2" charset="-122"/>
                <a:ea typeface="造字工房俊雅（非商用）常规体" pitchFamily="2" charset="-122"/>
              </a:rPr>
              <a:t>尽量单一的色调</a:t>
            </a:r>
            <a:endParaRPr lang="zh-CN" altLang="en-US" sz="1600" dirty="0"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841801" y="4846133"/>
            <a:ext cx="251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造字工房俊雅（非商用）常规体" pitchFamily="2" charset="-122"/>
                <a:ea typeface="造字工房俊雅（非商用）常规体" pitchFamily="2" charset="-122"/>
              </a:rPr>
              <a:t>点击此处输入文本内容，</a:t>
            </a:r>
            <a:endParaRPr lang="en-US" altLang="zh-CN" sz="1200" dirty="0">
              <a:latin typeface="造字工房俊雅（非商用）常规体" pitchFamily="2" charset="-122"/>
              <a:ea typeface="造字工房俊雅（非商用）常规体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造字工房俊雅（非商用）常规体" pitchFamily="2" charset="-122"/>
                <a:ea typeface="造字工房俊雅（非商用）常规体" pitchFamily="2" charset="-122"/>
              </a:rPr>
              <a:t>建议写好文案后替换小图标</a:t>
            </a:r>
            <a:endParaRPr lang="en-US" altLang="zh-CN" sz="1200" dirty="0">
              <a:latin typeface="造字工房俊雅（非商用）常规体" pitchFamily="2" charset="-122"/>
              <a:ea typeface="造字工房俊雅（非商用）常规体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造字工房俊雅（非商用）常规体" pitchFamily="2" charset="-122"/>
                <a:ea typeface="造字工房俊雅（非商用）常规体" pitchFamily="2" charset="-122"/>
              </a:rPr>
              <a:t>点击此处输入文本内容，</a:t>
            </a:r>
            <a:endParaRPr lang="en-US" altLang="zh-CN" sz="1200" dirty="0">
              <a:latin typeface="造字工房俊雅（非商用）常规体" pitchFamily="2" charset="-122"/>
              <a:ea typeface="造字工房俊雅（非商用）常规体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造字工房俊雅（非商用）常规体" pitchFamily="2" charset="-122"/>
                <a:ea typeface="造字工房俊雅（非商用）常规体" pitchFamily="2" charset="-122"/>
              </a:rPr>
              <a:t>建议写好文案后替换小图标</a:t>
            </a:r>
            <a:endParaRPr lang="zh-CN" altLang="en-US" sz="1200" dirty="0"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51681" y="2181310"/>
            <a:ext cx="1386114" cy="1386114"/>
            <a:chOff x="1840593" y="2181310"/>
            <a:chExt cx="1386114" cy="1386114"/>
          </a:xfrm>
          <a:solidFill>
            <a:schemeClr val="bg1"/>
          </a:solidFill>
        </p:grpSpPr>
        <p:sp>
          <p:nvSpPr>
            <p:cNvPr id="5" name="PA_椭圆 4"/>
            <p:cNvSpPr/>
            <p:nvPr>
              <p:custDataLst>
                <p:tags r:id="rId3"/>
              </p:custDataLst>
            </p:nvPr>
          </p:nvSpPr>
          <p:spPr>
            <a:xfrm>
              <a:off x="1840593" y="2181310"/>
              <a:ext cx="1386114" cy="1386114"/>
            </a:xfrm>
            <a:prstGeom prst="ellipse">
              <a:avLst/>
            </a:prstGeom>
            <a:grpFill/>
            <a:ln w="28575">
              <a:solidFill>
                <a:srgbClr val="0CA7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  <p:sp>
          <p:nvSpPr>
            <p:cNvPr id="14" name="Shape 3758"/>
            <p:cNvSpPr/>
            <p:nvPr/>
          </p:nvSpPr>
          <p:spPr>
            <a:xfrm>
              <a:off x="2265755" y="2602300"/>
              <a:ext cx="535790" cy="535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55" y="16200"/>
                  </a:moveTo>
                  <a:lnTo>
                    <a:pt x="15709" y="16200"/>
                  </a:lnTo>
                  <a:lnTo>
                    <a:pt x="15709" y="14727"/>
                  </a:lnTo>
                  <a:lnTo>
                    <a:pt x="18655" y="14727"/>
                  </a:lnTo>
                  <a:cubicBezTo>
                    <a:pt x="18655" y="14727"/>
                    <a:pt x="18655" y="16200"/>
                    <a:pt x="18655" y="16200"/>
                  </a:cubicBezTo>
                  <a:close/>
                  <a:moveTo>
                    <a:pt x="18655" y="18655"/>
                  </a:moveTo>
                  <a:lnTo>
                    <a:pt x="15709" y="18655"/>
                  </a:lnTo>
                  <a:lnTo>
                    <a:pt x="15709" y="17182"/>
                  </a:lnTo>
                  <a:lnTo>
                    <a:pt x="18655" y="17182"/>
                  </a:lnTo>
                  <a:cubicBezTo>
                    <a:pt x="18655" y="17182"/>
                    <a:pt x="18655" y="18655"/>
                    <a:pt x="18655" y="18655"/>
                  </a:cubicBezTo>
                  <a:close/>
                  <a:moveTo>
                    <a:pt x="17182" y="20618"/>
                  </a:moveTo>
                  <a:cubicBezTo>
                    <a:pt x="16542" y="20618"/>
                    <a:pt x="16002" y="20208"/>
                    <a:pt x="15800" y="19636"/>
                  </a:cubicBezTo>
                  <a:lnTo>
                    <a:pt x="18564" y="19636"/>
                  </a:lnTo>
                  <a:cubicBezTo>
                    <a:pt x="18362" y="20208"/>
                    <a:pt x="17822" y="20618"/>
                    <a:pt x="17182" y="20618"/>
                  </a:cubicBezTo>
                  <a:moveTo>
                    <a:pt x="17182" y="12764"/>
                  </a:moveTo>
                  <a:cubicBezTo>
                    <a:pt x="17822" y="12764"/>
                    <a:pt x="18362" y="13175"/>
                    <a:pt x="18564" y="13745"/>
                  </a:cubicBezTo>
                  <a:lnTo>
                    <a:pt x="15800" y="13745"/>
                  </a:lnTo>
                  <a:cubicBezTo>
                    <a:pt x="16002" y="13175"/>
                    <a:pt x="16542" y="12764"/>
                    <a:pt x="17182" y="12764"/>
                  </a:cubicBezTo>
                  <a:moveTo>
                    <a:pt x="5891" y="16200"/>
                  </a:moveTo>
                  <a:lnTo>
                    <a:pt x="2945" y="16200"/>
                  </a:lnTo>
                  <a:lnTo>
                    <a:pt x="2945" y="14727"/>
                  </a:lnTo>
                  <a:lnTo>
                    <a:pt x="5891" y="14727"/>
                  </a:lnTo>
                  <a:cubicBezTo>
                    <a:pt x="5891" y="14727"/>
                    <a:pt x="5891" y="16200"/>
                    <a:pt x="5891" y="16200"/>
                  </a:cubicBezTo>
                  <a:close/>
                  <a:moveTo>
                    <a:pt x="4418" y="12764"/>
                  </a:moveTo>
                  <a:cubicBezTo>
                    <a:pt x="5058" y="12764"/>
                    <a:pt x="5598" y="13175"/>
                    <a:pt x="5800" y="13745"/>
                  </a:cubicBezTo>
                  <a:lnTo>
                    <a:pt x="3036" y="13745"/>
                  </a:lnTo>
                  <a:cubicBezTo>
                    <a:pt x="3238" y="13175"/>
                    <a:pt x="3778" y="12764"/>
                    <a:pt x="4418" y="12764"/>
                  </a:cubicBezTo>
                  <a:moveTo>
                    <a:pt x="5891" y="18655"/>
                  </a:moveTo>
                  <a:lnTo>
                    <a:pt x="2945" y="18655"/>
                  </a:lnTo>
                  <a:lnTo>
                    <a:pt x="2945" y="17182"/>
                  </a:lnTo>
                  <a:lnTo>
                    <a:pt x="5891" y="17182"/>
                  </a:lnTo>
                  <a:cubicBezTo>
                    <a:pt x="5891" y="17182"/>
                    <a:pt x="5891" y="18655"/>
                    <a:pt x="5891" y="18655"/>
                  </a:cubicBezTo>
                  <a:close/>
                  <a:moveTo>
                    <a:pt x="4418" y="20618"/>
                  </a:moveTo>
                  <a:cubicBezTo>
                    <a:pt x="3778" y="20618"/>
                    <a:pt x="3238" y="20208"/>
                    <a:pt x="3036" y="19636"/>
                  </a:cubicBezTo>
                  <a:lnTo>
                    <a:pt x="5800" y="19636"/>
                  </a:lnTo>
                  <a:cubicBezTo>
                    <a:pt x="5598" y="20208"/>
                    <a:pt x="5058" y="20618"/>
                    <a:pt x="4418" y="20618"/>
                  </a:cubicBezTo>
                  <a:moveTo>
                    <a:pt x="19636" y="13745"/>
                  </a:moveTo>
                  <a:lnTo>
                    <a:pt x="19636" y="8836"/>
                  </a:lnTo>
                  <a:cubicBezTo>
                    <a:pt x="19636" y="3956"/>
                    <a:pt x="15680" y="0"/>
                    <a:pt x="10800" y="0"/>
                  </a:cubicBezTo>
                  <a:cubicBezTo>
                    <a:pt x="5920" y="0"/>
                    <a:pt x="1964" y="3956"/>
                    <a:pt x="1964" y="8836"/>
                  </a:cubicBezTo>
                  <a:lnTo>
                    <a:pt x="1964" y="13745"/>
                  </a:lnTo>
                  <a:cubicBezTo>
                    <a:pt x="879" y="13745"/>
                    <a:pt x="0" y="14625"/>
                    <a:pt x="0" y="15709"/>
                  </a:cubicBezTo>
                  <a:lnTo>
                    <a:pt x="0" y="17673"/>
                  </a:lnTo>
                  <a:cubicBezTo>
                    <a:pt x="0" y="18757"/>
                    <a:pt x="879" y="19636"/>
                    <a:pt x="1964" y="19636"/>
                  </a:cubicBezTo>
                  <a:lnTo>
                    <a:pt x="2013" y="19636"/>
                  </a:lnTo>
                  <a:cubicBezTo>
                    <a:pt x="2241" y="20757"/>
                    <a:pt x="3231" y="21600"/>
                    <a:pt x="4418" y="21600"/>
                  </a:cubicBezTo>
                  <a:cubicBezTo>
                    <a:pt x="5774" y="21600"/>
                    <a:pt x="6873" y="20501"/>
                    <a:pt x="6873" y="19145"/>
                  </a:cubicBezTo>
                  <a:lnTo>
                    <a:pt x="6873" y="14236"/>
                  </a:lnTo>
                  <a:cubicBezTo>
                    <a:pt x="6873" y="12881"/>
                    <a:pt x="5774" y="11782"/>
                    <a:pt x="4418" y="11782"/>
                  </a:cubicBezTo>
                  <a:cubicBezTo>
                    <a:pt x="3864" y="11782"/>
                    <a:pt x="3356" y="11972"/>
                    <a:pt x="2945" y="12281"/>
                  </a:cubicBezTo>
                  <a:lnTo>
                    <a:pt x="2945" y="8836"/>
                  </a:lnTo>
                  <a:cubicBezTo>
                    <a:pt x="2945" y="4499"/>
                    <a:pt x="6462" y="982"/>
                    <a:pt x="10800" y="982"/>
                  </a:cubicBezTo>
                  <a:cubicBezTo>
                    <a:pt x="15138" y="982"/>
                    <a:pt x="18655" y="4499"/>
                    <a:pt x="18655" y="8836"/>
                  </a:cubicBezTo>
                  <a:lnTo>
                    <a:pt x="18655" y="12281"/>
                  </a:lnTo>
                  <a:cubicBezTo>
                    <a:pt x="18244" y="11972"/>
                    <a:pt x="17736" y="11782"/>
                    <a:pt x="17182" y="11782"/>
                  </a:cubicBezTo>
                  <a:cubicBezTo>
                    <a:pt x="15827" y="11782"/>
                    <a:pt x="14727" y="12881"/>
                    <a:pt x="14727" y="14236"/>
                  </a:cubicBezTo>
                  <a:lnTo>
                    <a:pt x="14727" y="19145"/>
                  </a:lnTo>
                  <a:cubicBezTo>
                    <a:pt x="14727" y="20501"/>
                    <a:pt x="15827" y="21600"/>
                    <a:pt x="17182" y="21600"/>
                  </a:cubicBezTo>
                  <a:cubicBezTo>
                    <a:pt x="18369" y="21600"/>
                    <a:pt x="19360" y="20757"/>
                    <a:pt x="19587" y="19636"/>
                  </a:cubicBezTo>
                  <a:lnTo>
                    <a:pt x="19636" y="19636"/>
                  </a:lnTo>
                  <a:cubicBezTo>
                    <a:pt x="20721" y="19636"/>
                    <a:pt x="21600" y="18757"/>
                    <a:pt x="21600" y="17673"/>
                  </a:cubicBezTo>
                  <a:lnTo>
                    <a:pt x="21600" y="15709"/>
                  </a:lnTo>
                  <a:cubicBezTo>
                    <a:pt x="21600" y="14625"/>
                    <a:pt x="20721" y="13745"/>
                    <a:pt x="19636" y="13745"/>
                  </a:cubicBezTo>
                </a:path>
              </a:pathLst>
            </a:custGeom>
            <a:grpFill/>
            <a:ln w="12700">
              <a:solidFill>
                <a:srgbClr val="0CA79F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endParaRPr dirty="0">
                <a:solidFill>
                  <a:prstClr val="black"/>
                </a:solidFill>
                <a:latin typeface="造字工房俊雅（非商用）常规体" pitchFamily="2" charset="-122"/>
                <a:ea typeface="造字工房俊雅（非商用）常规体" pitchFamily="2" charset="-122"/>
              </a:endParaRPr>
            </a:p>
          </p:txBody>
        </p:sp>
      </p:grpSp>
      <p:sp>
        <p:nvSpPr>
          <p:cNvPr id="20" name="PA_文本框 19"/>
          <p:cNvSpPr txBox="1"/>
          <p:nvPr>
            <p:custDataLst>
              <p:tags r:id="rId4"/>
            </p:custDataLst>
          </p:nvPr>
        </p:nvSpPr>
        <p:spPr>
          <a:xfrm>
            <a:off x="2168418" y="4280210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dirty="0">
                <a:latin typeface="造字工房俊雅（非商用）常规体" pitchFamily="2" charset="-122"/>
                <a:ea typeface="造字工房俊雅（非商用）常规体" pitchFamily="2" charset="-122"/>
              </a:rPr>
              <a:t>扁平的图标</a:t>
            </a:r>
            <a:endParaRPr lang="zh-CN" altLang="en-US" sz="1600" dirty="0"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441376" y="4846133"/>
            <a:ext cx="2406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造字工房俊雅（非商用）常规体" pitchFamily="2" charset="-122"/>
                <a:ea typeface="造字工房俊雅（非商用）常规体" pitchFamily="2" charset="-122"/>
              </a:rPr>
              <a:t>点击此处输入文本内容，</a:t>
            </a:r>
            <a:endParaRPr lang="en-US" altLang="zh-CN" sz="1200" dirty="0">
              <a:latin typeface="造字工房俊雅（非商用）常规体" pitchFamily="2" charset="-122"/>
              <a:ea typeface="造字工房俊雅（非商用）常规体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造字工房俊雅（非商用）常规体" pitchFamily="2" charset="-122"/>
                <a:ea typeface="造字工房俊雅（非商用）常规体" pitchFamily="2" charset="-122"/>
              </a:rPr>
              <a:t>建议写好文案后替换小图标</a:t>
            </a:r>
            <a:endParaRPr lang="en-US" altLang="zh-CN" sz="1200" dirty="0">
              <a:latin typeface="造字工房俊雅（非商用）常规体" pitchFamily="2" charset="-122"/>
              <a:ea typeface="造字工房俊雅（非商用）常规体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造字工房俊雅（非商用）常规体" pitchFamily="2" charset="-122"/>
                <a:ea typeface="造字工房俊雅（非商用）常规体" pitchFamily="2" charset="-122"/>
              </a:rPr>
              <a:t>点击此处输入文本内容，</a:t>
            </a:r>
            <a:endParaRPr lang="en-US" altLang="zh-CN" sz="1200" dirty="0">
              <a:latin typeface="造字工房俊雅（非商用）常规体" pitchFamily="2" charset="-122"/>
              <a:ea typeface="造字工房俊雅（非商用）常规体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latin typeface="造字工房俊雅（非商用）常规体" pitchFamily="2" charset="-122"/>
                <a:ea typeface="造字工房俊雅（非商用）常规体" pitchFamily="2" charset="-122"/>
              </a:rPr>
              <a:t>建议写好文案后替换小图标</a:t>
            </a:r>
            <a:endParaRPr lang="zh-CN" altLang="en-US" sz="1200" dirty="0"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210285" y="181013"/>
            <a:ext cx="459784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rgbClr val="0CA79F"/>
                </a:solidFill>
                <a:latin typeface="华文细黑" panose="02010600040101010101" pitchFamily="2" charset="-122"/>
                <a:ea typeface="造字工房俊雅（非商用）常规体" pitchFamily="2" charset="-122"/>
              </a:rPr>
              <a:t>您的内容打在这里</a:t>
            </a:r>
            <a:endParaRPr lang="zh-CN" altLang="en-US" sz="2800" dirty="0">
              <a:solidFill>
                <a:srgbClr val="0CA79F"/>
              </a:solidFill>
              <a:latin typeface="华文细黑" panose="02010600040101010101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386668" y="5435358"/>
            <a:ext cx="9418664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sz="12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点击即可编辑点击即可编辑点击即可编辑</a:t>
            </a:r>
            <a:endParaRPr sz="1200" spc="100" dirty="0">
              <a:solidFill>
                <a:schemeClr val="tx1">
                  <a:lumMod val="65000"/>
                  <a:lumOff val="3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1916673" y="2789897"/>
            <a:ext cx="1637954" cy="1350970"/>
          </a:xfrm>
          <a:prstGeom prst="roundRect">
            <a:avLst>
              <a:gd name="adj" fmla="val 10000"/>
            </a:avLst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p/>
        </p:txBody>
      </p:sp>
      <p:sp>
        <p:nvSpPr>
          <p:cNvPr id="3" name="形状 2"/>
          <p:cNvSpPr/>
          <p:nvPr/>
        </p:nvSpPr>
        <p:spPr>
          <a:xfrm>
            <a:off x="2810066" y="3014344"/>
            <a:ext cx="1950119" cy="1950119"/>
          </a:xfrm>
          <a:prstGeom prst="leftCircularArrow">
            <a:avLst>
              <a:gd name="adj1" fmla="val 3886"/>
              <a:gd name="adj2" fmla="val 486698"/>
              <a:gd name="adj3" fmla="val 2262209"/>
              <a:gd name="adj4" fmla="val 9024489"/>
              <a:gd name="adj5" fmla="val 453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p/>
        </p:txBody>
      </p:sp>
      <p:sp>
        <p:nvSpPr>
          <p:cNvPr id="4" name="圆角矩形 3"/>
          <p:cNvSpPr/>
          <p:nvPr/>
        </p:nvSpPr>
        <p:spPr>
          <a:xfrm>
            <a:off x="2333541" y="3934314"/>
            <a:ext cx="1350204" cy="399411"/>
          </a:xfrm>
          <a:prstGeom prst="round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097521" y="2789897"/>
            <a:ext cx="1637954" cy="1350970"/>
          </a:xfrm>
          <a:prstGeom prst="roundRect">
            <a:avLst>
              <a:gd name="adj" fmla="val 10000"/>
            </a:avLst>
          </a:prstGeom>
          <a:noFill/>
          <a:ln w="15875">
            <a:solidFill>
              <a:srgbClr val="0CA79F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p/>
        </p:txBody>
      </p:sp>
      <p:sp>
        <p:nvSpPr>
          <p:cNvPr id="6" name="环形箭头 5"/>
          <p:cNvSpPr/>
          <p:nvPr/>
        </p:nvSpPr>
        <p:spPr>
          <a:xfrm>
            <a:off x="4977264" y="1913331"/>
            <a:ext cx="2159412" cy="2159412"/>
          </a:xfrm>
          <a:prstGeom prst="circularArrow">
            <a:avLst>
              <a:gd name="adj1" fmla="val 3510"/>
              <a:gd name="adj2" fmla="val 435572"/>
              <a:gd name="adj3" fmla="val 19388918"/>
              <a:gd name="adj4" fmla="val 12575511"/>
              <a:gd name="adj5" fmla="val 4095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p/>
        </p:txBody>
      </p:sp>
      <p:sp>
        <p:nvSpPr>
          <p:cNvPr id="7" name="圆角矩形 6"/>
          <p:cNvSpPr/>
          <p:nvPr/>
        </p:nvSpPr>
        <p:spPr>
          <a:xfrm>
            <a:off x="4514389" y="2583345"/>
            <a:ext cx="1350204" cy="399411"/>
          </a:xfrm>
          <a:prstGeom prst="round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278369" y="2789897"/>
            <a:ext cx="1637954" cy="1350970"/>
          </a:xfrm>
          <a:prstGeom prst="roundRect">
            <a:avLst>
              <a:gd name="adj" fmla="val 10000"/>
            </a:avLst>
          </a:prstGeom>
          <a:noFill/>
          <a:ln w="15875">
            <a:solidFill>
              <a:srgbClr val="0CA79F"/>
            </a:solidFill>
          </a:ln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p/>
        </p:txBody>
      </p:sp>
      <p:sp>
        <p:nvSpPr>
          <p:cNvPr id="9" name="形状 8"/>
          <p:cNvSpPr/>
          <p:nvPr/>
        </p:nvSpPr>
        <p:spPr>
          <a:xfrm>
            <a:off x="7171762" y="3014344"/>
            <a:ext cx="1950119" cy="1950119"/>
          </a:xfrm>
          <a:prstGeom prst="leftCircularArrow">
            <a:avLst>
              <a:gd name="adj1" fmla="val 3886"/>
              <a:gd name="adj2" fmla="val 486698"/>
              <a:gd name="adj3" fmla="val 2262209"/>
              <a:gd name="adj4" fmla="val 9024489"/>
              <a:gd name="adj5" fmla="val 453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p/>
        </p:txBody>
      </p:sp>
      <p:sp>
        <p:nvSpPr>
          <p:cNvPr id="10" name="圆角矩形 9"/>
          <p:cNvSpPr/>
          <p:nvPr/>
        </p:nvSpPr>
        <p:spPr>
          <a:xfrm>
            <a:off x="6695237" y="3934314"/>
            <a:ext cx="1350204" cy="399411"/>
          </a:xfrm>
          <a:prstGeom prst="round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8459217" y="2789897"/>
            <a:ext cx="1637954" cy="1350970"/>
          </a:xfrm>
          <a:prstGeom prst="roundRect">
            <a:avLst>
              <a:gd name="adj" fmla="val 10000"/>
            </a:avLst>
          </a:prstGeom>
          <a:noFill/>
          <a:ln w="15875">
            <a:solidFill>
              <a:schemeClr val="accent4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p/>
        </p:txBody>
      </p:sp>
      <p:sp>
        <p:nvSpPr>
          <p:cNvPr id="12" name="圆角矩形 11"/>
          <p:cNvSpPr/>
          <p:nvPr/>
        </p:nvSpPr>
        <p:spPr>
          <a:xfrm>
            <a:off x="8876085" y="2583345"/>
            <a:ext cx="1350204" cy="399411"/>
          </a:xfrm>
          <a:prstGeom prst="round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dirty="0">
              <a:solidFill>
                <a:schemeClr val="bg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678803" y="3196873"/>
            <a:ext cx="484452" cy="486163"/>
            <a:chOff x="4511676" y="1389063"/>
            <a:chExt cx="449263" cy="450850"/>
          </a:xfrm>
          <a:solidFill>
            <a:srgbClr val="0CA79F"/>
          </a:solidFill>
        </p:grpSpPr>
        <p:sp>
          <p:nvSpPr>
            <p:cNvPr id="19" name="Freeform 62"/>
            <p:cNvSpPr>
              <a:spLocks noEditPoints="1"/>
            </p:cNvSpPr>
            <p:nvPr/>
          </p:nvSpPr>
          <p:spPr bwMode="auto">
            <a:xfrm>
              <a:off x="4511676" y="1389063"/>
              <a:ext cx="449263" cy="450850"/>
            </a:xfrm>
            <a:custGeom>
              <a:avLst/>
              <a:gdLst>
                <a:gd name="T0" fmla="*/ 78 w 190"/>
                <a:gd name="T1" fmla="*/ 190 h 190"/>
                <a:gd name="T2" fmla="*/ 63 w 190"/>
                <a:gd name="T3" fmla="*/ 156 h 190"/>
                <a:gd name="T4" fmla="*/ 16 w 190"/>
                <a:gd name="T5" fmla="*/ 150 h 190"/>
                <a:gd name="T6" fmla="*/ 29 w 190"/>
                <a:gd name="T7" fmla="*/ 116 h 190"/>
                <a:gd name="T8" fmla="*/ 0 w 190"/>
                <a:gd name="T9" fmla="*/ 78 h 190"/>
                <a:gd name="T10" fmla="*/ 33 w 190"/>
                <a:gd name="T11" fmla="*/ 63 h 190"/>
                <a:gd name="T12" fmla="*/ 39 w 190"/>
                <a:gd name="T13" fmla="*/ 16 h 190"/>
                <a:gd name="T14" fmla="*/ 74 w 190"/>
                <a:gd name="T15" fmla="*/ 29 h 190"/>
                <a:gd name="T16" fmla="*/ 111 w 190"/>
                <a:gd name="T17" fmla="*/ 0 h 190"/>
                <a:gd name="T18" fmla="*/ 126 w 190"/>
                <a:gd name="T19" fmla="*/ 33 h 190"/>
                <a:gd name="T20" fmla="*/ 174 w 190"/>
                <a:gd name="T21" fmla="*/ 39 h 190"/>
                <a:gd name="T22" fmla="*/ 160 w 190"/>
                <a:gd name="T23" fmla="*/ 73 h 190"/>
                <a:gd name="T24" fmla="*/ 190 w 190"/>
                <a:gd name="T25" fmla="*/ 111 h 190"/>
                <a:gd name="T26" fmla="*/ 156 w 190"/>
                <a:gd name="T27" fmla="*/ 126 h 190"/>
                <a:gd name="T28" fmla="*/ 150 w 190"/>
                <a:gd name="T29" fmla="*/ 173 h 190"/>
                <a:gd name="T30" fmla="*/ 116 w 190"/>
                <a:gd name="T31" fmla="*/ 160 h 190"/>
                <a:gd name="T32" fmla="*/ 85 w 190"/>
                <a:gd name="T33" fmla="*/ 182 h 190"/>
                <a:gd name="T34" fmla="*/ 109 w 190"/>
                <a:gd name="T35" fmla="*/ 154 h 190"/>
                <a:gd name="T36" fmla="*/ 125 w 190"/>
                <a:gd name="T37" fmla="*/ 148 h 190"/>
                <a:gd name="T38" fmla="*/ 150 w 190"/>
                <a:gd name="T39" fmla="*/ 163 h 190"/>
                <a:gd name="T40" fmla="*/ 147 w 190"/>
                <a:gd name="T41" fmla="*/ 127 h 190"/>
                <a:gd name="T42" fmla="*/ 153 w 190"/>
                <a:gd name="T43" fmla="*/ 111 h 190"/>
                <a:gd name="T44" fmla="*/ 182 w 190"/>
                <a:gd name="T45" fmla="*/ 104 h 190"/>
                <a:gd name="T46" fmla="*/ 154 w 190"/>
                <a:gd name="T47" fmla="*/ 80 h 190"/>
                <a:gd name="T48" fmla="*/ 148 w 190"/>
                <a:gd name="T49" fmla="*/ 65 h 190"/>
                <a:gd name="T50" fmla="*/ 163 w 190"/>
                <a:gd name="T51" fmla="*/ 40 h 190"/>
                <a:gd name="T52" fmla="*/ 127 w 190"/>
                <a:gd name="T53" fmla="*/ 43 h 190"/>
                <a:gd name="T54" fmla="*/ 111 w 190"/>
                <a:gd name="T55" fmla="*/ 36 h 190"/>
                <a:gd name="T56" fmla="*/ 104 w 190"/>
                <a:gd name="T57" fmla="*/ 8 h 190"/>
                <a:gd name="T58" fmla="*/ 81 w 190"/>
                <a:gd name="T59" fmla="*/ 35 h 190"/>
                <a:gd name="T60" fmla="*/ 65 w 190"/>
                <a:gd name="T61" fmla="*/ 41 h 190"/>
                <a:gd name="T62" fmla="*/ 40 w 190"/>
                <a:gd name="T63" fmla="*/ 26 h 190"/>
                <a:gd name="T64" fmla="*/ 43 w 190"/>
                <a:gd name="T65" fmla="*/ 63 h 190"/>
                <a:gd name="T66" fmla="*/ 36 w 190"/>
                <a:gd name="T67" fmla="*/ 78 h 190"/>
                <a:gd name="T68" fmla="*/ 8 w 190"/>
                <a:gd name="T69" fmla="*/ 85 h 190"/>
                <a:gd name="T70" fmla="*/ 35 w 190"/>
                <a:gd name="T71" fmla="*/ 109 h 190"/>
                <a:gd name="T72" fmla="*/ 42 w 190"/>
                <a:gd name="T73" fmla="*/ 124 h 190"/>
                <a:gd name="T74" fmla="*/ 27 w 190"/>
                <a:gd name="T75" fmla="*/ 149 h 190"/>
                <a:gd name="T76" fmla="*/ 63 w 190"/>
                <a:gd name="T77" fmla="*/ 147 h 190"/>
                <a:gd name="T78" fmla="*/ 78 w 190"/>
                <a:gd name="T79" fmla="*/ 153 h 190"/>
                <a:gd name="T80" fmla="*/ 85 w 190"/>
                <a:gd name="T81" fmla="*/ 18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0" h="190">
                  <a:moveTo>
                    <a:pt x="111" y="190"/>
                  </a:moveTo>
                  <a:cubicBezTo>
                    <a:pt x="78" y="190"/>
                    <a:pt x="78" y="190"/>
                    <a:pt x="78" y="190"/>
                  </a:cubicBezTo>
                  <a:cubicBezTo>
                    <a:pt x="74" y="160"/>
                    <a:pt x="74" y="160"/>
                    <a:pt x="74" y="160"/>
                  </a:cubicBezTo>
                  <a:cubicBezTo>
                    <a:pt x="70" y="159"/>
                    <a:pt x="67" y="158"/>
                    <a:pt x="63" y="156"/>
                  </a:cubicBezTo>
                  <a:cubicBezTo>
                    <a:pt x="39" y="173"/>
                    <a:pt x="39" y="173"/>
                    <a:pt x="39" y="173"/>
                  </a:cubicBezTo>
                  <a:cubicBezTo>
                    <a:pt x="16" y="150"/>
                    <a:pt x="16" y="150"/>
                    <a:pt x="16" y="150"/>
                  </a:cubicBezTo>
                  <a:cubicBezTo>
                    <a:pt x="33" y="126"/>
                    <a:pt x="33" y="126"/>
                    <a:pt x="33" y="126"/>
                  </a:cubicBezTo>
                  <a:cubicBezTo>
                    <a:pt x="32" y="123"/>
                    <a:pt x="30" y="119"/>
                    <a:pt x="29" y="116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30" y="70"/>
                    <a:pt x="32" y="67"/>
                    <a:pt x="33" y="6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7" y="32"/>
                    <a:pt x="70" y="30"/>
                    <a:pt x="74" y="29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20" y="30"/>
                    <a:pt x="123" y="32"/>
                    <a:pt x="126" y="33"/>
                  </a:cubicBezTo>
                  <a:cubicBezTo>
                    <a:pt x="150" y="16"/>
                    <a:pt x="150" y="16"/>
                    <a:pt x="150" y="16"/>
                  </a:cubicBezTo>
                  <a:cubicBezTo>
                    <a:pt x="174" y="39"/>
                    <a:pt x="174" y="39"/>
                    <a:pt x="174" y="39"/>
                  </a:cubicBezTo>
                  <a:cubicBezTo>
                    <a:pt x="156" y="63"/>
                    <a:pt x="156" y="63"/>
                    <a:pt x="156" y="63"/>
                  </a:cubicBezTo>
                  <a:cubicBezTo>
                    <a:pt x="158" y="67"/>
                    <a:pt x="159" y="70"/>
                    <a:pt x="160" y="73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59" y="119"/>
                    <a:pt x="158" y="123"/>
                    <a:pt x="156" y="126"/>
                  </a:cubicBezTo>
                  <a:cubicBezTo>
                    <a:pt x="174" y="150"/>
                    <a:pt x="174" y="150"/>
                    <a:pt x="174" y="150"/>
                  </a:cubicBezTo>
                  <a:cubicBezTo>
                    <a:pt x="150" y="173"/>
                    <a:pt x="150" y="173"/>
                    <a:pt x="150" y="173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3" y="158"/>
                    <a:pt x="120" y="159"/>
                    <a:pt x="116" y="160"/>
                  </a:cubicBezTo>
                  <a:lnTo>
                    <a:pt x="111" y="190"/>
                  </a:lnTo>
                  <a:close/>
                  <a:moveTo>
                    <a:pt x="85" y="182"/>
                  </a:moveTo>
                  <a:cubicBezTo>
                    <a:pt x="104" y="182"/>
                    <a:pt x="104" y="182"/>
                    <a:pt x="104" y="182"/>
                  </a:cubicBezTo>
                  <a:cubicBezTo>
                    <a:pt x="109" y="154"/>
                    <a:pt x="109" y="154"/>
                    <a:pt x="109" y="154"/>
                  </a:cubicBezTo>
                  <a:cubicBezTo>
                    <a:pt x="111" y="153"/>
                    <a:pt x="111" y="153"/>
                    <a:pt x="111" y="153"/>
                  </a:cubicBezTo>
                  <a:cubicBezTo>
                    <a:pt x="116" y="152"/>
                    <a:pt x="120" y="150"/>
                    <a:pt x="125" y="148"/>
                  </a:cubicBezTo>
                  <a:cubicBezTo>
                    <a:pt x="127" y="147"/>
                    <a:pt x="127" y="147"/>
                    <a:pt x="127" y="147"/>
                  </a:cubicBezTo>
                  <a:cubicBezTo>
                    <a:pt x="150" y="163"/>
                    <a:pt x="150" y="163"/>
                    <a:pt x="150" y="163"/>
                  </a:cubicBezTo>
                  <a:cubicBezTo>
                    <a:pt x="163" y="149"/>
                    <a:pt x="163" y="149"/>
                    <a:pt x="163" y="149"/>
                  </a:cubicBezTo>
                  <a:cubicBezTo>
                    <a:pt x="147" y="127"/>
                    <a:pt x="147" y="127"/>
                    <a:pt x="147" y="127"/>
                  </a:cubicBezTo>
                  <a:cubicBezTo>
                    <a:pt x="148" y="124"/>
                    <a:pt x="148" y="124"/>
                    <a:pt x="148" y="124"/>
                  </a:cubicBezTo>
                  <a:cubicBezTo>
                    <a:pt x="150" y="120"/>
                    <a:pt x="152" y="116"/>
                    <a:pt x="153" y="111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2" y="85"/>
                    <a:pt x="182" y="85"/>
                    <a:pt x="182" y="85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3" y="78"/>
                    <a:pt x="153" y="78"/>
                    <a:pt x="153" y="78"/>
                  </a:cubicBezTo>
                  <a:cubicBezTo>
                    <a:pt x="152" y="73"/>
                    <a:pt x="150" y="69"/>
                    <a:pt x="148" y="65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63" y="40"/>
                    <a:pt x="163" y="40"/>
                    <a:pt x="163" y="40"/>
                  </a:cubicBezTo>
                  <a:cubicBezTo>
                    <a:pt x="150" y="26"/>
                    <a:pt x="150" y="26"/>
                    <a:pt x="150" y="26"/>
                  </a:cubicBezTo>
                  <a:cubicBezTo>
                    <a:pt x="127" y="43"/>
                    <a:pt x="127" y="43"/>
                    <a:pt x="127" y="43"/>
                  </a:cubicBezTo>
                  <a:cubicBezTo>
                    <a:pt x="125" y="41"/>
                    <a:pt x="125" y="41"/>
                    <a:pt x="125" y="41"/>
                  </a:cubicBezTo>
                  <a:cubicBezTo>
                    <a:pt x="120" y="39"/>
                    <a:pt x="116" y="37"/>
                    <a:pt x="111" y="36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4" y="37"/>
                    <a:pt x="69" y="39"/>
                    <a:pt x="65" y="41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9" y="69"/>
                    <a:pt x="37" y="74"/>
                    <a:pt x="36" y="78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6" y="111"/>
                    <a:pt x="36" y="111"/>
                    <a:pt x="36" y="111"/>
                  </a:cubicBezTo>
                  <a:cubicBezTo>
                    <a:pt x="37" y="116"/>
                    <a:pt x="39" y="120"/>
                    <a:pt x="42" y="124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63" y="147"/>
                    <a:pt x="63" y="147"/>
                    <a:pt x="63" y="147"/>
                  </a:cubicBezTo>
                  <a:cubicBezTo>
                    <a:pt x="65" y="148"/>
                    <a:pt x="65" y="148"/>
                    <a:pt x="65" y="148"/>
                  </a:cubicBezTo>
                  <a:cubicBezTo>
                    <a:pt x="69" y="150"/>
                    <a:pt x="74" y="152"/>
                    <a:pt x="78" y="153"/>
                  </a:cubicBezTo>
                  <a:cubicBezTo>
                    <a:pt x="81" y="154"/>
                    <a:pt x="81" y="154"/>
                    <a:pt x="81" y="154"/>
                  </a:cubicBezTo>
                  <a:lnTo>
                    <a:pt x="85" y="1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0" name="Freeform 63"/>
            <p:cNvSpPr>
              <a:spLocks noEditPoints="1"/>
            </p:cNvSpPr>
            <p:nvPr/>
          </p:nvSpPr>
          <p:spPr bwMode="auto">
            <a:xfrm>
              <a:off x="4670426" y="1549401"/>
              <a:ext cx="131763" cy="131763"/>
            </a:xfrm>
            <a:custGeom>
              <a:avLst/>
              <a:gdLst>
                <a:gd name="T0" fmla="*/ 28 w 56"/>
                <a:gd name="T1" fmla="*/ 56 h 56"/>
                <a:gd name="T2" fmla="*/ 0 w 56"/>
                <a:gd name="T3" fmla="*/ 28 h 56"/>
                <a:gd name="T4" fmla="*/ 28 w 56"/>
                <a:gd name="T5" fmla="*/ 0 h 56"/>
                <a:gd name="T6" fmla="*/ 56 w 56"/>
                <a:gd name="T7" fmla="*/ 28 h 56"/>
                <a:gd name="T8" fmla="*/ 28 w 56"/>
                <a:gd name="T9" fmla="*/ 56 h 56"/>
                <a:gd name="T10" fmla="*/ 28 w 56"/>
                <a:gd name="T11" fmla="*/ 4 h 56"/>
                <a:gd name="T12" fmla="*/ 4 w 56"/>
                <a:gd name="T13" fmla="*/ 28 h 56"/>
                <a:gd name="T14" fmla="*/ 28 w 56"/>
                <a:gd name="T15" fmla="*/ 52 h 56"/>
                <a:gd name="T16" fmla="*/ 52 w 56"/>
                <a:gd name="T17" fmla="*/ 28 h 56"/>
                <a:gd name="T18" fmla="*/ 28 w 56"/>
                <a:gd name="T19" fmla="*/ 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56"/>
                  </a:moveTo>
                  <a:cubicBezTo>
                    <a:pt x="12" y="56"/>
                    <a:pt x="0" y="43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43" y="0"/>
                    <a:pt x="56" y="12"/>
                    <a:pt x="56" y="28"/>
                  </a:cubicBezTo>
                  <a:cubicBezTo>
                    <a:pt x="56" y="43"/>
                    <a:pt x="43" y="56"/>
                    <a:pt x="28" y="56"/>
                  </a:cubicBezTo>
                  <a:close/>
                  <a:moveTo>
                    <a:pt x="28" y="4"/>
                  </a:moveTo>
                  <a:cubicBezTo>
                    <a:pt x="15" y="4"/>
                    <a:pt x="4" y="14"/>
                    <a:pt x="4" y="28"/>
                  </a:cubicBezTo>
                  <a:cubicBezTo>
                    <a:pt x="4" y="41"/>
                    <a:pt x="15" y="52"/>
                    <a:pt x="28" y="52"/>
                  </a:cubicBezTo>
                  <a:cubicBezTo>
                    <a:pt x="41" y="52"/>
                    <a:pt x="52" y="41"/>
                    <a:pt x="52" y="28"/>
                  </a:cubicBezTo>
                  <a:cubicBezTo>
                    <a:pt x="52" y="14"/>
                    <a:pt x="41" y="4"/>
                    <a:pt x="2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528730" y="3213137"/>
            <a:ext cx="429673" cy="453638"/>
            <a:chOff x="1804988" y="3225801"/>
            <a:chExt cx="398463" cy="420687"/>
          </a:xfrm>
          <a:solidFill>
            <a:schemeClr val="accent1"/>
          </a:solidFill>
        </p:grpSpPr>
        <p:sp>
          <p:nvSpPr>
            <p:cNvPr id="22" name="Freeform 100"/>
            <p:cNvSpPr>
              <a:spLocks noEditPoints="1"/>
            </p:cNvSpPr>
            <p:nvPr/>
          </p:nvSpPr>
          <p:spPr bwMode="auto">
            <a:xfrm>
              <a:off x="1819276" y="3225801"/>
              <a:ext cx="384175" cy="158750"/>
            </a:xfrm>
            <a:custGeom>
              <a:avLst/>
              <a:gdLst>
                <a:gd name="T0" fmla="*/ 162 w 162"/>
                <a:gd name="T1" fmla="*/ 67 h 67"/>
                <a:gd name="T2" fmla="*/ 95 w 162"/>
                <a:gd name="T3" fmla="*/ 67 h 67"/>
                <a:gd name="T4" fmla="*/ 119 w 162"/>
                <a:gd name="T5" fmla="*/ 43 h 67"/>
                <a:gd name="T6" fmla="*/ 79 w 162"/>
                <a:gd name="T7" fmla="*/ 27 h 67"/>
                <a:gd name="T8" fmla="*/ 24 w 162"/>
                <a:gd name="T9" fmla="*/ 65 h 67"/>
                <a:gd name="T10" fmla="*/ 23 w 162"/>
                <a:gd name="T11" fmla="*/ 67 h 67"/>
                <a:gd name="T12" fmla="*/ 0 w 162"/>
                <a:gd name="T13" fmla="*/ 58 h 67"/>
                <a:gd name="T14" fmla="*/ 1 w 162"/>
                <a:gd name="T15" fmla="*/ 57 h 67"/>
                <a:gd name="T16" fmla="*/ 79 w 162"/>
                <a:gd name="T17" fmla="*/ 2 h 67"/>
                <a:gd name="T18" fmla="*/ 136 w 162"/>
                <a:gd name="T19" fmla="*/ 25 h 67"/>
                <a:gd name="T20" fmla="*/ 162 w 162"/>
                <a:gd name="T21" fmla="*/ 0 h 67"/>
                <a:gd name="T22" fmla="*/ 162 w 162"/>
                <a:gd name="T23" fmla="*/ 67 h 67"/>
                <a:gd name="T24" fmla="*/ 104 w 162"/>
                <a:gd name="T25" fmla="*/ 63 h 67"/>
                <a:gd name="T26" fmla="*/ 158 w 162"/>
                <a:gd name="T27" fmla="*/ 63 h 67"/>
                <a:gd name="T28" fmla="*/ 158 w 162"/>
                <a:gd name="T29" fmla="*/ 9 h 67"/>
                <a:gd name="T30" fmla="*/ 137 w 162"/>
                <a:gd name="T31" fmla="*/ 31 h 67"/>
                <a:gd name="T32" fmla="*/ 135 w 162"/>
                <a:gd name="T33" fmla="*/ 30 h 67"/>
                <a:gd name="T34" fmla="*/ 79 w 162"/>
                <a:gd name="T35" fmla="*/ 6 h 67"/>
                <a:gd name="T36" fmla="*/ 5 w 162"/>
                <a:gd name="T37" fmla="*/ 56 h 67"/>
                <a:gd name="T38" fmla="*/ 21 w 162"/>
                <a:gd name="T39" fmla="*/ 62 h 67"/>
                <a:gd name="T40" fmla="*/ 79 w 162"/>
                <a:gd name="T41" fmla="*/ 23 h 67"/>
                <a:gd name="T42" fmla="*/ 124 w 162"/>
                <a:gd name="T43" fmla="*/ 41 h 67"/>
                <a:gd name="T44" fmla="*/ 125 w 162"/>
                <a:gd name="T45" fmla="*/ 43 h 67"/>
                <a:gd name="T46" fmla="*/ 104 w 162"/>
                <a:gd name="T47" fmla="*/ 6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" h="67">
                  <a:moveTo>
                    <a:pt x="162" y="67"/>
                  </a:moveTo>
                  <a:cubicBezTo>
                    <a:pt x="95" y="67"/>
                    <a:pt x="95" y="67"/>
                    <a:pt x="95" y="67"/>
                  </a:cubicBezTo>
                  <a:cubicBezTo>
                    <a:pt x="119" y="43"/>
                    <a:pt x="119" y="43"/>
                    <a:pt x="119" y="43"/>
                  </a:cubicBezTo>
                  <a:cubicBezTo>
                    <a:pt x="108" y="32"/>
                    <a:pt x="94" y="27"/>
                    <a:pt x="79" y="27"/>
                  </a:cubicBezTo>
                  <a:cubicBezTo>
                    <a:pt x="55" y="27"/>
                    <a:pt x="32" y="42"/>
                    <a:pt x="24" y="65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13" y="24"/>
                    <a:pt x="44" y="2"/>
                    <a:pt x="79" y="2"/>
                  </a:cubicBezTo>
                  <a:cubicBezTo>
                    <a:pt x="101" y="2"/>
                    <a:pt x="121" y="11"/>
                    <a:pt x="136" y="25"/>
                  </a:cubicBezTo>
                  <a:cubicBezTo>
                    <a:pt x="162" y="0"/>
                    <a:pt x="162" y="0"/>
                    <a:pt x="162" y="0"/>
                  </a:cubicBezTo>
                  <a:lnTo>
                    <a:pt x="162" y="67"/>
                  </a:lnTo>
                  <a:close/>
                  <a:moveTo>
                    <a:pt x="104" y="63"/>
                  </a:moveTo>
                  <a:cubicBezTo>
                    <a:pt x="158" y="63"/>
                    <a:pt x="158" y="63"/>
                    <a:pt x="158" y="63"/>
                  </a:cubicBezTo>
                  <a:cubicBezTo>
                    <a:pt x="158" y="9"/>
                    <a:pt x="158" y="9"/>
                    <a:pt x="158" y="9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35" y="30"/>
                    <a:pt x="135" y="30"/>
                    <a:pt x="135" y="30"/>
                  </a:cubicBezTo>
                  <a:cubicBezTo>
                    <a:pt x="120" y="15"/>
                    <a:pt x="100" y="6"/>
                    <a:pt x="79" y="6"/>
                  </a:cubicBezTo>
                  <a:cubicBezTo>
                    <a:pt x="47" y="6"/>
                    <a:pt x="17" y="26"/>
                    <a:pt x="5" y="56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30" y="38"/>
                    <a:pt x="54" y="23"/>
                    <a:pt x="79" y="23"/>
                  </a:cubicBezTo>
                  <a:cubicBezTo>
                    <a:pt x="96" y="23"/>
                    <a:pt x="112" y="29"/>
                    <a:pt x="124" y="41"/>
                  </a:cubicBezTo>
                  <a:cubicBezTo>
                    <a:pt x="125" y="43"/>
                    <a:pt x="125" y="43"/>
                    <a:pt x="125" y="43"/>
                  </a:cubicBezTo>
                  <a:lnTo>
                    <a:pt x="104" y="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3" name="Freeform 101"/>
            <p:cNvSpPr>
              <a:spLocks noEditPoints="1"/>
            </p:cNvSpPr>
            <p:nvPr/>
          </p:nvSpPr>
          <p:spPr bwMode="auto">
            <a:xfrm>
              <a:off x="1804988" y="3468688"/>
              <a:ext cx="393700" cy="177800"/>
            </a:xfrm>
            <a:custGeom>
              <a:avLst/>
              <a:gdLst>
                <a:gd name="T0" fmla="*/ 0 w 166"/>
                <a:gd name="T1" fmla="*/ 75 h 75"/>
                <a:gd name="T2" fmla="*/ 0 w 166"/>
                <a:gd name="T3" fmla="*/ 0 h 75"/>
                <a:gd name="T4" fmla="*/ 74 w 166"/>
                <a:gd name="T5" fmla="*/ 0 h 75"/>
                <a:gd name="T6" fmla="*/ 48 w 166"/>
                <a:gd name="T7" fmla="*/ 27 h 75"/>
                <a:gd name="T8" fmla="*/ 85 w 166"/>
                <a:gd name="T9" fmla="*/ 41 h 75"/>
                <a:gd name="T10" fmla="*/ 138 w 166"/>
                <a:gd name="T11" fmla="*/ 4 h 75"/>
                <a:gd name="T12" fmla="*/ 140 w 166"/>
                <a:gd name="T13" fmla="*/ 0 h 75"/>
                <a:gd name="T14" fmla="*/ 166 w 166"/>
                <a:gd name="T15" fmla="*/ 10 h 75"/>
                <a:gd name="T16" fmla="*/ 165 w 166"/>
                <a:gd name="T17" fmla="*/ 14 h 75"/>
                <a:gd name="T18" fmla="*/ 85 w 166"/>
                <a:gd name="T19" fmla="*/ 69 h 75"/>
                <a:gd name="T20" fmla="*/ 28 w 166"/>
                <a:gd name="T21" fmla="*/ 47 h 75"/>
                <a:gd name="T22" fmla="*/ 0 w 166"/>
                <a:gd name="T23" fmla="*/ 75 h 75"/>
                <a:gd name="T24" fmla="*/ 27 w 166"/>
                <a:gd name="T25" fmla="*/ 36 h 75"/>
                <a:gd name="T26" fmla="*/ 30 w 166"/>
                <a:gd name="T27" fmla="*/ 38 h 75"/>
                <a:gd name="T28" fmla="*/ 85 w 166"/>
                <a:gd name="T29" fmla="*/ 61 h 75"/>
                <a:gd name="T30" fmla="*/ 156 w 166"/>
                <a:gd name="T31" fmla="*/ 15 h 75"/>
                <a:gd name="T32" fmla="*/ 144 w 166"/>
                <a:gd name="T33" fmla="*/ 10 h 75"/>
                <a:gd name="T34" fmla="*/ 85 w 166"/>
                <a:gd name="T35" fmla="*/ 49 h 75"/>
                <a:gd name="T36" fmla="*/ 39 w 166"/>
                <a:gd name="T37" fmla="*/ 30 h 75"/>
                <a:gd name="T38" fmla="*/ 36 w 166"/>
                <a:gd name="T39" fmla="*/ 27 h 75"/>
                <a:gd name="T40" fmla="*/ 55 w 166"/>
                <a:gd name="T41" fmla="*/ 8 h 75"/>
                <a:gd name="T42" fmla="*/ 8 w 166"/>
                <a:gd name="T43" fmla="*/ 8 h 75"/>
                <a:gd name="T44" fmla="*/ 8 w 166"/>
                <a:gd name="T45" fmla="*/ 55 h 75"/>
                <a:gd name="T46" fmla="*/ 27 w 166"/>
                <a:gd name="T47" fmla="*/ 3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6" h="75">
                  <a:moveTo>
                    <a:pt x="0" y="7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58" y="36"/>
                    <a:pt x="71" y="41"/>
                    <a:pt x="85" y="41"/>
                  </a:cubicBezTo>
                  <a:cubicBezTo>
                    <a:pt x="109" y="41"/>
                    <a:pt x="130" y="26"/>
                    <a:pt x="138" y="4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66" y="10"/>
                    <a:pt x="166" y="10"/>
                    <a:pt x="166" y="10"/>
                  </a:cubicBezTo>
                  <a:cubicBezTo>
                    <a:pt x="165" y="14"/>
                    <a:pt x="165" y="14"/>
                    <a:pt x="165" y="14"/>
                  </a:cubicBezTo>
                  <a:cubicBezTo>
                    <a:pt x="152" y="47"/>
                    <a:pt x="120" y="69"/>
                    <a:pt x="85" y="69"/>
                  </a:cubicBezTo>
                  <a:cubicBezTo>
                    <a:pt x="64" y="69"/>
                    <a:pt x="43" y="61"/>
                    <a:pt x="28" y="47"/>
                  </a:cubicBezTo>
                  <a:lnTo>
                    <a:pt x="0" y="75"/>
                  </a:lnTo>
                  <a:close/>
                  <a:moveTo>
                    <a:pt x="27" y="36"/>
                  </a:moveTo>
                  <a:cubicBezTo>
                    <a:pt x="30" y="38"/>
                    <a:pt x="30" y="38"/>
                    <a:pt x="30" y="38"/>
                  </a:cubicBezTo>
                  <a:cubicBezTo>
                    <a:pt x="45" y="53"/>
                    <a:pt x="64" y="61"/>
                    <a:pt x="85" y="61"/>
                  </a:cubicBezTo>
                  <a:cubicBezTo>
                    <a:pt x="116" y="61"/>
                    <a:pt x="144" y="43"/>
                    <a:pt x="156" y="15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34" y="33"/>
                    <a:pt x="111" y="49"/>
                    <a:pt x="85" y="49"/>
                  </a:cubicBezTo>
                  <a:cubicBezTo>
                    <a:pt x="68" y="49"/>
                    <a:pt x="51" y="42"/>
                    <a:pt x="39" y="30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55"/>
                    <a:pt x="8" y="55"/>
                    <a:pt x="8" y="55"/>
                  </a:cubicBezTo>
                  <a:lnTo>
                    <a:pt x="27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915325" y="3239670"/>
            <a:ext cx="366334" cy="400571"/>
            <a:chOff x="7294563" y="3238501"/>
            <a:chExt cx="339725" cy="371475"/>
          </a:xfrm>
          <a:solidFill>
            <a:srgbClr val="0CA79F"/>
          </a:solidFill>
        </p:grpSpPr>
        <p:sp>
          <p:nvSpPr>
            <p:cNvPr id="25" name="Freeform 127"/>
            <p:cNvSpPr>
              <a:spLocks noEditPoints="1"/>
            </p:cNvSpPr>
            <p:nvPr/>
          </p:nvSpPr>
          <p:spPr bwMode="auto">
            <a:xfrm>
              <a:off x="7294563" y="3541713"/>
              <a:ext cx="339725" cy="68263"/>
            </a:xfrm>
            <a:custGeom>
              <a:avLst/>
              <a:gdLst>
                <a:gd name="T0" fmla="*/ 129 w 143"/>
                <a:gd name="T1" fmla="*/ 29 h 29"/>
                <a:gd name="T2" fmla="*/ 15 w 143"/>
                <a:gd name="T3" fmla="*/ 29 h 29"/>
                <a:gd name="T4" fmla="*/ 0 w 143"/>
                <a:gd name="T5" fmla="*/ 15 h 29"/>
                <a:gd name="T6" fmla="*/ 15 w 143"/>
                <a:gd name="T7" fmla="*/ 0 h 29"/>
                <a:gd name="T8" fmla="*/ 44 w 143"/>
                <a:gd name="T9" fmla="*/ 0 h 29"/>
                <a:gd name="T10" fmla="*/ 44 w 143"/>
                <a:gd name="T11" fmla="*/ 1 h 29"/>
                <a:gd name="T12" fmla="*/ 65 w 143"/>
                <a:gd name="T13" fmla="*/ 16 h 29"/>
                <a:gd name="T14" fmla="*/ 79 w 143"/>
                <a:gd name="T15" fmla="*/ 16 h 29"/>
                <a:gd name="T16" fmla="*/ 99 w 143"/>
                <a:gd name="T17" fmla="*/ 1 h 29"/>
                <a:gd name="T18" fmla="*/ 100 w 143"/>
                <a:gd name="T19" fmla="*/ 0 h 29"/>
                <a:gd name="T20" fmla="*/ 129 w 143"/>
                <a:gd name="T21" fmla="*/ 0 h 29"/>
                <a:gd name="T22" fmla="*/ 143 w 143"/>
                <a:gd name="T23" fmla="*/ 15 h 29"/>
                <a:gd name="T24" fmla="*/ 129 w 143"/>
                <a:gd name="T25" fmla="*/ 29 h 29"/>
                <a:gd name="T26" fmla="*/ 15 w 143"/>
                <a:gd name="T27" fmla="*/ 4 h 29"/>
                <a:gd name="T28" fmla="*/ 4 w 143"/>
                <a:gd name="T29" fmla="*/ 15 h 29"/>
                <a:gd name="T30" fmla="*/ 15 w 143"/>
                <a:gd name="T31" fmla="*/ 25 h 29"/>
                <a:gd name="T32" fmla="*/ 129 w 143"/>
                <a:gd name="T33" fmla="*/ 25 h 29"/>
                <a:gd name="T34" fmla="*/ 139 w 143"/>
                <a:gd name="T35" fmla="*/ 15 h 29"/>
                <a:gd name="T36" fmla="*/ 129 w 143"/>
                <a:gd name="T37" fmla="*/ 4 h 29"/>
                <a:gd name="T38" fmla="*/ 102 w 143"/>
                <a:gd name="T39" fmla="*/ 4 h 29"/>
                <a:gd name="T40" fmla="*/ 79 w 143"/>
                <a:gd name="T41" fmla="*/ 20 h 29"/>
                <a:gd name="T42" fmla="*/ 65 w 143"/>
                <a:gd name="T43" fmla="*/ 20 h 29"/>
                <a:gd name="T44" fmla="*/ 41 w 143"/>
                <a:gd name="T45" fmla="*/ 4 h 29"/>
                <a:gd name="T46" fmla="*/ 15 w 143"/>
                <a:gd name="T47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29">
                  <a:moveTo>
                    <a:pt x="129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7" y="10"/>
                    <a:pt x="56" y="16"/>
                    <a:pt x="65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8" y="16"/>
                    <a:pt x="96" y="10"/>
                    <a:pt x="99" y="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37" y="0"/>
                    <a:pt x="143" y="6"/>
                    <a:pt x="143" y="15"/>
                  </a:cubicBezTo>
                  <a:cubicBezTo>
                    <a:pt x="143" y="23"/>
                    <a:pt x="137" y="29"/>
                    <a:pt x="129" y="29"/>
                  </a:cubicBezTo>
                  <a:close/>
                  <a:moveTo>
                    <a:pt x="15" y="4"/>
                  </a:moveTo>
                  <a:cubicBezTo>
                    <a:pt x="9" y="4"/>
                    <a:pt x="4" y="9"/>
                    <a:pt x="4" y="15"/>
                  </a:cubicBezTo>
                  <a:cubicBezTo>
                    <a:pt x="4" y="20"/>
                    <a:pt x="9" y="25"/>
                    <a:pt x="15" y="25"/>
                  </a:cubicBezTo>
                  <a:cubicBezTo>
                    <a:pt x="129" y="25"/>
                    <a:pt x="129" y="25"/>
                    <a:pt x="129" y="25"/>
                  </a:cubicBezTo>
                  <a:cubicBezTo>
                    <a:pt x="135" y="25"/>
                    <a:pt x="139" y="20"/>
                    <a:pt x="139" y="15"/>
                  </a:cubicBezTo>
                  <a:cubicBezTo>
                    <a:pt x="139" y="9"/>
                    <a:pt x="135" y="4"/>
                    <a:pt x="129" y="4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98" y="13"/>
                    <a:pt x="89" y="20"/>
                    <a:pt x="79" y="20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54" y="20"/>
                    <a:pt x="45" y="13"/>
                    <a:pt x="41" y="4"/>
                  </a:cubicBezTo>
                  <a:lnTo>
                    <a:pt x="1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6" name="Freeform 128"/>
            <p:cNvSpPr>
              <a:spLocks noEditPoints="1"/>
            </p:cNvSpPr>
            <p:nvPr/>
          </p:nvSpPr>
          <p:spPr bwMode="auto">
            <a:xfrm>
              <a:off x="7351713" y="3238501"/>
              <a:ext cx="227013" cy="303213"/>
            </a:xfrm>
            <a:custGeom>
              <a:avLst/>
              <a:gdLst>
                <a:gd name="T0" fmla="*/ 55 w 96"/>
                <a:gd name="T1" fmla="*/ 128 h 128"/>
                <a:gd name="T2" fmla="*/ 41 w 96"/>
                <a:gd name="T3" fmla="*/ 128 h 128"/>
                <a:gd name="T4" fmla="*/ 22 w 96"/>
                <a:gd name="T5" fmla="*/ 110 h 128"/>
                <a:gd name="T6" fmla="*/ 22 w 96"/>
                <a:gd name="T7" fmla="*/ 85 h 128"/>
                <a:gd name="T8" fmla="*/ 12 w 96"/>
                <a:gd name="T9" fmla="*/ 85 h 128"/>
                <a:gd name="T10" fmla="*/ 2 w 96"/>
                <a:gd name="T11" fmla="*/ 79 h 128"/>
                <a:gd name="T12" fmla="*/ 3 w 96"/>
                <a:gd name="T13" fmla="*/ 68 h 128"/>
                <a:gd name="T14" fmla="*/ 38 w 96"/>
                <a:gd name="T15" fmla="*/ 6 h 128"/>
                <a:gd name="T16" fmla="*/ 48 w 96"/>
                <a:gd name="T17" fmla="*/ 0 h 128"/>
                <a:gd name="T18" fmla="*/ 58 w 96"/>
                <a:gd name="T19" fmla="*/ 6 h 128"/>
                <a:gd name="T20" fmla="*/ 93 w 96"/>
                <a:gd name="T21" fmla="*/ 68 h 128"/>
                <a:gd name="T22" fmla="*/ 94 w 96"/>
                <a:gd name="T23" fmla="*/ 79 h 128"/>
                <a:gd name="T24" fmla="*/ 83 w 96"/>
                <a:gd name="T25" fmla="*/ 85 h 128"/>
                <a:gd name="T26" fmla="*/ 73 w 96"/>
                <a:gd name="T27" fmla="*/ 85 h 128"/>
                <a:gd name="T28" fmla="*/ 73 w 96"/>
                <a:gd name="T29" fmla="*/ 110 h 128"/>
                <a:gd name="T30" fmla="*/ 55 w 96"/>
                <a:gd name="T31" fmla="*/ 128 h 128"/>
                <a:gd name="T32" fmla="*/ 48 w 96"/>
                <a:gd name="T33" fmla="*/ 8 h 128"/>
                <a:gd name="T34" fmla="*/ 45 w 96"/>
                <a:gd name="T35" fmla="*/ 10 h 128"/>
                <a:gd name="T36" fmla="*/ 9 w 96"/>
                <a:gd name="T37" fmla="*/ 72 h 128"/>
                <a:gd name="T38" fmla="*/ 9 w 96"/>
                <a:gd name="T39" fmla="*/ 75 h 128"/>
                <a:gd name="T40" fmla="*/ 12 w 96"/>
                <a:gd name="T41" fmla="*/ 77 h 128"/>
                <a:gd name="T42" fmla="*/ 30 w 96"/>
                <a:gd name="T43" fmla="*/ 77 h 128"/>
                <a:gd name="T44" fmla="*/ 30 w 96"/>
                <a:gd name="T45" fmla="*/ 110 h 128"/>
                <a:gd name="T46" fmla="*/ 41 w 96"/>
                <a:gd name="T47" fmla="*/ 120 h 128"/>
                <a:gd name="T48" fmla="*/ 55 w 96"/>
                <a:gd name="T49" fmla="*/ 120 h 128"/>
                <a:gd name="T50" fmla="*/ 65 w 96"/>
                <a:gd name="T51" fmla="*/ 110 h 128"/>
                <a:gd name="T52" fmla="*/ 65 w 96"/>
                <a:gd name="T53" fmla="*/ 77 h 128"/>
                <a:gd name="T54" fmla="*/ 83 w 96"/>
                <a:gd name="T55" fmla="*/ 77 h 128"/>
                <a:gd name="T56" fmla="*/ 87 w 96"/>
                <a:gd name="T57" fmla="*/ 75 h 128"/>
                <a:gd name="T58" fmla="*/ 86 w 96"/>
                <a:gd name="T59" fmla="*/ 72 h 128"/>
                <a:gd name="T60" fmla="*/ 51 w 96"/>
                <a:gd name="T61" fmla="*/ 10 h 128"/>
                <a:gd name="T62" fmla="*/ 48 w 96"/>
                <a:gd name="T63" fmla="*/ 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6" h="128">
                  <a:moveTo>
                    <a:pt x="55" y="128"/>
                  </a:moveTo>
                  <a:cubicBezTo>
                    <a:pt x="41" y="128"/>
                    <a:pt x="41" y="128"/>
                    <a:pt x="41" y="128"/>
                  </a:cubicBezTo>
                  <a:cubicBezTo>
                    <a:pt x="31" y="128"/>
                    <a:pt x="22" y="120"/>
                    <a:pt x="22" y="110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8" y="85"/>
                    <a:pt x="4" y="83"/>
                    <a:pt x="2" y="79"/>
                  </a:cubicBezTo>
                  <a:cubicBezTo>
                    <a:pt x="0" y="76"/>
                    <a:pt x="0" y="72"/>
                    <a:pt x="3" y="68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0" y="2"/>
                    <a:pt x="44" y="0"/>
                    <a:pt x="48" y="0"/>
                  </a:cubicBezTo>
                  <a:cubicBezTo>
                    <a:pt x="52" y="0"/>
                    <a:pt x="55" y="2"/>
                    <a:pt x="58" y="6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5" y="72"/>
                    <a:pt x="96" y="76"/>
                    <a:pt x="94" y="79"/>
                  </a:cubicBezTo>
                  <a:cubicBezTo>
                    <a:pt x="92" y="83"/>
                    <a:pt x="88" y="85"/>
                    <a:pt x="83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3" y="110"/>
                    <a:pt x="73" y="110"/>
                    <a:pt x="73" y="110"/>
                  </a:cubicBezTo>
                  <a:cubicBezTo>
                    <a:pt x="73" y="120"/>
                    <a:pt x="65" y="128"/>
                    <a:pt x="55" y="128"/>
                  </a:cubicBezTo>
                  <a:close/>
                  <a:moveTo>
                    <a:pt x="48" y="8"/>
                  </a:moveTo>
                  <a:cubicBezTo>
                    <a:pt x="47" y="8"/>
                    <a:pt x="46" y="9"/>
                    <a:pt x="45" y="10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9" y="73"/>
                    <a:pt x="8" y="75"/>
                    <a:pt x="9" y="75"/>
                  </a:cubicBezTo>
                  <a:cubicBezTo>
                    <a:pt x="9" y="76"/>
                    <a:pt x="11" y="77"/>
                    <a:pt x="12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110"/>
                    <a:pt x="30" y="110"/>
                    <a:pt x="30" y="110"/>
                  </a:cubicBezTo>
                  <a:cubicBezTo>
                    <a:pt x="30" y="116"/>
                    <a:pt x="35" y="120"/>
                    <a:pt x="41" y="120"/>
                  </a:cubicBezTo>
                  <a:cubicBezTo>
                    <a:pt x="55" y="120"/>
                    <a:pt x="55" y="120"/>
                    <a:pt x="55" y="120"/>
                  </a:cubicBezTo>
                  <a:cubicBezTo>
                    <a:pt x="60" y="120"/>
                    <a:pt x="65" y="116"/>
                    <a:pt x="65" y="110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83" y="77"/>
                    <a:pt x="83" y="77"/>
                    <a:pt x="83" y="77"/>
                  </a:cubicBezTo>
                  <a:cubicBezTo>
                    <a:pt x="85" y="77"/>
                    <a:pt x="86" y="76"/>
                    <a:pt x="87" y="75"/>
                  </a:cubicBezTo>
                  <a:cubicBezTo>
                    <a:pt x="87" y="75"/>
                    <a:pt x="87" y="73"/>
                    <a:pt x="86" y="72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0" y="9"/>
                    <a:pt x="49" y="8"/>
                    <a:pt x="4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045713" y="3208856"/>
            <a:ext cx="460486" cy="462199"/>
            <a:chOff x="9980613" y="4125913"/>
            <a:chExt cx="427038" cy="428626"/>
          </a:xfrm>
          <a:solidFill>
            <a:schemeClr val="accent4"/>
          </a:solidFill>
        </p:grpSpPr>
        <p:sp>
          <p:nvSpPr>
            <p:cNvPr id="28" name="Freeform 158"/>
            <p:cNvSpPr>
              <a:spLocks noEditPoints="1"/>
            </p:cNvSpPr>
            <p:nvPr/>
          </p:nvSpPr>
          <p:spPr bwMode="auto">
            <a:xfrm>
              <a:off x="10258426" y="4125913"/>
              <a:ext cx="149225" cy="125413"/>
            </a:xfrm>
            <a:custGeom>
              <a:avLst/>
              <a:gdLst>
                <a:gd name="T0" fmla="*/ 50 w 63"/>
                <a:gd name="T1" fmla="*/ 53 h 53"/>
                <a:gd name="T2" fmla="*/ 47 w 63"/>
                <a:gd name="T3" fmla="*/ 49 h 53"/>
                <a:gd name="T4" fmla="*/ 4 w 63"/>
                <a:gd name="T5" fmla="*/ 15 h 53"/>
                <a:gd name="T6" fmla="*/ 0 w 63"/>
                <a:gd name="T7" fmla="*/ 14 h 53"/>
                <a:gd name="T8" fmla="*/ 2 w 63"/>
                <a:gd name="T9" fmla="*/ 10 h 53"/>
                <a:gd name="T10" fmla="*/ 19 w 63"/>
                <a:gd name="T11" fmla="*/ 0 h 53"/>
                <a:gd name="T12" fmla="*/ 42 w 63"/>
                <a:gd name="T13" fmla="*/ 11 h 53"/>
                <a:gd name="T14" fmla="*/ 52 w 63"/>
                <a:gd name="T15" fmla="*/ 50 h 53"/>
                <a:gd name="T16" fmla="*/ 50 w 63"/>
                <a:gd name="T17" fmla="*/ 53 h 53"/>
                <a:gd name="T18" fmla="*/ 10 w 63"/>
                <a:gd name="T19" fmla="*/ 11 h 53"/>
                <a:gd name="T20" fmla="*/ 50 w 63"/>
                <a:gd name="T21" fmla="*/ 42 h 53"/>
                <a:gd name="T22" fmla="*/ 39 w 63"/>
                <a:gd name="T23" fmla="*/ 16 h 53"/>
                <a:gd name="T24" fmla="*/ 19 w 63"/>
                <a:gd name="T25" fmla="*/ 6 h 53"/>
                <a:gd name="T26" fmla="*/ 10 w 63"/>
                <a:gd name="T2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53">
                  <a:moveTo>
                    <a:pt x="50" y="53"/>
                  </a:moveTo>
                  <a:cubicBezTo>
                    <a:pt x="47" y="49"/>
                    <a:pt x="47" y="49"/>
                    <a:pt x="47" y="49"/>
                  </a:cubicBezTo>
                  <a:cubicBezTo>
                    <a:pt x="37" y="33"/>
                    <a:pt x="22" y="21"/>
                    <a:pt x="4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6" y="5"/>
                    <a:pt x="11" y="0"/>
                    <a:pt x="19" y="0"/>
                  </a:cubicBezTo>
                  <a:cubicBezTo>
                    <a:pt x="26" y="0"/>
                    <a:pt x="33" y="4"/>
                    <a:pt x="42" y="11"/>
                  </a:cubicBezTo>
                  <a:cubicBezTo>
                    <a:pt x="63" y="27"/>
                    <a:pt x="61" y="38"/>
                    <a:pt x="52" y="50"/>
                  </a:cubicBezTo>
                  <a:lnTo>
                    <a:pt x="50" y="53"/>
                  </a:lnTo>
                  <a:close/>
                  <a:moveTo>
                    <a:pt x="10" y="11"/>
                  </a:moveTo>
                  <a:cubicBezTo>
                    <a:pt x="26" y="17"/>
                    <a:pt x="40" y="28"/>
                    <a:pt x="50" y="42"/>
                  </a:cubicBezTo>
                  <a:cubicBezTo>
                    <a:pt x="54" y="36"/>
                    <a:pt x="55" y="29"/>
                    <a:pt x="39" y="16"/>
                  </a:cubicBezTo>
                  <a:cubicBezTo>
                    <a:pt x="30" y="9"/>
                    <a:pt x="24" y="6"/>
                    <a:pt x="19" y="6"/>
                  </a:cubicBezTo>
                  <a:cubicBezTo>
                    <a:pt x="16" y="6"/>
                    <a:pt x="13" y="8"/>
                    <a:pt x="1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9" name="Freeform 159"/>
            <p:cNvSpPr>
              <a:spLocks noEditPoints="1"/>
            </p:cNvSpPr>
            <p:nvPr/>
          </p:nvSpPr>
          <p:spPr bwMode="auto">
            <a:xfrm>
              <a:off x="9980613" y="4125913"/>
              <a:ext cx="149225" cy="125413"/>
            </a:xfrm>
            <a:custGeom>
              <a:avLst/>
              <a:gdLst>
                <a:gd name="T0" fmla="*/ 13 w 63"/>
                <a:gd name="T1" fmla="*/ 53 h 53"/>
                <a:gd name="T2" fmla="*/ 10 w 63"/>
                <a:gd name="T3" fmla="*/ 50 h 53"/>
                <a:gd name="T4" fmla="*/ 20 w 63"/>
                <a:gd name="T5" fmla="*/ 11 h 53"/>
                <a:gd name="T6" fmla="*/ 44 w 63"/>
                <a:gd name="T7" fmla="*/ 0 h 53"/>
                <a:gd name="T8" fmla="*/ 60 w 63"/>
                <a:gd name="T9" fmla="*/ 10 h 53"/>
                <a:gd name="T10" fmla="*/ 63 w 63"/>
                <a:gd name="T11" fmla="*/ 14 h 53"/>
                <a:gd name="T12" fmla="*/ 59 w 63"/>
                <a:gd name="T13" fmla="*/ 15 h 53"/>
                <a:gd name="T14" fmla="*/ 15 w 63"/>
                <a:gd name="T15" fmla="*/ 49 h 53"/>
                <a:gd name="T16" fmla="*/ 13 w 63"/>
                <a:gd name="T17" fmla="*/ 53 h 53"/>
                <a:gd name="T18" fmla="*/ 44 w 63"/>
                <a:gd name="T19" fmla="*/ 6 h 53"/>
                <a:gd name="T20" fmla="*/ 24 w 63"/>
                <a:gd name="T21" fmla="*/ 16 h 53"/>
                <a:gd name="T22" fmla="*/ 13 w 63"/>
                <a:gd name="T23" fmla="*/ 42 h 53"/>
                <a:gd name="T24" fmla="*/ 53 w 63"/>
                <a:gd name="T25" fmla="*/ 11 h 53"/>
                <a:gd name="T26" fmla="*/ 44 w 63"/>
                <a:gd name="T27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53">
                  <a:moveTo>
                    <a:pt x="13" y="53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2" y="38"/>
                    <a:pt x="0" y="27"/>
                    <a:pt x="20" y="11"/>
                  </a:cubicBezTo>
                  <a:cubicBezTo>
                    <a:pt x="30" y="4"/>
                    <a:pt x="37" y="0"/>
                    <a:pt x="44" y="0"/>
                  </a:cubicBezTo>
                  <a:cubicBezTo>
                    <a:pt x="51" y="0"/>
                    <a:pt x="56" y="5"/>
                    <a:pt x="60" y="10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41" y="21"/>
                    <a:pt x="26" y="33"/>
                    <a:pt x="15" y="49"/>
                  </a:cubicBezTo>
                  <a:lnTo>
                    <a:pt x="13" y="53"/>
                  </a:lnTo>
                  <a:close/>
                  <a:moveTo>
                    <a:pt x="44" y="6"/>
                  </a:moveTo>
                  <a:cubicBezTo>
                    <a:pt x="39" y="6"/>
                    <a:pt x="32" y="9"/>
                    <a:pt x="24" y="16"/>
                  </a:cubicBezTo>
                  <a:cubicBezTo>
                    <a:pt x="8" y="29"/>
                    <a:pt x="9" y="36"/>
                    <a:pt x="13" y="42"/>
                  </a:cubicBezTo>
                  <a:cubicBezTo>
                    <a:pt x="23" y="28"/>
                    <a:pt x="37" y="17"/>
                    <a:pt x="53" y="11"/>
                  </a:cubicBezTo>
                  <a:cubicBezTo>
                    <a:pt x="50" y="8"/>
                    <a:pt x="47" y="6"/>
                    <a:pt x="4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Freeform 160"/>
            <p:cNvSpPr/>
            <p:nvPr/>
          </p:nvSpPr>
          <p:spPr bwMode="auto">
            <a:xfrm>
              <a:off x="10031413" y="4497388"/>
              <a:ext cx="53975" cy="55563"/>
            </a:xfrm>
            <a:custGeom>
              <a:avLst/>
              <a:gdLst>
                <a:gd name="T0" fmla="*/ 6 w 34"/>
                <a:gd name="T1" fmla="*/ 35 h 35"/>
                <a:gd name="T2" fmla="*/ 0 w 34"/>
                <a:gd name="T3" fmla="*/ 29 h 35"/>
                <a:gd name="T4" fmla="*/ 28 w 34"/>
                <a:gd name="T5" fmla="*/ 0 h 35"/>
                <a:gd name="T6" fmla="*/ 34 w 34"/>
                <a:gd name="T7" fmla="*/ 8 h 35"/>
                <a:gd name="T8" fmla="*/ 6 w 34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6" y="35"/>
                  </a:moveTo>
                  <a:lnTo>
                    <a:pt x="0" y="29"/>
                  </a:lnTo>
                  <a:lnTo>
                    <a:pt x="28" y="0"/>
                  </a:lnTo>
                  <a:lnTo>
                    <a:pt x="34" y="8"/>
                  </a:lnTo>
                  <a:lnTo>
                    <a:pt x="6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1" name="Freeform 161"/>
            <p:cNvSpPr/>
            <p:nvPr/>
          </p:nvSpPr>
          <p:spPr bwMode="auto">
            <a:xfrm>
              <a:off x="10301288" y="4497388"/>
              <a:ext cx="57150" cy="57150"/>
            </a:xfrm>
            <a:custGeom>
              <a:avLst/>
              <a:gdLst>
                <a:gd name="T0" fmla="*/ 28 w 36"/>
                <a:gd name="T1" fmla="*/ 36 h 36"/>
                <a:gd name="T2" fmla="*/ 0 w 36"/>
                <a:gd name="T3" fmla="*/ 8 h 36"/>
                <a:gd name="T4" fmla="*/ 6 w 36"/>
                <a:gd name="T5" fmla="*/ 0 h 36"/>
                <a:gd name="T6" fmla="*/ 36 w 36"/>
                <a:gd name="T7" fmla="*/ 30 h 36"/>
                <a:gd name="T8" fmla="*/ 28 w 36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28" y="36"/>
                  </a:moveTo>
                  <a:lnTo>
                    <a:pt x="0" y="8"/>
                  </a:lnTo>
                  <a:lnTo>
                    <a:pt x="6" y="0"/>
                  </a:lnTo>
                  <a:lnTo>
                    <a:pt x="36" y="30"/>
                  </a:lnTo>
                  <a:lnTo>
                    <a:pt x="2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Freeform 162"/>
            <p:cNvSpPr>
              <a:spLocks noEditPoints="1"/>
            </p:cNvSpPr>
            <p:nvPr/>
          </p:nvSpPr>
          <p:spPr bwMode="auto">
            <a:xfrm>
              <a:off x="9994901" y="4156076"/>
              <a:ext cx="398463" cy="398463"/>
            </a:xfrm>
            <a:custGeom>
              <a:avLst/>
              <a:gdLst>
                <a:gd name="T0" fmla="*/ 84 w 168"/>
                <a:gd name="T1" fmla="*/ 168 h 168"/>
                <a:gd name="T2" fmla="*/ 0 w 168"/>
                <a:gd name="T3" fmla="*/ 84 h 168"/>
                <a:gd name="T4" fmla="*/ 84 w 168"/>
                <a:gd name="T5" fmla="*/ 0 h 168"/>
                <a:gd name="T6" fmla="*/ 168 w 168"/>
                <a:gd name="T7" fmla="*/ 84 h 168"/>
                <a:gd name="T8" fmla="*/ 84 w 168"/>
                <a:gd name="T9" fmla="*/ 168 h 168"/>
                <a:gd name="T10" fmla="*/ 84 w 168"/>
                <a:gd name="T11" fmla="*/ 6 h 168"/>
                <a:gd name="T12" fmla="*/ 6 w 168"/>
                <a:gd name="T13" fmla="*/ 84 h 168"/>
                <a:gd name="T14" fmla="*/ 84 w 168"/>
                <a:gd name="T15" fmla="*/ 162 h 168"/>
                <a:gd name="T16" fmla="*/ 162 w 168"/>
                <a:gd name="T17" fmla="*/ 84 h 168"/>
                <a:gd name="T18" fmla="*/ 84 w 168"/>
                <a:gd name="T19" fmla="*/ 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68">
                  <a:moveTo>
                    <a:pt x="84" y="168"/>
                  </a:moveTo>
                  <a:cubicBezTo>
                    <a:pt x="38" y="168"/>
                    <a:pt x="0" y="131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130" y="0"/>
                    <a:pt x="168" y="38"/>
                    <a:pt x="168" y="84"/>
                  </a:cubicBezTo>
                  <a:cubicBezTo>
                    <a:pt x="168" y="131"/>
                    <a:pt x="130" y="168"/>
                    <a:pt x="84" y="168"/>
                  </a:cubicBezTo>
                  <a:close/>
                  <a:moveTo>
                    <a:pt x="84" y="6"/>
                  </a:moveTo>
                  <a:cubicBezTo>
                    <a:pt x="41" y="6"/>
                    <a:pt x="6" y="41"/>
                    <a:pt x="6" y="84"/>
                  </a:cubicBezTo>
                  <a:cubicBezTo>
                    <a:pt x="6" y="127"/>
                    <a:pt x="41" y="162"/>
                    <a:pt x="84" y="162"/>
                  </a:cubicBezTo>
                  <a:cubicBezTo>
                    <a:pt x="127" y="162"/>
                    <a:pt x="162" y="127"/>
                    <a:pt x="162" y="84"/>
                  </a:cubicBezTo>
                  <a:cubicBezTo>
                    <a:pt x="162" y="41"/>
                    <a:pt x="127" y="6"/>
                    <a:pt x="8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Freeform 163"/>
            <p:cNvSpPr/>
            <p:nvPr/>
          </p:nvSpPr>
          <p:spPr bwMode="auto">
            <a:xfrm>
              <a:off x="10077451" y="4217988"/>
              <a:ext cx="127000" cy="157163"/>
            </a:xfrm>
            <a:custGeom>
              <a:avLst/>
              <a:gdLst>
                <a:gd name="T0" fmla="*/ 80 w 80"/>
                <a:gd name="T1" fmla="*/ 99 h 99"/>
                <a:gd name="T2" fmla="*/ 0 w 80"/>
                <a:gd name="T3" fmla="*/ 99 h 99"/>
                <a:gd name="T4" fmla="*/ 0 w 80"/>
                <a:gd name="T5" fmla="*/ 90 h 99"/>
                <a:gd name="T6" fmla="*/ 71 w 80"/>
                <a:gd name="T7" fmla="*/ 90 h 99"/>
                <a:gd name="T8" fmla="*/ 71 w 80"/>
                <a:gd name="T9" fmla="*/ 0 h 99"/>
                <a:gd name="T10" fmla="*/ 80 w 80"/>
                <a:gd name="T11" fmla="*/ 0 h 99"/>
                <a:gd name="T12" fmla="*/ 80 w 80"/>
                <a:gd name="T1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99">
                  <a:moveTo>
                    <a:pt x="80" y="99"/>
                  </a:moveTo>
                  <a:lnTo>
                    <a:pt x="0" y="99"/>
                  </a:lnTo>
                  <a:lnTo>
                    <a:pt x="0" y="90"/>
                  </a:lnTo>
                  <a:lnTo>
                    <a:pt x="71" y="90"/>
                  </a:lnTo>
                  <a:lnTo>
                    <a:pt x="71" y="0"/>
                  </a:lnTo>
                  <a:lnTo>
                    <a:pt x="80" y="0"/>
                  </a:lnTo>
                  <a:lnTo>
                    <a:pt x="80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2333541" y="3964654"/>
            <a:ext cx="135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spc="3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  <a:cs typeface="文泉驿等宽微米黑" panose="020B0606030804020204" pitchFamily="34" charset="-122"/>
              </a:rPr>
              <a:t>添加标题</a:t>
            </a:r>
            <a:endParaRPr lang="zh-CN" altLang="en-US" sz="1600" spc="3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文泉驿等宽微米黑" panose="020B06060308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695237" y="3964654"/>
            <a:ext cx="135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spc="3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  <a:cs typeface="文泉驿等宽微米黑" panose="020B0606030804020204" pitchFamily="34" charset="-122"/>
              </a:rPr>
              <a:t>添加标题</a:t>
            </a:r>
            <a:endParaRPr lang="zh-CN" altLang="en-US" sz="1600" spc="3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文泉驿等宽微米黑" panose="020B06060308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512683" y="2615139"/>
            <a:ext cx="135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spc="3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  <a:cs typeface="文泉驿等宽微米黑" panose="020B0606030804020204" pitchFamily="34" charset="-122"/>
              </a:rPr>
              <a:t>添加标题</a:t>
            </a:r>
            <a:endParaRPr lang="zh-CN" altLang="en-US" sz="1600" spc="3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文泉驿等宽微米黑" panose="020B06060308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876085" y="2615139"/>
            <a:ext cx="13502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spc="3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  <a:cs typeface="文泉驿等宽微米黑" panose="020B0606030804020204" pitchFamily="34" charset="-122"/>
              </a:rPr>
              <a:t>添加标题</a:t>
            </a:r>
            <a:endParaRPr lang="zh-CN" altLang="en-US" sz="1600" spc="3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文泉驿等宽微米黑" panose="020B06060308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210285" y="181013"/>
            <a:ext cx="459784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rgbClr val="0CA79F"/>
                </a:solidFill>
                <a:latin typeface="华文细黑" panose="02010600040101010101" pitchFamily="2" charset="-122"/>
                <a:ea typeface="造字工房俊雅（非商用）常规体" pitchFamily="2" charset="-122"/>
              </a:rPr>
              <a:t>您的内容打在这里</a:t>
            </a:r>
            <a:endParaRPr lang="zh-CN" altLang="en-US" sz="2800" dirty="0">
              <a:solidFill>
                <a:srgbClr val="0CA79F"/>
              </a:solidFill>
              <a:latin typeface="华文细黑" panose="02010600040101010101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6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649"/>
                                </p:stCondLst>
                                <p:childTnLst>
                                  <p:par>
                                    <p:cTn id="28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49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6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799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299"/>
                                </p:stCondLst>
                                <p:childTnLst>
                                  <p:par>
                                    <p:cTn id="51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799"/>
                                </p:stCondLst>
                                <p:childTnLst>
                                  <p:par>
                                    <p:cTn id="5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accel="6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449"/>
                                </p:stCondLst>
                                <p:childTnLst>
                                  <p:par>
                                    <p:cTn id="7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4949"/>
                                </p:stCondLst>
                                <p:childTnLst>
                                  <p:par>
                                    <p:cTn id="7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449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accel="6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6099"/>
                                </p:stCondLst>
                                <p:childTnLst>
                                  <p:par>
                                    <p:cTn id="9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4" grpId="0" animBg="1"/>
          <p:bldP spid="7" grpId="0" animBg="1"/>
          <p:bldP spid="10" grpId="0" animBg="1"/>
          <p:bldP spid="12" grpId="0" animBg="1"/>
          <p:bldP spid="35" grpId="0"/>
          <p:bldP spid="36" grpId="0"/>
          <p:bldP spid="38" grpId="0"/>
          <p:bldP spid="39" grpId="0"/>
          <p:bldP spid="4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6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149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649"/>
                                </p:stCondLst>
                                <p:childTnLst>
                                  <p:par>
                                    <p:cTn id="28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49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6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799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299"/>
                                </p:stCondLst>
                                <p:childTnLst>
                                  <p:par>
                                    <p:cTn id="51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799"/>
                                </p:stCondLst>
                                <p:childTnLst>
                                  <p:par>
                                    <p:cTn id="5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accel="6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449"/>
                                </p:stCondLst>
                                <p:childTnLst>
                                  <p:par>
                                    <p:cTn id="7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4949"/>
                                </p:stCondLst>
                                <p:childTnLst>
                                  <p:par>
                                    <p:cTn id="7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449"/>
                                </p:stCondLst>
                                <p:childTnLst>
                                  <p:par>
                                    <p:cTn id="7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accel="6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6099"/>
                                </p:stCondLst>
                                <p:childTnLst>
                                  <p:par>
                                    <p:cTn id="9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4" grpId="0" animBg="1"/>
          <p:bldP spid="7" grpId="0" animBg="1"/>
          <p:bldP spid="10" grpId="0" animBg="1"/>
          <p:bldP spid="12" grpId="0" animBg="1"/>
          <p:bldP spid="35" grpId="0"/>
          <p:bldP spid="36" grpId="0"/>
          <p:bldP spid="38" grpId="0"/>
          <p:bldP spid="39" grpId="0"/>
          <p:bldP spid="44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824110" y="5050868"/>
            <a:ext cx="1680786" cy="4560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 bwMode="auto">
          <a:xfrm>
            <a:off x="1274544" y="5133182"/>
            <a:ext cx="1111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600" spc="1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添加标题</a:t>
            </a:r>
            <a:endParaRPr lang="zh-CN" altLang="en-US" sz="1600" spc="1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flipH="1">
            <a:off x="961857" y="5111880"/>
            <a:ext cx="46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ITC Avant Garde Std Bk" panose="020B0502020202020204" pitchFamily="34" charset="0"/>
              </a:rPr>
              <a:t>01</a:t>
            </a:r>
            <a:endParaRPr lang="zh-CN" altLang="en-US" dirty="0">
              <a:solidFill>
                <a:schemeClr val="bg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041932" y="4575858"/>
            <a:ext cx="1680786" cy="4560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 bwMode="auto">
          <a:xfrm>
            <a:off x="3492366" y="4658172"/>
            <a:ext cx="1111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600" spc="1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添加标题</a:t>
            </a:r>
            <a:endParaRPr lang="zh-CN" altLang="en-US" sz="1600" spc="1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flipH="1">
            <a:off x="3179679" y="4636870"/>
            <a:ext cx="46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ITC Avant Garde Std Bk" panose="020B0502020202020204" pitchFamily="34" charset="0"/>
              </a:rPr>
              <a:t>02</a:t>
            </a:r>
            <a:endParaRPr lang="zh-CN" altLang="en-US" dirty="0">
              <a:solidFill>
                <a:schemeClr val="bg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255983" y="4074454"/>
            <a:ext cx="1680786" cy="4560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 bwMode="auto">
          <a:xfrm>
            <a:off x="5706418" y="4156767"/>
            <a:ext cx="1111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600" spc="1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添加标题</a:t>
            </a:r>
            <a:endParaRPr lang="zh-CN" altLang="en-US" sz="1600" spc="1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 flipH="1">
            <a:off x="5393731" y="4135465"/>
            <a:ext cx="46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ITC Avant Garde Std Bk" panose="020B0502020202020204" pitchFamily="34" charset="0"/>
              </a:rPr>
              <a:t>03</a:t>
            </a:r>
            <a:endParaRPr lang="zh-CN" altLang="en-US" dirty="0">
              <a:solidFill>
                <a:schemeClr val="bg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7477574" y="3546662"/>
            <a:ext cx="1680786" cy="4560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 bwMode="auto">
          <a:xfrm>
            <a:off x="7928009" y="3628976"/>
            <a:ext cx="1111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600" spc="1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添加标题</a:t>
            </a:r>
            <a:endParaRPr lang="zh-CN" altLang="en-US" sz="1600" spc="1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 flipH="1">
            <a:off x="7615321" y="3607673"/>
            <a:ext cx="46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ITC Avant Garde Std Bk" panose="020B0502020202020204" pitchFamily="34" charset="0"/>
              </a:rPr>
              <a:t>04</a:t>
            </a:r>
            <a:endParaRPr lang="zh-CN" altLang="en-US" dirty="0">
              <a:solidFill>
                <a:schemeClr val="bg1"/>
              </a:solidFill>
              <a:latin typeface="ITC Avant Garde Std Bk" panose="020B0502020202020204" pitchFamily="34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9695396" y="3128550"/>
            <a:ext cx="1680786" cy="45601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 bwMode="auto">
          <a:xfrm>
            <a:off x="10145830" y="3210864"/>
            <a:ext cx="1111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600" spc="1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添加标题</a:t>
            </a:r>
            <a:endParaRPr lang="zh-CN" altLang="en-US" sz="1600" spc="1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 flipH="1">
            <a:off x="9833143" y="3189562"/>
            <a:ext cx="467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ITC Avant Garde Std Bk" panose="020B0502020202020204" pitchFamily="34" charset="0"/>
              </a:rPr>
              <a:t>05</a:t>
            </a:r>
            <a:endParaRPr lang="zh-CN" altLang="en-US" dirty="0">
              <a:solidFill>
                <a:schemeClr val="bg1"/>
              </a:solidFill>
              <a:latin typeface="ITC Avant Garde Std Bk" panose="020B0502020202020204" pitchFamily="34" charset="0"/>
            </a:endParaRPr>
          </a:p>
        </p:txBody>
      </p:sp>
      <p:grpSp>
        <p:nvGrpSpPr>
          <p:cNvPr id="18" name="Group 9"/>
          <p:cNvGrpSpPr>
            <a:grpSpLocks noChangeAspect="1"/>
          </p:cNvGrpSpPr>
          <p:nvPr/>
        </p:nvGrpSpPr>
        <p:grpSpPr bwMode="auto">
          <a:xfrm>
            <a:off x="1458420" y="1867433"/>
            <a:ext cx="1794329" cy="3091263"/>
            <a:chOff x="1432" y="1047"/>
            <a:chExt cx="772" cy="1330"/>
          </a:xfrm>
          <a:solidFill>
            <a:schemeClr val="bg1">
              <a:lumMod val="50000"/>
            </a:schemeClr>
          </a:solidFill>
        </p:grpSpPr>
        <p:sp>
          <p:nvSpPr>
            <p:cNvPr id="19" name="Freeform 10"/>
            <p:cNvSpPr/>
            <p:nvPr/>
          </p:nvSpPr>
          <p:spPr bwMode="auto">
            <a:xfrm>
              <a:off x="1647" y="1047"/>
              <a:ext cx="226" cy="227"/>
            </a:xfrm>
            <a:custGeom>
              <a:avLst/>
              <a:gdLst>
                <a:gd name="T0" fmla="*/ 193 w 219"/>
                <a:gd name="T1" fmla="*/ 62 h 220"/>
                <a:gd name="T2" fmla="*/ 157 w 219"/>
                <a:gd name="T3" fmla="*/ 193 h 220"/>
                <a:gd name="T4" fmla="*/ 26 w 219"/>
                <a:gd name="T5" fmla="*/ 158 h 220"/>
                <a:gd name="T6" fmla="*/ 62 w 219"/>
                <a:gd name="T7" fmla="*/ 27 h 220"/>
                <a:gd name="T8" fmla="*/ 193 w 219"/>
                <a:gd name="T9" fmla="*/ 6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" h="220">
                  <a:moveTo>
                    <a:pt x="193" y="62"/>
                  </a:moveTo>
                  <a:cubicBezTo>
                    <a:pt x="219" y="108"/>
                    <a:pt x="203" y="167"/>
                    <a:pt x="157" y="193"/>
                  </a:cubicBezTo>
                  <a:cubicBezTo>
                    <a:pt x="111" y="220"/>
                    <a:pt x="53" y="204"/>
                    <a:pt x="26" y="158"/>
                  </a:cubicBezTo>
                  <a:cubicBezTo>
                    <a:pt x="0" y="112"/>
                    <a:pt x="16" y="53"/>
                    <a:pt x="62" y="27"/>
                  </a:cubicBezTo>
                  <a:cubicBezTo>
                    <a:pt x="108" y="0"/>
                    <a:pt x="167" y="16"/>
                    <a:pt x="193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/>
            </a:p>
          </p:txBody>
        </p:sp>
        <p:sp>
          <p:nvSpPr>
            <p:cNvPr id="20" name="Freeform 11"/>
            <p:cNvSpPr/>
            <p:nvPr/>
          </p:nvSpPr>
          <p:spPr bwMode="auto">
            <a:xfrm>
              <a:off x="1432" y="1288"/>
              <a:ext cx="772" cy="1089"/>
            </a:xfrm>
            <a:custGeom>
              <a:avLst/>
              <a:gdLst>
                <a:gd name="T0" fmla="*/ 317 w 745"/>
                <a:gd name="T1" fmla="*/ 977 h 1053"/>
                <a:gd name="T2" fmla="*/ 331 w 745"/>
                <a:gd name="T3" fmla="*/ 465 h 1053"/>
                <a:gd name="T4" fmla="*/ 558 w 745"/>
                <a:gd name="T5" fmla="*/ 512 h 1053"/>
                <a:gd name="T6" fmla="*/ 612 w 745"/>
                <a:gd name="T7" fmla="*/ 708 h 1053"/>
                <a:gd name="T8" fmla="*/ 724 w 745"/>
                <a:gd name="T9" fmla="*/ 669 h 1053"/>
                <a:gd name="T10" fmla="*/ 667 w 745"/>
                <a:gd name="T11" fmla="*/ 463 h 1053"/>
                <a:gd name="T12" fmla="*/ 660 w 745"/>
                <a:gd name="T13" fmla="*/ 447 h 1053"/>
                <a:gd name="T14" fmla="*/ 627 w 745"/>
                <a:gd name="T15" fmla="*/ 412 h 1053"/>
                <a:gd name="T16" fmla="*/ 418 w 745"/>
                <a:gd name="T17" fmla="*/ 362 h 1053"/>
                <a:gd name="T18" fmla="*/ 414 w 745"/>
                <a:gd name="T19" fmla="*/ 185 h 1053"/>
                <a:gd name="T20" fmla="*/ 656 w 745"/>
                <a:gd name="T21" fmla="*/ 210 h 1053"/>
                <a:gd name="T22" fmla="*/ 628 w 745"/>
                <a:gd name="T23" fmla="*/ 101 h 1053"/>
                <a:gd name="T24" fmla="*/ 390 w 745"/>
                <a:gd name="T25" fmla="*/ 44 h 1053"/>
                <a:gd name="T26" fmla="*/ 239 w 745"/>
                <a:gd name="T27" fmla="*/ 40 h 1053"/>
                <a:gd name="T28" fmla="*/ 234 w 745"/>
                <a:gd name="T29" fmla="*/ 42 h 1053"/>
                <a:gd name="T30" fmla="*/ 56 w 745"/>
                <a:gd name="T31" fmla="*/ 163 h 1053"/>
                <a:gd name="T32" fmla="*/ 34 w 745"/>
                <a:gd name="T33" fmla="*/ 376 h 1053"/>
                <a:gd name="T34" fmla="*/ 146 w 745"/>
                <a:gd name="T35" fmla="*/ 377 h 1053"/>
                <a:gd name="T36" fmla="*/ 139 w 745"/>
                <a:gd name="T37" fmla="*/ 242 h 1053"/>
                <a:gd name="T38" fmla="*/ 212 w 745"/>
                <a:gd name="T39" fmla="*/ 192 h 1053"/>
                <a:gd name="T40" fmla="*/ 220 w 745"/>
                <a:gd name="T41" fmla="*/ 386 h 1053"/>
                <a:gd name="T42" fmla="*/ 201 w 745"/>
                <a:gd name="T43" fmla="*/ 972 h 1053"/>
                <a:gd name="T44" fmla="*/ 317 w 745"/>
                <a:gd name="T45" fmla="*/ 977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5" h="1053">
                  <a:moveTo>
                    <a:pt x="317" y="977"/>
                  </a:moveTo>
                  <a:cubicBezTo>
                    <a:pt x="335" y="853"/>
                    <a:pt x="323" y="605"/>
                    <a:pt x="331" y="465"/>
                  </a:cubicBezTo>
                  <a:cubicBezTo>
                    <a:pt x="341" y="472"/>
                    <a:pt x="497" y="490"/>
                    <a:pt x="558" y="512"/>
                  </a:cubicBezTo>
                  <a:cubicBezTo>
                    <a:pt x="576" y="577"/>
                    <a:pt x="594" y="643"/>
                    <a:pt x="612" y="708"/>
                  </a:cubicBezTo>
                  <a:cubicBezTo>
                    <a:pt x="633" y="782"/>
                    <a:pt x="745" y="742"/>
                    <a:pt x="724" y="669"/>
                  </a:cubicBezTo>
                  <a:cubicBezTo>
                    <a:pt x="705" y="600"/>
                    <a:pt x="686" y="532"/>
                    <a:pt x="667" y="463"/>
                  </a:cubicBezTo>
                  <a:cubicBezTo>
                    <a:pt x="665" y="457"/>
                    <a:pt x="663" y="452"/>
                    <a:pt x="660" y="447"/>
                  </a:cubicBezTo>
                  <a:cubicBezTo>
                    <a:pt x="656" y="433"/>
                    <a:pt x="646" y="419"/>
                    <a:pt x="627" y="412"/>
                  </a:cubicBezTo>
                  <a:cubicBezTo>
                    <a:pt x="560" y="385"/>
                    <a:pt x="490" y="368"/>
                    <a:pt x="418" y="362"/>
                  </a:cubicBezTo>
                  <a:cubicBezTo>
                    <a:pt x="416" y="303"/>
                    <a:pt x="414" y="244"/>
                    <a:pt x="414" y="185"/>
                  </a:cubicBezTo>
                  <a:cubicBezTo>
                    <a:pt x="488" y="218"/>
                    <a:pt x="567" y="231"/>
                    <a:pt x="656" y="210"/>
                  </a:cubicBezTo>
                  <a:cubicBezTo>
                    <a:pt x="726" y="193"/>
                    <a:pt x="698" y="84"/>
                    <a:pt x="628" y="101"/>
                  </a:cubicBezTo>
                  <a:cubicBezTo>
                    <a:pt x="538" y="122"/>
                    <a:pt x="462" y="95"/>
                    <a:pt x="390" y="44"/>
                  </a:cubicBezTo>
                  <a:cubicBezTo>
                    <a:pt x="353" y="2"/>
                    <a:pt x="279" y="0"/>
                    <a:pt x="239" y="40"/>
                  </a:cubicBezTo>
                  <a:cubicBezTo>
                    <a:pt x="237" y="40"/>
                    <a:pt x="236" y="41"/>
                    <a:pt x="234" y="42"/>
                  </a:cubicBezTo>
                  <a:cubicBezTo>
                    <a:pt x="175" y="82"/>
                    <a:pt x="115" y="123"/>
                    <a:pt x="56" y="163"/>
                  </a:cubicBezTo>
                  <a:cubicBezTo>
                    <a:pt x="0" y="202"/>
                    <a:pt x="31" y="318"/>
                    <a:pt x="34" y="376"/>
                  </a:cubicBezTo>
                  <a:cubicBezTo>
                    <a:pt x="37" y="448"/>
                    <a:pt x="149" y="449"/>
                    <a:pt x="146" y="377"/>
                  </a:cubicBezTo>
                  <a:cubicBezTo>
                    <a:pt x="143" y="332"/>
                    <a:pt x="141" y="287"/>
                    <a:pt x="139" y="242"/>
                  </a:cubicBezTo>
                  <a:cubicBezTo>
                    <a:pt x="163" y="225"/>
                    <a:pt x="188" y="209"/>
                    <a:pt x="212" y="192"/>
                  </a:cubicBezTo>
                  <a:cubicBezTo>
                    <a:pt x="213" y="249"/>
                    <a:pt x="218" y="379"/>
                    <a:pt x="220" y="386"/>
                  </a:cubicBezTo>
                  <a:cubicBezTo>
                    <a:pt x="220" y="429"/>
                    <a:pt x="215" y="767"/>
                    <a:pt x="201" y="972"/>
                  </a:cubicBezTo>
                  <a:cubicBezTo>
                    <a:pt x="203" y="1045"/>
                    <a:pt x="307" y="1053"/>
                    <a:pt x="317" y="9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bg-BG"/>
            </a:p>
          </p:txBody>
        </p:sp>
      </p:grpSp>
      <p:sp>
        <p:nvSpPr>
          <p:cNvPr id="21" name="U-Turn Arrow 91"/>
          <p:cNvSpPr/>
          <p:nvPr/>
        </p:nvSpPr>
        <p:spPr>
          <a:xfrm>
            <a:off x="6383936" y="2202818"/>
            <a:ext cx="1746918" cy="1785727"/>
          </a:xfrm>
          <a:prstGeom prst="uturnArrow">
            <a:avLst>
              <a:gd name="adj1" fmla="val 6810"/>
              <a:gd name="adj2" fmla="val 7476"/>
              <a:gd name="adj3" fmla="val 13406"/>
              <a:gd name="adj4" fmla="val 48506"/>
              <a:gd name="adj5" fmla="val 63321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22" name="U-Turn Arrow 91"/>
          <p:cNvSpPr/>
          <p:nvPr/>
        </p:nvSpPr>
        <p:spPr>
          <a:xfrm>
            <a:off x="8788870" y="1644214"/>
            <a:ext cx="1746918" cy="1785727"/>
          </a:xfrm>
          <a:prstGeom prst="uturnArrow">
            <a:avLst>
              <a:gd name="adj1" fmla="val 6810"/>
              <a:gd name="adj2" fmla="val 7476"/>
              <a:gd name="adj3" fmla="val 13406"/>
              <a:gd name="adj4" fmla="val 48506"/>
              <a:gd name="adj5" fmla="val 63321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23" name="U-Turn Arrow 91"/>
          <p:cNvSpPr/>
          <p:nvPr/>
        </p:nvSpPr>
        <p:spPr>
          <a:xfrm>
            <a:off x="4047340" y="2700817"/>
            <a:ext cx="1746918" cy="1785727"/>
          </a:xfrm>
          <a:prstGeom prst="uturnArrow">
            <a:avLst>
              <a:gd name="adj1" fmla="val 6810"/>
              <a:gd name="adj2" fmla="val 7476"/>
              <a:gd name="adj3" fmla="val 13406"/>
              <a:gd name="adj4" fmla="val 48506"/>
              <a:gd name="adj5" fmla="val 63321"/>
            </a:avLst>
          </a:pr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 bwMode="auto">
          <a:xfrm flipH="1">
            <a:off x="720538" y="5563188"/>
            <a:ext cx="1887929" cy="533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点击即可编辑点击即可编辑点击即可编辑</a:t>
            </a:r>
            <a:endParaRPr lang="zh-CN" altLang="en-US" sz="1200" spc="100" dirty="0">
              <a:solidFill>
                <a:schemeClr val="tx1">
                  <a:lumMod val="65000"/>
                  <a:lumOff val="3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 bwMode="auto">
          <a:xfrm flipH="1">
            <a:off x="2938360" y="5058478"/>
            <a:ext cx="1887929" cy="533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点击即可编辑点击即可编辑点击即可编辑</a:t>
            </a:r>
            <a:endParaRPr lang="zh-CN" altLang="en-US" sz="1200" spc="100" dirty="0">
              <a:solidFill>
                <a:schemeClr val="tx1">
                  <a:lumMod val="65000"/>
                  <a:lumOff val="3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 bwMode="auto">
          <a:xfrm flipH="1">
            <a:off x="5152411" y="4568633"/>
            <a:ext cx="1887929" cy="533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点击即可编辑点击即可编辑点击即可编辑</a:t>
            </a:r>
            <a:endParaRPr lang="zh-CN" altLang="en-US" sz="1200" spc="100" dirty="0">
              <a:solidFill>
                <a:schemeClr val="tx1">
                  <a:lumMod val="65000"/>
                  <a:lumOff val="3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 bwMode="auto">
          <a:xfrm flipH="1">
            <a:off x="7374002" y="4019396"/>
            <a:ext cx="1887929" cy="533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点击即可编辑点击即可编辑点击即可编辑</a:t>
            </a:r>
            <a:endParaRPr lang="zh-CN" altLang="en-US" sz="1200" spc="100" dirty="0">
              <a:solidFill>
                <a:schemeClr val="tx1">
                  <a:lumMod val="65000"/>
                  <a:lumOff val="3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 bwMode="auto">
          <a:xfrm flipH="1">
            <a:off x="9591824" y="3603756"/>
            <a:ext cx="1887929" cy="533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12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点击即可编辑点击即可编辑点击即可编辑</a:t>
            </a:r>
            <a:endParaRPr lang="zh-CN" altLang="en-US" sz="1200" spc="100" dirty="0">
              <a:solidFill>
                <a:schemeClr val="tx1">
                  <a:lumMod val="65000"/>
                  <a:lumOff val="3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210285" y="181013"/>
            <a:ext cx="459784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rgbClr val="0CA79F"/>
                </a:solidFill>
                <a:latin typeface="华文细黑" panose="02010600040101010101" pitchFamily="2" charset="-122"/>
                <a:ea typeface="造字工房俊雅（非商用）常规体" pitchFamily="2" charset="-122"/>
              </a:rPr>
              <a:t>您的内容打在这里</a:t>
            </a:r>
            <a:endParaRPr lang="zh-CN" altLang="en-US" sz="2800" dirty="0">
              <a:solidFill>
                <a:srgbClr val="0CA79F"/>
              </a:solidFill>
              <a:latin typeface="华文细黑" panose="02010600040101010101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57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61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99"/>
                                </p:stCondLst>
                                <p:childTnLst>
                                  <p:par>
                                    <p:cTn id="71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599"/>
                                </p:stCondLst>
                                <p:childTnLst>
                                  <p:par>
                                    <p:cTn id="75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8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9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7399"/>
                                </p:stCondLst>
                                <p:childTnLst>
                                  <p:par>
                                    <p:cTn id="9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7899"/>
                                </p:stCondLst>
                                <p:childTnLst>
                                  <p:par>
                                    <p:cTn id="103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8550"/>
                                </p:stCondLst>
                                <p:childTnLst>
                                  <p:par>
                                    <p:cTn id="11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/>
          <p:bldP spid="6" grpId="0" animBg="1"/>
          <p:bldP spid="7" grpId="0"/>
          <p:bldP spid="8" grpId="0"/>
          <p:bldP spid="9" grpId="0" animBg="1"/>
          <p:bldP spid="10" grpId="0"/>
          <p:bldP spid="11" grpId="0"/>
          <p:bldP spid="12" grpId="0" animBg="1"/>
          <p:bldP spid="13" grpId="0"/>
          <p:bldP spid="14" grpId="0"/>
          <p:bldP spid="15" grpId="0" animBg="1"/>
          <p:bldP spid="16" grpId="0"/>
          <p:bldP spid="17" grpId="0"/>
          <p:bldP spid="21" grpId="0" animBg="1"/>
          <p:bldP spid="22" grpId="0" animBg="1"/>
          <p:bldP spid="23" grpId="0" animBg="1"/>
          <p:bldP spid="24" grpId="0"/>
          <p:bldP spid="25" grpId="0"/>
          <p:bldP spid="26" grpId="0"/>
          <p:bldP spid="27" grpId="0"/>
          <p:bldP spid="28" grpId="0"/>
          <p:bldP spid="3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57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61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99"/>
                                </p:stCondLst>
                                <p:childTnLst>
                                  <p:par>
                                    <p:cTn id="71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599"/>
                                </p:stCondLst>
                                <p:childTnLst>
                                  <p:par>
                                    <p:cTn id="75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8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9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7399"/>
                                </p:stCondLst>
                                <p:childTnLst>
                                  <p:par>
                                    <p:cTn id="99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7899"/>
                                </p:stCondLst>
                                <p:childTnLst>
                                  <p:par>
                                    <p:cTn id="103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8550"/>
                                </p:stCondLst>
                                <p:childTnLst>
                                  <p:par>
                                    <p:cTn id="113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  <p:bldP spid="5" grpId="0"/>
          <p:bldP spid="6" grpId="0" animBg="1"/>
          <p:bldP spid="7" grpId="0"/>
          <p:bldP spid="8" grpId="0"/>
          <p:bldP spid="9" grpId="0" animBg="1"/>
          <p:bldP spid="10" grpId="0"/>
          <p:bldP spid="11" grpId="0"/>
          <p:bldP spid="12" grpId="0" animBg="1"/>
          <p:bldP spid="13" grpId="0"/>
          <p:bldP spid="14" grpId="0"/>
          <p:bldP spid="15" grpId="0" animBg="1"/>
          <p:bldP spid="16" grpId="0"/>
          <p:bldP spid="17" grpId="0"/>
          <p:bldP spid="21" grpId="0" animBg="1"/>
          <p:bldP spid="22" grpId="0" animBg="1"/>
          <p:bldP spid="23" grpId="0" animBg="1"/>
          <p:bldP spid="24" grpId="0"/>
          <p:bldP spid="25" grpId="0"/>
          <p:bldP spid="26" grpId="0"/>
          <p:bldP spid="27" grpId="0"/>
          <p:bldP spid="28" grpId="0"/>
          <p:bldP spid="34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7644810" y="-276447"/>
            <a:ext cx="227979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600" dirty="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叶根友刀锋黑草" panose="02010601030101010101" pitchFamily="2" charset="-122"/>
                <a:ea typeface="叶根友刀锋黑草" panose="02010601030101010101" pitchFamily="2" charset="-122"/>
              </a:rPr>
              <a:t>奔</a:t>
            </a:r>
            <a:endParaRPr lang="zh-CN" altLang="en-US" sz="16600" dirty="0">
              <a:gradFill>
                <a:gsLst>
                  <a:gs pos="3000">
                    <a:srgbClr val="069E8F"/>
                  </a:gs>
                  <a:gs pos="86000">
                    <a:srgbClr val="B89863"/>
                  </a:gs>
                </a:gsLst>
                <a:lin ang="5400000" scaled="1"/>
              </a:gradFill>
              <a:latin typeface="叶根友刀锋黑草" panose="02010601030101010101" pitchFamily="2" charset="-122"/>
              <a:ea typeface="叶根友刀锋黑草" panose="02010601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16035" y="1452295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dirty="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文悦青龙体 (非商业使用) W5" pitchFamily="50" charset="-122"/>
                <a:ea typeface="文悦青龙体 (非商业使用) W5" pitchFamily="50" charset="-122"/>
              </a:rPr>
              <a:t>跑</a:t>
            </a:r>
            <a:endParaRPr lang="zh-CN" altLang="en-US" sz="13800" dirty="0">
              <a:gradFill>
                <a:gsLst>
                  <a:gs pos="3000">
                    <a:srgbClr val="069E8F"/>
                  </a:gs>
                  <a:gs pos="86000">
                    <a:srgbClr val="B89863"/>
                  </a:gs>
                </a:gsLst>
                <a:lin ang="5400000" scaled="1"/>
              </a:gradFill>
              <a:latin typeface="文悦青龙体 (非商业使用) W5" pitchFamily="50" charset="-122"/>
              <a:ea typeface="文悦青龙体 (非商业使用) W5" pitchFamily="5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872517" y="2883456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文悦青龙体 (非商业使用) W5" pitchFamily="50" charset="-122"/>
                <a:ea typeface="文悦青龙体 (非商业使用) W5" pitchFamily="50" charset="-122"/>
              </a:rPr>
              <a:t>吧</a:t>
            </a:r>
            <a:endParaRPr lang="zh-CN" altLang="en-US" sz="9600" dirty="0">
              <a:gradFill>
                <a:gsLst>
                  <a:gs pos="3000">
                    <a:srgbClr val="069E8F"/>
                  </a:gs>
                  <a:gs pos="86000">
                    <a:srgbClr val="B89863"/>
                  </a:gs>
                </a:gsLst>
                <a:lin ang="5400000" scaled="1"/>
              </a:gradFill>
              <a:latin typeface="文悦青龙体 (非商业使用) W5" pitchFamily="50" charset="-122"/>
              <a:ea typeface="文悦青龙体 (非商业使用) W5" pitchFamily="50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541445" y="3135315"/>
            <a:ext cx="1954381" cy="337528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1500" dirty="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AjiwaiPro" panose="02000600000000000000" pitchFamily="2" charset="-128"/>
                <a:ea typeface="AjiwaiPro" panose="02000600000000000000" pitchFamily="2" charset="-128"/>
              </a:rPr>
              <a:t>2020</a:t>
            </a:r>
            <a:endParaRPr lang="zh-CN" altLang="en-US" sz="11500" dirty="0">
              <a:gradFill>
                <a:gsLst>
                  <a:gs pos="3000">
                    <a:srgbClr val="069E8F"/>
                  </a:gs>
                  <a:gs pos="86000">
                    <a:srgbClr val="B89863"/>
                  </a:gs>
                </a:gsLst>
                <a:lin ang="5400000" scaled="1"/>
              </a:gradFill>
              <a:latin typeface="AjiwaiPro" panose="02000600000000000000" pitchFamily="2" charset="-128"/>
              <a:ea typeface="AjiwaiPro" panose="02000600000000000000" pitchFamily="2" charset="-128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23676" y="3642702"/>
            <a:ext cx="231345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600" dirty="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AjiwaiPro" panose="02000600000000000000" pitchFamily="2" charset="-128"/>
                <a:ea typeface="AjiwaiPro" panose="02000600000000000000" pitchFamily="2" charset="-128"/>
              </a:rPr>
              <a:t>！</a:t>
            </a:r>
            <a:endParaRPr lang="zh-CN" altLang="en-US" sz="16600" dirty="0">
              <a:gradFill>
                <a:gsLst>
                  <a:gs pos="3000">
                    <a:srgbClr val="069E8F"/>
                  </a:gs>
                  <a:gs pos="86000">
                    <a:srgbClr val="B89863"/>
                  </a:gs>
                </a:gsLst>
                <a:lin ang="5400000" scaled="1"/>
              </a:gradFill>
              <a:latin typeface="AjiwaiPro" panose="02000600000000000000" pitchFamily="2" charset="-128"/>
              <a:ea typeface="AjiwaiPro" panose="02000600000000000000" pitchFamily="2" charset="-128"/>
            </a:endParaRPr>
          </a:p>
        </p:txBody>
      </p:sp>
      <p:sp>
        <p:nvSpPr>
          <p:cNvPr id="17" name="等腰三角形 16"/>
          <p:cNvSpPr/>
          <p:nvPr/>
        </p:nvSpPr>
        <p:spPr>
          <a:xfrm rot="2642125">
            <a:off x="10524998" y="661085"/>
            <a:ext cx="433286" cy="771811"/>
          </a:xfrm>
          <a:prstGeom prst="triangle">
            <a:avLst/>
          </a:prstGeom>
          <a:solidFill>
            <a:srgbClr val="846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等腰三角形 17"/>
          <p:cNvSpPr/>
          <p:nvPr/>
        </p:nvSpPr>
        <p:spPr>
          <a:xfrm rot="20783283" flipV="1">
            <a:off x="9699072" y="1429985"/>
            <a:ext cx="1268100" cy="539517"/>
          </a:xfrm>
          <a:prstGeom prst="triangle">
            <a:avLst/>
          </a:prstGeom>
          <a:noFill/>
          <a:ln>
            <a:solidFill>
              <a:srgbClr val="846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rgbClr val="C3C3C3"/>
            </a:gs>
            <a:gs pos="90000">
              <a:srgbClr val="FEFDFC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826362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0"/>
            <a:ext cx="9826362" cy="68580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PA_库_矩形 2"/>
          <p:cNvSpPr/>
          <p:nvPr>
            <p:custDataLst>
              <p:tags r:id="rId2"/>
            </p:custDataLst>
          </p:nvPr>
        </p:nvSpPr>
        <p:spPr>
          <a:xfrm>
            <a:off x="9826362" y="0"/>
            <a:ext cx="2365638" cy="6858000"/>
          </a:xfrm>
          <a:prstGeom prst="rect">
            <a:avLst/>
          </a:prstGeom>
          <a:solidFill>
            <a:srgbClr val="0CA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PA_库_文本框 3"/>
          <p:cNvSpPr txBox="1"/>
          <p:nvPr>
            <p:custDataLst>
              <p:tags r:id="rId3"/>
            </p:custDataLst>
          </p:nvPr>
        </p:nvSpPr>
        <p:spPr>
          <a:xfrm>
            <a:off x="10180305" y="94276"/>
            <a:ext cx="1954381" cy="666945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11500" dirty="0">
                <a:solidFill>
                  <a:schemeClr val="bg1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PART ONE</a:t>
            </a:r>
            <a:endParaRPr lang="zh-CN" altLang="en-US" sz="11500" dirty="0">
              <a:solidFill>
                <a:schemeClr val="bg1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0" name="PA_库_文本框 9"/>
          <p:cNvSpPr txBox="1"/>
          <p:nvPr>
            <p:custDataLst>
              <p:tags r:id="rId4"/>
            </p:custDataLst>
          </p:nvPr>
        </p:nvSpPr>
        <p:spPr>
          <a:xfrm>
            <a:off x="2152835" y="3661779"/>
            <a:ext cx="6392033" cy="92333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380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文悦青龙体 (非商业使用) W5" pitchFamily="50" charset="-122"/>
                <a:ea typeface="文悦青龙体 (非商业使用) W5" pitchFamily="50" charset="-122"/>
              </a:defRPr>
            </a:lvl1pPr>
          </a:lstStyle>
          <a:p>
            <a:pPr algn="dist"/>
            <a:r>
              <a:rPr lang="en-US" altLang="zh-CN" sz="5400" dirty="0">
                <a:gradFill>
                  <a:gsLst>
                    <a:gs pos="97000">
                      <a:srgbClr val="069E8F"/>
                    </a:gs>
                    <a:gs pos="20000">
                      <a:srgbClr val="B89863"/>
                    </a:gs>
                  </a:gsLst>
                  <a:lin ang="5400000" scaled="1"/>
                </a:gradFill>
                <a:latin typeface="AjiwaiPro" panose="02000600000000000000" pitchFamily="2" charset="-128"/>
                <a:ea typeface="AjiwaiPro" panose="02000600000000000000" pitchFamily="2" charset="-128"/>
              </a:rPr>
              <a:t>1/</a:t>
            </a:r>
            <a:r>
              <a:rPr lang="zh-CN" altLang="en-US" sz="5400" dirty="0">
                <a:gradFill>
                  <a:gsLst>
                    <a:gs pos="97000">
                      <a:srgbClr val="069E8F"/>
                    </a:gs>
                    <a:gs pos="20000">
                      <a:srgbClr val="B89863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年度工作概述</a:t>
            </a:r>
            <a:endParaRPr lang="zh-CN" altLang="en-US" sz="5400" dirty="0">
              <a:gradFill>
                <a:gsLst>
                  <a:gs pos="97000">
                    <a:srgbClr val="069E8F"/>
                  </a:gs>
                  <a:gs pos="20000">
                    <a:srgbClr val="B89863"/>
                  </a:gs>
                </a:gsLst>
                <a:lin ang="5400000" scaled="1"/>
              </a:gra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1" name="PA_库_等腰三角形 10"/>
          <p:cNvSpPr/>
          <p:nvPr>
            <p:custDataLst>
              <p:tags r:id="rId5"/>
            </p:custDataLst>
          </p:nvPr>
        </p:nvSpPr>
        <p:spPr>
          <a:xfrm rot="2642125">
            <a:off x="1147734" y="2024357"/>
            <a:ext cx="433286" cy="771811"/>
          </a:xfrm>
          <a:prstGeom prst="triangle">
            <a:avLst/>
          </a:prstGeom>
          <a:solidFill>
            <a:srgbClr val="846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PA_库_等腰三角形 11"/>
          <p:cNvSpPr/>
          <p:nvPr>
            <p:custDataLst>
              <p:tags r:id="rId6"/>
            </p:custDataLst>
          </p:nvPr>
        </p:nvSpPr>
        <p:spPr>
          <a:xfrm rot="20783283" flipV="1">
            <a:off x="321808" y="2793257"/>
            <a:ext cx="1268100" cy="539517"/>
          </a:xfrm>
          <a:prstGeom prst="triangle">
            <a:avLst/>
          </a:prstGeom>
          <a:noFill/>
          <a:ln>
            <a:solidFill>
              <a:srgbClr val="846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A_库_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20992">
            <a:off x="3077362" y="2192164"/>
            <a:ext cx="2803113" cy="1381032"/>
          </a:xfrm>
          <a:custGeom>
            <a:avLst/>
            <a:gdLst>
              <a:gd name="connsiteX0" fmla="*/ 4250179 w 4250179"/>
              <a:gd name="connsiteY0" fmla="*/ 0 h 2093969"/>
              <a:gd name="connsiteX1" fmla="*/ 1638759 w 4250179"/>
              <a:gd name="connsiteY1" fmla="*/ 2093969 h 2093969"/>
              <a:gd name="connsiteX2" fmla="*/ 0 w 4250179"/>
              <a:gd name="connsiteY2" fmla="*/ 50248 h 209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50179" h="2093969">
                <a:moveTo>
                  <a:pt x="4250179" y="0"/>
                </a:moveTo>
                <a:lnTo>
                  <a:pt x="1638759" y="2093969"/>
                </a:lnTo>
                <a:lnTo>
                  <a:pt x="0" y="50248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PA_库_文本框 8"/>
          <p:cNvSpPr txBox="1"/>
          <p:nvPr>
            <p:custDataLst>
              <p:tags r:id="rId9"/>
            </p:custDataLst>
          </p:nvPr>
        </p:nvSpPr>
        <p:spPr>
          <a:xfrm>
            <a:off x="1461135" y="1640205"/>
            <a:ext cx="7917180" cy="221488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3800" dirty="0">
                <a:gradFill>
                  <a:gsLst>
                    <a:gs pos="3000">
                      <a:srgbClr val="069E8F"/>
                    </a:gs>
                    <a:gs pos="86000">
                      <a:srgbClr val="B89863"/>
                    </a:gs>
                  </a:gsLst>
                  <a:lin ang="5400000" scaled="1"/>
                </a:gradFill>
                <a:latin typeface="造字工房俊雅（非商用）常规体" pitchFamily="2" charset="-122"/>
                <a:ea typeface="造字工房俊雅（非商用）常规体" pitchFamily="2" charset="-122"/>
              </a:rPr>
              <a:t>第一部分</a:t>
            </a:r>
            <a:endParaRPr lang="zh-CN" altLang="en-US" sz="13800" dirty="0">
              <a:gradFill>
                <a:gsLst>
                  <a:gs pos="3000">
                    <a:srgbClr val="069E8F"/>
                  </a:gs>
                  <a:gs pos="86000">
                    <a:srgbClr val="B89863"/>
                  </a:gs>
                </a:gsLst>
                <a:lin ang="5400000" scaled="1"/>
              </a:gra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utoUpdateAnimBg="0"/>
      <p:bldP spid="4" grpId="0" autoUpdateAnimBg="0"/>
      <p:bldP spid="10" grpId="0"/>
      <p:bldP spid="11" grpId="0" animBg="1"/>
      <p:bldP spid="12" grpId="0" animBg="1"/>
      <p:bldP spid="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588" y="1677215"/>
            <a:ext cx="5311889" cy="347744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292100" dist="1524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9" name="文本框 28"/>
          <p:cNvSpPr txBox="1"/>
          <p:nvPr/>
        </p:nvSpPr>
        <p:spPr>
          <a:xfrm>
            <a:off x="7980351" y="1677215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造字工房俊雅（非商用）常规体" pitchFamily="2" charset="-122"/>
                <a:ea typeface="造字工房俊雅（非商用）常规体" pitchFamily="2" charset="-122"/>
                <a:cs typeface="+mn-ea"/>
                <a:sym typeface="+mn-lt"/>
              </a:rPr>
              <a:t>2017</a:t>
            </a:r>
            <a:r>
              <a:rPr lang="zh-CN" altLang="en-US" sz="2800" dirty="0">
                <a:latin typeface="造字工房俊雅（非商用）常规体" pitchFamily="2" charset="-122"/>
                <a:ea typeface="造字工房俊雅（非商用）常规体" pitchFamily="2" charset="-122"/>
                <a:cs typeface="+mn-ea"/>
                <a:sym typeface="+mn-lt"/>
              </a:rPr>
              <a:t>工作概括</a:t>
            </a:r>
            <a:endParaRPr lang="zh-CN" altLang="en-US" sz="2800" dirty="0">
              <a:latin typeface="造字工房俊雅（非商用）常规体" pitchFamily="2" charset="-122"/>
              <a:ea typeface="造字工房俊雅（非商用）常规体" pitchFamily="2" charset="-122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563392" y="2873479"/>
            <a:ext cx="4672882" cy="232067"/>
            <a:chOff x="3399949" y="4067540"/>
            <a:chExt cx="5392103" cy="267784"/>
          </a:xfrm>
        </p:grpSpPr>
        <p:sp>
          <p:nvSpPr>
            <p:cNvPr id="31" name="任意多边形 30"/>
            <p:cNvSpPr/>
            <p:nvPr/>
          </p:nvSpPr>
          <p:spPr>
            <a:xfrm>
              <a:off x="6026598" y="4067540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solidFill>
              <a:srgbClr val="AF9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造字工房俊雅（非商用）常规体" pitchFamily="2" charset="-122"/>
                <a:ea typeface="造字工房俊雅（非商用）常规体" pitchFamily="2" charset="-122"/>
                <a:cs typeface="+mn-ea"/>
                <a:sym typeface="+mn-lt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3399949" y="4149586"/>
              <a:ext cx="5392103" cy="0"/>
              <a:chOff x="3394710" y="4250530"/>
              <a:chExt cx="5392103" cy="0"/>
            </a:xfrm>
          </p:grpSpPr>
          <p:cxnSp>
            <p:nvCxnSpPr>
              <p:cNvPr id="33" name="直接连接符 32"/>
              <p:cNvCxnSpPr/>
              <p:nvPr/>
            </p:nvCxnSpPr>
            <p:spPr>
              <a:xfrm>
                <a:off x="6267450" y="4250530"/>
                <a:ext cx="2519363" cy="0"/>
              </a:xfrm>
              <a:prstGeom prst="line">
                <a:avLst/>
              </a:prstGeom>
              <a:ln>
                <a:solidFill>
                  <a:srgbClr val="AF935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ln>
                <a:solidFill>
                  <a:srgbClr val="AF935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itle 20"/>
          <p:cNvSpPr txBox="1"/>
          <p:nvPr/>
        </p:nvSpPr>
        <p:spPr>
          <a:xfrm>
            <a:off x="6592467" y="3264298"/>
            <a:ext cx="4614732" cy="14234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indent="288290" algn="just">
              <a:lnSpc>
                <a:spcPct val="150000"/>
              </a:lnSpc>
              <a:spcBef>
                <a:spcPts val="1200"/>
              </a:spcBef>
            </a:pPr>
            <a:r>
              <a:rPr lang="zh-CN" altLang="en-US" sz="1100" dirty="0">
                <a:solidFill>
                  <a:schemeClr val="tx1"/>
                </a:solidFill>
                <a:latin typeface="造字工房俊雅（非商用）常规体" pitchFamily="2" charset="-122"/>
                <a:ea typeface="造字工房俊雅（非商用）常规体" pitchFamily="2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100" dirty="0">
              <a:solidFill>
                <a:schemeClr val="tx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+mn-ea"/>
              <a:sym typeface="+mn-lt"/>
            </a:endParaRPr>
          </a:p>
          <a:p>
            <a:pPr indent="288290" algn="just">
              <a:lnSpc>
                <a:spcPct val="150000"/>
              </a:lnSpc>
              <a:spcBef>
                <a:spcPts val="1200"/>
              </a:spcBef>
            </a:pPr>
            <a:r>
              <a:rPr lang="zh-CN" altLang="en-US" sz="1100" dirty="0">
                <a:solidFill>
                  <a:schemeClr val="tx1"/>
                </a:solidFill>
                <a:latin typeface="造字工房俊雅（非商用）常规体" pitchFamily="2" charset="-122"/>
                <a:ea typeface="造字工房俊雅（非商用）常规体" pitchFamily="2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100" dirty="0">
              <a:solidFill>
                <a:schemeClr val="tx1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363195" y="2036023"/>
            <a:ext cx="3073277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rgbClr val="AF935C"/>
                </a:solidFill>
                <a:latin typeface="造字工房俊雅（非商用）常规体" pitchFamily="2" charset="-122"/>
                <a:ea typeface="造字工房俊雅（非商用）常规体" pitchFamily="2" charset="-122"/>
                <a:cs typeface="+mn-ea"/>
                <a:sym typeface="+mn-lt"/>
              </a:rPr>
              <a:t>Company  Profile</a:t>
            </a:r>
            <a:endParaRPr lang="zh-CN" altLang="en-US" sz="3600" dirty="0">
              <a:solidFill>
                <a:srgbClr val="AF935C"/>
              </a:solidFill>
              <a:latin typeface="造字工房俊雅（非商用）常规体" pitchFamily="2" charset="-122"/>
              <a:ea typeface="造字工房俊雅（非商用）常规体" pitchFamily="2" charset="-122"/>
              <a:cs typeface="+mn-ea"/>
              <a:sym typeface="+mn-lt"/>
            </a:endParaRPr>
          </a:p>
        </p:txBody>
      </p:sp>
      <p:sp>
        <p:nvSpPr>
          <p:cNvPr id="37" name="Textfeld 38"/>
          <p:cNvSpPr txBox="1"/>
          <p:nvPr/>
        </p:nvSpPr>
        <p:spPr>
          <a:xfrm>
            <a:off x="1225492" y="388177"/>
            <a:ext cx="1814264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zh-CN" altLang="en-US" sz="15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</a:rPr>
              <a:t>您的标题</a:t>
            </a:r>
            <a:endParaRPr lang="de-DE" sz="15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</a:endParaRPr>
          </a:p>
        </p:txBody>
      </p:sp>
      <p:cxnSp>
        <p:nvCxnSpPr>
          <p:cNvPr id="38" name="Gerader Verbinder 110"/>
          <p:cNvCxnSpPr/>
          <p:nvPr/>
        </p:nvCxnSpPr>
        <p:spPr>
          <a:xfrm>
            <a:off x="11130727" y="760224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111"/>
          <p:cNvSpPr txBox="1"/>
          <p:nvPr/>
        </p:nvSpPr>
        <p:spPr>
          <a:xfrm>
            <a:off x="10261594" y="859092"/>
            <a:ext cx="795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600"/>
            <a:r>
              <a:rPr lang="de-DE" sz="800">
                <a:solidFill>
                  <a:srgbClr val="F9F9F9">
                    <a:lumMod val="50000"/>
                  </a:srgbClr>
                </a:solidFill>
                <a:latin typeface="Century Gothic" panose="020B0502020202020204" pitchFamily="34" charset="0"/>
              </a:rPr>
              <a:t>Agenda</a:t>
            </a:r>
            <a:endParaRPr lang="de-DE" sz="800">
              <a:solidFill>
                <a:srgbClr val="F9F9F9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feld 112"/>
          <p:cNvSpPr txBox="1"/>
          <p:nvPr/>
        </p:nvSpPr>
        <p:spPr>
          <a:xfrm>
            <a:off x="11240068" y="764423"/>
            <a:ext cx="227496" cy="400110"/>
          </a:xfrm>
          <a:prstGeom prst="rect">
            <a:avLst/>
          </a:prstGeom>
          <a:solidFill>
            <a:srgbClr val="0CA79F"/>
          </a:solidFill>
        </p:spPr>
        <p:txBody>
          <a:bodyPr wrap="square" rtlCol="0">
            <a:spAutoFit/>
          </a:bodyPr>
          <a:lstStyle/>
          <a:p>
            <a:pPr algn="ctr" defTabSz="228600"/>
            <a:r>
              <a:rPr lang="de-DE" sz="2000">
                <a:solidFill>
                  <a:srgbClr val="F9F9F9"/>
                </a:solidFill>
                <a:latin typeface="Century Gothic" panose="020B0502020202020204" pitchFamily="34" charset="0"/>
              </a:rPr>
              <a:t>2</a:t>
            </a:r>
            <a:endParaRPr lang="de-DE" sz="2000">
              <a:solidFill>
                <a:srgbClr val="F9F9F9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49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49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942300" y="1573382"/>
            <a:ext cx="5471651" cy="3687623"/>
          </a:xfrm>
          <a:prstGeom prst="rect">
            <a:avLst/>
          </a:prstGeom>
          <a:blipFill dpi="0" rotWithShape="0">
            <a:blip r:embed="rId1"/>
            <a:srcRect/>
            <a:stretch>
              <a:fillRect l="-1" t="-9521" r="-37049" b="-4863"/>
            </a:stretch>
          </a:blip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rgbClr val="F9F9F9">
                  <a:lumMod val="50000"/>
                </a:srgbClr>
              </a:solidFill>
              <a:latin typeface="Calibri" panose="020F0502020204030204"/>
            </a:endParaRPr>
          </a:p>
        </p:txBody>
      </p:sp>
      <p:cxnSp>
        <p:nvCxnSpPr>
          <p:cNvPr id="22" name="Gerader Verbinder 21"/>
          <p:cNvCxnSpPr/>
          <p:nvPr/>
        </p:nvCxnSpPr>
        <p:spPr>
          <a:xfrm>
            <a:off x="1155854" y="2387215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286720" y="2486082"/>
            <a:ext cx="795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600"/>
            <a:r>
              <a:rPr lang="zh-CN" altLang="en-US" sz="8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奔跑</a:t>
            </a:r>
            <a:endParaRPr lang="de-DE" sz="8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210743" y="3965430"/>
            <a:ext cx="2434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88290" algn="just">
              <a:lnSpc>
                <a:spcPct val="150000"/>
              </a:lnSpc>
              <a:spcBef>
                <a:spcPts val="1200"/>
              </a:spcBef>
            </a:pPr>
            <a:r>
              <a:rPr lang="zh-CN" altLang="en-US" sz="900" dirty="0">
                <a:latin typeface="造字工房俊雅（非商用）常规体" pitchFamily="2" charset="-122"/>
                <a:ea typeface="造字工房俊雅（非商用）常规体" pitchFamily="2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900" dirty="0">
              <a:latin typeface="造字工房俊雅（非商用）常规体" pitchFamily="2" charset="-122"/>
              <a:ea typeface="造字工房俊雅（非商用）常规体" pitchFamily="2" charset="-122"/>
              <a:cs typeface="+mn-ea"/>
              <a:sym typeface="+mn-lt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1185351" y="3057614"/>
            <a:ext cx="31709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zh-CN" altLang="en-US" sz="25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de-DE" sz="25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1200100" y="3446862"/>
            <a:ext cx="31709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de-DE" sz="1500" dirty="0">
                <a:solidFill>
                  <a:srgbClr val="0CA79F"/>
                </a:solidFill>
                <a:latin typeface="造字工房俊雅（非商用）常规体" pitchFamily="2" charset="-122"/>
              </a:rPr>
              <a:t>PPTX is a great Format</a:t>
            </a:r>
            <a:endParaRPr lang="de-DE" sz="1500" dirty="0">
              <a:solidFill>
                <a:srgbClr val="0CA79F"/>
              </a:solidFill>
              <a:latin typeface="造字工房俊雅（非商用）常规体" pitchFamily="2" charset="-122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263734" y="2402059"/>
            <a:ext cx="378378" cy="646331"/>
          </a:xfrm>
          <a:prstGeom prst="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>
                <a:latin typeface="造字工房俊雅（非商用）常规体" pitchFamily="2" charset="-122"/>
                <a:ea typeface="造字工房俊雅（非商用）常规体" pitchFamily="2" charset="-122"/>
              </a:rPr>
              <a:t>01</a:t>
            </a:r>
            <a:endParaRPr lang="de-DE"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cxnSp>
        <p:nvCxnSpPr>
          <p:cNvPr id="28" name="Gerader Verbinder 27"/>
          <p:cNvCxnSpPr/>
          <p:nvPr/>
        </p:nvCxnSpPr>
        <p:spPr>
          <a:xfrm flipH="1">
            <a:off x="1588" y="3790336"/>
            <a:ext cx="461192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>
            <a:off x="4613510" y="3446862"/>
            <a:ext cx="0" cy="712186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 flipH="1">
            <a:off x="10725946" y="3790336"/>
            <a:ext cx="146446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10725946" y="3446862"/>
            <a:ext cx="0" cy="712186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1225492" y="388177"/>
            <a:ext cx="1814264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zh-CN" altLang="en-US" sz="15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您的标题</a:t>
            </a:r>
            <a:endParaRPr lang="de-DE" sz="15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feld 59"/>
          <p:cNvSpPr txBox="1"/>
          <p:nvPr/>
        </p:nvSpPr>
        <p:spPr>
          <a:xfrm>
            <a:off x="2331835" y="3139564"/>
            <a:ext cx="33858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600"/>
            <a:r>
              <a:rPr lang="de-DE" sz="1500" dirty="0">
                <a:solidFill>
                  <a:srgbClr val="0CA79F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Second </a:t>
            </a:r>
            <a:r>
              <a:rPr lang="zh-CN" altLang="en-US" sz="1500" dirty="0">
                <a:solidFill>
                  <a:srgbClr val="0CA79F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内容</a:t>
            </a:r>
            <a:r>
              <a:rPr lang="de-DE" sz="1500" dirty="0">
                <a:solidFill>
                  <a:srgbClr val="0CA79F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for this Article</a:t>
            </a:r>
            <a:endParaRPr lang="de-DE" sz="1500" dirty="0">
              <a:solidFill>
                <a:srgbClr val="0CA79F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81" name="Textfeld 80"/>
          <p:cNvSpPr txBox="1"/>
          <p:nvPr/>
        </p:nvSpPr>
        <p:spPr>
          <a:xfrm>
            <a:off x="3786188" y="2742263"/>
            <a:ext cx="1931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600"/>
            <a:r>
              <a:rPr lang="zh-CN" altLang="en-US" sz="2000" b="1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观点</a:t>
            </a:r>
            <a:r>
              <a:rPr lang="en-US" altLang="zh-CN" sz="2000" b="1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1</a:t>
            </a:r>
            <a:endParaRPr lang="de-DE" sz="2000" b="1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87" name="Rechteck 86"/>
          <p:cNvSpPr/>
          <p:nvPr/>
        </p:nvSpPr>
        <p:spPr>
          <a:xfrm>
            <a:off x="6481730" y="-7767"/>
            <a:ext cx="5708683" cy="5268772"/>
          </a:xfrm>
          <a:custGeom>
            <a:avLst/>
            <a:gdLst>
              <a:gd name="connsiteX0" fmla="*/ 0 w 11417364"/>
              <a:gd name="connsiteY0" fmla="*/ 0 h 7375245"/>
              <a:gd name="connsiteX1" fmla="*/ 11417364 w 11417364"/>
              <a:gd name="connsiteY1" fmla="*/ 0 h 7375245"/>
              <a:gd name="connsiteX2" fmla="*/ 11417364 w 11417364"/>
              <a:gd name="connsiteY2" fmla="*/ 7375245 h 7375245"/>
              <a:gd name="connsiteX3" fmla="*/ 0 w 11417364"/>
              <a:gd name="connsiteY3" fmla="*/ 7375245 h 7375245"/>
              <a:gd name="connsiteX4" fmla="*/ 0 w 11417364"/>
              <a:gd name="connsiteY4" fmla="*/ 0 h 7375245"/>
              <a:gd name="connsiteX0-1" fmla="*/ 0 w 11417364"/>
              <a:gd name="connsiteY0-2" fmla="*/ 3162300 h 10537545"/>
              <a:gd name="connsiteX1-3" fmla="*/ 11417364 w 11417364"/>
              <a:gd name="connsiteY1-4" fmla="*/ 0 h 10537545"/>
              <a:gd name="connsiteX2-5" fmla="*/ 11417364 w 11417364"/>
              <a:gd name="connsiteY2-6" fmla="*/ 10537545 h 10537545"/>
              <a:gd name="connsiteX3-7" fmla="*/ 0 w 11417364"/>
              <a:gd name="connsiteY3-8" fmla="*/ 10537545 h 10537545"/>
              <a:gd name="connsiteX4-9" fmla="*/ 0 w 11417364"/>
              <a:gd name="connsiteY4-10" fmla="*/ 3162300 h 105375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417364" h="10537545">
                <a:moveTo>
                  <a:pt x="0" y="3162300"/>
                </a:moveTo>
                <a:lnTo>
                  <a:pt x="11417364" y="0"/>
                </a:lnTo>
                <a:lnTo>
                  <a:pt x="11417364" y="10537545"/>
                </a:lnTo>
                <a:lnTo>
                  <a:pt x="0" y="10537545"/>
                </a:lnTo>
                <a:lnTo>
                  <a:pt x="0" y="3162300"/>
                </a:lnTo>
                <a:close/>
              </a:path>
            </a:pathLst>
          </a:custGeom>
          <a:blipFill dpi="0" rotWithShape="1">
            <a:blip r:embed="rId1">
              <a:alphaModFix amt="76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r>
              <a:rPr lang="zh-CN" altLang="en-US" sz="900" b="1" dirty="0">
                <a:solidFill>
                  <a:srgbClr val="F2F2F2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，</a:t>
            </a:r>
            <a:endParaRPr lang="de-DE" sz="9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cxnSp>
        <p:nvCxnSpPr>
          <p:cNvPr id="111" name="Gerader Verbinder 110"/>
          <p:cNvCxnSpPr/>
          <p:nvPr/>
        </p:nvCxnSpPr>
        <p:spPr>
          <a:xfrm>
            <a:off x="1500086" y="1573382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feld 111"/>
          <p:cNvSpPr txBox="1"/>
          <p:nvPr/>
        </p:nvSpPr>
        <p:spPr>
          <a:xfrm>
            <a:off x="630953" y="1672250"/>
            <a:ext cx="795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600"/>
            <a:r>
              <a:rPr lang="zh-CN" altLang="en-US" sz="8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奔跑</a:t>
            </a:r>
            <a:endParaRPr lang="de-DE" sz="8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113" name="Textfeld 112"/>
          <p:cNvSpPr txBox="1"/>
          <p:nvPr/>
        </p:nvSpPr>
        <p:spPr>
          <a:xfrm>
            <a:off x="1609427" y="1577581"/>
            <a:ext cx="227496" cy="400110"/>
          </a:xfrm>
          <a:prstGeom prst="rect">
            <a:avLst/>
          </a:prstGeom>
          <a:solidFill>
            <a:srgbClr val="0CA79F"/>
          </a:solidFill>
        </p:spPr>
        <p:txBody>
          <a:bodyPr wrap="square" rtlCol="0">
            <a:spAutoFit/>
          </a:bodyPr>
          <a:lstStyle/>
          <a:p>
            <a:pPr algn="ctr" defTabSz="228600"/>
            <a:r>
              <a:rPr lang="de-DE" sz="2000">
                <a:solidFill>
                  <a:srgbClr val="F9F9F9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2</a:t>
            </a:r>
            <a:endParaRPr lang="de-DE" sz="2000">
              <a:solidFill>
                <a:srgbClr val="F9F9F9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836923" y="3627773"/>
            <a:ext cx="3880774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88290" algn="just">
              <a:lnSpc>
                <a:spcPct val="150000"/>
              </a:lnSpc>
              <a:spcBef>
                <a:spcPts val="1200"/>
              </a:spcBef>
            </a:pPr>
            <a:r>
              <a:rPr lang="zh-CN" altLang="en-US" sz="900" dirty="0">
                <a:latin typeface="造字工房俊雅（非商用）常规体" pitchFamily="2" charset="-122"/>
                <a:ea typeface="造字工房俊雅（非商用）常规体" pitchFamily="2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900" dirty="0">
              <a:latin typeface="造字工房俊雅（非商用）常规体" pitchFamily="2" charset="-122"/>
              <a:ea typeface="造字工房俊雅（非商用）常规体" pitchFamily="2" charset="-122"/>
              <a:cs typeface="+mn-ea"/>
              <a:sym typeface="+mn-lt"/>
            </a:endParaRPr>
          </a:p>
          <a:p>
            <a:pPr indent="288290" algn="just">
              <a:lnSpc>
                <a:spcPct val="150000"/>
              </a:lnSpc>
              <a:spcBef>
                <a:spcPts val="1200"/>
              </a:spcBef>
            </a:pPr>
            <a:endParaRPr lang="en-US" altLang="zh-CN" sz="900" dirty="0">
              <a:latin typeface="造字工房俊雅（非商用）常规体" pitchFamily="2" charset="-122"/>
              <a:ea typeface="造字工房俊雅（非商用）常规体" pitchFamily="2" charset="-122"/>
              <a:cs typeface="+mn-ea"/>
              <a:sym typeface="+mn-lt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6481732" y="2959993"/>
            <a:ext cx="5708683" cy="914400"/>
          </a:xfrm>
          <a:prstGeom prst="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10058342" y="3141317"/>
            <a:ext cx="19315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600"/>
            <a:r>
              <a:rPr lang="zh-CN" altLang="en-US" sz="2000" b="1" dirty="0">
                <a:solidFill>
                  <a:srgbClr val="F2F2F2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观点</a:t>
            </a:r>
            <a:r>
              <a:rPr lang="en-US" altLang="zh-CN" sz="2000" b="1" dirty="0">
                <a:solidFill>
                  <a:srgbClr val="F2F2F2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2</a:t>
            </a:r>
            <a:endParaRPr lang="de-DE" sz="2000" b="1" dirty="0">
              <a:solidFill>
                <a:srgbClr val="F2F2F2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cxnSp>
        <p:nvCxnSpPr>
          <p:cNvPr id="31" name="Gerader Verbinder 30"/>
          <p:cNvCxnSpPr/>
          <p:nvPr/>
        </p:nvCxnSpPr>
        <p:spPr>
          <a:xfrm>
            <a:off x="7978718" y="3232782"/>
            <a:ext cx="0" cy="354135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7109584" y="3331649"/>
            <a:ext cx="795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600"/>
            <a:r>
              <a:rPr lang="de-DE" sz="800">
                <a:solidFill>
                  <a:srgbClr val="F2F2F2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Agenda</a:t>
            </a:r>
            <a:endParaRPr lang="de-DE" sz="800">
              <a:solidFill>
                <a:srgbClr val="F2F2F2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8088058" y="3236980"/>
            <a:ext cx="227496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228600"/>
            <a:r>
              <a:rPr lang="de-DE" sz="2000">
                <a:solidFill>
                  <a:srgbClr val="F9F9F9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1</a:t>
            </a:r>
            <a:endParaRPr lang="de-DE" sz="2000">
              <a:solidFill>
                <a:srgbClr val="F9F9F9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9555179" y="3443439"/>
            <a:ext cx="24346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600">
              <a:lnSpc>
                <a:spcPct val="150000"/>
              </a:lnSpc>
            </a:pPr>
            <a:r>
              <a:rPr lang="zh-CN" altLang="en-US" sz="900" b="1" dirty="0">
                <a:solidFill>
                  <a:srgbClr val="F2F2F2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您的内容打在这里，或者通过复制您的文本后，在此框中选择粘贴并选择只保留文字。</a:t>
            </a:r>
            <a:endParaRPr lang="de-DE" sz="900" dirty="0">
              <a:solidFill>
                <a:srgbClr val="F2F2F2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1225492" y="388177"/>
            <a:ext cx="1814264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zh-CN" altLang="en-US" sz="15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您的标题</a:t>
            </a:r>
            <a:endParaRPr lang="de-DE" sz="15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26345" y="4753607"/>
            <a:ext cx="230917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副标题这里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6345" y="5251564"/>
            <a:ext cx="1073931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1509483"/>
            <a:ext cx="12192000" cy="2991657"/>
          </a:xfrm>
          <a:prstGeom prst="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graphicFrame>
        <p:nvGraphicFramePr>
          <p:cNvPr id="3" name="图表 2"/>
          <p:cNvGraphicFramePr/>
          <p:nvPr/>
        </p:nvGraphicFramePr>
        <p:xfrm>
          <a:off x="333375" y="1728277"/>
          <a:ext cx="11525250" cy="2554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8" name="Textfeld 38"/>
          <p:cNvSpPr txBox="1"/>
          <p:nvPr/>
        </p:nvSpPr>
        <p:spPr>
          <a:xfrm>
            <a:off x="1225492" y="388177"/>
            <a:ext cx="1814264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zh-CN" altLang="en-US" sz="15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您的标题</a:t>
            </a:r>
            <a:endParaRPr lang="de-DE" sz="15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Ellipse 96"/>
          <p:cNvSpPr/>
          <p:nvPr/>
        </p:nvSpPr>
        <p:spPr>
          <a:xfrm rot="1367715">
            <a:off x="6431250" y="3178889"/>
            <a:ext cx="1218883" cy="1218883"/>
          </a:xfrm>
          <a:prstGeom prst="ellipse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cxnSp>
        <p:nvCxnSpPr>
          <p:cNvPr id="106" name="Gerader Verbinder 105"/>
          <p:cNvCxnSpPr/>
          <p:nvPr/>
        </p:nvCxnSpPr>
        <p:spPr>
          <a:xfrm flipH="1">
            <a:off x="-27910" y="3788328"/>
            <a:ext cx="1449100" cy="0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Textfeld 225"/>
          <p:cNvSpPr txBox="1"/>
          <p:nvPr/>
        </p:nvSpPr>
        <p:spPr>
          <a:xfrm>
            <a:off x="1376946" y="3364174"/>
            <a:ext cx="658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de-DE" sz="3000" u="sng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01</a:t>
            </a:r>
            <a:endParaRPr lang="de-DE" sz="3000" u="sng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28" name="Textfeld 227"/>
          <p:cNvSpPr txBox="1"/>
          <p:nvPr/>
        </p:nvSpPr>
        <p:spPr>
          <a:xfrm>
            <a:off x="4102065" y="3368586"/>
            <a:ext cx="658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de-DE" sz="3000" u="sng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03</a:t>
            </a:r>
            <a:endParaRPr lang="de-DE" sz="3000" u="sng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29" name="Textfeld 228"/>
          <p:cNvSpPr txBox="1"/>
          <p:nvPr/>
        </p:nvSpPr>
        <p:spPr>
          <a:xfrm>
            <a:off x="2731638" y="3365683"/>
            <a:ext cx="658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de-DE" sz="3000" u="sng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02</a:t>
            </a:r>
            <a:endParaRPr lang="de-DE" sz="3000" u="sng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cxnSp>
        <p:nvCxnSpPr>
          <p:cNvPr id="58" name="Gerader Verbinder 57"/>
          <p:cNvCxnSpPr/>
          <p:nvPr/>
        </p:nvCxnSpPr>
        <p:spPr>
          <a:xfrm flipH="1">
            <a:off x="6726855" y="3784345"/>
            <a:ext cx="5463558" cy="0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/>
          <p:cNvSpPr txBox="1"/>
          <p:nvPr/>
        </p:nvSpPr>
        <p:spPr>
          <a:xfrm>
            <a:off x="6508732" y="3507346"/>
            <a:ext cx="10639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de-DE" sz="3000" b="1" dirty="0">
                <a:solidFill>
                  <a:srgbClr val="F2F2F2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WIN</a:t>
            </a:r>
            <a:endParaRPr lang="de-DE" sz="3000" b="1" dirty="0">
              <a:solidFill>
                <a:srgbClr val="F2F2F2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cxnSp>
        <p:nvCxnSpPr>
          <p:cNvPr id="14" name="Gerader Verbinder 13"/>
          <p:cNvCxnSpPr/>
          <p:nvPr/>
        </p:nvCxnSpPr>
        <p:spPr>
          <a:xfrm>
            <a:off x="1697652" y="2802197"/>
            <a:ext cx="0" cy="522577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3055607" y="3974251"/>
            <a:ext cx="0" cy="522577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428562" y="2841600"/>
            <a:ext cx="0" cy="522577"/>
          </a:xfrm>
          <a:prstGeom prst="line">
            <a:avLst/>
          </a:prstGeom>
          <a:ln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/>
          <p:cNvSpPr txBox="1"/>
          <p:nvPr/>
        </p:nvSpPr>
        <p:spPr>
          <a:xfrm>
            <a:off x="1053600" y="2138562"/>
            <a:ext cx="16927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zh-CN" altLang="en-US" sz="9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de-DE" sz="9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727241" y="2413368"/>
            <a:ext cx="1968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zh-CN" altLang="en-US" sz="1500" dirty="0">
                <a:solidFill>
                  <a:srgbClr val="0CA79F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内容</a:t>
            </a:r>
            <a:r>
              <a:rPr lang="de-DE" sz="1500" dirty="0">
                <a:solidFill>
                  <a:srgbClr val="0CA79F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A</a:t>
            </a:r>
            <a:endParaRPr lang="de-DE" sz="1500" dirty="0">
              <a:solidFill>
                <a:srgbClr val="0CA79F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85" name="Textfeld 84"/>
          <p:cNvSpPr txBox="1"/>
          <p:nvPr/>
        </p:nvSpPr>
        <p:spPr>
          <a:xfrm>
            <a:off x="2076357" y="4586975"/>
            <a:ext cx="1968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zh-CN" altLang="en-US" sz="1500" dirty="0">
                <a:solidFill>
                  <a:srgbClr val="0CA79F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内容</a:t>
            </a:r>
            <a:r>
              <a:rPr lang="de-DE" sz="1500" dirty="0">
                <a:solidFill>
                  <a:srgbClr val="0CA79F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B</a:t>
            </a:r>
            <a:endParaRPr lang="de-DE" sz="1500" dirty="0">
              <a:solidFill>
                <a:srgbClr val="0CA79F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87" name="Textfeld 86"/>
          <p:cNvSpPr txBox="1"/>
          <p:nvPr/>
        </p:nvSpPr>
        <p:spPr>
          <a:xfrm>
            <a:off x="3462541" y="2390338"/>
            <a:ext cx="1968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zh-CN" altLang="en-US" sz="1500" dirty="0">
                <a:solidFill>
                  <a:srgbClr val="0CA79F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内容</a:t>
            </a:r>
            <a:r>
              <a:rPr lang="de-DE" sz="1500" dirty="0">
                <a:solidFill>
                  <a:srgbClr val="0CA79F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C</a:t>
            </a:r>
            <a:endParaRPr lang="de-DE" sz="1500" dirty="0">
              <a:solidFill>
                <a:srgbClr val="0CA79F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88" name="Textfeld 87"/>
          <p:cNvSpPr txBox="1"/>
          <p:nvPr/>
        </p:nvSpPr>
        <p:spPr>
          <a:xfrm>
            <a:off x="3775280" y="2112196"/>
            <a:ext cx="17299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zh-CN" altLang="en-US" sz="9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de-DE" sz="9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89" name="Textfeld 88"/>
          <p:cNvSpPr txBox="1"/>
          <p:nvPr/>
        </p:nvSpPr>
        <p:spPr>
          <a:xfrm>
            <a:off x="2427546" y="4841756"/>
            <a:ext cx="20010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zh-CN" altLang="en-US" sz="9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de-DE" sz="9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cxnSp>
        <p:nvCxnSpPr>
          <p:cNvPr id="91" name="Gerader Verbinder 90"/>
          <p:cNvCxnSpPr/>
          <p:nvPr/>
        </p:nvCxnSpPr>
        <p:spPr>
          <a:xfrm flipH="1">
            <a:off x="1945149" y="3788778"/>
            <a:ext cx="801238" cy="0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r Verbinder 93"/>
          <p:cNvCxnSpPr/>
          <p:nvPr/>
        </p:nvCxnSpPr>
        <p:spPr>
          <a:xfrm flipH="1">
            <a:off x="3320050" y="3788328"/>
            <a:ext cx="801238" cy="0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r Verbinder 94"/>
          <p:cNvCxnSpPr/>
          <p:nvPr/>
        </p:nvCxnSpPr>
        <p:spPr>
          <a:xfrm flipH="1">
            <a:off x="4678824" y="3788328"/>
            <a:ext cx="1958906" cy="0"/>
          </a:xfrm>
          <a:prstGeom prst="line">
            <a:avLst/>
          </a:prstGeom>
          <a:ln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9203561" y="2368364"/>
            <a:ext cx="0" cy="354135"/>
          </a:xfrm>
          <a:prstGeom prst="line">
            <a:avLst/>
          </a:prstGeom>
          <a:ln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8334427" y="2467231"/>
            <a:ext cx="7953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28600"/>
            <a:r>
              <a:rPr lang="de-DE" sz="80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Agenda</a:t>
            </a:r>
            <a:endParaRPr lang="de-DE" sz="80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9258450" y="3946579"/>
            <a:ext cx="243467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zh-CN" altLang="en-US" sz="9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9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9233059" y="3038763"/>
            <a:ext cx="31709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de-DE" sz="25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Business Process</a:t>
            </a:r>
            <a:endParaRPr lang="de-DE" sz="25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9247808" y="3428011"/>
            <a:ext cx="31709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de-DE" sz="1500" dirty="0">
                <a:solidFill>
                  <a:srgbClr val="0CA79F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Second </a:t>
            </a:r>
            <a:r>
              <a:rPr lang="zh-CN" altLang="en-US" sz="1500" dirty="0">
                <a:solidFill>
                  <a:srgbClr val="0CA79F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内容</a:t>
            </a:r>
            <a:endParaRPr lang="de-DE" sz="1500" dirty="0">
              <a:solidFill>
                <a:srgbClr val="0CA79F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9312902" y="2372562"/>
            <a:ext cx="378378" cy="646331"/>
          </a:xfrm>
          <a:prstGeom prst="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>
                <a:latin typeface="造字工房俊雅（非商用）常规体" pitchFamily="2" charset="-122"/>
                <a:ea typeface="造字工房俊雅（非商用）常规体" pitchFamily="2" charset="-122"/>
              </a:rPr>
              <a:t>01</a:t>
            </a:r>
            <a:endParaRPr lang="de-DE"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225492" y="388177"/>
            <a:ext cx="1814264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de-DE" sz="15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Process</a:t>
            </a:r>
            <a:endParaRPr lang="de-DE" sz="15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erader Verbinder 18"/>
          <p:cNvCxnSpPr/>
          <p:nvPr/>
        </p:nvCxnSpPr>
        <p:spPr>
          <a:xfrm>
            <a:off x="4543457" y="3799669"/>
            <a:ext cx="0" cy="616594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 flipH="1">
            <a:off x="1590" y="3790337"/>
            <a:ext cx="1218882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>
          <a:xfrm>
            <a:off x="1786144" y="3651711"/>
            <a:ext cx="1464218" cy="300859"/>
          </a:xfrm>
          <a:prstGeom prst="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Step One</a:t>
            </a:r>
            <a:endParaRPr lang="de-DE" b="1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5406103" y="3651711"/>
            <a:ext cx="1464218" cy="300859"/>
          </a:xfrm>
          <a:prstGeom prst="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Step B</a:t>
            </a:r>
            <a:endParaRPr lang="de-DE" b="1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8495119" y="3651711"/>
            <a:ext cx="1464218" cy="300859"/>
          </a:xfrm>
          <a:prstGeom prst="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Step Two</a:t>
            </a:r>
            <a:endParaRPr lang="de-DE" b="1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cxnSp>
        <p:nvCxnSpPr>
          <p:cNvPr id="27" name="Gerader Verbinder 26"/>
          <p:cNvCxnSpPr/>
          <p:nvPr/>
        </p:nvCxnSpPr>
        <p:spPr>
          <a:xfrm rot="10800000">
            <a:off x="4541277" y="3129501"/>
            <a:ext cx="0" cy="616594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9230918" y="3952064"/>
            <a:ext cx="0" cy="61659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8346381" y="4730378"/>
            <a:ext cx="17899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zh-CN" altLang="en-US" sz="1500" dirty="0">
                <a:solidFill>
                  <a:srgbClr val="0CA79F"/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内容</a:t>
            </a:r>
            <a:endParaRPr lang="de-DE" sz="1500" dirty="0">
              <a:solidFill>
                <a:srgbClr val="0CA79F"/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5" name="Ellipse 34"/>
          <p:cNvSpPr/>
          <p:nvPr/>
        </p:nvSpPr>
        <p:spPr>
          <a:xfrm>
            <a:off x="9189667" y="4541919"/>
            <a:ext cx="95935" cy="9593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75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6" name="Gleichschenkliges Dreieck 35"/>
          <p:cNvSpPr/>
          <p:nvPr/>
        </p:nvSpPr>
        <p:spPr>
          <a:xfrm rot="5400000">
            <a:off x="-272675" y="3569111"/>
            <a:ext cx="969266" cy="442452"/>
          </a:xfrm>
          <a:prstGeom prst="triangle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cxnSp>
        <p:nvCxnSpPr>
          <p:cNvPr id="37" name="Gerader Verbinder 36"/>
          <p:cNvCxnSpPr/>
          <p:nvPr/>
        </p:nvCxnSpPr>
        <p:spPr>
          <a:xfrm flipH="1">
            <a:off x="4543458" y="3129498"/>
            <a:ext cx="3083387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/>
          <p:cNvSpPr/>
          <p:nvPr/>
        </p:nvSpPr>
        <p:spPr>
          <a:xfrm>
            <a:off x="5406103" y="2979068"/>
            <a:ext cx="1464218" cy="300859"/>
          </a:xfrm>
          <a:prstGeom prst="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Step A</a:t>
            </a:r>
            <a:endParaRPr lang="de-DE" b="1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cxnSp>
        <p:nvCxnSpPr>
          <p:cNvPr id="40" name="Gerader Verbinder 39"/>
          <p:cNvCxnSpPr/>
          <p:nvPr/>
        </p:nvCxnSpPr>
        <p:spPr>
          <a:xfrm flipH="1">
            <a:off x="4578486" y="4440607"/>
            <a:ext cx="3083387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40"/>
          <p:cNvSpPr/>
          <p:nvPr/>
        </p:nvSpPr>
        <p:spPr>
          <a:xfrm>
            <a:off x="5404610" y="4282736"/>
            <a:ext cx="1464218" cy="300859"/>
          </a:xfrm>
          <a:prstGeom prst="rect">
            <a:avLst/>
          </a:prstGeom>
          <a:gradFill flip="none" rotWithShape="1">
            <a:gsLst>
              <a:gs pos="13000">
                <a:srgbClr val="0CA79F"/>
              </a:gs>
              <a:gs pos="73000">
                <a:srgbClr val="84624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solidFill>
                  <a:schemeClr val="tx1">
                    <a:lumMod val="85000"/>
                    <a:lumOff val="15000"/>
                  </a:scheme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Step C</a:t>
            </a:r>
            <a:endParaRPr lang="de-DE" b="1">
              <a:solidFill>
                <a:schemeClr val="tx1">
                  <a:lumMod val="85000"/>
                  <a:lumOff val="15000"/>
                </a:scheme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cxnSp>
        <p:nvCxnSpPr>
          <p:cNvPr id="42" name="Gerader Verbinder 41"/>
          <p:cNvCxnSpPr/>
          <p:nvPr/>
        </p:nvCxnSpPr>
        <p:spPr>
          <a:xfrm>
            <a:off x="7638564" y="3805279"/>
            <a:ext cx="0" cy="616594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 rot="10800000">
            <a:off x="7636384" y="3135109"/>
            <a:ext cx="0" cy="616594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/>
          <p:cNvSpPr/>
          <p:nvPr/>
        </p:nvSpPr>
        <p:spPr>
          <a:xfrm rot="10800000">
            <a:off x="7603403" y="3751702"/>
            <a:ext cx="95935" cy="9593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75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8068263" y="5070114"/>
            <a:ext cx="2434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>
              <a:lnSpc>
                <a:spcPct val="150000"/>
              </a:lnSpc>
            </a:pPr>
            <a:r>
              <a:rPr lang="zh-CN" altLang="en-US" sz="900" b="1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</a:t>
            </a:r>
            <a:endParaRPr lang="zh-CN" altLang="en-US" sz="900" b="1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cxnSp>
        <p:nvCxnSpPr>
          <p:cNvPr id="53" name="Gerader Verbinder 52"/>
          <p:cNvCxnSpPr/>
          <p:nvPr/>
        </p:nvCxnSpPr>
        <p:spPr>
          <a:xfrm rot="10800000">
            <a:off x="2488085" y="3038891"/>
            <a:ext cx="0" cy="61659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 rot="10800000">
            <a:off x="2447304" y="3010613"/>
            <a:ext cx="95935" cy="9593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75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1815641" y="2120632"/>
            <a:ext cx="13366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zh-CN" altLang="en-US" sz="10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</a:t>
            </a:r>
            <a:endParaRPr lang="de-DE" sz="10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1508484" y="2382106"/>
            <a:ext cx="1950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zh-CN" altLang="en-US" sz="10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或者通过复制您的文本</a:t>
            </a:r>
            <a:endParaRPr lang="de-DE" sz="10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1508484" y="2643937"/>
            <a:ext cx="19509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zh-CN" altLang="en-US" sz="10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您的内容打在这里，或者</a:t>
            </a:r>
            <a:endParaRPr lang="de-DE" sz="10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cxnSp>
        <p:nvCxnSpPr>
          <p:cNvPr id="61" name="Gerader Verbinder 60"/>
          <p:cNvCxnSpPr/>
          <p:nvPr/>
        </p:nvCxnSpPr>
        <p:spPr>
          <a:xfrm rot="10800000">
            <a:off x="6131460" y="2340608"/>
            <a:ext cx="0" cy="616594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/>
          <p:cNvCxnSpPr/>
          <p:nvPr/>
        </p:nvCxnSpPr>
        <p:spPr>
          <a:xfrm flipH="1">
            <a:off x="6120180" y="2340605"/>
            <a:ext cx="6070233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/>
          <p:nvPr/>
        </p:nvSpPr>
        <p:spPr>
          <a:xfrm>
            <a:off x="4493547" y="3091371"/>
            <a:ext cx="95935" cy="95935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75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29" name="Ellipse 28"/>
          <p:cNvSpPr/>
          <p:nvPr/>
        </p:nvSpPr>
        <p:spPr>
          <a:xfrm rot="10800000">
            <a:off x="4493547" y="3746093"/>
            <a:ext cx="95935" cy="9593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75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4493311" y="4394838"/>
            <a:ext cx="95935" cy="95935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75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7588653" y="3096980"/>
            <a:ext cx="95935" cy="95935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75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46" name="Ellipse 45"/>
          <p:cNvSpPr/>
          <p:nvPr/>
        </p:nvSpPr>
        <p:spPr>
          <a:xfrm>
            <a:off x="7588418" y="4400446"/>
            <a:ext cx="95935" cy="95935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75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59" name="Ellipse 58"/>
          <p:cNvSpPr/>
          <p:nvPr/>
        </p:nvSpPr>
        <p:spPr>
          <a:xfrm>
            <a:off x="6098479" y="2317227"/>
            <a:ext cx="95935" cy="95935"/>
          </a:xfrm>
          <a:prstGeom prst="ellipse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75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1225492" y="388177"/>
            <a:ext cx="1814264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zh-CN" altLang="en-US" sz="15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您的标题</a:t>
            </a:r>
            <a:endParaRPr lang="de-DE" sz="15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  <p:sp>
        <p:nvSpPr>
          <p:cNvPr id="65" name="Shape 3779"/>
          <p:cNvSpPr/>
          <p:nvPr/>
        </p:nvSpPr>
        <p:spPr>
          <a:xfrm>
            <a:off x="6035047" y="1883473"/>
            <a:ext cx="217959" cy="292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119802"/>
                </a:moveTo>
                <a:lnTo>
                  <a:pt x="60000" y="119802"/>
                </a:lnTo>
                <a:cubicBezTo>
                  <a:pt x="60000" y="119802"/>
                  <a:pt x="0" y="69753"/>
                  <a:pt x="0" y="44532"/>
                </a:cubicBezTo>
                <a:cubicBezTo>
                  <a:pt x="0" y="20886"/>
                  <a:pt x="26167" y="0"/>
                  <a:pt x="60000" y="0"/>
                </a:cubicBezTo>
                <a:cubicBezTo>
                  <a:pt x="91718" y="0"/>
                  <a:pt x="119735" y="20886"/>
                  <a:pt x="119735" y="44532"/>
                </a:cubicBezTo>
                <a:cubicBezTo>
                  <a:pt x="119735" y="69753"/>
                  <a:pt x="60000" y="119802"/>
                  <a:pt x="60000" y="119802"/>
                </a:cubicBezTo>
                <a:close/>
                <a:moveTo>
                  <a:pt x="60000" y="15369"/>
                </a:moveTo>
                <a:lnTo>
                  <a:pt x="60000" y="15369"/>
                </a:lnTo>
                <a:cubicBezTo>
                  <a:pt x="37533" y="15369"/>
                  <a:pt x="18766" y="29359"/>
                  <a:pt x="18766" y="44532"/>
                </a:cubicBezTo>
                <a:cubicBezTo>
                  <a:pt x="18766" y="61280"/>
                  <a:pt x="37533" y="75270"/>
                  <a:pt x="60000" y="75270"/>
                </a:cubicBezTo>
                <a:cubicBezTo>
                  <a:pt x="80352" y="75270"/>
                  <a:pt x="99118" y="61280"/>
                  <a:pt x="99118" y="44532"/>
                </a:cubicBezTo>
                <a:cubicBezTo>
                  <a:pt x="99118" y="29359"/>
                  <a:pt x="80352" y="15369"/>
                  <a:pt x="60000" y="15369"/>
                </a:cubicBezTo>
                <a:close/>
                <a:moveTo>
                  <a:pt x="60000" y="59901"/>
                </a:moveTo>
                <a:lnTo>
                  <a:pt x="60000" y="59901"/>
                </a:lnTo>
                <a:cubicBezTo>
                  <a:pt x="48634" y="59901"/>
                  <a:pt x="39383" y="53004"/>
                  <a:pt x="39383" y="44532"/>
                </a:cubicBezTo>
                <a:cubicBezTo>
                  <a:pt x="39383" y="36256"/>
                  <a:pt x="48634" y="30738"/>
                  <a:pt x="60000" y="30738"/>
                </a:cubicBezTo>
                <a:cubicBezTo>
                  <a:pt x="71101" y="30738"/>
                  <a:pt x="78502" y="36256"/>
                  <a:pt x="78502" y="44532"/>
                </a:cubicBezTo>
                <a:cubicBezTo>
                  <a:pt x="78502" y="53004"/>
                  <a:pt x="71101" y="59901"/>
                  <a:pt x="60000" y="599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13" tIns="22850" rIns="45713" bIns="22850" anchor="ctr" anchorCtr="0">
            <a:noAutofit/>
          </a:bodyPr>
          <a:lstStyle/>
          <a:p>
            <a:pPr defTabSz="228600"/>
            <a:endParaRPr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  <a:cs typeface="Lato"/>
              <a:sym typeface="Lato"/>
            </a:endParaRPr>
          </a:p>
        </p:txBody>
      </p:sp>
      <p:sp>
        <p:nvSpPr>
          <p:cNvPr id="66" name="Textfeld 65"/>
          <p:cNvSpPr txBox="1"/>
          <p:nvPr/>
        </p:nvSpPr>
        <p:spPr>
          <a:xfrm>
            <a:off x="5256494" y="1498977"/>
            <a:ext cx="17899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zh-CN" altLang="en-US" sz="15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内容</a:t>
            </a:r>
            <a:r>
              <a:rPr lang="de-DE" sz="1500" dirty="0">
                <a:solidFill>
                  <a:srgbClr val="F9F9F9">
                    <a:lumMod val="50000"/>
                  </a:srgbClr>
                </a:solidFill>
                <a:latin typeface="造字工房俊雅（非商用）常规体" pitchFamily="2" charset="-122"/>
                <a:ea typeface="造字工房俊雅（非商用）常规体" pitchFamily="2" charset="-122"/>
              </a:rPr>
              <a:t> </a:t>
            </a:r>
            <a:endParaRPr lang="de-DE" sz="1500" dirty="0">
              <a:solidFill>
                <a:srgbClr val="F9F9F9">
                  <a:lumMod val="50000"/>
                </a:srgbClr>
              </a:solidFill>
              <a:latin typeface="造字工房俊雅（非商用）常规体" pitchFamily="2" charset="-122"/>
              <a:ea typeface="造字工房俊雅（非商用）常规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PA" val="v4.0.0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PA" val="v4.0.0"/>
</p:tagLst>
</file>

<file path=ppt/tags/tag14.xml><?xml version="1.0" encoding="utf-8"?>
<p:tagLst xmlns:p="http://schemas.openxmlformats.org/presentationml/2006/main">
  <p:tag name="PA" val="v4.0.0"/>
</p:tagLst>
</file>

<file path=ppt/tags/tag15.xml><?xml version="1.0" encoding="utf-8"?>
<p:tagLst xmlns:p="http://schemas.openxmlformats.org/presentationml/2006/main">
  <p:tag name="PA" val="v4.0.0"/>
</p:tagLst>
</file>

<file path=ppt/tags/tag16.xml><?xml version="1.0" encoding="utf-8"?>
<p:tagLst xmlns:p="http://schemas.openxmlformats.org/presentationml/2006/main">
  <p:tag name="PA" val="v4.0.0"/>
</p:tagLst>
</file>

<file path=ppt/tags/tag17.xml><?xml version="1.0" encoding="utf-8"?>
<p:tagLst xmlns:p="http://schemas.openxmlformats.org/presentationml/2006/main">
  <p:tag name="PA" val="v4.0.0"/>
</p:tagLst>
</file>

<file path=ppt/tags/tag18.xml><?xml version="1.0" encoding="utf-8"?>
<p:tagLst xmlns:p="http://schemas.openxmlformats.org/presentationml/2006/main">
  <p:tag name="PA" val="v4.0.0"/>
</p:tagLst>
</file>

<file path=ppt/tags/tag19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20.xml><?xml version="1.0" encoding="utf-8"?>
<p:tagLst xmlns:p="http://schemas.openxmlformats.org/presentationml/2006/main">
  <p:tag name="PA" val="v4.0.0"/>
</p:tagLst>
</file>

<file path=ppt/tags/tag21.xml><?xml version="1.0" encoding="utf-8"?>
<p:tagLst xmlns:p="http://schemas.openxmlformats.org/presentationml/2006/main">
  <p:tag name="PA" val="v4.0.0"/>
</p:tagLst>
</file>

<file path=ppt/tags/tag22.xml><?xml version="1.0" encoding="utf-8"?>
<p:tagLst xmlns:p="http://schemas.openxmlformats.org/presentationml/2006/main">
  <p:tag name="MH" val="20160401161922"/>
  <p:tag name="MH_LIBRARY" val="GRAPHIC"/>
  <p:tag name="MH_TYPE" val="Other"/>
  <p:tag name="MH_ORDER" val="6"/>
</p:tagLst>
</file>

<file path=ppt/tags/tag23.xml><?xml version="1.0" encoding="utf-8"?>
<p:tagLst xmlns:p="http://schemas.openxmlformats.org/presentationml/2006/main">
  <p:tag name="MH" val="20160401161922"/>
  <p:tag name="MH_LIBRARY" val="GRAPHIC"/>
  <p:tag name="MH_TYPE" val="Other"/>
  <p:tag name="MH_ORDER" val="7"/>
</p:tagLst>
</file>

<file path=ppt/tags/tag24.xml><?xml version="1.0" encoding="utf-8"?>
<p:tagLst xmlns:p="http://schemas.openxmlformats.org/presentationml/2006/main">
  <p:tag name="MH" val="20160401161922"/>
  <p:tag name="MH_LIBRARY" val="GRAPHIC"/>
  <p:tag name="MH_TYPE" val="Other"/>
  <p:tag name="MH_ORDER" val="8"/>
</p:tagLst>
</file>

<file path=ppt/tags/tag25.xml><?xml version="1.0" encoding="utf-8"?>
<p:tagLst xmlns:p="http://schemas.openxmlformats.org/presentationml/2006/main">
  <p:tag name="MH" val="20160401161922"/>
  <p:tag name="MH_LIBRARY" val="GRAPHIC"/>
  <p:tag name="MH_TYPE" val="Other"/>
  <p:tag name="MH_ORDER" val="9"/>
</p:tagLst>
</file>

<file path=ppt/tags/tag26.xml><?xml version="1.0" encoding="utf-8"?>
<p:tagLst xmlns:p="http://schemas.openxmlformats.org/presentationml/2006/main">
  <p:tag name="MH" val="20160401161922"/>
  <p:tag name="MH_LIBRARY" val="GRAPHIC"/>
  <p:tag name="MH_TYPE" val="Text"/>
  <p:tag name="MH_ORDER" val="3"/>
</p:tagLst>
</file>

<file path=ppt/tags/tag27.xml><?xml version="1.0" encoding="utf-8"?>
<p:tagLst xmlns:p="http://schemas.openxmlformats.org/presentationml/2006/main">
  <p:tag name="MH" val="20160401161922"/>
  <p:tag name="MH_LIBRARY" val="GRAPHIC"/>
  <p:tag name="MH_TYPE" val="SubTitle"/>
  <p:tag name="MH_ORDER" val="3"/>
</p:tagLst>
</file>

<file path=ppt/tags/tag28.xml><?xml version="1.0" encoding="utf-8"?>
<p:tagLst xmlns:p="http://schemas.openxmlformats.org/presentationml/2006/main">
  <p:tag name="MH" val="20160401161922"/>
  <p:tag name="MH_LIBRARY" val="GRAPHIC"/>
  <p:tag name="MH_TYPE" val="Text"/>
  <p:tag name="MH_ORDER" val="4"/>
</p:tagLst>
</file>

<file path=ppt/tags/tag29.xml><?xml version="1.0" encoding="utf-8"?>
<p:tagLst xmlns:p="http://schemas.openxmlformats.org/presentationml/2006/main">
  <p:tag name="MH" val="20160401161922"/>
  <p:tag name="MH_LIBRARY" val="GRAPHIC"/>
  <p:tag name="MH_TYPE" val="SubTitle"/>
  <p:tag name="MH_ORDER" val="4"/>
</p:tagLst>
</file>

<file path=ppt/tags/tag3.xml><?xml version="1.0" encoding="utf-8"?>
<p:tagLst xmlns:p="http://schemas.openxmlformats.org/presentationml/2006/main">
  <p:tag name="PA" val="v4.0.0"/>
</p:tagLst>
</file>

<file path=ppt/tags/tag30.xml><?xml version="1.0" encoding="utf-8"?>
<p:tagLst xmlns:p="http://schemas.openxmlformats.org/presentationml/2006/main">
  <p:tag name="MH" val="20160401161922"/>
  <p:tag name="MH_LIBRARY" val="GRAPHIC"/>
  <p:tag name="MH_TYPE" val="Text"/>
  <p:tag name="MH_ORDER" val="1"/>
</p:tagLst>
</file>

<file path=ppt/tags/tag31.xml><?xml version="1.0" encoding="utf-8"?>
<p:tagLst xmlns:p="http://schemas.openxmlformats.org/presentationml/2006/main">
  <p:tag name="MH" val="20160401161922"/>
  <p:tag name="MH_LIBRARY" val="GRAPHIC"/>
  <p:tag name="MH_TYPE" val="SubTitle"/>
  <p:tag name="MH_ORDER" val="1"/>
</p:tagLst>
</file>

<file path=ppt/tags/tag32.xml><?xml version="1.0" encoding="utf-8"?>
<p:tagLst xmlns:p="http://schemas.openxmlformats.org/presentationml/2006/main">
  <p:tag name="MH" val="20160401161922"/>
  <p:tag name="MH_LIBRARY" val="GRAPHIC"/>
  <p:tag name="MH_TYPE" val="Text"/>
  <p:tag name="MH_ORDER" val="2"/>
</p:tagLst>
</file>

<file path=ppt/tags/tag33.xml><?xml version="1.0" encoding="utf-8"?>
<p:tagLst xmlns:p="http://schemas.openxmlformats.org/presentationml/2006/main">
  <p:tag name="MH" val="20160401161922"/>
  <p:tag name="MH_LIBRARY" val="GRAPHIC"/>
  <p:tag name="MH_TYPE" val="SubTitle"/>
  <p:tag name="MH_ORDER" val="2"/>
</p:tagLst>
</file>

<file path=ppt/tags/tag34.xml><?xml version="1.0" encoding="utf-8"?>
<p:tagLst xmlns:p="http://schemas.openxmlformats.org/presentationml/2006/main">
  <p:tag name="MH" val="20160401161922"/>
  <p:tag name="MH_LIBRARY" val="GRAPHIC"/>
  <p:tag name="MH_TYPE" val="Other"/>
  <p:tag name="MH_ORDER" val="1"/>
</p:tagLst>
</file>

<file path=ppt/tags/tag35.xml><?xml version="1.0" encoding="utf-8"?>
<p:tagLst xmlns:p="http://schemas.openxmlformats.org/presentationml/2006/main">
  <p:tag name="MH" val="20160401161922"/>
  <p:tag name="MH_LIBRARY" val="GRAPHIC"/>
  <p:tag name="MH_TYPE" val="Other"/>
  <p:tag name="MH_ORDER" val="3"/>
</p:tagLst>
</file>

<file path=ppt/tags/tag36.xml><?xml version="1.0" encoding="utf-8"?>
<p:tagLst xmlns:p="http://schemas.openxmlformats.org/presentationml/2006/main">
  <p:tag name="MH" val="20160401161922"/>
  <p:tag name="MH_LIBRARY" val="GRAPHIC"/>
  <p:tag name="MH_TYPE" val="Other"/>
  <p:tag name="MH_ORDER" val="2"/>
</p:tagLst>
</file>

<file path=ppt/tags/tag37.xml><?xml version="1.0" encoding="utf-8"?>
<p:tagLst xmlns:p="http://schemas.openxmlformats.org/presentationml/2006/main">
  <p:tag name="MH" val="20160401161922"/>
  <p:tag name="MH_LIBRARY" val="GRAPHIC"/>
  <p:tag name="MH_TYPE" val="Other"/>
  <p:tag name="MH_ORDER" val="5"/>
</p:tagLst>
</file>

<file path=ppt/tags/tag38.xml><?xml version="1.0" encoding="utf-8"?>
<p:tagLst xmlns:p="http://schemas.openxmlformats.org/presentationml/2006/main">
  <p:tag name="MH" val="20160401161922"/>
  <p:tag name="MH_LIBRARY" val="GRAPHIC"/>
  <p:tag name="MH_TYPE" val="Other"/>
  <p:tag name="MH_ORDER" val="4"/>
</p:tagLst>
</file>

<file path=ppt/tags/tag39.xml><?xml version="1.0" encoding="utf-8"?>
<p:tagLst xmlns:p="http://schemas.openxmlformats.org/presentationml/2006/main">
  <p:tag name="MH" val="20160401161922"/>
  <p:tag name="MH_LIBRARY" val="GRAPHIC"/>
  <p:tag name="MH_TYPE" val="Text"/>
  <p:tag name="MH_ORDER" val="1"/>
</p:tagLst>
</file>

<file path=ppt/tags/tag4.xml><?xml version="1.0" encoding="utf-8"?>
<p:tagLst xmlns:p="http://schemas.openxmlformats.org/presentationml/2006/main">
  <p:tag name="PA" val="v4.0.0"/>
</p:tagLst>
</file>

<file path=ppt/tags/tag40.xml><?xml version="1.0" encoding="utf-8"?>
<p:tagLst xmlns:p="http://schemas.openxmlformats.org/presentationml/2006/main">
  <p:tag name="MH" val="20160401161922"/>
  <p:tag name="MH_LIBRARY" val="GRAPHIC"/>
  <p:tag name="MH_TYPE" val="SubTitle"/>
  <p:tag name="MH_ORDER" val="1"/>
</p:tagLst>
</file>

<file path=ppt/tags/tag41.xml><?xml version="1.0" encoding="utf-8"?>
<p:tagLst xmlns:p="http://schemas.openxmlformats.org/presentationml/2006/main">
  <p:tag name="MH" val="20160401161922"/>
  <p:tag name="MH_LIBRARY" val="GRAPHIC"/>
  <p:tag name="MH_TYPE" val="Text"/>
  <p:tag name="MH_ORDER" val="1"/>
</p:tagLst>
</file>

<file path=ppt/tags/tag42.xml><?xml version="1.0" encoding="utf-8"?>
<p:tagLst xmlns:p="http://schemas.openxmlformats.org/presentationml/2006/main">
  <p:tag name="MH" val="20160401161922"/>
  <p:tag name="MH_LIBRARY" val="GRAPHIC"/>
  <p:tag name="MH_TYPE" val="SubTitle"/>
  <p:tag name="MH_ORDER" val="1"/>
</p:tagLst>
</file>

<file path=ppt/tags/tag43.xml><?xml version="1.0" encoding="utf-8"?>
<p:tagLst xmlns:p="http://schemas.openxmlformats.org/presentationml/2006/main">
  <p:tag name="MH" val="20160401161922"/>
  <p:tag name="MH_LIBRARY" val="GRAPHIC"/>
  <p:tag name="MH_TYPE" val="Text"/>
  <p:tag name="MH_ORDER" val="1"/>
</p:tagLst>
</file>

<file path=ppt/tags/tag44.xml><?xml version="1.0" encoding="utf-8"?>
<p:tagLst xmlns:p="http://schemas.openxmlformats.org/presentationml/2006/main">
  <p:tag name="MH" val="20160401161922"/>
  <p:tag name="MH_LIBRARY" val="GRAPHIC"/>
  <p:tag name="MH_TYPE" val="Text"/>
  <p:tag name="MH_ORDER" val="3"/>
</p:tagLst>
</file>

<file path=ppt/tags/tag45.xml><?xml version="1.0" encoding="utf-8"?>
<p:tagLst xmlns:p="http://schemas.openxmlformats.org/presentationml/2006/main">
  <p:tag name="MH" val="20160401161922"/>
  <p:tag name="MH_LIBRARY" val="GRAPHIC"/>
  <p:tag name="MH_TYPE" val="SubTitle"/>
  <p:tag name="MH_ORDER" val="3"/>
</p:tagLst>
</file>

<file path=ppt/tags/tag46.xml><?xml version="1.0" encoding="utf-8"?>
<p:tagLst xmlns:p="http://schemas.openxmlformats.org/presentationml/2006/main">
  <p:tag name="MH" val="20160401161922"/>
  <p:tag name="MH_LIBRARY" val="GRAPHIC"/>
  <p:tag name="MH_TYPE" val="Text"/>
  <p:tag name="MH_ORDER" val="3"/>
</p:tagLst>
</file>

<file path=ppt/tags/tag47.xml><?xml version="1.0" encoding="utf-8"?>
<p:tagLst xmlns:p="http://schemas.openxmlformats.org/presentationml/2006/main">
  <p:tag name="MH" val="20160401161922"/>
  <p:tag name="MH_LIBRARY" val="GRAPHIC"/>
  <p:tag name="MH_TYPE" val="SubTitle"/>
  <p:tag name="MH_ORDER" val="3"/>
</p:tagLst>
</file>

<file path=ppt/tags/tag48.xml><?xml version="1.0" encoding="utf-8"?>
<p:tagLst xmlns:p="http://schemas.openxmlformats.org/presentationml/2006/main">
  <p:tag name="PA" val="v4.0.0"/>
</p:tagLst>
</file>

<file path=ppt/tags/tag49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50.xml><?xml version="1.0" encoding="utf-8"?>
<p:tagLst xmlns:p="http://schemas.openxmlformats.org/presentationml/2006/main">
  <p:tag name="PA" val="v4.0.0"/>
</p:tagLst>
</file>

<file path=ppt/tags/tag51.xml><?xml version="1.0" encoding="utf-8"?>
<p:tagLst xmlns:p="http://schemas.openxmlformats.org/presentationml/2006/main">
  <p:tag name="PA" val="v4.0.0"/>
</p:tagLst>
</file>

<file path=ppt/tags/tag52.xml><?xml version="1.0" encoding="utf-8"?>
<p:tagLst xmlns:p="http://schemas.openxmlformats.org/presentationml/2006/main">
  <p:tag name="PA" val="v4.0.0"/>
</p:tagLst>
</file>

<file path=ppt/tags/tag53.xml><?xml version="1.0" encoding="utf-8"?>
<p:tagLst xmlns:p="http://schemas.openxmlformats.org/presentationml/2006/main">
  <p:tag name="PA" val="v4.0.0"/>
</p:tagLst>
</file>

<file path=ppt/tags/tag54.xml><?xml version="1.0" encoding="utf-8"?>
<p:tagLst xmlns:p="http://schemas.openxmlformats.org/presentationml/2006/main">
  <p:tag name="PA" val="v4.0.0"/>
</p:tagLst>
</file>

<file path=ppt/tags/tag55.xml><?xml version="1.0" encoding="utf-8"?>
<p:tagLst xmlns:p="http://schemas.openxmlformats.org/presentationml/2006/main">
  <p:tag name="MH" val="20160401161922"/>
  <p:tag name="MH_LIBRARY" val="GRAPHIC"/>
  <p:tag name="MH_TYPE" val="Text"/>
  <p:tag name="MH_ORDER" val="3"/>
</p:tagLst>
</file>

<file path=ppt/tags/tag56.xml><?xml version="1.0" encoding="utf-8"?>
<p:tagLst xmlns:p="http://schemas.openxmlformats.org/presentationml/2006/main">
  <p:tag name="MH" val="20160401161922"/>
  <p:tag name="MH_LIBRARY" val="GRAPHIC"/>
  <p:tag name="MH_TYPE" val="SubTitle"/>
  <p:tag name="MH_ORDER" val="3"/>
</p:tagLst>
</file>

<file path=ppt/tags/tag57.xml><?xml version="1.0" encoding="utf-8"?>
<p:tagLst xmlns:p="http://schemas.openxmlformats.org/presentationml/2006/main">
  <p:tag name="MH" val="20160401161922"/>
  <p:tag name="MH_LIBRARY" val="GRAPHIC"/>
  <p:tag name="MH_TYPE" val="Text"/>
  <p:tag name="MH_ORDER" val="3"/>
</p:tagLst>
</file>

<file path=ppt/tags/tag58.xml><?xml version="1.0" encoding="utf-8"?>
<p:tagLst xmlns:p="http://schemas.openxmlformats.org/presentationml/2006/main">
  <p:tag name="MH" val="20160401161922"/>
  <p:tag name="MH_LIBRARY" val="GRAPHIC"/>
  <p:tag name="MH_TYPE" val="SubTitle"/>
  <p:tag name="MH_ORDER" val="3"/>
</p:tagLst>
</file>

<file path=ppt/tags/tag59.xml><?xml version="1.0" encoding="utf-8"?>
<p:tagLst xmlns:p="http://schemas.openxmlformats.org/presentationml/2006/main">
  <p:tag name="MH" val="20160401161922"/>
  <p:tag name="MH_LIBRARY" val="GRAPHIC"/>
  <p:tag name="MH_TYPE" val="Text"/>
  <p:tag name="MH_ORDER" val="3"/>
</p:tagLst>
</file>

<file path=ppt/tags/tag6.xml><?xml version="1.0" encoding="utf-8"?>
<p:tagLst xmlns:p="http://schemas.openxmlformats.org/presentationml/2006/main">
  <p:tag name="PA" val="v4.0.0"/>
</p:tagLst>
</file>

<file path=ppt/tags/tag60.xml><?xml version="1.0" encoding="utf-8"?>
<p:tagLst xmlns:p="http://schemas.openxmlformats.org/presentationml/2006/main">
  <p:tag name="MH" val="20160401161922"/>
  <p:tag name="MH_LIBRARY" val="GRAPHIC"/>
  <p:tag name="MH_TYPE" val="SubTitle"/>
  <p:tag name="MH_ORDER" val="3"/>
</p:tagLst>
</file>

<file path=ppt/tags/tag61.xml><?xml version="1.0" encoding="utf-8"?>
<p:tagLst xmlns:p="http://schemas.openxmlformats.org/presentationml/2006/main">
  <p:tag name="MH" val="20160401161922"/>
  <p:tag name="MH_LIBRARY" val="GRAPHIC"/>
  <p:tag name="MH_TYPE" val="Text"/>
  <p:tag name="MH_ORDER" val="3"/>
</p:tagLst>
</file>

<file path=ppt/tags/tag62.xml><?xml version="1.0" encoding="utf-8"?>
<p:tagLst xmlns:p="http://schemas.openxmlformats.org/presentationml/2006/main">
  <p:tag name="MH" val="20160401161922"/>
  <p:tag name="MH_LIBRARY" val="GRAPHIC"/>
  <p:tag name="MH_TYPE" val="SubTitle"/>
  <p:tag name="MH_ORDER" val="3"/>
</p:tagLst>
</file>

<file path=ppt/tags/tag63.xml><?xml version="1.0" encoding="utf-8"?>
<p:tagLst xmlns:p="http://schemas.openxmlformats.org/presentationml/2006/main">
  <p:tag name="PA" val="v4.0.0"/>
</p:tagLst>
</file>

<file path=ppt/tags/tag64.xml><?xml version="1.0" encoding="utf-8"?>
<p:tagLst xmlns:p="http://schemas.openxmlformats.org/presentationml/2006/main">
  <p:tag name="PA" val="v4.0.0"/>
</p:tagLst>
</file>

<file path=ppt/tags/tag65.xml><?xml version="1.0" encoding="utf-8"?>
<p:tagLst xmlns:p="http://schemas.openxmlformats.org/presentationml/2006/main">
  <p:tag name="PA" val="v4.0.0"/>
</p:tagLst>
</file>

<file path=ppt/tags/tag66.xml><?xml version="1.0" encoding="utf-8"?>
<p:tagLst xmlns:p="http://schemas.openxmlformats.org/presentationml/2006/main">
  <p:tag name="PA" val="v4.0.0"/>
</p:tagLst>
</file>

<file path=ppt/tags/tag67.xml><?xml version="1.0" encoding="utf-8"?>
<p:tagLst xmlns:p="http://schemas.openxmlformats.org/presentationml/2006/main">
  <p:tag name="PA" val="v4.0.0"/>
</p:tagLst>
</file>

<file path=ppt/tags/tag68.xml><?xml version="1.0" encoding="utf-8"?>
<p:tagLst xmlns:p="http://schemas.openxmlformats.org/presentationml/2006/main">
  <p:tag name="PA" val="v4.0.0"/>
</p:tagLst>
</file>

<file path=ppt/tags/tag69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70.xml><?xml version="1.0" encoding="utf-8"?>
<p:tagLst xmlns:p="http://schemas.openxmlformats.org/presentationml/2006/main">
  <p:tag name="PA" val="v3.1.0"/>
</p:tagLst>
</file>

<file path=ppt/tags/tag71.xml><?xml version="1.0" encoding="utf-8"?>
<p:tagLst xmlns:p="http://schemas.openxmlformats.org/presentationml/2006/main">
  <p:tag name="PA" val="v3.1.0"/>
</p:tagLst>
</file>

<file path=ppt/tags/tag72.xml><?xml version="1.0" encoding="utf-8"?>
<p:tagLst xmlns:p="http://schemas.openxmlformats.org/presentationml/2006/main">
  <p:tag name="PA" val="v3.1.0"/>
</p:tagLst>
</file>

<file path=ppt/tags/tag73.xml><?xml version="1.0" encoding="utf-8"?>
<p:tagLst xmlns:p="http://schemas.openxmlformats.org/presentationml/2006/main">
  <p:tag name="PA" val="v3.1.0"/>
</p:tagLst>
</file>

<file path=ppt/tags/tag74.xml><?xml version="1.0" encoding="utf-8"?>
<p:tagLst xmlns:p="http://schemas.openxmlformats.org/presentationml/2006/main">
  <p:tag name="ISPRING_ULTRA_SCORM_COURSE_ID" val="C3CF2033-05F5-4F08-9597-85E9B5FD2E3D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奔跑吧201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8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029676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29676"/>
      </a:accent6>
      <a:hlink>
        <a:srgbClr val="6B9F25"/>
      </a:hlink>
      <a:folHlink>
        <a:srgbClr val="BA6906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3750</Words>
  <Application>WPS 演示</Application>
  <PresentationFormat>宽屏</PresentationFormat>
  <Paragraphs>434</Paragraphs>
  <Slides>27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4" baseType="lpstr">
      <vt:lpstr>Arial</vt:lpstr>
      <vt:lpstr>宋体</vt:lpstr>
      <vt:lpstr>Wingdings</vt:lpstr>
      <vt:lpstr>造字工房俊雅（非商用）常规体</vt:lpstr>
      <vt:lpstr>Calibri Light</vt:lpstr>
      <vt:lpstr>叶根友刀锋黑草</vt:lpstr>
      <vt:lpstr>黑体</vt:lpstr>
      <vt:lpstr>文悦青龙体 (非商业使用) W5</vt:lpstr>
      <vt:lpstr>AjiwaiPro</vt:lpstr>
      <vt:lpstr>Source Sans Pro ExtraLight</vt:lpstr>
      <vt:lpstr>Century Gothic</vt:lpstr>
      <vt:lpstr>Calibri</vt:lpstr>
      <vt:lpstr>Lato</vt:lpstr>
      <vt:lpstr>MS UI Gothic</vt:lpstr>
      <vt:lpstr>微软雅黑</vt:lpstr>
      <vt:lpstr>Arial Unicode MS</vt:lpstr>
      <vt:lpstr>等线</vt:lpstr>
      <vt:lpstr>Calibri</vt:lpstr>
      <vt:lpstr>华文细黑</vt:lpstr>
      <vt:lpstr>Open Sans</vt:lpstr>
      <vt:lpstr>Arial</vt:lpstr>
      <vt:lpstr>Dancing Script</vt:lpstr>
      <vt:lpstr>文泉驿等宽微米黑</vt:lpstr>
      <vt:lpstr>ITC Avant Garde Std Bk</vt:lpstr>
      <vt:lpstr>Yu Gothic UI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dc:description/>
  <cp:lastModifiedBy> </cp:lastModifiedBy>
  <cp:revision>2</cp:revision>
  <dcterms:created xsi:type="dcterms:W3CDTF">2017-12-07T10:53:00Z</dcterms:created>
  <dcterms:modified xsi:type="dcterms:W3CDTF">2019-09-05T08:45:00Z</dcterms:modified>
  <cp:category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2052-11.1.0.8976</vt:lpwstr>
  </property>
</Properties>
</file>