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olors1.xml" ContentType="application/vnd.ms-office.chartcolorstyle+xml"/>
  <Override PartName="/ppt/charts/colors2.xml" ContentType="application/vnd.ms-office.chartcolorstyle+xml"/>
  <Override PartName="/ppt/charts/colors3.xml" ContentType="application/vnd.ms-office.chartcolorstyle+xml"/>
  <Override PartName="/ppt/charts/style1.xml" ContentType="application/vnd.ms-office.chartstyle+xml"/>
  <Override PartName="/ppt/charts/style2.xml" ContentType="application/vnd.ms-office.chartstyle+xml"/>
  <Override PartName="/ppt/charts/style3.xml" ContentType="application/vnd.ms-office.chart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57" r:id="rId3"/>
    <p:sldId id="258" r:id="rId4"/>
    <p:sldId id="260" r:id="rId5"/>
    <p:sldId id="261" r:id="rId6"/>
    <p:sldId id="262" r:id="rId7"/>
    <p:sldId id="263" r:id="rId8"/>
    <p:sldId id="267" r:id="rId9"/>
    <p:sldId id="279" r:id="rId10"/>
    <p:sldId id="268" r:id="rId11"/>
    <p:sldId id="269" r:id="rId12"/>
    <p:sldId id="270" r:id="rId13"/>
    <p:sldId id="275" r:id="rId14"/>
    <p:sldId id="281" r:id="rId15"/>
    <p:sldId id="276" r:id="rId16"/>
    <p:sldId id="277" r:id="rId17"/>
    <p:sldId id="278" r:id="rId18"/>
    <p:sldId id="271" r:id="rId19"/>
    <p:sldId id="280" r:id="rId20"/>
    <p:sldId id="272" r:id="rId21"/>
    <p:sldId id="273" r:id="rId22"/>
    <p:sldId id="264" r:id="rId23"/>
    <p:sldId id="265" r:id="rId24"/>
    <p:sldId id="266" r:id="rId25"/>
    <p:sldId id="282" r:id="rId26"/>
  </p:sldIdLst>
  <p:sldSz cx="9144000" cy="5143500" type="screen16x9"/>
  <p:notesSz cx="6858000" cy="9144000"/>
  <p:custDataLst>
    <p:tags r:id="rId28"/>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72"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Series 1</c:v>
                </c:pt>
              </c:strCache>
            </c:strRef>
          </c:tx>
          <c:spPr>
            <a:solidFill>
              <a:schemeClr val="accent1"/>
            </a:solidFill>
            <a:ln>
              <a:noFill/>
            </a:ln>
            <a:effectLst/>
          </c:spPr>
          <c:invertIfNegative val="0"/>
          <c:cat>
            <c:strRef>
              <c:f>Sheet1!$A$2</c:f>
              <c:strCache>
                <c:ptCount val="1"/>
                <c:pt idx="0">
                  <c:v>Category 1</c:v>
                </c:pt>
              </c:strCache>
            </c:strRef>
          </c:cat>
          <c:val>
            <c:numRef>
              <c:f>Sheet1!$B$2</c:f>
              <c:numCache>
                <c:formatCode>0%</c:formatCode>
                <c:ptCount val="1"/>
                <c:pt idx="0">
                  <c:v>0.55000000000000004</c:v>
                </c:pt>
              </c:numCache>
            </c:numRef>
          </c:val>
          <c:extLst>
            <c:ext xmlns:c16="http://schemas.microsoft.com/office/drawing/2014/chart" uri="{C3380CC4-5D6E-409C-BE32-E72D297353CC}">
              <c16:uniqueId val="{00000000-8979-43B4-AFCB-59117BD6569A}"/>
            </c:ext>
          </c:extLst>
        </c:ser>
        <c:ser>
          <c:idx val="1"/>
          <c:order val="1"/>
          <c:tx>
            <c:strRef>
              <c:f>Sheet1!$C$1</c:f>
              <c:strCache>
                <c:ptCount val="1"/>
                <c:pt idx="0">
                  <c:v>Series 2</c:v>
                </c:pt>
              </c:strCache>
            </c:strRef>
          </c:tx>
          <c:spPr>
            <a:solidFill>
              <a:schemeClr val="accent2"/>
            </a:solidFill>
            <a:ln>
              <a:noFill/>
            </a:ln>
            <a:effectLst/>
          </c:spPr>
          <c:invertIfNegative val="0"/>
          <c:cat>
            <c:strRef>
              <c:f>Sheet1!$A$2</c:f>
              <c:strCache>
                <c:ptCount val="1"/>
                <c:pt idx="0">
                  <c:v>Category 1</c:v>
                </c:pt>
              </c:strCache>
            </c:strRef>
          </c:cat>
          <c:val>
            <c:numRef>
              <c:f>Sheet1!$C$2</c:f>
              <c:numCache>
                <c:formatCode>0%</c:formatCode>
                <c:ptCount val="1"/>
                <c:pt idx="0">
                  <c:v>0.15</c:v>
                </c:pt>
              </c:numCache>
            </c:numRef>
          </c:val>
          <c:extLst>
            <c:ext xmlns:c16="http://schemas.microsoft.com/office/drawing/2014/chart" uri="{C3380CC4-5D6E-409C-BE32-E72D297353CC}">
              <c16:uniqueId val="{00000001-8979-43B4-AFCB-59117BD6569A}"/>
            </c:ext>
          </c:extLst>
        </c:ser>
        <c:ser>
          <c:idx val="2"/>
          <c:order val="2"/>
          <c:tx>
            <c:strRef>
              <c:f>Sheet1!$D$1</c:f>
              <c:strCache>
                <c:ptCount val="1"/>
                <c:pt idx="0">
                  <c:v>Series 3</c:v>
                </c:pt>
              </c:strCache>
            </c:strRef>
          </c:tx>
          <c:spPr>
            <a:solidFill>
              <a:schemeClr val="accent3"/>
            </a:solidFill>
            <a:ln>
              <a:noFill/>
            </a:ln>
            <a:effectLst/>
          </c:spPr>
          <c:invertIfNegative val="0"/>
          <c:cat>
            <c:strRef>
              <c:f>Sheet1!$A$2</c:f>
              <c:strCache>
                <c:ptCount val="1"/>
                <c:pt idx="0">
                  <c:v>Category 1</c:v>
                </c:pt>
              </c:strCache>
            </c:strRef>
          </c:cat>
          <c:val>
            <c:numRef>
              <c:f>Sheet1!$D$2</c:f>
              <c:numCache>
                <c:formatCode>0%</c:formatCode>
                <c:ptCount val="1"/>
                <c:pt idx="0">
                  <c:v>0.15</c:v>
                </c:pt>
              </c:numCache>
            </c:numRef>
          </c:val>
          <c:extLst>
            <c:ext xmlns:c16="http://schemas.microsoft.com/office/drawing/2014/chart" uri="{C3380CC4-5D6E-409C-BE32-E72D297353CC}">
              <c16:uniqueId val="{00000002-8979-43B4-AFCB-59117BD6569A}"/>
            </c:ext>
          </c:extLst>
        </c:ser>
        <c:ser>
          <c:idx val="3"/>
          <c:order val="3"/>
          <c:tx>
            <c:strRef>
              <c:f>Sheet1!$E$1</c:f>
              <c:strCache>
                <c:ptCount val="1"/>
                <c:pt idx="0">
                  <c:v>Series 4</c:v>
                </c:pt>
              </c:strCache>
            </c:strRef>
          </c:tx>
          <c:spPr>
            <a:solidFill>
              <a:schemeClr val="accent4"/>
            </a:solidFill>
            <a:ln>
              <a:noFill/>
            </a:ln>
            <a:effectLst/>
          </c:spPr>
          <c:invertIfNegative val="0"/>
          <c:cat>
            <c:strRef>
              <c:f>Sheet1!$A$2</c:f>
              <c:strCache>
                <c:ptCount val="1"/>
                <c:pt idx="0">
                  <c:v>Category 1</c:v>
                </c:pt>
              </c:strCache>
            </c:strRef>
          </c:cat>
          <c:val>
            <c:numRef>
              <c:f>Sheet1!$E$2</c:f>
              <c:numCache>
                <c:formatCode>0%</c:formatCode>
                <c:ptCount val="1"/>
                <c:pt idx="0">
                  <c:v>0.16</c:v>
                </c:pt>
              </c:numCache>
            </c:numRef>
          </c:val>
          <c:extLst>
            <c:ext xmlns:c16="http://schemas.microsoft.com/office/drawing/2014/chart" uri="{C3380CC4-5D6E-409C-BE32-E72D297353CC}">
              <c16:uniqueId val="{00000003-8979-43B4-AFCB-59117BD6569A}"/>
            </c:ext>
          </c:extLst>
        </c:ser>
        <c:dLbls>
          <c:showLegendKey val="0"/>
          <c:showVal val="0"/>
          <c:showCatName val="0"/>
          <c:showSerName val="0"/>
          <c:showPercent val="0"/>
          <c:showBubbleSize val="0"/>
        </c:dLbls>
        <c:gapWidth val="85"/>
        <c:overlap val="100"/>
        <c:axId val="204952504"/>
        <c:axId val="204952896"/>
      </c:barChart>
      <c:catAx>
        <c:axId val="204952504"/>
        <c:scaling>
          <c:orientation val="minMax"/>
        </c:scaling>
        <c:delete val="1"/>
        <c:axPos val="b"/>
        <c:numFmt formatCode="General" sourceLinked="1"/>
        <c:majorTickMark val="none"/>
        <c:minorTickMark val="none"/>
        <c:tickLblPos val="nextTo"/>
        <c:crossAx val="204952896"/>
        <c:crosses val="autoZero"/>
        <c:auto val="1"/>
        <c:lblAlgn val="ctr"/>
        <c:lblOffset val="100"/>
        <c:noMultiLvlLbl val="0"/>
      </c:catAx>
      <c:valAx>
        <c:axId val="204952896"/>
        <c:scaling>
          <c:orientation val="minMax"/>
        </c:scaling>
        <c:delete val="1"/>
        <c:axPos val="l"/>
        <c:numFmt formatCode="0%" sourceLinked="1"/>
        <c:majorTickMark val="none"/>
        <c:minorTickMark val="none"/>
        <c:tickLblPos val="nextTo"/>
        <c:crossAx val="204952504"/>
        <c:crosses val="autoZero"/>
        <c:crossBetween val="between"/>
      </c:valAx>
      <c:spPr>
        <a:noFill/>
        <a:ln>
          <a:noFill/>
        </a:ln>
        <a:effectLst/>
      </c:spPr>
    </c:plotArea>
    <c:plotVisOnly val="1"/>
    <c:dispBlanksAs val="gap"/>
    <c:showDLblsOverMax val="0"/>
  </c:chart>
  <c:spPr>
    <a:noFill/>
    <a:ln>
      <a:noFill/>
    </a:ln>
    <a:effectLst/>
  </c:spPr>
  <c:txPr>
    <a:bodyPr/>
    <a:lstStyle/>
    <a:p>
      <a:pPr>
        <a:defRPr lang="zh-CN">
          <a:latin typeface="+mn-lt"/>
          <a:ea typeface="+mn-ea"/>
          <a:cs typeface="+mn-ea"/>
          <a:sym typeface="+mn-lt"/>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Series 1</c:v>
                </c:pt>
              </c:strCache>
            </c:strRef>
          </c:tx>
          <c:spPr>
            <a:solidFill>
              <a:schemeClr val="accent1"/>
            </a:solidFill>
            <a:ln>
              <a:noFill/>
            </a:ln>
            <a:effectLst/>
          </c:spPr>
          <c:invertIfNegative val="0"/>
          <c:cat>
            <c:strRef>
              <c:f>Sheet1!$A$2</c:f>
              <c:strCache>
                <c:ptCount val="1"/>
                <c:pt idx="0">
                  <c:v>Category 1</c:v>
                </c:pt>
              </c:strCache>
            </c:strRef>
          </c:cat>
          <c:val>
            <c:numRef>
              <c:f>Sheet1!$B$2</c:f>
              <c:numCache>
                <c:formatCode>0%</c:formatCode>
                <c:ptCount val="1"/>
                <c:pt idx="0">
                  <c:v>0.25</c:v>
                </c:pt>
              </c:numCache>
            </c:numRef>
          </c:val>
          <c:extLst>
            <c:ext xmlns:c16="http://schemas.microsoft.com/office/drawing/2014/chart" uri="{C3380CC4-5D6E-409C-BE32-E72D297353CC}">
              <c16:uniqueId val="{00000000-2444-4E0E-BFD7-2E3A244CD82A}"/>
            </c:ext>
          </c:extLst>
        </c:ser>
        <c:ser>
          <c:idx val="1"/>
          <c:order val="1"/>
          <c:tx>
            <c:strRef>
              <c:f>Sheet1!$C$1</c:f>
              <c:strCache>
                <c:ptCount val="1"/>
                <c:pt idx="0">
                  <c:v>Series 2</c:v>
                </c:pt>
              </c:strCache>
            </c:strRef>
          </c:tx>
          <c:spPr>
            <a:solidFill>
              <a:schemeClr val="accent2"/>
            </a:solidFill>
            <a:ln>
              <a:noFill/>
            </a:ln>
            <a:effectLst/>
          </c:spPr>
          <c:invertIfNegative val="0"/>
          <c:cat>
            <c:strRef>
              <c:f>Sheet1!$A$2</c:f>
              <c:strCache>
                <c:ptCount val="1"/>
                <c:pt idx="0">
                  <c:v>Category 1</c:v>
                </c:pt>
              </c:strCache>
            </c:strRef>
          </c:cat>
          <c:val>
            <c:numRef>
              <c:f>Sheet1!$C$2</c:f>
              <c:numCache>
                <c:formatCode>0%</c:formatCode>
                <c:ptCount val="1"/>
                <c:pt idx="0">
                  <c:v>0.25</c:v>
                </c:pt>
              </c:numCache>
            </c:numRef>
          </c:val>
          <c:extLst>
            <c:ext xmlns:c16="http://schemas.microsoft.com/office/drawing/2014/chart" uri="{C3380CC4-5D6E-409C-BE32-E72D297353CC}">
              <c16:uniqueId val="{00000001-2444-4E0E-BFD7-2E3A244CD82A}"/>
            </c:ext>
          </c:extLst>
        </c:ser>
        <c:ser>
          <c:idx val="2"/>
          <c:order val="2"/>
          <c:tx>
            <c:strRef>
              <c:f>Sheet1!$D$1</c:f>
              <c:strCache>
                <c:ptCount val="1"/>
                <c:pt idx="0">
                  <c:v>Series 3</c:v>
                </c:pt>
              </c:strCache>
            </c:strRef>
          </c:tx>
          <c:spPr>
            <a:solidFill>
              <a:schemeClr val="accent3"/>
            </a:solidFill>
            <a:ln>
              <a:noFill/>
            </a:ln>
            <a:effectLst/>
          </c:spPr>
          <c:invertIfNegative val="0"/>
          <c:cat>
            <c:strRef>
              <c:f>Sheet1!$A$2</c:f>
              <c:strCache>
                <c:ptCount val="1"/>
                <c:pt idx="0">
                  <c:v>Category 1</c:v>
                </c:pt>
              </c:strCache>
            </c:strRef>
          </c:cat>
          <c:val>
            <c:numRef>
              <c:f>Sheet1!$D$2</c:f>
              <c:numCache>
                <c:formatCode>0%</c:formatCode>
                <c:ptCount val="1"/>
                <c:pt idx="0">
                  <c:v>0.25</c:v>
                </c:pt>
              </c:numCache>
            </c:numRef>
          </c:val>
          <c:extLst>
            <c:ext xmlns:c16="http://schemas.microsoft.com/office/drawing/2014/chart" uri="{C3380CC4-5D6E-409C-BE32-E72D297353CC}">
              <c16:uniqueId val="{00000002-2444-4E0E-BFD7-2E3A244CD82A}"/>
            </c:ext>
          </c:extLst>
        </c:ser>
        <c:ser>
          <c:idx val="3"/>
          <c:order val="3"/>
          <c:tx>
            <c:strRef>
              <c:f>Sheet1!$E$1</c:f>
              <c:strCache>
                <c:ptCount val="1"/>
                <c:pt idx="0">
                  <c:v>Series 4</c:v>
                </c:pt>
              </c:strCache>
            </c:strRef>
          </c:tx>
          <c:spPr>
            <a:solidFill>
              <a:schemeClr val="accent4"/>
            </a:solidFill>
            <a:ln>
              <a:noFill/>
            </a:ln>
            <a:effectLst/>
          </c:spPr>
          <c:invertIfNegative val="0"/>
          <c:cat>
            <c:strRef>
              <c:f>Sheet1!$A$2</c:f>
              <c:strCache>
                <c:ptCount val="1"/>
                <c:pt idx="0">
                  <c:v>Category 1</c:v>
                </c:pt>
              </c:strCache>
            </c:strRef>
          </c:cat>
          <c:val>
            <c:numRef>
              <c:f>Sheet1!$E$2</c:f>
              <c:numCache>
                <c:formatCode>0%</c:formatCode>
                <c:ptCount val="1"/>
                <c:pt idx="0">
                  <c:v>0.25</c:v>
                </c:pt>
              </c:numCache>
            </c:numRef>
          </c:val>
          <c:extLst>
            <c:ext xmlns:c16="http://schemas.microsoft.com/office/drawing/2014/chart" uri="{C3380CC4-5D6E-409C-BE32-E72D297353CC}">
              <c16:uniqueId val="{00000003-2444-4E0E-BFD7-2E3A244CD82A}"/>
            </c:ext>
          </c:extLst>
        </c:ser>
        <c:dLbls>
          <c:showLegendKey val="0"/>
          <c:showVal val="0"/>
          <c:showCatName val="0"/>
          <c:showSerName val="0"/>
          <c:showPercent val="0"/>
          <c:showBubbleSize val="0"/>
        </c:dLbls>
        <c:gapWidth val="85"/>
        <c:overlap val="100"/>
        <c:axId val="204953680"/>
        <c:axId val="681279520"/>
      </c:barChart>
      <c:catAx>
        <c:axId val="204953680"/>
        <c:scaling>
          <c:orientation val="minMax"/>
        </c:scaling>
        <c:delete val="1"/>
        <c:axPos val="b"/>
        <c:numFmt formatCode="General" sourceLinked="1"/>
        <c:majorTickMark val="none"/>
        <c:minorTickMark val="none"/>
        <c:tickLblPos val="nextTo"/>
        <c:crossAx val="681279520"/>
        <c:crosses val="autoZero"/>
        <c:auto val="1"/>
        <c:lblAlgn val="ctr"/>
        <c:lblOffset val="100"/>
        <c:noMultiLvlLbl val="0"/>
      </c:catAx>
      <c:valAx>
        <c:axId val="681279520"/>
        <c:scaling>
          <c:orientation val="minMax"/>
        </c:scaling>
        <c:delete val="1"/>
        <c:axPos val="l"/>
        <c:numFmt formatCode="0%" sourceLinked="1"/>
        <c:majorTickMark val="none"/>
        <c:minorTickMark val="none"/>
        <c:tickLblPos val="nextTo"/>
        <c:crossAx val="204953680"/>
        <c:crosses val="autoZero"/>
        <c:crossBetween val="between"/>
      </c:valAx>
      <c:spPr>
        <a:noFill/>
        <a:ln>
          <a:noFill/>
        </a:ln>
        <a:effectLst/>
      </c:spPr>
    </c:plotArea>
    <c:plotVisOnly val="1"/>
    <c:dispBlanksAs val="gap"/>
    <c:showDLblsOverMax val="0"/>
  </c:chart>
  <c:spPr>
    <a:noFill/>
    <a:ln>
      <a:noFill/>
    </a:ln>
    <a:effectLst/>
  </c:spPr>
  <c:txPr>
    <a:bodyPr/>
    <a:lstStyle/>
    <a:p>
      <a:pPr>
        <a:defRPr lang="zh-CN">
          <a:latin typeface="+mn-lt"/>
          <a:ea typeface="+mn-ea"/>
          <a:cs typeface="+mn-ea"/>
          <a:sym typeface="+mn-lt"/>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Series 1</c:v>
                </c:pt>
              </c:strCache>
            </c:strRef>
          </c:tx>
          <c:spPr>
            <a:solidFill>
              <a:schemeClr val="accent1"/>
            </a:solidFill>
            <a:ln>
              <a:noFill/>
            </a:ln>
            <a:effectLst/>
          </c:spPr>
          <c:invertIfNegative val="0"/>
          <c:cat>
            <c:strRef>
              <c:f>Sheet1!$A$2</c:f>
              <c:strCache>
                <c:ptCount val="1"/>
                <c:pt idx="0">
                  <c:v>Category 1</c:v>
                </c:pt>
              </c:strCache>
            </c:strRef>
          </c:cat>
          <c:val>
            <c:numRef>
              <c:f>Sheet1!$B$2</c:f>
              <c:numCache>
                <c:formatCode>0%</c:formatCode>
                <c:ptCount val="1"/>
                <c:pt idx="0">
                  <c:v>0.35</c:v>
                </c:pt>
              </c:numCache>
            </c:numRef>
          </c:val>
          <c:extLst>
            <c:ext xmlns:c16="http://schemas.microsoft.com/office/drawing/2014/chart" uri="{C3380CC4-5D6E-409C-BE32-E72D297353CC}">
              <c16:uniqueId val="{00000000-9E04-479F-9086-50DBE0BC4100}"/>
            </c:ext>
          </c:extLst>
        </c:ser>
        <c:ser>
          <c:idx val="1"/>
          <c:order val="1"/>
          <c:tx>
            <c:strRef>
              <c:f>Sheet1!$C$1</c:f>
              <c:strCache>
                <c:ptCount val="1"/>
                <c:pt idx="0">
                  <c:v>Series 2</c:v>
                </c:pt>
              </c:strCache>
            </c:strRef>
          </c:tx>
          <c:spPr>
            <a:solidFill>
              <a:schemeClr val="accent2"/>
            </a:solidFill>
            <a:ln>
              <a:noFill/>
            </a:ln>
            <a:effectLst/>
          </c:spPr>
          <c:invertIfNegative val="0"/>
          <c:cat>
            <c:strRef>
              <c:f>Sheet1!$A$2</c:f>
              <c:strCache>
                <c:ptCount val="1"/>
                <c:pt idx="0">
                  <c:v>Category 1</c:v>
                </c:pt>
              </c:strCache>
            </c:strRef>
          </c:cat>
          <c:val>
            <c:numRef>
              <c:f>Sheet1!$C$2</c:f>
              <c:numCache>
                <c:formatCode>0%</c:formatCode>
                <c:ptCount val="1"/>
                <c:pt idx="0">
                  <c:v>0.15</c:v>
                </c:pt>
              </c:numCache>
            </c:numRef>
          </c:val>
          <c:extLst>
            <c:ext xmlns:c16="http://schemas.microsoft.com/office/drawing/2014/chart" uri="{C3380CC4-5D6E-409C-BE32-E72D297353CC}">
              <c16:uniqueId val="{00000001-9E04-479F-9086-50DBE0BC4100}"/>
            </c:ext>
          </c:extLst>
        </c:ser>
        <c:ser>
          <c:idx val="2"/>
          <c:order val="2"/>
          <c:tx>
            <c:strRef>
              <c:f>Sheet1!$D$1</c:f>
              <c:strCache>
                <c:ptCount val="1"/>
                <c:pt idx="0">
                  <c:v>Series 3</c:v>
                </c:pt>
              </c:strCache>
            </c:strRef>
          </c:tx>
          <c:spPr>
            <a:solidFill>
              <a:schemeClr val="accent3"/>
            </a:solidFill>
            <a:ln>
              <a:noFill/>
            </a:ln>
            <a:effectLst/>
          </c:spPr>
          <c:invertIfNegative val="0"/>
          <c:cat>
            <c:strRef>
              <c:f>Sheet1!$A$2</c:f>
              <c:strCache>
                <c:ptCount val="1"/>
                <c:pt idx="0">
                  <c:v>Category 1</c:v>
                </c:pt>
              </c:strCache>
            </c:strRef>
          </c:cat>
          <c:val>
            <c:numRef>
              <c:f>Sheet1!$D$2</c:f>
              <c:numCache>
                <c:formatCode>0%</c:formatCode>
                <c:ptCount val="1"/>
                <c:pt idx="0">
                  <c:v>0.25</c:v>
                </c:pt>
              </c:numCache>
            </c:numRef>
          </c:val>
          <c:extLst>
            <c:ext xmlns:c16="http://schemas.microsoft.com/office/drawing/2014/chart" uri="{C3380CC4-5D6E-409C-BE32-E72D297353CC}">
              <c16:uniqueId val="{00000002-9E04-479F-9086-50DBE0BC4100}"/>
            </c:ext>
          </c:extLst>
        </c:ser>
        <c:ser>
          <c:idx val="3"/>
          <c:order val="3"/>
          <c:tx>
            <c:strRef>
              <c:f>Sheet1!$E$1</c:f>
              <c:strCache>
                <c:ptCount val="1"/>
                <c:pt idx="0">
                  <c:v>Series 4</c:v>
                </c:pt>
              </c:strCache>
            </c:strRef>
          </c:tx>
          <c:spPr>
            <a:solidFill>
              <a:schemeClr val="accent4"/>
            </a:solidFill>
            <a:ln>
              <a:noFill/>
            </a:ln>
            <a:effectLst/>
          </c:spPr>
          <c:invertIfNegative val="0"/>
          <c:cat>
            <c:strRef>
              <c:f>Sheet1!$A$2</c:f>
              <c:strCache>
                <c:ptCount val="1"/>
                <c:pt idx="0">
                  <c:v>Category 1</c:v>
                </c:pt>
              </c:strCache>
            </c:strRef>
          </c:cat>
          <c:val>
            <c:numRef>
              <c:f>Sheet1!$E$2</c:f>
              <c:numCache>
                <c:formatCode>0%</c:formatCode>
                <c:ptCount val="1"/>
                <c:pt idx="0">
                  <c:v>0.16</c:v>
                </c:pt>
              </c:numCache>
            </c:numRef>
          </c:val>
          <c:extLst>
            <c:ext xmlns:c16="http://schemas.microsoft.com/office/drawing/2014/chart" uri="{C3380CC4-5D6E-409C-BE32-E72D297353CC}">
              <c16:uniqueId val="{00000003-9E04-479F-9086-50DBE0BC4100}"/>
            </c:ext>
          </c:extLst>
        </c:ser>
        <c:dLbls>
          <c:showLegendKey val="0"/>
          <c:showVal val="0"/>
          <c:showCatName val="0"/>
          <c:showSerName val="0"/>
          <c:showPercent val="0"/>
          <c:showBubbleSize val="0"/>
        </c:dLbls>
        <c:gapWidth val="85"/>
        <c:overlap val="100"/>
        <c:axId val="681280304"/>
        <c:axId val="681280696"/>
      </c:barChart>
      <c:catAx>
        <c:axId val="681280304"/>
        <c:scaling>
          <c:orientation val="minMax"/>
        </c:scaling>
        <c:delete val="1"/>
        <c:axPos val="b"/>
        <c:numFmt formatCode="General" sourceLinked="1"/>
        <c:majorTickMark val="none"/>
        <c:minorTickMark val="none"/>
        <c:tickLblPos val="nextTo"/>
        <c:crossAx val="681280696"/>
        <c:crosses val="autoZero"/>
        <c:auto val="1"/>
        <c:lblAlgn val="ctr"/>
        <c:lblOffset val="100"/>
        <c:noMultiLvlLbl val="0"/>
      </c:catAx>
      <c:valAx>
        <c:axId val="681280696"/>
        <c:scaling>
          <c:orientation val="minMax"/>
        </c:scaling>
        <c:delete val="1"/>
        <c:axPos val="l"/>
        <c:numFmt formatCode="0%" sourceLinked="1"/>
        <c:majorTickMark val="none"/>
        <c:minorTickMark val="none"/>
        <c:tickLblPos val="nextTo"/>
        <c:crossAx val="681280304"/>
        <c:crosses val="autoZero"/>
        <c:crossBetween val="between"/>
      </c:valAx>
      <c:spPr>
        <a:noFill/>
        <a:ln>
          <a:noFill/>
        </a:ln>
        <a:effectLst/>
      </c:spPr>
    </c:plotArea>
    <c:plotVisOnly val="1"/>
    <c:dispBlanksAs val="gap"/>
    <c:showDLblsOverMax val="0"/>
  </c:chart>
  <c:spPr>
    <a:noFill/>
    <a:ln>
      <a:noFill/>
    </a:ln>
    <a:effectLst/>
  </c:spPr>
  <c:txPr>
    <a:bodyPr/>
    <a:lstStyle/>
    <a:p>
      <a:pPr>
        <a:defRPr lang="zh-CN">
          <a:latin typeface="+mn-lt"/>
          <a:ea typeface="+mn-ea"/>
          <a:cs typeface="+mn-ea"/>
          <a:sym typeface="+mn-lt"/>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2017/10/10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a:t>
            </a:fld>
            <a:endParaRPr lang="zh-CN" altLang="en-US"/>
          </a:p>
        </p:txBody>
      </p:sp>
    </p:spTree>
    <p:extLst>
      <p:ext uri="{BB962C8B-B14F-4D97-AF65-F5344CB8AC3E}">
        <p14:creationId xmlns:p14="http://schemas.microsoft.com/office/powerpoint/2010/main" val="31165939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2AA8091-A150-4C3B-B603-5BA3A2E4EDA5}"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2AA8091-A150-4C3B-B603-5BA3A2E4EDA5}"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2AA8091-A150-4C3B-B603-5BA3A2E4EDA5}"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13</a:t>
            </a:fld>
            <a:endParaRPr lang="zh-CN" altLang="en-US"/>
          </a:p>
        </p:txBody>
      </p:sp>
    </p:spTree>
    <p:extLst>
      <p:ext uri="{BB962C8B-B14F-4D97-AF65-F5344CB8AC3E}">
        <p14:creationId xmlns:p14="http://schemas.microsoft.com/office/powerpoint/2010/main" val="33940465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14</a:t>
            </a:fld>
            <a:endParaRPr lang="zh-CN" altLang="en-US"/>
          </a:p>
        </p:txBody>
      </p:sp>
    </p:spTree>
    <p:extLst>
      <p:ext uri="{BB962C8B-B14F-4D97-AF65-F5344CB8AC3E}">
        <p14:creationId xmlns:p14="http://schemas.microsoft.com/office/powerpoint/2010/main" val="40689961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1D5E53-1996-4A18-8378-BCF5C8046DA1}"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A2B24-06B0-4A43-98BF-776478D7BE6F}"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17</a:t>
            </a:fld>
            <a:endParaRPr lang="zh-CN" altLang="en-US"/>
          </a:p>
        </p:txBody>
      </p:sp>
    </p:spTree>
    <p:extLst>
      <p:ext uri="{BB962C8B-B14F-4D97-AF65-F5344CB8AC3E}">
        <p14:creationId xmlns:p14="http://schemas.microsoft.com/office/powerpoint/2010/main" val="15413236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31EB99-C7CA-4929-AC83-3355CA53740F}"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19</a:t>
            </a:fld>
            <a:endParaRPr lang="zh-CN" altLang="en-US"/>
          </a:p>
        </p:txBody>
      </p:sp>
    </p:spTree>
    <p:extLst>
      <p:ext uri="{BB962C8B-B14F-4D97-AF65-F5344CB8AC3E}">
        <p14:creationId xmlns:p14="http://schemas.microsoft.com/office/powerpoint/2010/main" val="2347808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a:t>
            </a:fld>
            <a:endParaRPr lang="zh-CN" altLang="en-US"/>
          </a:p>
        </p:txBody>
      </p:sp>
    </p:spTree>
    <p:extLst>
      <p:ext uri="{BB962C8B-B14F-4D97-AF65-F5344CB8AC3E}">
        <p14:creationId xmlns:p14="http://schemas.microsoft.com/office/powerpoint/2010/main" val="4292398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AA8091-A150-4C3B-B603-5BA3A2E4EDA5}"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2AA8091-A150-4C3B-B603-5BA3A2E4EDA5}"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22</a:t>
            </a:fld>
            <a:endParaRPr lang="zh-CN" altLang="en-US"/>
          </a:p>
        </p:txBody>
      </p:sp>
    </p:spTree>
    <p:extLst>
      <p:ext uri="{BB962C8B-B14F-4D97-AF65-F5344CB8AC3E}">
        <p14:creationId xmlns:p14="http://schemas.microsoft.com/office/powerpoint/2010/main" val="9017003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23</a:t>
            </a:fld>
            <a:endParaRPr lang="zh-CN" altLang="en-US"/>
          </a:p>
        </p:txBody>
      </p:sp>
    </p:spTree>
    <p:extLst>
      <p:ext uri="{BB962C8B-B14F-4D97-AF65-F5344CB8AC3E}">
        <p14:creationId xmlns:p14="http://schemas.microsoft.com/office/powerpoint/2010/main" val="15210930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24</a:t>
            </a:fld>
            <a:endParaRPr lang="zh-CN" altLang="en-US"/>
          </a:p>
        </p:txBody>
      </p:sp>
    </p:spTree>
    <p:extLst>
      <p:ext uri="{BB962C8B-B14F-4D97-AF65-F5344CB8AC3E}">
        <p14:creationId xmlns:p14="http://schemas.microsoft.com/office/powerpoint/2010/main" val="26135528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25</a:t>
            </a:fld>
            <a:endParaRPr lang="zh-CN" altLang="en-US"/>
          </a:p>
        </p:txBody>
      </p:sp>
    </p:spTree>
    <p:extLst>
      <p:ext uri="{BB962C8B-B14F-4D97-AF65-F5344CB8AC3E}">
        <p14:creationId xmlns:p14="http://schemas.microsoft.com/office/powerpoint/2010/main" val="359463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a:t>
            </a:fld>
            <a:endParaRPr lang="zh-CN" altLang="en-US"/>
          </a:p>
        </p:txBody>
      </p:sp>
    </p:spTree>
    <p:extLst>
      <p:ext uri="{BB962C8B-B14F-4D97-AF65-F5344CB8AC3E}">
        <p14:creationId xmlns:p14="http://schemas.microsoft.com/office/powerpoint/2010/main" val="940932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4</a:t>
            </a:fld>
            <a:endParaRPr lang="zh-CN" altLang="en-US"/>
          </a:p>
        </p:txBody>
      </p:sp>
    </p:spTree>
    <p:extLst>
      <p:ext uri="{BB962C8B-B14F-4D97-AF65-F5344CB8AC3E}">
        <p14:creationId xmlns:p14="http://schemas.microsoft.com/office/powerpoint/2010/main" val="1480839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5</a:t>
            </a:fld>
            <a:endParaRPr lang="zh-CN" altLang="en-US"/>
          </a:p>
        </p:txBody>
      </p:sp>
    </p:spTree>
    <p:extLst>
      <p:ext uri="{BB962C8B-B14F-4D97-AF65-F5344CB8AC3E}">
        <p14:creationId xmlns:p14="http://schemas.microsoft.com/office/powerpoint/2010/main" val="2866265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6</a:t>
            </a:fld>
            <a:endParaRPr lang="zh-CN" altLang="en-US"/>
          </a:p>
        </p:txBody>
      </p:sp>
    </p:spTree>
    <p:extLst>
      <p:ext uri="{BB962C8B-B14F-4D97-AF65-F5344CB8AC3E}">
        <p14:creationId xmlns:p14="http://schemas.microsoft.com/office/powerpoint/2010/main" val="3682335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bg-BG"/>
          </a:p>
        </p:txBody>
      </p:sp>
      <p:sp>
        <p:nvSpPr>
          <p:cNvPr id="4" name="Slide Number Placeholder 3"/>
          <p:cNvSpPr>
            <a:spLocks noGrp="1"/>
          </p:cNvSpPr>
          <p:nvPr>
            <p:ph type="sldNum" sz="quarter" idx="10"/>
          </p:nvPr>
        </p:nvSpPr>
        <p:spPr/>
        <p:txBody>
          <a:bodyPr/>
          <a:lstStyle/>
          <a:p>
            <a:fld id="{51FA003C-ACE2-4EF7-AF62-71758D32E637}" type="slidenum">
              <a:rPr lang="bg-BG" smtClean="0"/>
              <a:t>7</a:t>
            </a:fld>
            <a:endParaRPr lang="bg-BG"/>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DB87A2-5DC4-4564-8D07-00D4A26EE014}"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9</a:t>
            </a:fld>
            <a:endParaRPr lang="zh-CN" altLang="en-US"/>
          </a:p>
        </p:txBody>
      </p:sp>
    </p:spTree>
    <p:extLst>
      <p:ext uri="{BB962C8B-B14F-4D97-AF65-F5344CB8AC3E}">
        <p14:creationId xmlns:p14="http://schemas.microsoft.com/office/powerpoint/2010/main" val="3960111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fld id="{E39EE9DC-AF00-4F35-BF3F-6D9CDF7B1971}" type="datetimeFigureOut">
              <a:rPr lang="zh-CN" altLang="en-US" smtClean="0"/>
              <a:t>2017/10/10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03BFD51-9567-4A0E-8B6B-5E9CAB369E99}" type="slidenum">
              <a:rPr lang="zh-CN" altLang="en-US" smtClean="0"/>
              <a:t>‹#›</a:t>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E39EE9DC-AF00-4F35-BF3F-6D9CDF7B1971}" type="datetimeFigureOut">
              <a:rPr lang="zh-CN" altLang="en-US" smtClean="0"/>
              <a:t>2017/10/10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03BFD51-9567-4A0E-8B6B-5E9CAB369E99}" type="slidenum">
              <a:rPr lang="zh-CN" altLang="en-US" smtClean="0"/>
              <a:t>‹#›</a:t>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E39EE9DC-AF00-4F35-BF3F-6D9CDF7B1971}" type="datetimeFigureOut">
              <a:rPr lang="zh-CN" altLang="en-US" smtClean="0"/>
              <a:t>2017/10/10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03BFD51-9567-4A0E-8B6B-5E9CAB369E99}" type="slidenum">
              <a:rPr lang="zh-CN" altLang="en-US" smtClean="0"/>
              <a:t>‹#›</a:t>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9EE9DC-AF00-4F35-BF3F-6D9CDF7B1971}" type="datetimeFigureOut">
              <a:rPr lang="zh-CN" altLang="en-US" smtClean="0"/>
              <a:t>2017/10/10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03BFD51-9567-4A0E-8B6B-5E9CAB369E99}" type="slidenum">
              <a:rPr lang="zh-CN" altLang="en-US" smtClean="0"/>
              <a:t>‹#›</a:t>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ster Slide 1">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No Footer">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E39EE9DC-AF00-4F35-BF3F-6D9CDF7B1971}" type="datetimeFigureOut">
              <a:rPr lang="zh-CN" altLang="en-US" smtClean="0"/>
              <a:t>2017/10/10</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D03BFD51-9567-4A0E-8B6B-5E9CAB369E9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60" r:id="rId5"/>
    <p:sldLayoutId id="2147483661" r:id="rId6"/>
    <p:sldLayoutId id="2147483662" r:id="rId7"/>
  </p:sldLayoutIdLst>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themeOverride" Target="../theme/themeOverride1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themeOverride" Target="../theme/themeOverride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themeOverride" Target="../theme/themeOverride1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hemeOverride" Target="../theme/themeOverride1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hemeOverride" Target="../theme/themeOverride16.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notesSlide" Target="../notesSlides/notesSlide2.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slideLayout" Target="../slideLayouts/slideLayout1.xml"/><Relationship Id="rId2" Type="http://schemas.openxmlformats.org/officeDocument/2006/relationships/tags" Target="../tags/tag2.xml"/><Relationship Id="rId16" Type="http://schemas.openxmlformats.org/officeDocument/2006/relationships/slide" Target="slide1.xml"/><Relationship Id="rId1" Type="http://schemas.openxmlformats.org/officeDocument/2006/relationships/themeOverride" Target="../theme/themeOverride2.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slide" Target="slide3.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4.xml"/><Relationship Id="rId1" Type="http://schemas.openxmlformats.org/officeDocument/2006/relationships/themeOverride" Target="../theme/themeOverride17.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4.xml"/><Relationship Id="rId1" Type="http://schemas.openxmlformats.org/officeDocument/2006/relationships/themeOverride" Target="../theme/themeOverride18.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5.xml"/><Relationship Id="rId1" Type="http://schemas.openxmlformats.org/officeDocument/2006/relationships/themeOverride" Target="../theme/themeOverride19.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hemeOverride" Target="../theme/themeOverride20.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6.xml"/><Relationship Id="rId1" Type="http://schemas.openxmlformats.org/officeDocument/2006/relationships/themeOverride" Target="../theme/themeOverride2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hemeOverride" Target="../theme/themeOverride3.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5.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4">
            <a:extLst>
              <a:ext uri="{28A0092B-C50C-407E-A947-70E740481C1C}">
                <a14:useLocalDpi xmlns:a14="http://schemas.microsoft.com/office/drawing/2010/main" val="0"/>
              </a:ext>
            </a:extLst>
          </a:blip>
          <a:srcRect t="9851" b="6918"/>
          <a:stretch>
            <a:fillRect/>
          </a:stretch>
        </p:blipFill>
        <p:spPr>
          <a:xfrm>
            <a:off x="0" y="12700"/>
            <a:ext cx="9144000" cy="5118100"/>
          </a:xfrm>
          <a:prstGeom prst="rect">
            <a:avLst/>
          </a:prstGeom>
        </p:spPr>
      </p:pic>
      <p:sp>
        <p:nvSpPr>
          <p:cNvPr id="5" name="圆角矩形 4"/>
          <p:cNvSpPr/>
          <p:nvPr/>
        </p:nvSpPr>
        <p:spPr>
          <a:xfrm>
            <a:off x="3530600" y="1320800"/>
            <a:ext cx="5118100" cy="2724150"/>
          </a:xfrm>
          <a:prstGeom prst="roundRect">
            <a:avLst/>
          </a:prstGeom>
          <a:solidFill>
            <a:schemeClr val="bg1">
              <a:alpha val="57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6" name="直接连接符 5"/>
          <p:cNvCxnSpPr/>
          <p:nvPr/>
        </p:nvCxnSpPr>
        <p:spPr>
          <a:xfrm flipV="1">
            <a:off x="3587751" y="2571750"/>
            <a:ext cx="5003797" cy="206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3853269" y="1839499"/>
            <a:ext cx="4339650" cy="646331"/>
          </a:xfrm>
          <a:prstGeom prst="rect">
            <a:avLst/>
          </a:prstGeom>
          <a:noFill/>
          <a:effectLst>
            <a:outerShdw blurRad="50800" dist="38100" dir="2700000" algn="tl" rotWithShape="0">
              <a:prstClr val="black">
                <a:alpha val="40000"/>
              </a:prstClr>
            </a:outerShdw>
          </a:effectLst>
        </p:spPr>
        <p:txBody>
          <a:bodyPr wrap="none" rtlCol="0">
            <a:spAutoFit/>
          </a:bodyPr>
          <a:lstStyle>
            <a:defPPr>
              <a:defRPr lang="zh-CN"/>
            </a:defPPr>
            <a:lvl1pPr>
              <a:defRPr sz="8000" b="1">
                <a:solidFill>
                  <a:schemeClr val="bg1"/>
                </a:solidFill>
                <a:cs typeface="+mn-ea"/>
              </a:defRPr>
            </a:lvl1pPr>
          </a:lstStyle>
          <a:p>
            <a:r>
              <a:rPr lang="zh-CN" altLang="en-US" sz="3600" dirty="0">
                <a:solidFill>
                  <a:schemeClr val="tx1"/>
                </a:solidFill>
                <a:sym typeface="+mn-lt"/>
              </a:rPr>
              <a:t>小</a:t>
            </a:r>
            <a:r>
              <a:rPr lang="zh-CN" altLang="en-US" sz="3600" dirty="0" smtClean="0">
                <a:solidFill>
                  <a:schemeClr val="tx1"/>
                </a:solidFill>
                <a:sym typeface="+mn-lt"/>
              </a:rPr>
              <a:t>清新风格工作</a:t>
            </a:r>
            <a:r>
              <a:rPr lang="zh-CN" altLang="en-US" sz="3600" dirty="0">
                <a:solidFill>
                  <a:schemeClr val="tx1"/>
                </a:solidFill>
                <a:sym typeface="+mn-lt"/>
              </a:rPr>
              <a:t>汇报</a:t>
            </a:r>
          </a:p>
        </p:txBody>
      </p:sp>
      <p:sp>
        <p:nvSpPr>
          <p:cNvPr id="8" name="MH_Text_1"/>
          <p:cNvSpPr txBox="1"/>
          <p:nvPr/>
        </p:nvSpPr>
        <p:spPr>
          <a:xfrm>
            <a:off x="2881092" y="2747997"/>
            <a:ext cx="6417114" cy="774700"/>
          </a:xfrm>
          <a:prstGeom prst="rect">
            <a:avLst/>
          </a:prstGeom>
          <a:noFill/>
        </p:spPr>
        <p:txBody>
          <a:bodyPr>
            <a:noAutofit/>
          </a:bodyPr>
          <a:lstStyle/>
          <a:p>
            <a:pPr algn="ctr">
              <a:lnSpc>
                <a:spcPct val="150000"/>
              </a:lnSpc>
              <a:defRPr/>
            </a:pPr>
            <a:r>
              <a:rPr lang="zh-CN" altLang="en-US" b="0" dirty="0" smtClean="0">
                <a:solidFill>
                  <a:schemeClr val="tx1"/>
                </a:solidFill>
                <a:cs typeface="+mn-ea"/>
                <a:sym typeface="+mn-lt"/>
              </a:rPr>
              <a:t>工作总结</a:t>
            </a:r>
            <a:r>
              <a:rPr lang="en-US" altLang="zh-CN" b="0" dirty="0" smtClean="0">
                <a:solidFill>
                  <a:schemeClr val="tx1"/>
                </a:solidFill>
                <a:cs typeface="+mn-ea"/>
                <a:sym typeface="+mn-lt"/>
              </a:rPr>
              <a:t>/</a:t>
            </a:r>
            <a:r>
              <a:rPr lang="zh-CN" altLang="en-US" b="0" dirty="0" smtClean="0">
                <a:solidFill>
                  <a:schemeClr val="tx1"/>
                </a:solidFill>
                <a:cs typeface="+mn-ea"/>
                <a:sym typeface="+mn-lt"/>
              </a:rPr>
              <a:t>销售汇报</a:t>
            </a:r>
            <a:r>
              <a:rPr lang="en-US" altLang="zh-CN" b="0" dirty="0" smtClean="0">
                <a:solidFill>
                  <a:schemeClr val="tx1"/>
                </a:solidFill>
                <a:cs typeface="+mn-ea"/>
                <a:sym typeface="+mn-lt"/>
              </a:rPr>
              <a:t>/</a:t>
            </a:r>
            <a:r>
              <a:rPr lang="zh-CN" altLang="en-US" b="0" dirty="0" smtClean="0">
                <a:solidFill>
                  <a:schemeClr val="tx1"/>
                </a:solidFill>
                <a:cs typeface="+mn-ea"/>
                <a:sym typeface="+mn-lt"/>
              </a:rPr>
              <a:t>工作计划</a:t>
            </a:r>
            <a:r>
              <a:rPr lang="en-US" altLang="zh-CN" b="0" dirty="0" smtClean="0">
                <a:solidFill>
                  <a:schemeClr val="tx1"/>
                </a:solidFill>
                <a:cs typeface="+mn-ea"/>
                <a:sym typeface="+mn-lt"/>
              </a:rPr>
              <a:t>/</a:t>
            </a:r>
            <a:r>
              <a:rPr lang="zh-CN" altLang="en-US" b="0" dirty="0" smtClean="0">
                <a:solidFill>
                  <a:schemeClr val="tx1"/>
                </a:solidFill>
                <a:cs typeface="+mn-ea"/>
                <a:sym typeface="+mn-lt"/>
              </a:rPr>
              <a:t>新年工作计划</a:t>
            </a:r>
            <a:r>
              <a:rPr lang="en-US" altLang="zh-CN" b="0" dirty="0" smtClean="0">
                <a:solidFill>
                  <a:schemeClr val="tx1"/>
                </a:solidFill>
                <a:cs typeface="+mn-ea"/>
                <a:sym typeface="+mn-lt"/>
              </a:rPr>
              <a:t>/</a:t>
            </a:r>
            <a:r>
              <a:rPr lang="zh-CN" altLang="en-US" b="0" dirty="0" smtClean="0">
                <a:solidFill>
                  <a:schemeClr val="tx1"/>
                </a:solidFill>
                <a:cs typeface="+mn-ea"/>
                <a:sym typeface="+mn-lt"/>
              </a:rPr>
              <a:t>阶段工作汇报</a:t>
            </a:r>
          </a:p>
        </p:txBody>
      </p:sp>
      <p:sp>
        <p:nvSpPr>
          <p:cNvPr id="9" name="TextBox 23"/>
          <p:cNvSpPr txBox="1"/>
          <p:nvPr/>
        </p:nvSpPr>
        <p:spPr>
          <a:xfrm>
            <a:off x="3674565" y="3197041"/>
            <a:ext cx="4830169" cy="507831"/>
          </a:xfrm>
          <a:prstGeom prst="rect">
            <a:avLst/>
          </a:prstGeom>
          <a:noFill/>
        </p:spPr>
        <p:txBody>
          <a:bodyPr wrap="none" rtlCol="0">
            <a:spAutoFit/>
          </a:bodyPr>
          <a:lstStyle/>
          <a:p>
            <a:pPr algn="ctr"/>
            <a:r>
              <a:rPr lang="en-US" altLang="zh-CN" dirty="0" smtClean="0">
                <a:solidFill>
                  <a:schemeClr val="tx1">
                    <a:lumMod val="75000"/>
                    <a:lumOff val="25000"/>
                  </a:schemeClr>
                </a:solidFill>
                <a:cs typeface="+mn-ea"/>
                <a:sym typeface="+mn-lt"/>
              </a:rPr>
              <a:t>201x </a:t>
            </a:r>
            <a:r>
              <a:rPr lang="en-US" altLang="zh-CN" dirty="0">
                <a:solidFill>
                  <a:schemeClr val="tx1">
                    <a:lumMod val="75000"/>
                    <a:lumOff val="25000"/>
                  </a:schemeClr>
                </a:solidFill>
                <a:cs typeface="+mn-ea"/>
                <a:sym typeface="+mn-lt"/>
              </a:rPr>
              <a:t>year-end summary work summarizes the boutique PPT</a:t>
            </a:r>
          </a:p>
          <a:p>
            <a:pPr algn="ctr"/>
            <a:r>
              <a:rPr lang="en-US" altLang="zh-CN" dirty="0">
                <a:solidFill>
                  <a:schemeClr val="tx1"/>
                </a:solidFill>
                <a:cs typeface="+mn-ea"/>
                <a:sym typeface="+mn-lt"/>
              </a:rPr>
              <a:t>About the summary text input or copy </a:t>
            </a:r>
            <a:r>
              <a:rPr lang="en-US" altLang="zh-CN" dirty="0" smtClean="0">
                <a:solidFill>
                  <a:schemeClr val="tx1"/>
                </a:solidFill>
                <a:cs typeface="+mn-ea"/>
                <a:sym typeface="+mn-lt"/>
              </a:rPr>
              <a:t>here</a:t>
            </a:r>
          </a:p>
        </p:txBody>
      </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par>
                                <p:cTn id="8" presetID="16" presetClass="entr" presetSubtype="21" fill="hold" nodeType="withEffect">
                                  <p:stCondLst>
                                    <p:cond delay="100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par>
                          <p:cTn id="11" fill="hold">
                            <p:stCondLst>
                              <p:cond delay="1500"/>
                            </p:stCondLst>
                            <p:childTnLst>
                              <p:par>
                                <p:cTn id="12" presetID="56" presetClass="entr" presetSubtype="0" fill="hold" grpId="0" nodeType="afterEffect">
                                  <p:stCondLst>
                                    <p:cond delay="0"/>
                                  </p:stCondLst>
                                  <p:iterate type="lt">
                                    <p:tmPct val="10000"/>
                                  </p:iterate>
                                  <p:childTnLst>
                                    <p:set>
                                      <p:cBhvr>
                                        <p:cTn id="13" dur="1" fill="hold">
                                          <p:stCondLst>
                                            <p:cond delay="0"/>
                                          </p:stCondLst>
                                        </p:cTn>
                                        <p:tgtEl>
                                          <p:spTgt spid="7"/>
                                        </p:tgtEl>
                                        <p:attrNameLst>
                                          <p:attrName>style.visibility</p:attrName>
                                        </p:attrNameLst>
                                      </p:cBhvr>
                                      <p:to>
                                        <p:strVal val="visible"/>
                                      </p:to>
                                    </p:set>
                                    <p:anim by="(-#ppt_w*2)" calcmode="lin" valueType="num">
                                      <p:cBhvr rctx="PPT">
                                        <p:cTn id="14" dur="500" autoRev="1" fill="hold">
                                          <p:stCondLst>
                                            <p:cond delay="0"/>
                                          </p:stCondLst>
                                        </p:cTn>
                                        <p:tgtEl>
                                          <p:spTgt spid="7"/>
                                        </p:tgtEl>
                                        <p:attrNameLst>
                                          <p:attrName>ppt_w</p:attrName>
                                        </p:attrNameLst>
                                      </p:cBhvr>
                                    </p:anim>
                                    <p:anim by="(#ppt_w*0.50)" calcmode="lin" valueType="num">
                                      <p:cBhvr>
                                        <p:cTn id="15" dur="500" decel="50000" autoRev="1" fill="hold">
                                          <p:stCondLst>
                                            <p:cond delay="0"/>
                                          </p:stCondLst>
                                        </p:cTn>
                                        <p:tgtEl>
                                          <p:spTgt spid="7"/>
                                        </p:tgtEl>
                                        <p:attrNameLst>
                                          <p:attrName>ppt_x</p:attrName>
                                        </p:attrNameLst>
                                      </p:cBhvr>
                                    </p:anim>
                                    <p:anim from="(-#ppt_h/2)" to="(#ppt_y)" calcmode="lin" valueType="num">
                                      <p:cBhvr>
                                        <p:cTn id="16" dur="1000" fill="hold">
                                          <p:stCondLst>
                                            <p:cond delay="0"/>
                                          </p:stCondLst>
                                        </p:cTn>
                                        <p:tgtEl>
                                          <p:spTgt spid="7"/>
                                        </p:tgtEl>
                                        <p:attrNameLst>
                                          <p:attrName>ppt_y</p:attrName>
                                        </p:attrNameLst>
                                      </p:cBhvr>
                                    </p:anim>
                                    <p:animRot by="21600000">
                                      <p:cBhvr>
                                        <p:cTn id="17" dur="1000" fill="hold">
                                          <p:stCondLst>
                                            <p:cond delay="0"/>
                                          </p:stCondLst>
                                        </p:cTn>
                                        <p:tgtEl>
                                          <p:spTgt spid="7"/>
                                        </p:tgtEl>
                                        <p:attrNameLst>
                                          <p:attrName>r</p:attrName>
                                        </p:attrNameLst>
                                      </p:cBhvr>
                                    </p:animRot>
                                  </p:childTnLst>
                                </p:cTn>
                              </p:par>
                            </p:childTnLst>
                          </p:cTn>
                        </p:par>
                        <p:par>
                          <p:cTn id="18" fill="hold">
                            <p:stCondLst>
                              <p:cond delay="3300"/>
                            </p:stCondLst>
                            <p:childTnLst>
                              <p:par>
                                <p:cTn id="19" presetID="12" presetClass="entr" presetSubtype="8"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p:tgtEl>
                                          <p:spTgt spid="8"/>
                                        </p:tgtEl>
                                        <p:attrNameLst>
                                          <p:attrName>ppt_x</p:attrName>
                                        </p:attrNameLst>
                                      </p:cBhvr>
                                      <p:tavLst>
                                        <p:tav tm="0">
                                          <p:val>
                                            <p:strVal val="#ppt_x-#ppt_w*1.125000"/>
                                          </p:val>
                                        </p:tav>
                                        <p:tav tm="100000">
                                          <p:val>
                                            <p:strVal val="#ppt_x"/>
                                          </p:val>
                                        </p:tav>
                                      </p:tavLst>
                                    </p:anim>
                                    <p:animEffect transition="in" filter="wipe(right)">
                                      <p:cBhvr>
                                        <p:cTn id="22" dur="500"/>
                                        <p:tgtEl>
                                          <p:spTgt spid="8"/>
                                        </p:tgtEl>
                                      </p:cBhvr>
                                    </p:animEffect>
                                  </p:childTnLst>
                                </p:cTn>
                              </p:par>
                            </p:childTnLst>
                          </p:cTn>
                        </p:par>
                        <p:par>
                          <p:cTn id="23" fill="hold">
                            <p:stCondLst>
                              <p:cond delay="3800"/>
                            </p:stCondLst>
                            <p:childTnLst>
                              <p:par>
                                <p:cTn id="24" presetID="10" presetClass="entr" presetSubtype="0"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bldLvl="0" animBg="1"/>
      <p:bldP spid="8"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 97"/>
          <p:cNvGrpSpPr/>
          <p:nvPr/>
        </p:nvGrpSpPr>
        <p:grpSpPr>
          <a:xfrm>
            <a:off x="3498022" y="1284980"/>
            <a:ext cx="607826" cy="3333667"/>
            <a:chOff x="2821032" y="55572"/>
            <a:chExt cx="1024606" cy="5619533"/>
          </a:xfrm>
        </p:grpSpPr>
        <p:sp>
          <p:nvSpPr>
            <p:cNvPr id="54" name="Freeform 92"/>
            <p:cNvSpPr/>
            <p:nvPr/>
          </p:nvSpPr>
          <p:spPr>
            <a:xfrm>
              <a:off x="3403520" y="55572"/>
              <a:ext cx="442118" cy="2858166"/>
            </a:xfrm>
            <a:custGeom>
              <a:avLst/>
              <a:gdLst>
                <a:gd name="connsiteX0" fmla="*/ 442118 w 442118"/>
                <a:gd name="connsiteY0" fmla="*/ 0 h 2858166"/>
                <a:gd name="connsiteX1" fmla="*/ 442118 w 442118"/>
                <a:gd name="connsiteY1" fmla="*/ 2858166 h 2858166"/>
                <a:gd name="connsiteX2" fmla="*/ 754 w 442118"/>
                <a:gd name="connsiteY2" fmla="*/ 2858166 h 2858166"/>
                <a:gd name="connsiteX3" fmla="*/ 0 w 442118"/>
                <a:gd name="connsiteY3" fmla="*/ 442094 h 2858166"/>
              </a:gdLst>
              <a:ahLst/>
              <a:cxnLst>
                <a:cxn ang="0">
                  <a:pos x="connsiteX0" y="connsiteY0"/>
                </a:cxn>
                <a:cxn ang="0">
                  <a:pos x="connsiteX1" y="connsiteY1"/>
                </a:cxn>
                <a:cxn ang="0">
                  <a:pos x="connsiteX2" y="connsiteY2"/>
                </a:cxn>
                <a:cxn ang="0">
                  <a:pos x="connsiteX3" y="connsiteY3"/>
                </a:cxn>
              </a:cxnLst>
              <a:rect l="l" t="t" r="r" b="b"/>
              <a:pathLst>
                <a:path w="442118" h="2858166">
                  <a:moveTo>
                    <a:pt x="442118" y="0"/>
                  </a:moveTo>
                  <a:lnTo>
                    <a:pt x="442118" y="2858166"/>
                  </a:lnTo>
                  <a:lnTo>
                    <a:pt x="754" y="2858166"/>
                  </a:lnTo>
                  <a:lnTo>
                    <a:pt x="0" y="442094"/>
                  </a:lnTo>
                  <a:close/>
                </a:path>
              </a:pathLst>
            </a:custGeom>
            <a:solidFill>
              <a:schemeClr val="accent1"/>
            </a:solidFill>
            <a:ln w="12700" cap="flat">
              <a:noFill/>
              <a:miter lim="400000"/>
            </a:ln>
            <a:effectLst/>
          </p:spPr>
          <p:txBody>
            <a:bodyPr wrap="square" lIns="28575" tIns="28575" rIns="28575" bIns="28575" numCol="1" anchor="ctr">
              <a:noAutofit/>
            </a:bodyPr>
            <a:lstStyle/>
            <a:p>
              <a:pPr lvl="0">
                <a:defRPr sz="3200">
                  <a:solidFill>
                    <a:srgbClr val="FFFFFF"/>
                  </a:solidFill>
                  <a:latin typeface="Helvetica Light"/>
                  <a:ea typeface="Helvetica Light"/>
                  <a:cs typeface="Helvetica Light"/>
                  <a:sym typeface="Helvetica Light"/>
                </a:defRPr>
              </a:pPr>
              <a:endParaRPr sz="2400">
                <a:cs typeface="+mn-ea"/>
                <a:sym typeface="+mn-lt"/>
              </a:endParaRPr>
            </a:p>
          </p:txBody>
        </p:sp>
        <p:grpSp>
          <p:nvGrpSpPr>
            <p:cNvPr id="55" name="Group 32"/>
            <p:cNvGrpSpPr/>
            <p:nvPr/>
          </p:nvGrpSpPr>
          <p:grpSpPr>
            <a:xfrm>
              <a:off x="2825078" y="3288885"/>
              <a:ext cx="739137" cy="2386220"/>
              <a:chOff x="3243263" y="1661479"/>
              <a:chExt cx="1125538" cy="4685346"/>
            </a:xfrm>
          </p:grpSpPr>
          <p:sp>
            <p:nvSpPr>
              <p:cNvPr id="57" name="Freeform 33"/>
              <p:cNvSpPr/>
              <p:nvPr/>
            </p:nvSpPr>
            <p:spPr bwMode="auto">
              <a:xfrm>
                <a:off x="3243263" y="4722813"/>
                <a:ext cx="1125538" cy="1624012"/>
              </a:xfrm>
              <a:custGeom>
                <a:avLst/>
                <a:gdLst>
                  <a:gd name="T0" fmla="*/ 709 w 709"/>
                  <a:gd name="T1" fmla="*/ 161 h 1023"/>
                  <a:gd name="T2" fmla="*/ 356 w 709"/>
                  <a:gd name="T3" fmla="*/ 1023 h 1023"/>
                  <a:gd name="T4" fmla="*/ 0 w 709"/>
                  <a:gd name="T5" fmla="*/ 161 h 1023"/>
                  <a:gd name="T6" fmla="*/ 0 w 709"/>
                  <a:gd name="T7" fmla="*/ 0 h 1023"/>
                  <a:gd name="T8" fmla="*/ 709 w 709"/>
                  <a:gd name="T9" fmla="*/ 0 h 1023"/>
                  <a:gd name="T10" fmla="*/ 709 w 709"/>
                  <a:gd name="T11" fmla="*/ 161 h 1023"/>
                </a:gdLst>
                <a:ahLst/>
                <a:cxnLst>
                  <a:cxn ang="0">
                    <a:pos x="T0" y="T1"/>
                  </a:cxn>
                  <a:cxn ang="0">
                    <a:pos x="T2" y="T3"/>
                  </a:cxn>
                  <a:cxn ang="0">
                    <a:pos x="T4" y="T5"/>
                  </a:cxn>
                  <a:cxn ang="0">
                    <a:pos x="T6" y="T7"/>
                  </a:cxn>
                  <a:cxn ang="0">
                    <a:pos x="T8" y="T9"/>
                  </a:cxn>
                  <a:cxn ang="0">
                    <a:pos x="T10" y="T11"/>
                  </a:cxn>
                </a:cxnLst>
                <a:rect l="0" t="0" r="r" b="b"/>
                <a:pathLst>
                  <a:path w="709" h="1023">
                    <a:moveTo>
                      <a:pt x="709" y="161"/>
                    </a:moveTo>
                    <a:lnTo>
                      <a:pt x="356" y="1023"/>
                    </a:lnTo>
                    <a:lnTo>
                      <a:pt x="0" y="161"/>
                    </a:lnTo>
                    <a:lnTo>
                      <a:pt x="0" y="0"/>
                    </a:lnTo>
                    <a:lnTo>
                      <a:pt x="709" y="0"/>
                    </a:lnTo>
                    <a:lnTo>
                      <a:pt x="709" y="161"/>
                    </a:lnTo>
                    <a:close/>
                  </a:path>
                </a:pathLst>
              </a:custGeom>
              <a:solidFill>
                <a:srgbClr val="DDBDA3"/>
              </a:solidFill>
              <a:ln>
                <a:noFill/>
              </a:ln>
            </p:spPr>
            <p:txBody>
              <a:bodyPr vert="horz" wrap="square" lIns="91440" tIns="45720" rIns="91440" bIns="45720" numCol="1" anchor="t" anchorCtr="0" compatLnSpc="1"/>
              <a:lstStyle/>
              <a:p>
                <a:endParaRPr lang="id-ID">
                  <a:cs typeface="+mn-ea"/>
                  <a:sym typeface="+mn-lt"/>
                </a:endParaRPr>
              </a:p>
            </p:txBody>
          </p:sp>
          <p:sp>
            <p:nvSpPr>
              <p:cNvPr id="58" name="Freeform 34"/>
              <p:cNvSpPr/>
              <p:nvPr/>
            </p:nvSpPr>
            <p:spPr bwMode="auto">
              <a:xfrm>
                <a:off x="3243263" y="1661479"/>
                <a:ext cx="374651" cy="3456623"/>
              </a:xfrm>
              <a:custGeom>
                <a:avLst/>
                <a:gdLst>
                  <a:gd name="T0" fmla="*/ 0 w 99"/>
                  <a:gd name="T1" fmla="*/ 0 h 718"/>
                  <a:gd name="T2" fmla="*/ 0 w 99"/>
                  <a:gd name="T3" fmla="*/ 673 h 718"/>
                  <a:gd name="T4" fmla="*/ 15 w 99"/>
                  <a:gd name="T5" fmla="*/ 701 h 718"/>
                  <a:gd name="T6" fmla="*/ 34 w 99"/>
                  <a:gd name="T7" fmla="*/ 713 h 718"/>
                  <a:gd name="T8" fmla="*/ 65 w 99"/>
                  <a:gd name="T9" fmla="*/ 713 h 718"/>
                  <a:gd name="T10" fmla="*/ 84 w 99"/>
                  <a:gd name="T11" fmla="*/ 701 h 718"/>
                  <a:gd name="T12" fmla="*/ 99 w 99"/>
                  <a:gd name="T13" fmla="*/ 673 h 718"/>
                  <a:gd name="T14" fmla="*/ 99 w 99"/>
                  <a:gd name="T15" fmla="*/ 0 h 718"/>
                  <a:gd name="T16" fmla="*/ 0 w 99"/>
                  <a:gd name="T17"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718">
                    <a:moveTo>
                      <a:pt x="0" y="0"/>
                    </a:moveTo>
                    <a:cubicBezTo>
                      <a:pt x="0" y="673"/>
                      <a:pt x="0" y="673"/>
                      <a:pt x="0" y="673"/>
                    </a:cubicBezTo>
                    <a:cubicBezTo>
                      <a:pt x="0" y="683"/>
                      <a:pt x="7" y="695"/>
                      <a:pt x="15" y="701"/>
                    </a:cubicBezTo>
                    <a:cubicBezTo>
                      <a:pt x="34" y="713"/>
                      <a:pt x="34" y="713"/>
                      <a:pt x="34" y="713"/>
                    </a:cubicBezTo>
                    <a:cubicBezTo>
                      <a:pt x="43" y="718"/>
                      <a:pt x="56" y="718"/>
                      <a:pt x="65" y="713"/>
                    </a:cubicBezTo>
                    <a:cubicBezTo>
                      <a:pt x="84" y="701"/>
                      <a:pt x="84" y="701"/>
                      <a:pt x="84" y="701"/>
                    </a:cubicBezTo>
                    <a:cubicBezTo>
                      <a:pt x="92" y="695"/>
                      <a:pt x="99" y="683"/>
                      <a:pt x="99" y="673"/>
                    </a:cubicBezTo>
                    <a:cubicBezTo>
                      <a:pt x="99" y="0"/>
                      <a:pt x="99" y="0"/>
                      <a:pt x="99" y="0"/>
                    </a:cubicBezTo>
                    <a:lnTo>
                      <a:pt x="0" y="0"/>
                    </a:lnTo>
                    <a:close/>
                  </a:path>
                </a:pathLst>
              </a:custGeom>
              <a:solidFill>
                <a:schemeClr val="accent1">
                  <a:lumMod val="60000"/>
                  <a:lumOff val="40000"/>
                </a:schemeClr>
              </a:solidFill>
              <a:ln>
                <a:noFill/>
              </a:ln>
            </p:spPr>
            <p:txBody>
              <a:bodyPr vert="horz" wrap="square" lIns="91440" tIns="45720" rIns="91440" bIns="45720" numCol="1" anchor="t" anchorCtr="0" compatLnSpc="1"/>
              <a:lstStyle/>
              <a:p>
                <a:endParaRPr lang="id-ID">
                  <a:cs typeface="+mn-ea"/>
                  <a:sym typeface="+mn-lt"/>
                </a:endParaRPr>
              </a:p>
            </p:txBody>
          </p:sp>
          <p:sp>
            <p:nvSpPr>
              <p:cNvPr id="59" name="Freeform 35"/>
              <p:cNvSpPr/>
              <p:nvPr/>
            </p:nvSpPr>
            <p:spPr bwMode="auto">
              <a:xfrm>
                <a:off x="3617914" y="1661479"/>
                <a:ext cx="376238" cy="3456621"/>
              </a:xfrm>
              <a:custGeom>
                <a:avLst/>
                <a:gdLst>
                  <a:gd name="T0" fmla="*/ 0 w 99"/>
                  <a:gd name="T1" fmla="*/ 0 h 718"/>
                  <a:gd name="T2" fmla="*/ 0 w 99"/>
                  <a:gd name="T3" fmla="*/ 673 h 718"/>
                  <a:gd name="T4" fmla="*/ 15 w 99"/>
                  <a:gd name="T5" fmla="*/ 701 h 718"/>
                  <a:gd name="T6" fmla="*/ 34 w 99"/>
                  <a:gd name="T7" fmla="*/ 713 h 718"/>
                  <a:gd name="T8" fmla="*/ 65 w 99"/>
                  <a:gd name="T9" fmla="*/ 713 h 718"/>
                  <a:gd name="T10" fmla="*/ 84 w 99"/>
                  <a:gd name="T11" fmla="*/ 701 h 718"/>
                  <a:gd name="T12" fmla="*/ 99 w 99"/>
                  <a:gd name="T13" fmla="*/ 673 h 718"/>
                  <a:gd name="T14" fmla="*/ 99 w 99"/>
                  <a:gd name="T15" fmla="*/ 0 h 718"/>
                  <a:gd name="T16" fmla="*/ 0 w 99"/>
                  <a:gd name="T17"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718">
                    <a:moveTo>
                      <a:pt x="0" y="0"/>
                    </a:moveTo>
                    <a:cubicBezTo>
                      <a:pt x="0" y="673"/>
                      <a:pt x="0" y="673"/>
                      <a:pt x="0" y="673"/>
                    </a:cubicBezTo>
                    <a:cubicBezTo>
                      <a:pt x="0" y="683"/>
                      <a:pt x="7" y="695"/>
                      <a:pt x="15" y="701"/>
                    </a:cubicBezTo>
                    <a:cubicBezTo>
                      <a:pt x="34" y="713"/>
                      <a:pt x="34" y="713"/>
                      <a:pt x="34" y="713"/>
                    </a:cubicBezTo>
                    <a:cubicBezTo>
                      <a:pt x="43" y="718"/>
                      <a:pt x="57" y="718"/>
                      <a:pt x="65" y="713"/>
                    </a:cubicBezTo>
                    <a:cubicBezTo>
                      <a:pt x="84" y="701"/>
                      <a:pt x="84" y="701"/>
                      <a:pt x="84" y="701"/>
                    </a:cubicBezTo>
                    <a:cubicBezTo>
                      <a:pt x="92" y="695"/>
                      <a:pt x="99" y="683"/>
                      <a:pt x="99" y="673"/>
                    </a:cubicBezTo>
                    <a:cubicBezTo>
                      <a:pt x="99" y="0"/>
                      <a:pt x="99" y="0"/>
                      <a:pt x="99" y="0"/>
                    </a:cubicBezTo>
                    <a:lnTo>
                      <a:pt x="0" y="0"/>
                    </a:lnTo>
                    <a:close/>
                  </a:path>
                </a:pathLst>
              </a:custGeom>
              <a:solidFill>
                <a:schemeClr val="accent1"/>
              </a:solidFill>
              <a:ln>
                <a:noFill/>
              </a:ln>
            </p:spPr>
            <p:txBody>
              <a:bodyPr vert="horz" wrap="square" lIns="91440" tIns="45720" rIns="91440" bIns="45720" numCol="1" anchor="t" anchorCtr="0" compatLnSpc="1"/>
              <a:lstStyle/>
              <a:p>
                <a:endParaRPr lang="id-ID">
                  <a:cs typeface="+mn-ea"/>
                  <a:sym typeface="+mn-lt"/>
                </a:endParaRPr>
              </a:p>
            </p:txBody>
          </p:sp>
          <p:sp>
            <p:nvSpPr>
              <p:cNvPr id="60" name="Freeform 36"/>
              <p:cNvSpPr/>
              <p:nvPr/>
            </p:nvSpPr>
            <p:spPr bwMode="auto">
              <a:xfrm>
                <a:off x="3994150" y="1661479"/>
                <a:ext cx="374651" cy="3456621"/>
              </a:xfrm>
              <a:custGeom>
                <a:avLst/>
                <a:gdLst>
                  <a:gd name="T0" fmla="*/ 0 w 99"/>
                  <a:gd name="T1" fmla="*/ 0 h 718"/>
                  <a:gd name="T2" fmla="*/ 0 w 99"/>
                  <a:gd name="T3" fmla="*/ 673 h 718"/>
                  <a:gd name="T4" fmla="*/ 15 w 99"/>
                  <a:gd name="T5" fmla="*/ 701 h 718"/>
                  <a:gd name="T6" fmla="*/ 35 w 99"/>
                  <a:gd name="T7" fmla="*/ 713 h 718"/>
                  <a:gd name="T8" fmla="*/ 65 w 99"/>
                  <a:gd name="T9" fmla="*/ 713 h 718"/>
                  <a:gd name="T10" fmla="*/ 84 w 99"/>
                  <a:gd name="T11" fmla="*/ 701 h 718"/>
                  <a:gd name="T12" fmla="*/ 99 w 99"/>
                  <a:gd name="T13" fmla="*/ 673 h 718"/>
                  <a:gd name="T14" fmla="*/ 99 w 99"/>
                  <a:gd name="T15" fmla="*/ 0 h 718"/>
                  <a:gd name="T16" fmla="*/ 0 w 99"/>
                  <a:gd name="T17"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718">
                    <a:moveTo>
                      <a:pt x="0" y="0"/>
                    </a:moveTo>
                    <a:cubicBezTo>
                      <a:pt x="0" y="673"/>
                      <a:pt x="0" y="673"/>
                      <a:pt x="0" y="673"/>
                    </a:cubicBezTo>
                    <a:cubicBezTo>
                      <a:pt x="0" y="683"/>
                      <a:pt x="7" y="695"/>
                      <a:pt x="15" y="701"/>
                    </a:cubicBezTo>
                    <a:cubicBezTo>
                      <a:pt x="35" y="713"/>
                      <a:pt x="35" y="713"/>
                      <a:pt x="35" y="713"/>
                    </a:cubicBezTo>
                    <a:cubicBezTo>
                      <a:pt x="43" y="718"/>
                      <a:pt x="57" y="718"/>
                      <a:pt x="65" y="713"/>
                    </a:cubicBezTo>
                    <a:cubicBezTo>
                      <a:pt x="84" y="701"/>
                      <a:pt x="84" y="701"/>
                      <a:pt x="84" y="701"/>
                    </a:cubicBezTo>
                    <a:cubicBezTo>
                      <a:pt x="93" y="695"/>
                      <a:pt x="99" y="683"/>
                      <a:pt x="99" y="673"/>
                    </a:cubicBezTo>
                    <a:cubicBezTo>
                      <a:pt x="99" y="0"/>
                      <a:pt x="99" y="0"/>
                      <a:pt x="99" y="0"/>
                    </a:cubicBezTo>
                    <a:lnTo>
                      <a:pt x="0" y="0"/>
                    </a:lnTo>
                    <a:close/>
                  </a:path>
                </a:pathLst>
              </a:custGeom>
              <a:solidFill>
                <a:schemeClr val="accent1">
                  <a:lumMod val="75000"/>
                </a:schemeClr>
              </a:solidFill>
              <a:ln>
                <a:noFill/>
              </a:ln>
            </p:spPr>
            <p:txBody>
              <a:bodyPr vert="horz" wrap="square" lIns="91440" tIns="45720" rIns="91440" bIns="45720" numCol="1" anchor="t" anchorCtr="0" compatLnSpc="1"/>
              <a:lstStyle/>
              <a:p>
                <a:endParaRPr lang="id-ID">
                  <a:cs typeface="+mn-ea"/>
                  <a:sym typeface="+mn-lt"/>
                </a:endParaRPr>
              </a:p>
            </p:txBody>
          </p:sp>
          <p:sp>
            <p:nvSpPr>
              <p:cNvPr id="61" name="Freeform 37"/>
              <p:cNvSpPr/>
              <p:nvPr/>
            </p:nvSpPr>
            <p:spPr bwMode="auto">
              <a:xfrm>
                <a:off x="3243263" y="4445000"/>
                <a:ext cx="374650" cy="673100"/>
              </a:xfrm>
              <a:custGeom>
                <a:avLst/>
                <a:gdLst>
                  <a:gd name="T0" fmla="*/ 0 w 99"/>
                  <a:gd name="T1" fmla="*/ 0 h 179"/>
                  <a:gd name="T2" fmla="*/ 0 w 99"/>
                  <a:gd name="T3" fmla="*/ 134 h 179"/>
                  <a:gd name="T4" fmla="*/ 15 w 99"/>
                  <a:gd name="T5" fmla="*/ 162 h 179"/>
                  <a:gd name="T6" fmla="*/ 34 w 99"/>
                  <a:gd name="T7" fmla="*/ 174 h 179"/>
                  <a:gd name="T8" fmla="*/ 65 w 99"/>
                  <a:gd name="T9" fmla="*/ 174 h 179"/>
                  <a:gd name="T10" fmla="*/ 84 w 99"/>
                  <a:gd name="T11" fmla="*/ 162 h 179"/>
                  <a:gd name="T12" fmla="*/ 99 w 99"/>
                  <a:gd name="T13" fmla="*/ 134 h 179"/>
                  <a:gd name="T14" fmla="*/ 99 w 99"/>
                  <a:gd name="T15" fmla="*/ 0 h 179"/>
                  <a:gd name="T16" fmla="*/ 0 w 99"/>
                  <a:gd name="T1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79">
                    <a:moveTo>
                      <a:pt x="0" y="0"/>
                    </a:moveTo>
                    <a:cubicBezTo>
                      <a:pt x="0" y="134"/>
                      <a:pt x="0" y="134"/>
                      <a:pt x="0" y="134"/>
                    </a:cubicBezTo>
                    <a:cubicBezTo>
                      <a:pt x="0" y="144"/>
                      <a:pt x="7" y="156"/>
                      <a:pt x="15" y="162"/>
                    </a:cubicBezTo>
                    <a:cubicBezTo>
                      <a:pt x="34" y="174"/>
                      <a:pt x="34" y="174"/>
                      <a:pt x="34" y="174"/>
                    </a:cubicBezTo>
                    <a:cubicBezTo>
                      <a:pt x="43" y="179"/>
                      <a:pt x="56" y="179"/>
                      <a:pt x="65" y="174"/>
                    </a:cubicBezTo>
                    <a:cubicBezTo>
                      <a:pt x="84" y="162"/>
                      <a:pt x="84" y="162"/>
                      <a:pt x="84" y="162"/>
                    </a:cubicBezTo>
                    <a:cubicBezTo>
                      <a:pt x="92" y="156"/>
                      <a:pt x="99" y="144"/>
                      <a:pt x="99" y="134"/>
                    </a:cubicBezTo>
                    <a:cubicBezTo>
                      <a:pt x="99" y="0"/>
                      <a:pt x="99" y="0"/>
                      <a:pt x="99" y="0"/>
                    </a:cubicBezTo>
                    <a:lnTo>
                      <a:pt x="0" y="0"/>
                    </a:lnTo>
                    <a:close/>
                  </a:path>
                </a:pathLst>
              </a:custGeom>
              <a:solidFill>
                <a:schemeClr val="accent1">
                  <a:lumMod val="60000"/>
                  <a:lumOff val="40000"/>
                </a:schemeClr>
              </a:solidFill>
              <a:ln>
                <a:noFill/>
              </a:ln>
            </p:spPr>
            <p:txBody>
              <a:bodyPr vert="horz" wrap="square" lIns="91440" tIns="45720" rIns="91440" bIns="45720" numCol="1" anchor="t" anchorCtr="0" compatLnSpc="1"/>
              <a:lstStyle/>
              <a:p>
                <a:endParaRPr lang="id-ID">
                  <a:cs typeface="+mn-ea"/>
                  <a:sym typeface="+mn-lt"/>
                </a:endParaRPr>
              </a:p>
            </p:txBody>
          </p:sp>
          <p:sp>
            <p:nvSpPr>
              <p:cNvPr id="62" name="Freeform 38"/>
              <p:cNvSpPr/>
              <p:nvPr/>
            </p:nvSpPr>
            <p:spPr bwMode="auto">
              <a:xfrm>
                <a:off x="3617913" y="4445000"/>
                <a:ext cx="376238" cy="673100"/>
              </a:xfrm>
              <a:custGeom>
                <a:avLst/>
                <a:gdLst>
                  <a:gd name="T0" fmla="*/ 0 w 99"/>
                  <a:gd name="T1" fmla="*/ 0 h 179"/>
                  <a:gd name="T2" fmla="*/ 0 w 99"/>
                  <a:gd name="T3" fmla="*/ 134 h 179"/>
                  <a:gd name="T4" fmla="*/ 15 w 99"/>
                  <a:gd name="T5" fmla="*/ 162 h 179"/>
                  <a:gd name="T6" fmla="*/ 34 w 99"/>
                  <a:gd name="T7" fmla="*/ 174 h 179"/>
                  <a:gd name="T8" fmla="*/ 65 w 99"/>
                  <a:gd name="T9" fmla="*/ 174 h 179"/>
                  <a:gd name="T10" fmla="*/ 84 w 99"/>
                  <a:gd name="T11" fmla="*/ 162 h 179"/>
                  <a:gd name="T12" fmla="*/ 99 w 99"/>
                  <a:gd name="T13" fmla="*/ 134 h 179"/>
                  <a:gd name="T14" fmla="*/ 99 w 99"/>
                  <a:gd name="T15" fmla="*/ 0 h 179"/>
                  <a:gd name="T16" fmla="*/ 0 w 99"/>
                  <a:gd name="T1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79">
                    <a:moveTo>
                      <a:pt x="0" y="0"/>
                    </a:moveTo>
                    <a:cubicBezTo>
                      <a:pt x="0" y="134"/>
                      <a:pt x="0" y="134"/>
                      <a:pt x="0" y="134"/>
                    </a:cubicBezTo>
                    <a:cubicBezTo>
                      <a:pt x="0" y="144"/>
                      <a:pt x="7" y="156"/>
                      <a:pt x="15" y="162"/>
                    </a:cubicBezTo>
                    <a:cubicBezTo>
                      <a:pt x="34" y="174"/>
                      <a:pt x="34" y="174"/>
                      <a:pt x="34" y="174"/>
                    </a:cubicBezTo>
                    <a:cubicBezTo>
                      <a:pt x="43" y="179"/>
                      <a:pt x="57" y="179"/>
                      <a:pt x="65" y="174"/>
                    </a:cubicBezTo>
                    <a:cubicBezTo>
                      <a:pt x="84" y="162"/>
                      <a:pt x="84" y="162"/>
                      <a:pt x="84" y="162"/>
                    </a:cubicBezTo>
                    <a:cubicBezTo>
                      <a:pt x="92" y="156"/>
                      <a:pt x="99" y="144"/>
                      <a:pt x="99" y="134"/>
                    </a:cubicBezTo>
                    <a:cubicBezTo>
                      <a:pt x="99" y="0"/>
                      <a:pt x="99" y="0"/>
                      <a:pt x="99" y="0"/>
                    </a:cubicBezTo>
                    <a:lnTo>
                      <a:pt x="0" y="0"/>
                    </a:lnTo>
                    <a:close/>
                  </a:path>
                </a:pathLst>
              </a:custGeom>
              <a:solidFill>
                <a:schemeClr val="accent1"/>
              </a:solidFill>
              <a:ln>
                <a:noFill/>
              </a:ln>
            </p:spPr>
            <p:txBody>
              <a:bodyPr vert="horz" wrap="square" lIns="91440" tIns="45720" rIns="91440" bIns="45720" numCol="1" anchor="t" anchorCtr="0" compatLnSpc="1"/>
              <a:lstStyle/>
              <a:p>
                <a:endParaRPr lang="id-ID">
                  <a:cs typeface="+mn-ea"/>
                  <a:sym typeface="+mn-lt"/>
                </a:endParaRPr>
              </a:p>
            </p:txBody>
          </p:sp>
          <p:sp>
            <p:nvSpPr>
              <p:cNvPr id="63" name="Freeform 39"/>
              <p:cNvSpPr/>
              <p:nvPr/>
            </p:nvSpPr>
            <p:spPr bwMode="auto">
              <a:xfrm>
                <a:off x="3994151" y="4445000"/>
                <a:ext cx="374650" cy="673100"/>
              </a:xfrm>
              <a:custGeom>
                <a:avLst/>
                <a:gdLst>
                  <a:gd name="T0" fmla="*/ 0 w 99"/>
                  <a:gd name="T1" fmla="*/ 0 h 179"/>
                  <a:gd name="T2" fmla="*/ 0 w 99"/>
                  <a:gd name="T3" fmla="*/ 134 h 179"/>
                  <a:gd name="T4" fmla="*/ 15 w 99"/>
                  <a:gd name="T5" fmla="*/ 162 h 179"/>
                  <a:gd name="T6" fmla="*/ 35 w 99"/>
                  <a:gd name="T7" fmla="*/ 174 h 179"/>
                  <a:gd name="T8" fmla="*/ 65 w 99"/>
                  <a:gd name="T9" fmla="*/ 174 h 179"/>
                  <a:gd name="T10" fmla="*/ 84 w 99"/>
                  <a:gd name="T11" fmla="*/ 162 h 179"/>
                  <a:gd name="T12" fmla="*/ 99 w 99"/>
                  <a:gd name="T13" fmla="*/ 134 h 179"/>
                  <a:gd name="T14" fmla="*/ 99 w 99"/>
                  <a:gd name="T15" fmla="*/ 0 h 179"/>
                  <a:gd name="T16" fmla="*/ 0 w 99"/>
                  <a:gd name="T1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79">
                    <a:moveTo>
                      <a:pt x="0" y="0"/>
                    </a:moveTo>
                    <a:cubicBezTo>
                      <a:pt x="0" y="134"/>
                      <a:pt x="0" y="134"/>
                      <a:pt x="0" y="134"/>
                    </a:cubicBezTo>
                    <a:cubicBezTo>
                      <a:pt x="0" y="144"/>
                      <a:pt x="7" y="156"/>
                      <a:pt x="15" y="162"/>
                    </a:cubicBezTo>
                    <a:cubicBezTo>
                      <a:pt x="35" y="174"/>
                      <a:pt x="35" y="174"/>
                      <a:pt x="35" y="174"/>
                    </a:cubicBezTo>
                    <a:cubicBezTo>
                      <a:pt x="43" y="179"/>
                      <a:pt x="57" y="179"/>
                      <a:pt x="65" y="174"/>
                    </a:cubicBezTo>
                    <a:cubicBezTo>
                      <a:pt x="84" y="162"/>
                      <a:pt x="84" y="162"/>
                      <a:pt x="84" y="162"/>
                    </a:cubicBezTo>
                    <a:cubicBezTo>
                      <a:pt x="93" y="156"/>
                      <a:pt x="99" y="144"/>
                      <a:pt x="99" y="134"/>
                    </a:cubicBezTo>
                    <a:cubicBezTo>
                      <a:pt x="99" y="0"/>
                      <a:pt x="99" y="0"/>
                      <a:pt x="99" y="0"/>
                    </a:cubicBezTo>
                    <a:lnTo>
                      <a:pt x="0" y="0"/>
                    </a:lnTo>
                    <a:close/>
                  </a:path>
                </a:pathLst>
              </a:custGeom>
              <a:solidFill>
                <a:schemeClr val="accent1">
                  <a:lumMod val="75000"/>
                </a:schemeClr>
              </a:solidFill>
              <a:ln>
                <a:noFill/>
              </a:ln>
            </p:spPr>
            <p:txBody>
              <a:bodyPr vert="horz" wrap="square" lIns="91440" tIns="45720" rIns="91440" bIns="45720" numCol="1" anchor="t" anchorCtr="0" compatLnSpc="1"/>
              <a:lstStyle/>
              <a:p>
                <a:endParaRPr lang="id-ID">
                  <a:cs typeface="+mn-ea"/>
                  <a:sym typeface="+mn-lt"/>
                </a:endParaRPr>
              </a:p>
            </p:txBody>
          </p:sp>
          <p:sp>
            <p:nvSpPr>
              <p:cNvPr id="64" name="Freeform 40"/>
              <p:cNvSpPr/>
              <p:nvPr/>
            </p:nvSpPr>
            <p:spPr bwMode="auto">
              <a:xfrm>
                <a:off x="3614738" y="5854700"/>
                <a:ext cx="385763" cy="492125"/>
              </a:xfrm>
              <a:custGeom>
                <a:avLst/>
                <a:gdLst>
                  <a:gd name="T0" fmla="*/ 51 w 102"/>
                  <a:gd name="T1" fmla="*/ 0 h 131"/>
                  <a:gd name="T2" fmla="*/ 0 w 102"/>
                  <a:gd name="T3" fmla="*/ 6 h 131"/>
                  <a:gd name="T4" fmla="*/ 51 w 102"/>
                  <a:gd name="T5" fmla="*/ 131 h 131"/>
                  <a:gd name="T6" fmla="*/ 102 w 102"/>
                  <a:gd name="T7" fmla="*/ 6 h 131"/>
                  <a:gd name="T8" fmla="*/ 51 w 102"/>
                  <a:gd name="T9" fmla="*/ 0 h 131"/>
                </a:gdLst>
                <a:ahLst/>
                <a:cxnLst>
                  <a:cxn ang="0">
                    <a:pos x="T0" y="T1"/>
                  </a:cxn>
                  <a:cxn ang="0">
                    <a:pos x="T2" y="T3"/>
                  </a:cxn>
                  <a:cxn ang="0">
                    <a:pos x="T4" y="T5"/>
                  </a:cxn>
                  <a:cxn ang="0">
                    <a:pos x="T6" y="T7"/>
                  </a:cxn>
                  <a:cxn ang="0">
                    <a:pos x="T8" y="T9"/>
                  </a:cxn>
                </a:cxnLst>
                <a:rect l="0" t="0" r="r" b="b"/>
                <a:pathLst>
                  <a:path w="102" h="131">
                    <a:moveTo>
                      <a:pt x="51" y="0"/>
                    </a:moveTo>
                    <a:cubicBezTo>
                      <a:pt x="33" y="0"/>
                      <a:pt x="16" y="2"/>
                      <a:pt x="0" y="6"/>
                    </a:cubicBezTo>
                    <a:cubicBezTo>
                      <a:pt x="51" y="131"/>
                      <a:pt x="51" y="131"/>
                      <a:pt x="51" y="131"/>
                    </a:cubicBezTo>
                    <a:cubicBezTo>
                      <a:pt x="102" y="6"/>
                      <a:pt x="102" y="6"/>
                      <a:pt x="102" y="6"/>
                    </a:cubicBezTo>
                    <a:cubicBezTo>
                      <a:pt x="85" y="2"/>
                      <a:pt x="68" y="0"/>
                      <a:pt x="51" y="0"/>
                    </a:cubicBezTo>
                    <a:close/>
                  </a:path>
                </a:pathLst>
              </a:custGeom>
              <a:solidFill>
                <a:srgbClr val="663300"/>
              </a:solidFill>
              <a:ln>
                <a:noFill/>
              </a:ln>
            </p:spPr>
            <p:txBody>
              <a:bodyPr vert="horz" wrap="square" lIns="91440" tIns="45720" rIns="91440" bIns="45720" numCol="1" anchor="t" anchorCtr="0" compatLnSpc="1"/>
              <a:lstStyle/>
              <a:p>
                <a:endParaRPr lang="id-ID">
                  <a:cs typeface="+mn-ea"/>
                  <a:sym typeface="+mn-lt"/>
                </a:endParaRPr>
              </a:p>
            </p:txBody>
          </p:sp>
        </p:grpSp>
        <p:sp>
          <p:nvSpPr>
            <p:cNvPr id="56" name="Freeform 77"/>
            <p:cNvSpPr/>
            <p:nvPr/>
          </p:nvSpPr>
          <p:spPr>
            <a:xfrm>
              <a:off x="2821032" y="2904063"/>
              <a:ext cx="1024606" cy="394498"/>
            </a:xfrm>
            <a:custGeom>
              <a:avLst/>
              <a:gdLst>
                <a:gd name="connsiteX0" fmla="*/ 583250 w 1024606"/>
                <a:gd name="connsiteY0" fmla="*/ 0 h 394498"/>
                <a:gd name="connsiteX1" fmla="*/ 1024606 w 1024606"/>
                <a:gd name="connsiteY1" fmla="*/ 0 h 394498"/>
                <a:gd name="connsiteX2" fmla="*/ 1024606 w 1024606"/>
                <a:gd name="connsiteY2" fmla="*/ 15312 h 394498"/>
                <a:gd name="connsiteX3" fmla="*/ 1016263 w 1024606"/>
                <a:gd name="connsiteY3" fmla="*/ 15312 h 394498"/>
                <a:gd name="connsiteX4" fmla="*/ 733496 w 1024606"/>
                <a:gd name="connsiteY4" fmla="*/ 394498 h 394498"/>
                <a:gd name="connsiteX5" fmla="*/ 0 w 1024606"/>
                <a:gd name="connsiteY5" fmla="*/ 394498 h 394498"/>
                <a:gd name="connsiteX6" fmla="*/ 582488 w 1024606"/>
                <a:gd name="connsiteY6" fmla="*/ 4232 h 394498"/>
                <a:gd name="connsiteX7" fmla="*/ 583251 w 1024606"/>
                <a:gd name="connsiteY7" fmla="*/ 4232 h 39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24606" h="394498">
                  <a:moveTo>
                    <a:pt x="583250" y="0"/>
                  </a:moveTo>
                  <a:lnTo>
                    <a:pt x="1024606" y="0"/>
                  </a:lnTo>
                  <a:lnTo>
                    <a:pt x="1024606" y="15312"/>
                  </a:lnTo>
                  <a:cubicBezTo>
                    <a:pt x="1024606" y="15312"/>
                    <a:pt x="1016263" y="15312"/>
                    <a:pt x="1016263" y="15312"/>
                  </a:cubicBezTo>
                  <a:lnTo>
                    <a:pt x="733496" y="394498"/>
                  </a:lnTo>
                  <a:lnTo>
                    <a:pt x="0" y="394498"/>
                  </a:lnTo>
                  <a:lnTo>
                    <a:pt x="582488" y="4232"/>
                  </a:lnTo>
                  <a:lnTo>
                    <a:pt x="583251" y="4232"/>
                  </a:lnTo>
                  <a:close/>
                </a:path>
              </a:pathLst>
            </a:custGeom>
            <a:solidFill>
              <a:schemeClr val="accent1">
                <a:lumMod val="50000"/>
              </a:schemeClr>
            </a:solidFill>
            <a:ln w="12700" cap="flat">
              <a:noFill/>
              <a:miter lim="400000"/>
            </a:ln>
            <a:effectLst/>
          </p:spPr>
          <p:txBody>
            <a:bodyPr wrap="square" lIns="28575" tIns="28575" rIns="28575" bIns="28575" numCol="1" anchor="ctr">
              <a:noAutofit/>
            </a:bodyPr>
            <a:lstStyle/>
            <a:p>
              <a:pPr lvl="0">
                <a:defRPr sz="3200">
                  <a:solidFill>
                    <a:srgbClr val="FFFFFF"/>
                  </a:solidFill>
                  <a:latin typeface="Helvetica Light"/>
                  <a:ea typeface="Helvetica Light"/>
                  <a:cs typeface="Helvetica Light"/>
                  <a:sym typeface="Helvetica Light"/>
                </a:defRPr>
              </a:pPr>
              <a:endParaRPr sz="2400">
                <a:cs typeface="+mn-ea"/>
                <a:sym typeface="+mn-lt"/>
              </a:endParaRPr>
            </a:p>
          </p:txBody>
        </p:sp>
      </p:grpSp>
      <p:grpSp>
        <p:nvGrpSpPr>
          <p:cNvPr id="65" name="Group 98"/>
          <p:cNvGrpSpPr/>
          <p:nvPr/>
        </p:nvGrpSpPr>
        <p:grpSpPr>
          <a:xfrm>
            <a:off x="4068025" y="1009308"/>
            <a:ext cx="441402" cy="3609340"/>
            <a:chOff x="3781881" y="-409127"/>
            <a:chExt cx="744067" cy="6084232"/>
          </a:xfrm>
        </p:grpSpPr>
        <p:sp>
          <p:nvSpPr>
            <p:cNvPr id="66" name="Freeform 94"/>
            <p:cNvSpPr/>
            <p:nvPr/>
          </p:nvSpPr>
          <p:spPr>
            <a:xfrm>
              <a:off x="4076403" y="-409127"/>
              <a:ext cx="447081" cy="3322865"/>
            </a:xfrm>
            <a:custGeom>
              <a:avLst/>
              <a:gdLst>
                <a:gd name="connsiteX0" fmla="*/ 447081 w 447081"/>
                <a:gd name="connsiteY0" fmla="*/ 0 h 3322865"/>
                <a:gd name="connsiteX1" fmla="*/ 447081 w 447081"/>
                <a:gd name="connsiteY1" fmla="*/ 3322865 h 3322865"/>
                <a:gd name="connsiteX2" fmla="*/ 0 w 447081"/>
                <a:gd name="connsiteY2" fmla="*/ 3322865 h 3322865"/>
                <a:gd name="connsiteX3" fmla="*/ 0 w 447081"/>
                <a:gd name="connsiteY3" fmla="*/ 441737 h 3322865"/>
              </a:gdLst>
              <a:ahLst/>
              <a:cxnLst>
                <a:cxn ang="0">
                  <a:pos x="connsiteX0" y="connsiteY0"/>
                </a:cxn>
                <a:cxn ang="0">
                  <a:pos x="connsiteX1" y="connsiteY1"/>
                </a:cxn>
                <a:cxn ang="0">
                  <a:pos x="connsiteX2" y="connsiteY2"/>
                </a:cxn>
                <a:cxn ang="0">
                  <a:pos x="connsiteX3" y="connsiteY3"/>
                </a:cxn>
              </a:cxnLst>
              <a:rect l="l" t="t" r="r" b="b"/>
              <a:pathLst>
                <a:path w="447081" h="3322865">
                  <a:moveTo>
                    <a:pt x="447081" y="0"/>
                  </a:moveTo>
                  <a:lnTo>
                    <a:pt x="447081" y="3322865"/>
                  </a:lnTo>
                  <a:lnTo>
                    <a:pt x="0" y="3322865"/>
                  </a:lnTo>
                  <a:lnTo>
                    <a:pt x="0" y="441737"/>
                  </a:lnTo>
                  <a:close/>
                </a:path>
              </a:pathLst>
            </a:custGeom>
            <a:solidFill>
              <a:schemeClr val="accent2"/>
            </a:solidFill>
            <a:ln w="12700" cap="flat">
              <a:noFill/>
              <a:miter lim="400000"/>
            </a:ln>
            <a:effectLst/>
          </p:spPr>
          <p:txBody>
            <a:bodyPr wrap="square" lIns="28575" tIns="28575" rIns="28575" bIns="28575" numCol="1" anchor="ctr">
              <a:noAutofit/>
            </a:bodyPr>
            <a:lstStyle/>
            <a:p>
              <a:pPr lvl="0">
                <a:defRPr sz="3200">
                  <a:solidFill>
                    <a:srgbClr val="FFFFFF"/>
                  </a:solidFill>
                  <a:latin typeface="Helvetica Light"/>
                  <a:ea typeface="Helvetica Light"/>
                  <a:cs typeface="Helvetica Light"/>
                  <a:sym typeface="Helvetica Light"/>
                </a:defRPr>
              </a:pPr>
              <a:endParaRPr sz="2400">
                <a:cs typeface="+mn-ea"/>
                <a:sym typeface="+mn-lt"/>
              </a:endParaRPr>
            </a:p>
          </p:txBody>
        </p:sp>
        <p:grpSp>
          <p:nvGrpSpPr>
            <p:cNvPr id="67" name="Group 41"/>
            <p:cNvGrpSpPr/>
            <p:nvPr/>
          </p:nvGrpSpPr>
          <p:grpSpPr>
            <a:xfrm>
              <a:off x="3784347" y="3288885"/>
              <a:ext cx="739137" cy="2386220"/>
              <a:chOff x="3243263" y="1661479"/>
              <a:chExt cx="1125538" cy="4685346"/>
            </a:xfrm>
          </p:grpSpPr>
          <p:sp>
            <p:nvSpPr>
              <p:cNvPr id="69" name="Freeform 42"/>
              <p:cNvSpPr/>
              <p:nvPr/>
            </p:nvSpPr>
            <p:spPr bwMode="auto">
              <a:xfrm>
                <a:off x="3243263" y="4722813"/>
                <a:ext cx="1125538" cy="1624012"/>
              </a:xfrm>
              <a:custGeom>
                <a:avLst/>
                <a:gdLst>
                  <a:gd name="T0" fmla="*/ 709 w 709"/>
                  <a:gd name="T1" fmla="*/ 161 h 1023"/>
                  <a:gd name="T2" fmla="*/ 356 w 709"/>
                  <a:gd name="T3" fmla="*/ 1023 h 1023"/>
                  <a:gd name="T4" fmla="*/ 0 w 709"/>
                  <a:gd name="T5" fmla="*/ 161 h 1023"/>
                  <a:gd name="T6" fmla="*/ 0 w 709"/>
                  <a:gd name="T7" fmla="*/ 0 h 1023"/>
                  <a:gd name="T8" fmla="*/ 709 w 709"/>
                  <a:gd name="T9" fmla="*/ 0 h 1023"/>
                  <a:gd name="T10" fmla="*/ 709 w 709"/>
                  <a:gd name="T11" fmla="*/ 161 h 1023"/>
                </a:gdLst>
                <a:ahLst/>
                <a:cxnLst>
                  <a:cxn ang="0">
                    <a:pos x="T0" y="T1"/>
                  </a:cxn>
                  <a:cxn ang="0">
                    <a:pos x="T2" y="T3"/>
                  </a:cxn>
                  <a:cxn ang="0">
                    <a:pos x="T4" y="T5"/>
                  </a:cxn>
                  <a:cxn ang="0">
                    <a:pos x="T6" y="T7"/>
                  </a:cxn>
                  <a:cxn ang="0">
                    <a:pos x="T8" y="T9"/>
                  </a:cxn>
                  <a:cxn ang="0">
                    <a:pos x="T10" y="T11"/>
                  </a:cxn>
                </a:cxnLst>
                <a:rect l="0" t="0" r="r" b="b"/>
                <a:pathLst>
                  <a:path w="709" h="1023">
                    <a:moveTo>
                      <a:pt x="709" y="161"/>
                    </a:moveTo>
                    <a:lnTo>
                      <a:pt x="356" y="1023"/>
                    </a:lnTo>
                    <a:lnTo>
                      <a:pt x="0" y="161"/>
                    </a:lnTo>
                    <a:lnTo>
                      <a:pt x="0" y="0"/>
                    </a:lnTo>
                    <a:lnTo>
                      <a:pt x="709" y="0"/>
                    </a:lnTo>
                    <a:lnTo>
                      <a:pt x="709" y="161"/>
                    </a:lnTo>
                    <a:close/>
                  </a:path>
                </a:pathLst>
              </a:custGeom>
              <a:solidFill>
                <a:srgbClr val="DDBDA3"/>
              </a:solidFill>
              <a:ln>
                <a:noFill/>
              </a:ln>
            </p:spPr>
            <p:txBody>
              <a:bodyPr vert="horz" wrap="square" lIns="91440" tIns="45720" rIns="91440" bIns="45720" numCol="1" anchor="t" anchorCtr="0" compatLnSpc="1"/>
              <a:lstStyle/>
              <a:p>
                <a:endParaRPr lang="id-ID">
                  <a:cs typeface="+mn-ea"/>
                  <a:sym typeface="+mn-lt"/>
                </a:endParaRPr>
              </a:p>
            </p:txBody>
          </p:sp>
          <p:sp>
            <p:nvSpPr>
              <p:cNvPr id="70" name="Freeform 43"/>
              <p:cNvSpPr/>
              <p:nvPr/>
            </p:nvSpPr>
            <p:spPr bwMode="auto">
              <a:xfrm>
                <a:off x="3243263" y="1661479"/>
                <a:ext cx="374651" cy="3456623"/>
              </a:xfrm>
              <a:custGeom>
                <a:avLst/>
                <a:gdLst>
                  <a:gd name="T0" fmla="*/ 0 w 99"/>
                  <a:gd name="T1" fmla="*/ 0 h 718"/>
                  <a:gd name="T2" fmla="*/ 0 w 99"/>
                  <a:gd name="T3" fmla="*/ 673 h 718"/>
                  <a:gd name="T4" fmla="*/ 15 w 99"/>
                  <a:gd name="T5" fmla="*/ 701 h 718"/>
                  <a:gd name="T6" fmla="*/ 34 w 99"/>
                  <a:gd name="T7" fmla="*/ 713 h 718"/>
                  <a:gd name="T8" fmla="*/ 65 w 99"/>
                  <a:gd name="T9" fmla="*/ 713 h 718"/>
                  <a:gd name="T10" fmla="*/ 84 w 99"/>
                  <a:gd name="T11" fmla="*/ 701 h 718"/>
                  <a:gd name="T12" fmla="*/ 99 w 99"/>
                  <a:gd name="T13" fmla="*/ 673 h 718"/>
                  <a:gd name="T14" fmla="*/ 99 w 99"/>
                  <a:gd name="T15" fmla="*/ 0 h 718"/>
                  <a:gd name="T16" fmla="*/ 0 w 99"/>
                  <a:gd name="T17"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718">
                    <a:moveTo>
                      <a:pt x="0" y="0"/>
                    </a:moveTo>
                    <a:cubicBezTo>
                      <a:pt x="0" y="673"/>
                      <a:pt x="0" y="673"/>
                      <a:pt x="0" y="673"/>
                    </a:cubicBezTo>
                    <a:cubicBezTo>
                      <a:pt x="0" y="683"/>
                      <a:pt x="7" y="695"/>
                      <a:pt x="15" y="701"/>
                    </a:cubicBezTo>
                    <a:cubicBezTo>
                      <a:pt x="34" y="713"/>
                      <a:pt x="34" y="713"/>
                      <a:pt x="34" y="713"/>
                    </a:cubicBezTo>
                    <a:cubicBezTo>
                      <a:pt x="43" y="718"/>
                      <a:pt x="56" y="718"/>
                      <a:pt x="65" y="713"/>
                    </a:cubicBezTo>
                    <a:cubicBezTo>
                      <a:pt x="84" y="701"/>
                      <a:pt x="84" y="701"/>
                      <a:pt x="84" y="701"/>
                    </a:cubicBezTo>
                    <a:cubicBezTo>
                      <a:pt x="92" y="695"/>
                      <a:pt x="99" y="683"/>
                      <a:pt x="99" y="673"/>
                    </a:cubicBezTo>
                    <a:cubicBezTo>
                      <a:pt x="99" y="0"/>
                      <a:pt x="99" y="0"/>
                      <a:pt x="99" y="0"/>
                    </a:cubicBezTo>
                    <a:lnTo>
                      <a:pt x="0" y="0"/>
                    </a:lnTo>
                    <a:close/>
                  </a:path>
                </a:pathLst>
              </a:custGeom>
              <a:solidFill>
                <a:schemeClr val="accent2">
                  <a:lumMod val="60000"/>
                  <a:lumOff val="40000"/>
                </a:schemeClr>
              </a:solidFill>
              <a:ln>
                <a:noFill/>
              </a:ln>
            </p:spPr>
            <p:txBody>
              <a:bodyPr vert="horz" wrap="square" lIns="91440" tIns="45720" rIns="91440" bIns="45720" numCol="1" anchor="t" anchorCtr="0" compatLnSpc="1"/>
              <a:lstStyle/>
              <a:p>
                <a:endParaRPr lang="id-ID">
                  <a:cs typeface="+mn-ea"/>
                  <a:sym typeface="+mn-lt"/>
                </a:endParaRPr>
              </a:p>
            </p:txBody>
          </p:sp>
          <p:sp>
            <p:nvSpPr>
              <p:cNvPr id="71" name="Freeform 44"/>
              <p:cNvSpPr/>
              <p:nvPr/>
            </p:nvSpPr>
            <p:spPr bwMode="auto">
              <a:xfrm>
                <a:off x="3617914" y="1661479"/>
                <a:ext cx="376238" cy="3456621"/>
              </a:xfrm>
              <a:custGeom>
                <a:avLst/>
                <a:gdLst>
                  <a:gd name="T0" fmla="*/ 0 w 99"/>
                  <a:gd name="T1" fmla="*/ 0 h 718"/>
                  <a:gd name="T2" fmla="*/ 0 w 99"/>
                  <a:gd name="T3" fmla="*/ 673 h 718"/>
                  <a:gd name="T4" fmla="*/ 15 w 99"/>
                  <a:gd name="T5" fmla="*/ 701 h 718"/>
                  <a:gd name="T6" fmla="*/ 34 w 99"/>
                  <a:gd name="T7" fmla="*/ 713 h 718"/>
                  <a:gd name="T8" fmla="*/ 65 w 99"/>
                  <a:gd name="T9" fmla="*/ 713 h 718"/>
                  <a:gd name="T10" fmla="*/ 84 w 99"/>
                  <a:gd name="T11" fmla="*/ 701 h 718"/>
                  <a:gd name="T12" fmla="*/ 99 w 99"/>
                  <a:gd name="T13" fmla="*/ 673 h 718"/>
                  <a:gd name="T14" fmla="*/ 99 w 99"/>
                  <a:gd name="T15" fmla="*/ 0 h 718"/>
                  <a:gd name="T16" fmla="*/ 0 w 99"/>
                  <a:gd name="T17"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718">
                    <a:moveTo>
                      <a:pt x="0" y="0"/>
                    </a:moveTo>
                    <a:cubicBezTo>
                      <a:pt x="0" y="673"/>
                      <a:pt x="0" y="673"/>
                      <a:pt x="0" y="673"/>
                    </a:cubicBezTo>
                    <a:cubicBezTo>
                      <a:pt x="0" y="683"/>
                      <a:pt x="7" y="695"/>
                      <a:pt x="15" y="701"/>
                    </a:cubicBezTo>
                    <a:cubicBezTo>
                      <a:pt x="34" y="713"/>
                      <a:pt x="34" y="713"/>
                      <a:pt x="34" y="713"/>
                    </a:cubicBezTo>
                    <a:cubicBezTo>
                      <a:pt x="43" y="718"/>
                      <a:pt x="57" y="718"/>
                      <a:pt x="65" y="713"/>
                    </a:cubicBezTo>
                    <a:cubicBezTo>
                      <a:pt x="84" y="701"/>
                      <a:pt x="84" y="701"/>
                      <a:pt x="84" y="701"/>
                    </a:cubicBezTo>
                    <a:cubicBezTo>
                      <a:pt x="92" y="695"/>
                      <a:pt x="99" y="683"/>
                      <a:pt x="99" y="673"/>
                    </a:cubicBezTo>
                    <a:cubicBezTo>
                      <a:pt x="99" y="0"/>
                      <a:pt x="99" y="0"/>
                      <a:pt x="99" y="0"/>
                    </a:cubicBezTo>
                    <a:lnTo>
                      <a:pt x="0" y="0"/>
                    </a:lnTo>
                    <a:close/>
                  </a:path>
                </a:pathLst>
              </a:custGeom>
              <a:solidFill>
                <a:schemeClr val="accent2"/>
              </a:solidFill>
              <a:ln>
                <a:noFill/>
              </a:ln>
            </p:spPr>
            <p:txBody>
              <a:bodyPr vert="horz" wrap="square" lIns="91440" tIns="45720" rIns="91440" bIns="45720" numCol="1" anchor="t" anchorCtr="0" compatLnSpc="1"/>
              <a:lstStyle/>
              <a:p>
                <a:endParaRPr lang="id-ID">
                  <a:cs typeface="+mn-ea"/>
                  <a:sym typeface="+mn-lt"/>
                </a:endParaRPr>
              </a:p>
            </p:txBody>
          </p:sp>
          <p:sp>
            <p:nvSpPr>
              <p:cNvPr id="72" name="Freeform 45"/>
              <p:cNvSpPr/>
              <p:nvPr/>
            </p:nvSpPr>
            <p:spPr bwMode="auto">
              <a:xfrm>
                <a:off x="3994150" y="1661479"/>
                <a:ext cx="374651" cy="3456621"/>
              </a:xfrm>
              <a:custGeom>
                <a:avLst/>
                <a:gdLst>
                  <a:gd name="T0" fmla="*/ 0 w 99"/>
                  <a:gd name="T1" fmla="*/ 0 h 718"/>
                  <a:gd name="T2" fmla="*/ 0 w 99"/>
                  <a:gd name="T3" fmla="*/ 673 h 718"/>
                  <a:gd name="T4" fmla="*/ 15 w 99"/>
                  <a:gd name="T5" fmla="*/ 701 h 718"/>
                  <a:gd name="T6" fmla="*/ 35 w 99"/>
                  <a:gd name="T7" fmla="*/ 713 h 718"/>
                  <a:gd name="T8" fmla="*/ 65 w 99"/>
                  <a:gd name="T9" fmla="*/ 713 h 718"/>
                  <a:gd name="T10" fmla="*/ 84 w 99"/>
                  <a:gd name="T11" fmla="*/ 701 h 718"/>
                  <a:gd name="T12" fmla="*/ 99 w 99"/>
                  <a:gd name="T13" fmla="*/ 673 h 718"/>
                  <a:gd name="T14" fmla="*/ 99 w 99"/>
                  <a:gd name="T15" fmla="*/ 0 h 718"/>
                  <a:gd name="T16" fmla="*/ 0 w 99"/>
                  <a:gd name="T17"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718">
                    <a:moveTo>
                      <a:pt x="0" y="0"/>
                    </a:moveTo>
                    <a:cubicBezTo>
                      <a:pt x="0" y="673"/>
                      <a:pt x="0" y="673"/>
                      <a:pt x="0" y="673"/>
                    </a:cubicBezTo>
                    <a:cubicBezTo>
                      <a:pt x="0" y="683"/>
                      <a:pt x="7" y="695"/>
                      <a:pt x="15" y="701"/>
                    </a:cubicBezTo>
                    <a:cubicBezTo>
                      <a:pt x="35" y="713"/>
                      <a:pt x="35" y="713"/>
                      <a:pt x="35" y="713"/>
                    </a:cubicBezTo>
                    <a:cubicBezTo>
                      <a:pt x="43" y="718"/>
                      <a:pt x="57" y="718"/>
                      <a:pt x="65" y="713"/>
                    </a:cubicBezTo>
                    <a:cubicBezTo>
                      <a:pt x="84" y="701"/>
                      <a:pt x="84" y="701"/>
                      <a:pt x="84" y="701"/>
                    </a:cubicBezTo>
                    <a:cubicBezTo>
                      <a:pt x="93" y="695"/>
                      <a:pt x="99" y="683"/>
                      <a:pt x="99" y="673"/>
                    </a:cubicBezTo>
                    <a:cubicBezTo>
                      <a:pt x="99" y="0"/>
                      <a:pt x="99" y="0"/>
                      <a:pt x="99" y="0"/>
                    </a:cubicBezTo>
                    <a:lnTo>
                      <a:pt x="0" y="0"/>
                    </a:lnTo>
                    <a:close/>
                  </a:path>
                </a:pathLst>
              </a:custGeom>
              <a:solidFill>
                <a:schemeClr val="accent2">
                  <a:lumMod val="75000"/>
                </a:schemeClr>
              </a:solidFill>
              <a:ln>
                <a:noFill/>
              </a:ln>
            </p:spPr>
            <p:txBody>
              <a:bodyPr vert="horz" wrap="square" lIns="91440" tIns="45720" rIns="91440" bIns="45720" numCol="1" anchor="t" anchorCtr="0" compatLnSpc="1"/>
              <a:lstStyle/>
              <a:p>
                <a:endParaRPr lang="id-ID">
                  <a:cs typeface="+mn-ea"/>
                  <a:sym typeface="+mn-lt"/>
                </a:endParaRPr>
              </a:p>
            </p:txBody>
          </p:sp>
          <p:sp>
            <p:nvSpPr>
              <p:cNvPr id="73" name="Freeform 46"/>
              <p:cNvSpPr/>
              <p:nvPr/>
            </p:nvSpPr>
            <p:spPr bwMode="auto">
              <a:xfrm>
                <a:off x="3243263" y="4445000"/>
                <a:ext cx="374650" cy="673100"/>
              </a:xfrm>
              <a:custGeom>
                <a:avLst/>
                <a:gdLst>
                  <a:gd name="T0" fmla="*/ 0 w 99"/>
                  <a:gd name="T1" fmla="*/ 0 h 179"/>
                  <a:gd name="T2" fmla="*/ 0 w 99"/>
                  <a:gd name="T3" fmla="*/ 134 h 179"/>
                  <a:gd name="T4" fmla="*/ 15 w 99"/>
                  <a:gd name="T5" fmla="*/ 162 h 179"/>
                  <a:gd name="T6" fmla="*/ 34 w 99"/>
                  <a:gd name="T7" fmla="*/ 174 h 179"/>
                  <a:gd name="T8" fmla="*/ 65 w 99"/>
                  <a:gd name="T9" fmla="*/ 174 h 179"/>
                  <a:gd name="T10" fmla="*/ 84 w 99"/>
                  <a:gd name="T11" fmla="*/ 162 h 179"/>
                  <a:gd name="T12" fmla="*/ 99 w 99"/>
                  <a:gd name="T13" fmla="*/ 134 h 179"/>
                  <a:gd name="T14" fmla="*/ 99 w 99"/>
                  <a:gd name="T15" fmla="*/ 0 h 179"/>
                  <a:gd name="T16" fmla="*/ 0 w 99"/>
                  <a:gd name="T1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79">
                    <a:moveTo>
                      <a:pt x="0" y="0"/>
                    </a:moveTo>
                    <a:cubicBezTo>
                      <a:pt x="0" y="134"/>
                      <a:pt x="0" y="134"/>
                      <a:pt x="0" y="134"/>
                    </a:cubicBezTo>
                    <a:cubicBezTo>
                      <a:pt x="0" y="144"/>
                      <a:pt x="7" y="156"/>
                      <a:pt x="15" y="162"/>
                    </a:cubicBezTo>
                    <a:cubicBezTo>
                      <a:pt x="34" y="174"/>
                      <a:pt x="34" y="174"/>
                      <a:pt x="34" y="174"/>
                    </a:cubicBezTo>
                    <a:cubicBezTo>
                      <a:pt x="43" y="179"/>
                      <a:pt x="56" y="179"/>
                      <a:pt x="65" y="174"/>
                    </a:cubicBezTo>
                    <a:cubicBezTo>
                      <a:pt x="84" y="162"/>
                      <a:pt x="84" y="162"/>
                      <a:pt x="84" y="162"/>
                    </a:cubicBezTo>
                    <a:cubicBezTo>
                      <a:pt x="92" y="156"/>
                      <a:pt x="99" y="144"/>
                      <a:pt x="99" y="134"/>
                    </a:cubicBezTo>
                    <a:cubicBezTo>
                      <a:pt x="99" y="0"/>
                      <a:pt x="99" y="0"/>
                      <a:pt x="99" y="0"/>
                    </a:cubicBezTo>
                    <a:lnTo>
                      <a:pt x="0" y="0"/>
                    </a:lnTo>
                    <a:close/>
                  </a:path>
                </a:pathLst>
              </a:custGeom>
              <a:solidFill>
                <a:schemeClr val="accent2">
                  <a:lumMod val="60000"/>
                  <a:lumOff val="40000"/>
                </a:schemeClr>
              </a:solidFill>
              <a:ln>
                <a:noFill/>
              </a:ln>
            </p:spPr>
            <p:txBody>
              <a:bodyPr vert="horz" wrap="square" lIns="91440" tIns="45720" rIns="91440" bIns="45720" numCol="1" anchor="t" anchorCtr="0" compatLnSpc="1"/>
              <a:lstStyle/>
              <a:p>
                <a:endParaRPr lang="id-ID">
                  <a:cs typeface="+mn-ea"/>
                  <a:sym typeface="+mn-lt"/>
                </a:endParaRPr>
              </a:p>
            </p:txBody>
          </p:sp>
          <p:sp>
            <p:nvSpPr>
              <p:cNvPr id="74" name="Freeform 47"/>
              <p:cNvSpPr/>
              <p:nvPr/>
            </p:nvSpPr>
            <p:spPr bwMode="auto">
              <a:xfrm>
                <a:off x="3617913" y="4445000"/>
                <a:ext cx="376238" cy="673100"/>
              </a:xfrm>
              <a:custGeom>
                <a:avLst/>
                <a:gdLst>
                  <a:gd name="T0" fmla="*/ 0 w 99"/>
                  <a:gd name="T1" fmla="*/ 0 h 179"/>
                  <a:gd name="T2" fmla="*/ 0 w 99"/>
                  <a:gd name="T3" fmla="*/ 134 h 179"/>
                  <a:gd name="T4" fmla="*/ 15 w 99"/>
                  <a:gd name="T5" fmla="*/ 162 h 179"/>
                  <a:gd name="T6" fmla="*/ 34 w 99"/>
                  <a:gd name="T7" fmla="*/ 174 h 179"/>
                  <a:gd name="T8" fmla="*/ 65 w 99"/>
                  <a:gd name="T9" fmla="*/ 174 h 179"/>
                  <a:gd name="T10" fmla="*/ 84 w 99"/>
                  <a:gd name="T11" fmla="*/ 162 h 179"/>
                  <a:gd name="T12" fmla="*/ 99 w 99"/>
                  <a:gd name="T13" fmla="*/ 134 h 179"/>
                  <a:gd name="T14" fmla="*/ 99 w 99"/>
                  <a:gd name="T15" fmla="*/ 0 h 179"/>
                  <a:gd name="T16" fmla="*/ 0 w 99"/>
                  <a:gd name="T1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79">
                    <a:moveTo>
                      <a:pt x="0" y="0"/>
                    </a:moveTo>
                    <a:cubicBezTo>
                      <a:pt x="0" y="134"/>
                      <a:pt x="0" y="134"/>
                      <a:pt x="0" y="134"/>
                    </a:cubicBezTo>
                    <a:cubicBezTo>
                      <a:pt x="0" y="144"/>
                      <a:pt x="7" y="156"/>
                      <a:pt x="15" y="162"/>
                    </a:cubicBezTo>
                    <a:cubicBezTo>
                      <a:pt x="34" y="174"/>
                      <a:pt x="34" y="174"/>
                      <a:pt x="34" y="174"/>
                    </a:cubicBezTo>
                    <a:cubicBezTo>
                      <a:pt x="43" y="179"/>
                      <a:pt x="57" y="179"/>
                      <a:pt x="65" y="174"/>
                    </a:cubicBezTo>
                    <a:cubicBezTo>
                      <a:pt x="84" y="162"/>
                      <a:pt x="84" y="162"/>
                      <a:pt x="84" y="162"/>
                    </a:cubicBezTo>
                    <a:cubicBezTo>
                      <a:pt x="92" y="156"/>
                      <a:pt x="99" y="144"/>
                      <a:pt x="99" y="134"/>
                    </a:cubicBezTo>
                    <a:cubicBezTo>
                      <a:pt x="99" y="0"/>
                      <a:pt x="99" y="0"/>
                      <a:pt x="99" y="0"/>
                    </a:cubicBezTo>
                    <a:lnTo>
                      <a:pt x="0" y="0"/>
                    </a:lnTo>
                    <a:close/>
                  </a:path>
                </a:pathLst>
              </a:custGeom>
              <a:solidFill>
                <a:schemeClr val="accent2"/>
              </a:solidFill>
              <a:ln>
                <a:noFill/>
              </a:ln>
            </p:spPr>
            <p:txBody>
              <a:bodyPr vert="horz" wrap="square" lIns="91440" tIns="45720" rIns="91440" bIns="45720" numCol="1" anchor="t" anchorCtr="0" compatLnSpc="1"/>
              <a:lstStyle/>
              <a:p>
                <a:endParaRPr lang="id-ID">
                  <a:cs typeface="+mn-ea"/>
                  <a:sym typeface="+mn-lt"/>
                </a:endParaRPr>
              </a:p>
            </p:txBody>
          </p:sp>
          <p:sp>
            <p:nvSpPr>
              <p:cNvPr id="75" name="Freeform 48"/>
              <p:cNvSpPr/>
              <p:nvPr/>
            </p:nvSpPr>
            <p:spPr bwMode="auto">
              <a:xfrm>
                <a:off x="3994151" y="4445000"/>
                <a:ext cx="374650" cy="673100"/>
              </a:xfrm>
              <a:custGeom>
                <a:avLst/>
                <a:gdLst>
                  <a:gd name="T0" fmla="*/ 0 w 99"/>
                  <a:gd name="T1" fmla="*/ 0 h 179"/>
                  <a:gd name="T2" fmla="*/ 0 w 99"/>
                  <a:gd name="T3" fmla="*/ 134 h 179"/>
                  <a:gd name="T4" fmla="*/ 15 w 99"/>
                  <a:gd name="T5" fmla="*/ 162 h 179"/>
                  <a:gd name="T6" fmla="*/ 35 w 99"/>
                  <a:gd name="T7" fmla="*/ 174 h 179"/>
                  <a:gd name="T8" fmla="*/ 65 w 99"/>
                  <a:gd name="T9" fmla="*/ 174 h 179"/>
                  <a:gd name="T10" fmla="*/ 84 w 99"/>
                  <a:gd name="T11" fmla="*/ 162 h 179"/>
                  <a:gd name="T12" fmla="*/ 99 w 99"/>
                  <a:gd name="T13" fmla="*/ 134 h 179"/>
                  <a:gd name="T14" fmla="*/ 99 w 99"/>
                  <a:gd name="T15" fmla="*/ 0 h 179"/>
                  <a:gd name="T16" fmla="*/ 0 w 99"/>
                  <a:gd name="T1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79">
                    <a:moveTo>
                      <a:pt x="0" y="0"/>
                    </a:moveTo>
                    <a:cubicBezTo>
                      <a:pt x="0" y="134"/>
                      <a:pt x="0" y="134"/>
                      <a:pt x="0" y="134"/>
                    </a:cubicBezTo>
                    <a:cubicBezTo>
                      <a:pt x="0" y="144"/>
                      <a:pt x="7" y="156"/>
                      <a:pt x="15" y="162"/>
                    </a:cubicBezTo>
                    <a:cubicBezTo>
                      <a:pt x="35" y="174"/>
                      <a:pt x="35" y="174"/>
                      <a:pt x="35" y="174"/>
                    </a:cubicBezTo>
                    <a:cubicBezTo>
                      <a:pt x="43" y="179"/>
                      <a:pt x="57" y="179"/>
                      <a:pt x="65" y="174"/>
                    </a:cubicBezTo>
                    <a:cubicBezTo>
                      <a:pt x="84" y="162"/>
                      <a:pt x="84" y="162"/>
                      <a:pt x="84" y="162"/>
                    </a:cubicBezTo>
                    <a:cubicBezTo>
                      <a:pt x="93" y="156"/>
                      <a:pt x="99" y="144"/>
                      <a:pt x="99" y="134"/>
                    </a:cubicBezTo>
                    <a:cubicBezTo>
                      <a:pt x="99" y="0"/>
                      <a:pt x="99" y="0"/>
                      <a:pt x="99" y="0"/>
                    </a:cubicBezTo>
                    <a:lnTo>
                      <a:pt x="0" y="0"/>
                    </a:lnTo>
                    <a:close/>
                  </a:path>
                </a:pathLst>
              </a:custGeom>
              <a:solidFill>
                <a:schemeClr val="accent2">
                  <a:lumMod val="75000"/>
                </a:schemeClr>
              </a:solidFill>
              <a:ln>
                <a:noFill/>
              </a:ln>
            </p:spPr>
            <p:txBody>
              <a:bodyPr vert="horz" wrap="square" lIns="91440" tIns="45720" rIns="91440" bIns="45720" numCol="1" anchor="t" anchorCtr="0" compatLnSpc="1"/>
              <a:lstStyle/>
              <a:p>
                <a:endParaRPr lang="id-ID">
                  <a:cs typeface="+mn-ea"/>
                  <a:sym typeface="+mn-lt"/>
                </a:endParaRPr>
              </a:p>
            </p:txBody>
          </p:sp>
          <p:sp>
            <p:nvSpPr>
              <p:cNvPr id="76" name="Freeform 49"/>
              <p:cNvSpPr/>
              <p:nvPr/>
            </p:nvSpPr>
            <p:spPr bwMode="auto">
              <a:xfrm>
                <a:off x="3614738" y="5854700"/>
                <a:ext cx="385763" cy="492125"/>
              </a:xfrm>
              <a:custGeom>
                <a:avLst/>
                <a:gdLst>
                  <a:gd name="T0" fmla="*/ 51 w 102"/>
                  <a:gd name="T1" fmla="*/ 0 h 131"/>
                  <a:gd name="T2" fmla="*/ 0 w 102"/>
                  <a:gd name="T3" fmla="*/ 6 h 131"/>
                  <a:gd name="T4" fmla="*/ 51 w 102"/>
                  <a:gd name="T5" fmla="*/ 131 h 131"/>
                  <a:gd name="T6" fmla="*/ 102 w 102"/>
                  <a:gd name="T7" fmla="*/ 6 h 131"/>
                  <a:gd name="T8" fmla="*/ 51 w 102"/>
                  <a:gd name="T9" fmla="*/ 0 h 131"/>
                </a:gdLst>
                <a:ahLst/>
                <a:cxnLst>
                  <a:cxn ang="0">
                    <a:pos x="T0" y="T1"/>
                  </a:cxn>
                  <a:cxn ang="0">
                    <a:pos x="T2" y="T3"/>
                  </a:cxn>
                  <a:cxn ang="0">
                    <a:pos x="T4" y="T5"/>
                  </a:cxn>
                  <a:cxn ang="0">
                    <a:pos x="T6" y="T7"/>
                  </a:cxn>
                  <a:cxn ang="0">
                    <a:pos x="T8" y="T9"/>
                  </a:cxn>
                </a:cxnLst>
                <a:rect l="0" t="0" r="r" b="b"/>
                <a:pathLst>
                  <a:path w="102" h="131">
                    <a:moveTo>
                      <a:pt x="51" y="0"/>
                    </a:moveTo>
                    <a:cubicBezTo>
                      <a:pt x="33" y="0"/>
                      <a:pt x="16" y="2"/>
                      <a:pt x="0" y="6"/>
                    </a:cubicBezTo>
                    <a:cubicBezTo>
                      <a:pt x="51" y="131"/>
                      <a:pt x="51" y="131"/>
                      <a:pt x="51" y="131"/>
                    </a:cubicBezTo>
                    <a:cubicBezTo>
                      <a:pt x="102" y="6"/>
                      <a:pt x="102" y="6"/>
                      <a:pt x="102" y="6"/>
                    </a:cubicBezTo>
                    <a:cubicBezTo>
                      <a:pt x="85" y="2"/>
                      <a:pt x="68" y="0"/>
                      <a:pt x="51" y="0"/>
                    </a:cubicBezTo>
                    <a:close/>
                  </a:path>
                </a:pathLst>
              </a:custGeom>
              <a:solidFill>
                <a:srgbClr val="663300"/>
              </a:solidFill>
              <a:ln>
                <a:noFill/>
              </a:ln>
            </p:spPr>
            <p:txBody>
              <a:bodyPr vert="horz" wrap="square" lIns="91440" tIns="45720" rIns="91440" bIns="45720" numCol="1" anchor="t" anchorCtr="0" compatLnSpc="1"/>
              <a:lstStyle/>
              <a:p>
                <a:endParaRPr lang="id-ID">
                  <a:cs typeface="+mn-ea"/>
                  <a:sym typeface="+mn-lt"/>
                </a:endParaRPr>
              </a:p>
            </p:txBody>
          </p:sp>
        </p:grpSp>
        <p:sp>
          <p:nvSpPr>
            <p:cNvPr id="68" name="Freeform 90"/>
            <p:cNvSpPr/>
            <p:nvPr/>
          </p:nvSpPr>
          <p:spPr>
            <a:xfrm>
              <a:off x="3781881" y="2882462"/>
              <a:ext cx="744067" cy="407175"/>
            </a:xfrm>
            <a:custGeom>
              <a:avLst/>
              <a:gdLst>
                <a:gd name="connsiteX0" fmla="*/ 293195 w 744067"/>
                <a:gd name="connsiteY0" fmla="*/ 0 h 407175"/>
                <a:gd name="connsiteX1" fmla="*/ 740276 w 744067"/>
                <a:gd name="connsiteY1" fmla="*/ 0 h 407175"/>
                <a:gd name="connsiteX2" fmla="*/ 740276 w 744067"/>
                <a:gd name="connsiteY2" fmla="*/ 16883 h 407175"/>
                <a:gd name="connsiteX3" fmla="*/ 744033 w 744067"/>
                <a:gd name="connsiteY3" fmla="*/ 406821 h 407175"/>
                <a:gd name="connsiteX4" fmla="*/ 744067 w 744067"/>
                <a:gd name="connsiteY4" fmla="*/ 406821 h 407175"/>
                <a:gd name="connsiteX5" fmla="*/ 744067 w 744067"/>
                <a:gd name="connsiteY5" fmla="*/ 407175 h 407175"/>
                <a:gd name="connsiteX6" fmla="*/ 0 w 744067"/>
                <a:gd name="connsiteY6" fmla="*/ 407175 h 407175"/>
                <a:gd name="connsiteX7" fmla="*/ 0 w 744067"/>
                <a:gd name="connsiteY7" fmla="*/ 406821 h 407175"/>
                <a:gd name="connsiteX8" fmla="*/ 2413 w 744067"/>
                <a:gd name="connsiteY8" fmla="*/ 406821 h 407175"/>
                <a:gd name="connsiteX9" fmla="*/ 293195 w 744067"/>
                <a:gd name="connsiteY9" fmla="*/ 16883 h 40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44067" h="407175">
                  <a:moveTo>
                    <a:pt x="293195" y="0"/>
                  </a:moveTo>
                  <a:lnTo>
                    <a:pt x="740276" y="0"/>
                  </a:lnTo>
                  <a:lnTo>
                    <a:pt x="740276" y="16883"/>
                  </a:lnTo>
                  <a:lnTo>
                    <a:pt x="744033" y="406821"/>
                  </a:lnTo>
                  <a:cubicBezTo>
                    <a:pt x="744033" y="406821"/>
                    <a:pt x="744067" y="406821"/>
                    <a:pt x="744067" y="406821"/>
                  </a:cubicBezTo>
                  <a:lnTo>
                    <a:pt x="744067" y="407175"/>
                  </a:lnTo>
                  <a:lnTo>
                    <a:pt x="0" y="407175"/>
                  </a:lnTo>
                  <a:lnTo>
                    <a:pt x="0" y="406821"/>
                  </a:lnTo>
                  <a:lnTo>
                    <a:pt x="2413" y="406821"/>
                  </a:lnTo>
                  <a:lnTo>
                    <a:pt x="293195" y="16883"/>
                  </a:lnTo>
                  <a:close/>
                </a:path>
              </a:pathLst>
            </a:custGeom>
            <a:solidFill>
              <a:schemeClr val="accent2">
                <a:lumMod val="50000"/>
              </a:schemeClr>
            </a:solidFill>
            <a:ln w="12700" cap="flat">
              <a:noFill/>
              <a:miter lim="400000"/>
            </a:ln>
            <a:effectLst/>
          </p:spPr>
          <p:txBody>
            <a:bodyPr wrap="square" lIns="28575" tIns="28575" rIns="28575" bIns="28575" numCol="1" anchor="ctr">
              <a:noAutofit/>
            </a:bodyPr>
            <a:lstStyle/>
            <a:p>
              <a:pPr lvl="0">
                <a:defRPr sz="3200">
                  <a:solidFill>
                    <a:srgbClr val="FFFFFF"/>
                  </a:solidFill>
                  <a:latin typeface="Helvetica Light"/>
                  <a:ea typeface="Helvetica Light"/>
                  <a:cs typeface="Helvetica Light"/>
                  <a:sym typeface="Helvetica Light"/>
                </a:defRPr>
              </a:pPr>
              <a:endParaRPr sz="2400">
                <a:cs typeface="+mn-ea"/>
                <a:sym typeface="+mn-lt"/>
              </a:endParaRPr>
            </a:p>
          </p:txBody>
        </p:sp>
      </p:grpSp>
      <p:grpSp>
        <p:nvGrpSpPr>
          <p:cNvPr id="77" name="Group 99"/>
          <p:cNvGrpSpPr/>
          <p:nvPr/>
        </p:nvGrpSpPr>
        <p:grpSpPr>
          <a:xfrm>
            <a:off x="4631225" y="994520"/>
            <a:ext cx="441402" cy="3624128"/>
            <a:chOff x="4731262" y="-434054"/>
            <a:chExt cx="744067" cy="6109159"/>
          </a:xfrm>
        </p:grpSpPr>
        <p:grpSp>
          <p:nvGrpSpPr>
            <p:cNvPr id="78" name="Group 50"/>
            <p:cNvGrpSpPr/>
            <p:nvPr/>
          </p:nvGrpSpPr>
          <p:grpSpPr>
            <a:xfrm>
              <a:off x="4736192" y="3288885"/>
              <a:ext cx="739137" cy="2386220"/>
              <a:chOff x="3243263" y="1661479"/>
              <a:chExt cx="1125538" cy="4685346"/>
            </a:xfrm>
          </p:grpSpPr>
          <p:sp>
            <p:nvSpPr>
              <p:cNvPr id="81" name="Freeform 51"/>
              <p:cNvSpPr/>
              <p:nvPr/>
            </p:nvSpPr>
            <p:spPr bwMode="auto">
              <a:xfrm>
                <a:off x="3243263" y="4722813"/>
                <a:ext cx="1125538" cy="1624012"/>
              </a:xfrm>
              <a:custGeom>
                <a:avLst/>
                <a:gdLst>
                  <a:gd name="T0" fmla="*/ 709 w 709"/>
                  <a:gd name="T1" fmla="*/ 161 h 1023"/>
                  <a:gd name="T2" fmla="*/ 356 w 709"/>
                  <a:gd name="T3" fmla="*/ 1023 h 1023"/>
                  <a:gd name="T4" fmla="*/ 0 w 709"/>
                  <a:gd name="T5" fmla="*/ 161 h 1023"/>
                  <a:gd name="T6" fmla="*/ 0 w 709"/>
                  <a:gd name="T7" fmla="*/ 0 h 1023"/>
                  <a:gd name="T8" fmla="*/ 709 w 709"/>
                  <a:gd name="T9" fmla="*/ 0 h 1023"/>
                  <a:gd name="T10" fmla="*/ 709 w 709"/>
                  <a:gd name="T11" fmla="*/ 161 h 1023"/>
                </a:gdLst>
                <a:ahLst/>
                <a:cxnLst>
                  <a:cxn ang="0">
                    <a:pos x="T0" y="T1"/>
                  </a:cxn>
                  <a:cxn ang="0">
                    <a:pos x="T2" y="T3"/>
                  </a:cxn>
                  <a:cxn ang="0">
                    <a:pos x="T4" y="T5"/>
                  </a:cxn>
                  <a:cxn ang="0">
                    <a:pos x="T6" y="T7"/>
                  </a:cxn>
                  <a:cxn ang="0">
                    <a:pos x="T8" y="T9"/>
                  </a:cxn>
                  <a:cxn ang="0">
                    <a:pos x="T10" y="T11"/>
                  </a:cxn>
                </a:cxnLst>
                <a:rect l="0" t="0" r="r" b="b"/>
                <a:pathLst>
                  <a:path w="709" h="1023">
                    <a:moveTo>
                      <a:pt x="709" y="161"/>
                    </a:moveTo>
                    <a:lnTo>
                      <a:pt x="356" y="1023"/>
                    </a:lnTo>
                    <a:lnTo>
                      <a:pt x="0" y="161"/>
                    </a:lnTo>
                    <a:lnTo>
                      <a:pt x="0" y="0"/>
                    </a:lnTo>
                    <a:lnTo>
                      <a:pt x="709" y="0"/>
                    </a:lnTo>
                    <a:lnTo>
                      <a:pt x="709" y="161"/>
                    </a:lnTo>
                    <a:close/>
                  </a:path>
                </a:pathLst>
              </a:custGeom>
              <a:solidFill>
                <a:srgbClr val="DDBDA3"/>
              </a:solidFill>
              <a:ln>
                <a:noFill/>
              </a:ln>
            </p:spPr>
            <p:txBody>
              <a:bodyPr vert="horz" wrap="square" lIns="91440" tIns="45720" rIns="91440" bIns="45720" numCol="1" anchor="t" anchorCtr="0" compatLnSpc="1"/>
              <a:lstStyle/>
              <a:p>
                <a:endParaRPr lang="id-ID">
                  <a:cs typeface="+mn-ea"/>
                  <a:sym typeface="+mn-lt"/>
                </a:endParaRPr>
              </a:p>
            </p:txBody>
          </p:sp>
          <p:sp>
            <p:nvSpPr>
              <p:cNvPr id="82" name="Freeform 52"/>
              <p:cNvSpPr/>
              <p:nvPr/>
            </p:nvSpPr>
            <p:spPr bwMode="auto">
              <a:xfrm>
                <a:off x="3243263" y="1661479"/>
                <a:ext cx="374651" cy="3456623"/>
              </a:xfrm>
              <a:custGeom>
                <a:avLst/>
                <a:gdLst>
                  <a:gd name="T0" fmla="*/ 0 w 99"/>
                  <a:gd name="T1" fmla="*/ 0 h 718"/>
                  <a:gd name="T2" fmla="*/ 0 w 99"/>
                  <a:gd name="T3" fmla="*/ 673 h 718"/>
                  <a:gd name="T4" fmla="*/ 15 w 99"/>
                  <a:gd name="T5" fmla="*/ 701 h 718"/>
                  <a:gd name="T6" fmla="*/ 34 w 99"/>
                  <a:gd name="T7" fmla="*/ 713 h 718"/>
                  <a:gd name="T8" fmla="*/ 65 w 99"/>
                  <a:gd name="T9" fmla="*/ 713 h 718"/>
                  <a:gd name="T10" fmla="*/ 84 w 99"/>
                  <a:gd name="T11" fmla="*/ 701 h 718"/>
                  <a:gd name="T12" fmla="*/ 99 w 99"/>
                  <a:gd name="T13" fmla="*/ 673 h 718"/>
                  <a:gd name="T14" fmla="*/ 99 w 99"/>
                  <a:gd name="T15" fmla="*/ 0 h 718"/>
                  <a:gd name="T16" fmla="*/ 0 w 99"/>
                  <a:gd name="T17"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718">
                    <a:moveTo>
                      <a:pt x="0" y="0"/>
                    </a:moveTo>
                    <a:cubicBezTo>
                      <a:pt x="0" y="673"/>
                      <a:pt x="0" y="673"/>
                      <a:pt x="0" y="673"/>
                    </a:cubicBezTo>
                    <a:cubicBezTo>
                      <a:pt x="0" y="683"/>
                      <a:pt x="7" y="695"/>
                      <a:pt x="15" y="701"/>
                    </a:cubicBezTo>
                    <a:cubicBezTo>
                      <a:pt x="34" y="713"/>
                      <a:pt x="34" y="713"/>
                      <a:pt x="34" y="713"/>
                    </a:cubicBezTo>
                    <a:cubicBezTo>
                      <a:pt x="43" y="718"/>
                      <a:pt x="56" y="718"/>
                      <a:pt x="65" y="713"/>
                    </a:cubicBezTo>
                    <a:cubicBezTo>
                      <a:pt x="84" y="701"/>
                      <a:pt x="84" y="701"/>
                      <a:pt x="84" y="701"/>
                    </a:cubicBezTo>
                    <a:cubicBezTo>
                      <a:pt x="92" y="695"/>
                      <a:pt x="99" y="683"/>
                      <a:pt x="99" y="673"/>
                    </a:cubicBezTo>
                    <a:cubicBezTo>
                      <a:pt x="99" y="0"/>
                      <a:pt x="99" y="0"/>
                      <a:pt x="99" y="0"/>
                    </a:cubicBezTo>
                    <a:lnTo>
                      <a:pt x="0" y="0"/>
                    </a:lnTo>
                    <a:close/>
                  </a:path>
                </a:pathLst>
              </a:custGeom>
              <a:solidFill>
                <a:schemeClr val="accent3">
                  <a:lumMod val="60000"/>
                  <a:lumOff val="40000"/>
                </a:schemeClr>
              </a:solidFill>
              <a:ln>
                <a:noFill/>
              </a:ln>
            </p:spPr>
            <p:txBody>
              <a:bodyPr vert="horz" wrap="square" lIns="91440" tIns="45720" rIns="91440" bIns="45720" numCol="1" anchor="t" anchorCtr="0" compatLnSpc="1"/>
              <a:lstStyle/>
              <a:p>
                <a:endParaRPr lang="id-ID">
                  <a:cs typeface="+mn-ea"/>
                  <a:sym typeface="+mn-lt"/>
                </a:endParaRPr>
              </a:p>
            </p:txBody>
          </p:sp>
          <p:sp>
            <p:nvSpPr>
              <p:cNvPr id="83" name="Freeform 53"/>
              <p:cNvSpPr/>
              <p:nvPr/>
            </p:nvSpPr>
            <p:spPr bwMode="auto">
              <a:xfrm>
                <a:off x="3617914" y="1661479"/>
                <a:ext cx="376238" cy="3456621"/>
              </a:xfrm>
              <a:custGeom>
                <a:avLst/>
                <a:gdLst>
                  <a:gd name="T0" fmla="*/ 0 w 99"/>
                  <a:gd name="T1" fmla="*/ 0 h 718"/>
                  <a:gd name="T2" fmla="*/ 0 w 99"/>
                  <a:gd name="T3" fmla="*/ 673 h 718"/>
                  <a:gd name="T4" fmla="*/ 15 w 99"/>
                  <a:gd name="T5" fmla="*/ 701 h 718"/>
                  <a:gd name="T6" fmla="*/ 34 w 99"/>
                  <a:gd name="T7" fmla="*/ 713 h 718"/>
                  <a:gd name="T8" fmla="*/ 65 w 99"/>
                  <a:gd name="T9" fmla="*/ 713 h 718"/>
                  <a:gd name="T10" fmla="*/ 84 w 99"/>
                  <a:gd name="T11" fmla="*/ 701 h 718"/>
                  <a:gd name="T12" fmla="*/ 99 w 99"/>
                  <a:gd name="T13" fmla="*/ 673 h 718"/>
                  <a:gd name="T14" fmla="*/ 99 w 99"/>
                  <a:gd name="T15" fmla="*/ 0 h 718"/>
                  <a:gd name="T16" fmla="*/ 0 w 99"/>
                  <a:gd name="T17"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718">
                    <a:moveTo>
                      <a:pt x="0" y="0"/>
                    </a:moveTo>
                    <a:cubicBezTo>
                      <a:pt x="0" y="673"/>
                      <a:pt x="0" y="673"/>
                      <a:pt x="0" y="673"/>
                    </a:cubicBezTo>
                    <a:cubicBezTo>
                      <a:pt x="0" y="683"/>
                      <a:pt x="7" y="695"/>
                      <a:pt x="15" y="701"/>
                    </a:cubicBezTo>
                    <a:cubicBezTo>
                      <a:pt x="34" y="713"/>
                      <a:pt x="34" y="713"/>
                      <a:pt x="34" y="713"/>
                    </a:cubicBezTo>
                    <a:cubicBezTo>
                      <a:pt x="43" y="718"/>
                      <a:pt x="57" y="718"/>
                      <a:pt x="65" y="713"/>
                    </a:cubicBezTo>
                    <a:cubicBezTo>
                      <a:pt x="84" y="701"/>
                      <a:pt x="84" y="701"/>
                      <a:pt x="84" y="701"/>
                    </a:cubicBezTo>
                    <a:cubicBezTo>
                      <a:pt x="92" y="695"/>
                      <a:pt x="99" y="683"/>
                      <a:pt x="99" y="673"/>
                    </a:cubicBezTo>
                    <a:cubicBezTo>
                      <a:pt x="99" y="0"/>
                      <a:pt x="99" y="0"/>
                      <a:pt x="99" y="0"/>
                    </a:cubicBezTo>
                    <a:lnTo>
                      <a:pt x="0" y="0"/>
                    </a:lnTo>
                    <a:close/>
                  </a:path>
                </a:pathLst>
              </a:custGeom>
              <a:solidFill>
                <a:schemeClr val="accent3"/>
              </a:solidFill>
              <a:ln>
                <a:noFill/>
              </a:ln>
            </p:spPr>
            <p:txBody>
              <a:bodyPr vert="horz" wrap="square" lIns="91440" tIns="45720" rIns="91440" bIns="45720" numCol="1" anchor="t" anchorCtr="0" compatLnSpc="1"/>
              <a:lstStyle/>
              <a:p>
                <a:endParaRPr lang="id-ID">
                  <a:cs typeface="+mn-ea"/>
                  <a:sym typeface="+mn-lt"/>
                </a:endParaRPr>
              </a:p>
            </p:txBody>
          </p:sp>
          <p:sp>
            <p:nvSpPr>
              <p:cNvPr id="84" name="Freeform 54"/>
              <p:cNvSpPr/>
              <p:nvPr/>
            </p:nvSpPr>
            <p:spPr bwMode="auto">
              <a:xfrm>
                <a:off x="3994150" y="1661479"/>
                <a:ext cx="374651" cy="3456621"/>
              </a:xfrm>
              <a:custGeom>
                <a:avLst/>
                <a:gdLst>
                  <a:gd name="T0" fmla="*/ 0 w 99"/>
                  <a:gd name="T1" fmla="*/ 0 h 718"/>
                  <a:gd name="T2" fmla="*/ 0 w 99"/>
                  <a:gd name="T3" fmla="*/ 673 h 718"/>
                  <a:gd name="T4" fmla="*/ 15 w 99"/>
                  <a:gd name="T5" fmla="*/ 701 h 718"/>
                  <a:gd name="T6" fmla="*/ 35 w 99"/>
                  <a:gd name="T7" fmla="*/ 713 h 718"/>
                  <a:gd name="T8" fmla="*/ 65 w 99"/>
                  <a:gd name="T9" fmla="*/ 713 h 718"/>
                  <a:gd name="T10" fmla="*/ 84 w 99"/>
                  <a:gd name="T11" fmla="*/ 701 h 718"/>
                  <a:gd name="T12" fmla="*/ 99 w 99"/>
                  <a:gd name="T13" fmla="*/ 673 h 718"/>
                  <a:gd name="T14" fmla="*/ 99 w 99"/>
                  <a:gd name="T15" fmla="*/ 0 h 718"/>
                  <a:gd name="T16" fmla="*/ 0 w 99"/>
                  <a:gd name="T17"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718">
                    <a:moveTo>
                      <a:pt x="0" y="0"/>
                    </a:moveTo>
                    <a:cubicBezTo>
                      <a:pt x="0" y="673"/>
                      <a:pt x="0" y="673"/>
                      <a:pt x="0" y="673"/>
                    </a:cubicBezTo>
                    <a:cubicBezTo>
                      <a:pt x="0" y="683"/>
                      <a:pt x="7" y="695"/>
                      <a:pt x="15" y="701"/>
                    </a:cubicBezTo>
                    <a:cubicBezTo>
                      <a:pt x="35" y="713"/>
                      <a:pt x="35" y="713"/>
                      <a:pt x="35" y="713"/>
                    </a:cubicBezTo>
                    <a:cubicBezTo>
                      <a:pt x="43" y="718"/>
                      <a:pt x="57" y="718"/>
                      <a:pt x="65" y="713"/>
                    </a:cubicBezTo>
                    <a:cubicBezTo>
                      <a:pt x="84" y="701"/>
                      <a:pt x="84" y="701"/>
                      <a:pt x="84" y="701"/>
                    </a:cubicBezTo>
                    <a:cubicBezTo>
                      <a:pt x="93" y="695"/>
                      <a:pt x="99" y="683"/>
                      <a:pt x="99" y="673"/>
                    </a:cubicBezTo>
                    <a:cubicBezTo>
                      <a:pt x="99" y="0"/>
                      <a:pt x="99" y="0"/>
                      <a:pt x="99" y="0"/>
                    </a:cubicBezTo>
                    <a:lnTo>
                      <a:pt x="0" y="0"/>
                    </a:lnTo>
                    <a:close/>
                  </a:path>
                </a:pathLst>
              </a:custGeom>
              <a:solidFill>
                <a:schemeClr val="accent3">
                  <a:lumMod val="75000"/>
                </a:schemeClr>
              </a:solidFill>
              <a:ln>
                <a:noFill/>
              </a:ln>
            </p:spPr>
            <p:txBody>
              <a:bodyPr vert="horz" wrap="square" lIns="91440" tIns="45720" rIns="91440" bIns="45720" numCol="1" anchor="t" anchorCtr="0" compatLnSpc="1"/>
              <a:lstStyle/>
              <a:p>
                <a:endParaRPr lang="id-ID">
                  <a:cs typeface="+mn-ea"/>
                  <a:sym typeface="+mn-lt"/>
                </a:endParaRPr>
              </a:p>
            </p:txBody>
          </p:sp>
          <p:sp>
            <p:nvSpPr>
              <p:cNvPr id="85" name="Freeform 55"/>
              <p:cNvSpPr/>
              <p:nvPr/>
            </p:nvSpPr>
            <p:spPr bwMode="auto">
              <a:xfrm>
                <a:off x="3243263" y="4445000"/>
                <a:ext cx="374650" cy="673100"/>
              </a:xfrm>
              <a:custGeom>
                <a:avLst/>
                <a:gdLst>
                  <a:gd name="T0" fmla="*/ 0 w 99"/>
                  <a:gd name="T1" fmla="*/ 0 h 179"/>
                  <a:gd name="T2" fmla="*/ 0 w 99"/>
                  <a:gd name="T3" fmla="*/ 134 h 179"/>
                  <a:gd name="T4" fmla="*/ 15 w 99"/>
                  <a:gd name="T5" fmla="*/ 162 h 179"/>
                  <a:gd name="T6" fmla="*/ 34 w 99"/>
                  <a:gd name="T7" fmla="*/ 174 h 179"/>
                  <a:gd name="T8" fmla="*/ 65 w 99"/>
                  <a:gd name="T9" fmla="*/ 174 h 179"/>
                  <a:gd name="T10" fmla="*/ 84 w 99"/>
                  <a:gd name="T11" fmla="*/ 162 h 179"/>
                  <a:gd name="T12" fmla="*/ 99 w 99"/>
                  <a:gd name="T13" fmla="*/ 134 h 179"/>
                  <a:gd name="T14" fmla="*/ 99 w 99"/>
                  <a:gd name="T15" fmla="*/ 0 h 179"/>
                  <a:gd name="T16" fmla="*/ 0 w 99"/>
                  <a:gd name="T1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79">
                    <a:moveTo>
                      <a:pt x="0" y="0"/>
                    </a:moveTo>
                    <a:cubicBezTo>
                      <a:pt x="0" y="134"/>
                      <a:pt x="0" y="134"/>
                      <a:pt x="0" y="134"/>
                    </a:cubicBezTo>
                    <a:cubicBezTo>
                      <a:pt x="0" y="144"/>
                      <a:pt x="7" y="156"/>
                      <a:pt x="15" y="162"/>
                    </a:cubicBezTo>
                    <a:cubicBezTo>
                      <a:pt x="34" y="174"/>
                      <a:pt x="34" y="174"/>
                      <a:pt x="34" y="174"/>
                    </a:cubicBezTo>
                    <a:cubicBezTo>
                      <a:pt x="43" y="179"/>
                      <a:pt x="56" y="179"/>
                      <a:pt x="65" y="174"/>
                    </a:cubicBezTo>
                    <a:cubicBezTo>
                      <a:pt x="84" y="162"/>
                      <a:pt x="84" y="162"/>
                      <a:pt x="84" y="162"/>
                    </a:cubicBezTo>
                    <a:cubicBezTo>
                      <a:pt x="92" y="156"/>
                      <a:pt x="99" y="144"/>
                      <a:pt x="99" y="134"/>
                    </a:cubicBezTo>
                    <a:cubicBezTo>
                      <a:pt x="99" y="0"/>
                      <a:pt x="99" y="0"/>
                      <a:pt x="99" y="0"/>
                    </a:cubicBezTo>
                    <a:lnTo>
                      <a:pt x="0" y="0"/>
                    </a:lnTo>
                    <a:close/>
                  </a:path>
                </a:pathLst>
              </a:custGeom>
              <a:solidFill>
                <a:schemeClr val="accent3">
                  <a:lumMod val="60000"/>
                  <a:lumOff val="40000"/>
                </a:schemeClr>
              </a:solidFill>
              <a:ln>
                <a:noFill/>
              </a:ln>
            </p:spPr>
            <p:txBody>
              <a:bodyPr vert="horz" wrap="square" lIns="91440" tIns="45720" rIns="91440" bIns="45720" numCol="1" anchor="t" anchorCtr="0" compatLnSpc="1"/>
              <a:lstStyle/>
              <a:p>
                <a:endParaRPr lang="id-ID">
                  <a:cs typeface="+mn-ea"/>
                  <a:sym typeface="+mn-lt"/>
                </a:endParaRPr>
              </a:p>
            </p:txBody>
          </p:sp>
          <p:sp>
            <p:nvSpPr>
              <p:cNvPr id="86" name="Freeform 56"/>
              <p:cNvSpPr/>
              <p:nvPr/>
            </p:nvSpPr>
            <p:spPr bwMode="auto">
              <a:xfrm>
                <a:off x="3617913" y="4445000"/>
                <a:ext cx="376238" cy="673100"/>
              </a:xfrm>
              <a:custGeom>
                <a:avLst/>
                <a:gdLst>
                  <a:gd name="T0" fmla="*/ 0 w 99"/>
                  <a:gd name="T1" fmla="*/ 0 h 179"/>
                  <a:gd name="T2" fmla="*/ 0 w 99"/>
                  <a:gd name="T3" fmla="*/ 134 h 179"/>
                  <a:gd name="T4" fmla="*/ 15 w 99"/>
                  <a:gd name="T5" fmla="*/ 162 h 179"/>
                  <a:gd name="T6" fmla="*/ 34 w 99"/>
                  <a:gd name="T7" fmla="*/ 174 h 179"/>
                  <a:gd name="T8" fmla="*/ 65 w 99"/>
                  <a:gd name="T9" fmla="*/ 174 h 179"/>
                  <a:gd name="T10" fmla="*/ 84 w 99"/>
                  <a:gd name="T11" fmla="*/ 162 h 179"/>
                  <a:gd name="T12" fmla="*/ 99 w 99"/>
                  <a:gd name="T13" fmla="*/ 134 h 179"/>
                  <a:gd name="T14" fmla="*/ 99 w 99"/>
                  <a:gd name="T15" fmla="*/ 0 h 179"/>
                  <a:gd name="T16" fmla="*/ 0 w 99"/>
                  <a:gd name="T1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79">
                    <a:moveTo>
                      <a:pt x="0" y="0"/>
                    </a:moveTo>
                    <a:cubicBezTo>
                      <a:pt x="0" y="134"/>
                      <a:pt x="0" y="134"/>
                      <a:pt x="0" y="134"/>
                    </a:cubicBezTo>
                    <a:cubicBezTo>
                      <a:pt x="0" y="144"/>
                      <a:pt x="7" y="156"/>
                      <a:pt x="15" y="162"/>
                    </a:cubicBezTo>
                    <a:cubicBezTo>
                      <a:pt x="34" y="174"/>
                      <a:pt x="34" y="174"/>
                      <a:pt x="34" y="174"/>
                    </a:cubicBezTo>
                    <a:cubicBezTo>
                      <a:pt x="43" y="179"/>
                      <a:pt x="57" y="179"/>
                      <a:pt x="65" y="174"/>
                    </a:cubicBezTo>
                    <a:cubicBezTo>
                      <a:pt x="84" y="162"/>
                      <a:pt x="84" y="162"/>
                      <a:pt x="84" y="162"/>
                    </a:cubicBezTo>
                    <a:cubicBezTo>
                      <a:pt x="92" y="156"/>
                      <a:pt x="99" y="144"/>
                      <a:pt x="99" y="134"/>
                    </a:cubicBezTo>
                    <a:cubicBezTo>
                      <a:pt x="99" y="0"/>
                      <a:pt x="99" y="0"/>
                      <a:pt x="99" y="0"/>
                    </a:cubicBezTo>
                    <a:lnTo>
                      <a:pt x="0" y="0"/>
                    </a:lnTo>
                    <a:close/>
                  </a:path>
                </a:pathLst>
              </a:custGeom>
              <a:solidFill>
                <a:schemeClr val="accent3"/>
              </a:solidFill>
              <a:ln>
                <a:noFill/>
              </a:ln>
            </p:spPr>
            <p:txBody>
              <a:bodyPr vert="horz" wrap="square" lIns="91440" tIns="45720" rIns="91440" bIns="45720" numCol="1" anchor="t" anchorCtr="0" compatLnSpc="1"/>
              <a:lstStyle/>
              <a:p>
                <a:endParaRPr lang="id-ID">
                  <a:cs typeface="+mn-ea"/>
                  <a:sym typeface="+mn-lt"/>
                </a:endParaRPr>
              </a:p>
            </p:txBody>
          </p:sp>
          <p:sp>
            <p:nvSpPr>
              <p:cNvPr id="87" name="Freeform 57"/>
              <p:cNvSpPr/>
              <p:nvPr/>
            </p:nvSpPr>
            <p:spPr bwMode="auto">
              <a:xfrm>
                <a:off x="3994151" y="4445000"/>
                <a:ext cx="374650" cy="673100"/>
              </a:xfrm>
              <a:custGeom>
                <a:avLst/>
                <a:gdLst>
                  <a:gd name="T0" fmla="*/ 0 w 99"/>
                  <a:gd name="T1" fmla="*/ 0 h 179"/>
                  <a:gd name="T2" fmla="*/ 0 w 99"/>
                  <a:gd name="T3" fmla="*/ 134 h 179"/>
                  <a:gd name="T4" fmla="*/ 15 w 99"/>
                  <a:gd name="T5" fmla="*/ 162 h 179"/>
                  <a:gd name="T6" fmla="*/ 35 w 99"/>
                  <a:gd name="T7" fmla="*/ 174 h 179"/>
                  <a:gd name="T8" fmla="*/ 65 w 99"/>
                  <a:gd name="T9" fmla="*/ 174 h 179"/>
                  <a:gd name="T10" fmla="*/ 84 w 99"/>
                  <a:gd name="T11" fmla="*/ 162 h 179"/>
                  <a:gd name="T12" fmla="*/ 99 w 99"/>
                  <a:gd name="T13" fmla="*/ 134 h 179"/>
                  <a:gd name="T14" fmla="*/ 99 w 99"/>
                  <a:gd name="T15" fmla="*/ 0 h 179"/>
                  <a:gd name="T16" fmla="*/ 0 w 99"/>
                  <a:gd name="T1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79">
                    <a:moveTo>
                      <a:pt x="0" y="0"/>
                    </a:moveTo>
                    <a:cubicBezTo>
                      <a:pt x="0" y="134"/>
                      <a:pt x="0" y="134"/>
                      <a:pt x="0" y="134"/>
                    </a:cubicBezTo>
                    <a:cubicBezTo>
                      <a:pt x="0" y="144"/>
                      <a:pt x="7" y="156"/>
                      <a:pt x="15" y="162"/>
                    </a:cubicBezTo>
                    <a:cubicBezTo>
                      <a:pt x="35" y="174"/>
                      <a:pt x="35" y="174"/>
                      <a:pt x="35" y="174"/>
                    </a:cubicBezTo>
                    <a:cubicBezTo>
                      <a:pt x="43" y="179"/>
                      <a:pt x="57" y="179"/>
                      <a:pt x="65" y="174"/>
                    </a:cubicBezTo>
                    <a:cubicBezTo>
                      <a:pt x="84" y="162"/>
                      <a:pt x="84" y="162"/>
                      <a:pt x="84" y="162"/>
                    </a:cubicBezTo>
                    <a:cubicBezTo>
                      <a:pt x="93" y="156"/>
                      <a:pt x="99" y="144"/>
                      <a:pt x="99" y="134"/>
                    </a:cubicBezTo>
                    <a:cubicBezTo>
                      <a:pt x="99" y="0"/>
                      <a:pt x="99" y="0"/>
                      <a:pt x="99" y="0"/>
                    </a:cubicBezTo>
                    <a:lnTo>
                      <a:pt x="0" y="0"/>
                    </a:lnTo>
                    <a:close/>
                  </a:path>
                </a:pathLst>
              </a:custGeom>
              <a:solidFill>
                <a:schemeClr val="accent3">
                  <a:lumMod val="75000"/>
                </a:schemeClr>
              </a:solidFill>
              <a:ln>
                <a:noFill/>
              </a:ln>
            </p:spPr>
            <p:txBody>
              <a:bodyPr vert="horz" wrap="square" lIns="91440" tIns="45720" rIns="91440" bIns="45720" numCol="1" anchor="t" anchorCtr="0" compatLnSpc="1"/>
              <a:lstStyle/>
              <a:p>
                <a:endParaRPr lang="id-ID">
                  <a:cs typeface="+mn-ea"/>
                  <a:sym typeface="+mn-lt"/>
                </a:endParaRPr>
              </a:p>
            </p:txBody>
          </p:sp>
          <p:sp>
            <p:nvSpPr>
              <p:cNvPr id="88" name="Freeform 58"/>
              <p:cNvSpPr/>
              <p:nvPr/>
            </p:nvSpPr>
            <p:spPr bwMode="auto">
              <a:xfrm>
                <a:off x="3614738" y="5854700"/>
                <a:ext cx="385763" cy="492125"/>
              </a:xfrm>
              <a:custGeom>
                <a:avLst/>
                <a:gdLst>
                  <a:gd name="T0" fmla="*/ 51 w 102"/>
                  <a:gd name="T1" fmla="*/ 0 h 131"/>
                  <a:gd name="T2" fmla="*/ 0 w 102"/>
                  <a:gd name="T3" fmla="*/ 6 h 131"/>
                  <a:gd name="T4" fmla="*/ 51 w 102"/>
                  <a:gd name="T5" fmla="*/ 131 h 131"/>
                  <a:gd name="T6" fmla="*/ 102 w 102"/>
                  <a:gd name="T7" fmla="*/ 6 h 131"/>
                  <a:gd name="T8" fmla="*/ 51 w 102"/>
                  <a:gd name="T9" fmla="*/ 0 h 131"/>
                </a:gdLst>
                <a:ahLst/>
                <a:cxnLst>
                  <a:cxn ang="0">
                    <a:pos x="T0" y="T1"/>
                  </a:cxn>
                  <a:cxn ang="0">
                    <a:pos x="T2" y="T3"/>
                  </a:cxn>
                  <a:cxn ang="0">
                    <a:pos x="T4" y="T5"/>
                  </a:cxn>
                  <a:cxn ang="0">
                    <a:pos x="T6" y="T7"/>
                  </a:cxn>
                  <a:cxn ang="0">
                    <a:pos x="T8" y="T9"/>
                  </a:cxn>
                </a:cxnLst>
                <a:rect l="0" t="0" r="r" b="b"/>
                <a:pathLst>
                  <a:path w="102" h="131">
                    <a:moveTo>
                      <a:pt x="51" y="0"/>
                    </a:moveTo>
                    <a:cubicBezTo>
                      <a:pt x="33" y="0"/>
                      <a:pt x="16" y="2"/>
                      <a:pt x="0" y="6"/>
                    </a:cubicBezTo>
                    <a:cubicBezTo>
                      <a:pt x="51" y="131"/>
                      <a:pt x="51" y="131"/>
                      <a:pt x="51" y="131"/>
                    </a:cubicBezTo>
                    <a:cubicBezTo>
                      <a:pt x="102" y="6"/>
                      <a:pt x="102" y="6"/>
                      <a:pt x="102" y="6"/>
                    </a:cubicBezTo>
                    <a:cubicBezTo>
                      <a:pt x="85" y="2"/>
                      <a:pt x="68" y="0"/>
                      <a:pt x="51" y="0"/>
                    </a:cubicBezTo>
                    <a:close/>
                  </a:path>
                </a:pathLst>
              </a:custGeom>
              <a:solidFill>
                <a:srgbClr val="663300"/>
              </a:solidFill>
              <a:ln>
                <a:noFill/>
              </a:ln>
            </p:spPr>
            <p:txBody>
              <a:bodyPr vert="horz" wrap="square" lIns="91440" tIns="45720" rIns="91440" bIns="45720" numCol="1" anchor="t" anchorCtr="0" compatLnSpc="1"/>
              <a:lstStyle/>
              <a:p>
                <a:endParaRPr lang="id-ID">
                  <a:cs typeface="+mn-ea"/>
                  <a:sym typeface="+mn-lt"/>
                </a:endParaRPr>
              </a:p>
            </p:txBody>
          </p:sp>
        </p:grpSp>
        <p:sp>
          <p:nvSpPr>
            <p:cNvPr id="79" name="Freeform 82"/>
            <p:cNvSpPr/>
            <p:nvPr/>
          </p:nvSpPr>
          <p:spPr>
            <a:xfrm flipH="1">
              <a:off x="4731262" y="2882462"/>
              <a:ext cx="744067" cy="407175"/>
            </a:xfrm>
            <a:custGeom>
              <a:avLst/>
              <a:gdLst>
                <a:gd name="connsiteX0" fmla="*/ 293195 w 744067"/>
                <a:gd name="connsiteY0" fmla="*/ 0 h 407175"/>
                <a:gd name="connsiteX1" fmla="*/ 740276 w 744067"/>
                <a:gd name="connsiteY1" fmla="*/ 0 h 407175"/>
                <a:gd name="connsiteX2" fmla="*/ 740276 w 744067"/>
                <a:gd name="connsiteY2" fmla="*/ 16883 h 407175"/>
                <a:gd name="connsiteX3" fmla="*/ 744033 w 744067"/>
                <a:gd name="connsiteY3" fmla="*/ 406821 h 407175"/>
                <a:gd name="connsiteX4" fmla="*/ 744067 w 744067"/>
                <a:gd name="connsiteY4" fmla="*/ 406821 h 407175"/>
                <a:gd name="connsiteX5" fmla="*/ 744067 w 744067"/>
                <a:gd name="connsiteY5" fmla="*/ 407175 h 407175"/>
                <a:gd name="connsiteX6" fmla="*/ 0 w 744067"/>
                <a:gd name="connsiteY6" fmla="*/ 407175 h 407175"/>
                <a:gd name="connsiteX7" fmla="*/ 0 w 744067"/>
                <a:gd name="connsiteY7" fmla="*/ 406821 h 407175"/>
                <a:gd name="connsiteX8" fmla="*/ 2413 w 744067"/>
                <a:gd name="connsiteY8" fmla="*/ 406821 h 407175"/>
                <a:gd name="connsiteX9" fmla="*/ 293195 w 744067"/>
                <a:gd name="connsiteY9" fmla="*/ 16883 h 40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44067" h="407175">
                  <a:moveTo>
                    <a:pt x="293195" y="0"/>
                  </a:moveTo>
                  <a:lnTo>
                    <a:pt x="740276" y="0"/>
                  </a:lnTo>
                  <a:lnTo>
                    <a:pt x="740276" y="16883"/>
                  </a:lnTo>
                  <a:lnTo>
                    <a:pt x="744033" y="406821"/>
                  </a:lnTo>
                  <a:cubicBezTo>
                    <a:pt x="744033" y="406821"/>
                    <a:pt x="744067" y="406821"/>
                    <a:pt x="744067" y="406821"/>
                  </a:cubicBezTo>
                  <a:lnTo>
                    <a:pt x="744067" y="407175"/>
                  </a:lnTo>
                  <a:lnTo>
                    <a:pt x="0" y="407175"/>
                  </a:lnTo>
                  <a:lnTo>
                    <a:pt x="0" y="406821"/>
                  </a:lnTo>
                  <a:lnTo>
                    <a:pt x="2413" y="406821"/>
                  </a:lnTo>
                  <a:lnTo>
                    <a:pt x="293195" y="16883"/>
                  </a:lnTo>
                  <a:close/>
                </a:path>
              </a:pathLst>
            </a:custGeom>
            <a:solidFill>
              <a:schemeClr val="accent3">
                <a:lumMod val="50000"/>
              </a:schemeClr>
            </a:solidFill>
            <a:ln w="12700" cap="flat">
              <a:noFill/>
              <a:miter lim="400000"/>
            </a:ln>
            <a:effectLst/>
          </p:spPr>
          <p:txBody>
            <a:bodyPr wrap="square" lIns="28575" tIns="28575" rIns="28575" bIns="28575" numCol="1" anchor="ctr">
              <a:noAutofit/>
            </a:bodyPr>
            <a:lstStyle/>
            <a:p>
              <a:pPr lvl="0">
                <a:defRPr sz="3200">
                  <a:solidFill>
                    <a:srgbClr val="FFFFFF"/>
                  </a:solidFill>
                  <a:latin typeface="Helvetica Light"/>
                  <a:ea typeface="Helvetica Light"/>
                  <a:cs typeface="Helvetica Light"/>
                  <a:sym typeface="Helvetica Light"/>
                </a:defRPr>
              </a:pPr>
              <a:endParaRPr sz="2400">
                <a:cs typeface="+mn-ea"/>
                <a:sym typeface="+mn-lt"/>
              </a:endParaRPr>
            </a:p>
          </p:txBody>
        </p:sp>
        <p:sp>
          <p:nvSpPr>
            <p:cNvPr id="80" name="Freeform 95"/>
            <p:cNvSpPr/>
            <p:nvPr/>
          </p:nvSpPr>
          <p:spPr>
            <a:xfrm flipH="1">
              <a:off x="4736192" y="-434054"/>
              <a:ext cx="447081" cy="3322865"/>
            </a:xfrm>
            <a:custGeom>
              <a:avLst/>
              <a:gdLst>
                <a:gd name="connsiteX0" fmla="*/ 447081 w 447081"/>
                <a:gd name="connsiteY0" fmla="*/ 0 h 3322865"/>
                <a:gd name="connsiteX1" fmla="*/ 447081 w 447081"/>
                <a:gd name="connsiteY1" fmla="*/ 3322865 h 3322865"/>
                <a:gd name="connsiteX2" fmla="*/ 0 w 447081"/>
                <a:gd name="connsiteY2" fmla="*/ 3322865 h 3322865"/>
                <a:gd name="connsiteX3" fmla="*/ 0 w 447081"/>
                <a:gd name="connsiteY3" fmla="*/ 441737 h 3322865"/>
              </a:gdLst>
              <a:ahLst/>
              <a:cxnLst>
                <a:cxn ang="0">
                  <a:pos x="connsiteX0" y="connsiteY0"/>
                </a:cxn>
                <a:cxn ang="0">
                  <a:pos x="connsiteX1" y="connsiteY1"/>
                </a:cxn>
                <a:cxn ang="0">
                  <a:pos x="connsiteX2" y="connsiteY2"/>
                </a:cxn>
                <a:cxn ang="0">
                  <a:pos x="connsiteX3" y="connsiteY3"/>
                </a:cxn>
              </a:cxnLst>
              <a:rect l="l" t="t" r="r" b="b"/>
              <a:pathLst>
                <a:path w="447081" h="3322865">
                  <a:moveTo>
                    <a:pt x="447081" y="0"/>
                  </a:moveTo>
                  <a:lnTo>
                    <a:pt x="447081" y="3322865"/>
                  </a:lnTo>
                  <a:lnTo>
                    <a:pt x="0" y="3322865"/>
                  </a:lnTo>
                  <a:lnTo>
                    <a:pt x="0" y="441737"/>
                  </a:lnTo>
                  <a:close/>
                </a:path>
              </a:pathLst>
            </a:custGeom>
            <a:solidFill>
              <a:schemeClr val="accent3"/>
            </a:solidFill>
            <a:ln w="12700" cap="flat">
              <a:noFill/>
              <a:miter lim="400000"/>
            </a:ln>
            <a:effectLst/>
          </p:spPr>
          <p:txBody>
            <a:bodyPr wrap="square" lIns="28575" tIns="28575" rIns="28575" bIns="28575" numCol="1" anchor="ctr">
              <a:noAutofit/>
            </a:bodyPr>
            <a:lstStyle/>
            <a:p>
              <a:pPr lvl="0">
                <a:defRPr sz="3200">
                  <a:solidFill>
                    <a:srgbClr val="FFFFFF"/>
                  </a:solidFill>
                  <a:latin typeface="Helvetica Light"/>
                  <a:ea typeface="Helvetica Light"/>
                  <a:cs typeface="Helvetica Light"/>
                  <a:sym typeface="Helvetica Light"/>
                </a:defRPr>
              </a:pPr>
              <a:endParaRPr sz="2400">
                <a:cs typeface="+mn-ea"/>
                <a:sym typeface="+mn-lt"/>
              </a:endParaRPr>
            </a:p>
          </p:txBody>
        </p:sp>
      </p:grpSp>
      <p:grpSp>
        <p:nvGrpSpPr>
          <p:cNvPr id="89" name="Group 100"/>
          <p:cNvGrpSpPr/>
          <p:nvPr/>
        </p:nvGrpSpPr>
        <p:grpSpPr>
          <a:xfrm>
            <a:off x="5029916" y="1284980"/>
            <a:ext cx="616061" cy="3339408"/>
            <a:chOff x="5403333" y="55571"/>
            <a:chExt cx="1038489" cy="5629210"/>
          </a:xfrm>
        </p:grpSpPr>
        <p:grpSp>
          <p:nvGrpSpPr>
            <p:cNvPr id="90" name="Group 59"/>
            <p:cNvGrpSpPr/>
            <p:nvPr/>
          </p:nvGrpSpPr>
          <p:grpSpPr>
            <a:xfrm>
              <a:off x="5685573" y="3298561"/>
              <a:ext cx="739137" cy="2386220"/>
              <a:chOff x="3243263" y="1661479"/>
              <a:chExt cx="1125538" cy="4685346"/>
            </a:xfrm>
          </p:grpSpPr>
          <p:sp>
            <p:nvSpPr>
              <p:cNvPr id="93" name="Freeform 60"/>
              <p:cNvSpPr/>
              <p:nvPr/>
            </p:nvSpPr>
            <p:spPr bwMode="auto">
              <a:xfrm>
                <a:off x="3243263" y="4722813"/>
                <a:ext cx="1125538" cy="1624012"/>
              </a:xfrm>
              <a:custGeom>
                <a:avLst/>
                <a:gdLst>
                  <a:gd name="T0" fmla="*/ 709 w 709"/>
                  <a:gd name="T1" fmla="*/ 161 h 1023"/>
                  <a:gd name="T2" fmla="*/ 356 w 709"/>
                  <a:gd name="T3" fmla="*/ 1023 h 1023"/>
                  <a:gd name="T4" fmla="*/ 0 w 709"/>
                  <a:gd name="T5" fmla="*/ 161 h 1023"/>
                  <a:gd name="T6" fmla="*/ 0 w 709"/>
                  <a:gd name="T7" fmla="*/ 0 h 1023"/>
                  <a:gd name="T8" fmla="*/ 709 w 709"/>
                  <a:gd name="T9" fmla="*/ 0 h 1023"/>
                  <a:gd name="T10" fmla="*/ 709 w 709"/>
                  <a:gd name="T11" fmla="*/ 161 h 1023"/>
                </a:gdLst>
                <a:ahLst/>
                <a:cxnLst>
                  <a:cxn ang="0">
                    <a:pos x="T0" y="T1"/>
                  </a:cxn>
                  <a:cxn ang="0">
                    <a:pos x="T2" y="T3"/>
                  </a:cxn>
                  <a:cxn ang="0">
                    <a:pos x="T4" y="T5"/>
                  </a:cxn>
                  <a:cxn ang="0">
                    <a:pos x="T6" y="T7"/>
                  </a:cxn>
                  <a:cxn ang="0">
                    <a:pos x="T8" y="T9"/>
                  </a:cxn>
                  <a:cxn ang="0">
                    <a:pos x="T10" y="T11"/>
                  </a:cxn>
                </a:cxnLst>
                <a:rect l="0" t="0" r="r" b="b"/>
                <a:pathLst>
                  <a:path w="709" h="1023">
                    <a:moveTo>
                      <a:pt x="709" y="161"/>
                    </a:moveTo>
                    <a:lnTo>
                      <a:pt x="356" y="1023"/>
                    </a:lnTo>
                    <a:lnTo>
                      <a:pt x="0" y="161"/>
                    </a:lnTo>
                    <a:lnTo>
                      <a:pt x="0" y="0"/>
                    </a:lnTo>
                    <a:lnTo>
                      <a:pt x="709" y="0"/>
                    </a:lnTo>
                    <a:lnTo>
                      <a:pt x="709" y="161"/>
                    </a:lnTo>
                    <a:close/>
                  </a:path>
                </a:pathLst>
              </a:custGeom>
              <a:solidFill>
                <a:srgbClr val="DDBDA3"/>
              </a:solidFill>
              <a:ln>
                <a:noFill/>
              </a:ln>
            </p:spPr>
            <p:txBody>
              <a:bodyPr vert="horz" wrap="square" lIns="91440" tIns="45720" rIns="91440" bIns="45720" numCol="1" anchor="t" anchorCtr="0" compatLnSpc="1"/>
              <a:lstStyle/>
              <a:p>
                <a:endParaRPr lang="id-ID">
                  <a:cs typeface="+mn-ea"/>
                  <a:sym typeface="+mn-lt"/>
                </a:endParaRPr>
              </a:p>
            </p:txBody>
          </p:sp>
          <p:sp>
            <p:nvSpPr>
              <p:cNvPr id="94" name="Freeform 61"/>
              <p:cNvSpPr/>
              <p:nvPr/>
            </p:nvSpPr>
            <p:spPr bwMode="auto">
              <a:xfrm>
                <a:off x="3243263" y="1661479"/>
                <a:ext cx="374651" cy="3456623"/>
              </a:xfrm>
              <a:custGeom>
                <a:avLst/>
                <a:gdLst>
                  <a:gd name="T0" fmla="*/ 0 w 99"/>
                  <a:gd name="T1" fmla="*/ 0 h 718"/>
                  <a:gd name="T2" fmla="*/ 0 w 99"/>
                  <a:gd name="T3" fmla="*/ 673 h 718"/>
                  <a:gd name="T4" fmla="*/ 15 w 99"/>
                  <a:gd name="T5" fmla="*/ 701 h 718"/>
                  <a:gd name="T6" fmla="*/ 34 w 99"/>
                  <a:gd name="T7" fmla="*/ 713 h 718"/>
                  <a:gd name="T8" fmla="*/ 65 w 99"/>
                  <a:gd name="T9" fmla="*/ 713 h 718"/>
                  <a:gd name="T10" fmla="*/ 84 w 99"/>
                  <a:gd name="T11" fmla="*/ 701 h 718"/>
                  <a:gd name="T12" fmla="*/ 99 w 99"/>
                  <a:gd name="T13" fmla="*/ 673 h 718"/>
                  <a:gd name="T14" fmla="*/ 99 w 99"/>
                  <a:gd name="T15" fmla="*/ 0 h 718"/>
                  <a:gd name="T16" fmla="*/ 0 w 99"/>
                  <a:gd name="T17"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718">
                    <a:moveTo>
                      <a:pt x="0" y="0"/>
                    </a:moveTo>
                    <a:cubicBezTo>
                      <a:pt x="0" y="673"/>
                      <a:pt x="0" y="673"/>
                      <a:pt x="0" y="673"/>
                    </a:cubicBezTo>
                    <a:cubicBezTo>
                      <a:pt x="0" y="683"/>
                      <a:pt x="7" y="695"/>
                      <a:pt x="15" y="701"/>
                    </a:cubicBezTo>
                    <a:cubicBezTo>
                      <a:pt x="34" y="713"/>
                      <a:pt x="34" y="713"/>
                      <a:pt x="34" y="713"/>
                    </a:cubicBezTo>
                    <a:cubicBezTo>
                      <a:pt x="43" y="718"/>
                      <a:pt x="56" y="718"/>
                      <a:pt x="65" y="713"/>
                    </a:cubicBezTo>
                    <a:cubicBezTo>
                      <a:pt x="84" y="701"/>
                      <a:pt x="84" y="701"/>
                      <a:pt x="84" y="701"/>
                    </a:cubicBezTo>
                    <a:cubicBezTo>
                      <a:pt x="92" y="695"/>
                      <a:pt x="99" y="683"/>
                      <a:pt x="99" y="673"/>
                    </a:cubicBezTo>
                    <a:cubicBezTo>
                      <a:pt x="99" y="0"/>
                      <a:pt x="99" y="0"/>
                      <a:pt x="99" y="0"/>
                    </a:cubicBezTo>
                    <a:lnTo>
                      <a:pt x="0" y="0"/>
                    </a:lnTo>
                    <a:close/>
                  </a:path>
                </a:pathLst>
              </a:custGeom>
              <a:solidFill>
                <a:schemeClr val="accent4">
                  <a:lumMod val="60000"/>
                  <a:lumOff val="40000"/>
                </a:schemeClr>
              </a:solidFill>
              <a:ln>
                <a:noFill/>
              </a:ln>
            </p:spPr>
            <p:txBody>
              <a:bodyPr vert="horz" wrap="square" lIns="91440" tIns="45720" rIns="91440" bIns="45720" numCol="1" anchor="t" anchorCtr="0" compatLnSpc="1"/>
              <a:lstStyle/>
              <a:p>
                <a:endParaRPr lang="id-ID">
                  <a:cs typeface="+mn-ea"/>
                  <a:sym typeface="+mn-lt"/>
                </a:endParaRPr>
              </a:p>
            </p:txBody>
          </p:sp>
          <p:sp>
            <p:nvSpPr>
              <p:cNvPr id="95" name="Freeform 62"/>
              <p:cNvSpPr/>
              <p:nvPr/>
            </p:nvSpPr>
            <p:spPr bwMode="auto">
              <a:xfrm>
                <a:off x="3617914" y="1661479"/>
                <a:ext cx="376238" cy="3456621"/>
              </a:xfrm>
              <a:custGeom>
                <a:avLst/>
                <a:gdLst>
                  <a:gd name="T0" fmla="*/ 0 w 99"/>
                  <a:gd name="T1" fmla="*/ 0 h 718"/>
                  <a:gd name="T2" fmla="*/ 0 w 99"/>
                  <a:gd name="T3" fmla="*/ 673 h 718"/>
                  <a:gd name="T4" fmla="*/ 15 w 99"/>
                  <a:gd name="T5" fmla="*/ 701 h 718"/>
                  <a:gd name="T6" fmla="*/ 34 w 99"/>
                  <a:gd name="T7" fmla="*/ 713 h 718"/>
                  <a:gd name="T8" fmla="*/ 65 w 99"/>
                  <a:gd name="T9" fmla="*/ 713 h 718"/>
                  <a:gd name="T10" fmla="*/ 84 w 99"/>
                  <a:gd name="T11" fmla="*/ 701 h 718"/>
                  <a:gd name="T12" fmla="*/ 99 w 99"/>
                  <a:gd name="T13" fmla="*/ 673 h 718"/>
                  <a:gd name="T14" fmla="*/ 99 w 99"/>
                  <a:gd name="T15" fmla="*/ 0 h 718"/>
                  <a:gd name="T16" fmla="*/ 0 w 99"/>
                  <a:gd name="T17"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718">
                    <a:moveTo>
                      <a:pt x="0" y="0"/>
                    </a:moveTo>
                    <a:cubicBezTo>
                      <a:pt x="0" y="673"/>
                      <a:pt x="0" y="673"/>
                      <a:pt x="0" y="673"/>
                    </a:cubicBezTo>
                    <a:cubicBezTo>
                      <a:pt x="0" y="683"/>
                      <a:pt x="7" y="695"/>
                      <a:pt x="15" y="701"/>
                    </a:cubicBezTo>
                    <a:cubicBezTo>
                      <a:pt x="34" y="713"/>
                      <a:pt x="34" y="713"/>
                      <a:pt x="34" y="713"/>
                    </a:cubicBezTo>
                    <a:cubicBezTo>
                      <a:pt x="43" y="718"/>
                      <a:pt x="57" y="718"/>
                      <a:pt x="65" y="713"/>
                    </a:cubicBezTo>
                    <a:cubicBezTo>
                      <a:pt x="84" y="701"/>
                      <a:pt x="84" y="701"/>
                      <a:pt x="84" y="701"/>
                    </a:cubicBezTo>
                    <a:cubicBezTo>
                      <a:pt x="92" y="695"/>
                      <a:pt x="99" y="683"/>
                      <a:pt x="99" y="673"/>
                    </a:cubicBezTo>
                    <a:cubicBezTo>
                      <a:pt x="99" y="0"/>
                      <a:pt x="99" y="0"/>
                      <a:pt x="99" y="0"/>
                    </a:cubicBezTo>
                    <a:lnTo>
                      <a:pt x="0" y="0"/>
                    </a:lnTo>
                    <a:close/>
                  </a:path>
                </a:pathLst>
              </a:custGeom>
              <a:solidFill>
                <a:schemeClr val="accent4"/>
              </a:solidFill>
              <a:ln>
                <a:noFill/>
              </a:ln>
            </p:spPr>
            <p:txBody>
              <a:bodyPr vert="horz" wrap="square" lIns="91440" tIns="45720" rIns="91440" bIns="45720" numCol="1" anchor="t" anchorCtr="0" compatLnSpc="1"/>
              <a:lstStyle/>
              <a:p>
                <a:endParaRPr lang="id-ID">
                  <a:cs typeface="+mn-ea"/>
                  <a:sym typeface="+mn-lt"/>
                </a:endParaRPr>
              </a:p>
            </p:txBody>
          </p:sp>
          <p:sp>
            <p:nvSpPr>
              <p:cNvPr id="96" name="Freeform 63"/>
              <p:cNvSpPr/>
              <p:nvPr/>
            </p:nvSpPr>
            <p:spPr bwMode="auto">
              <a:xfrm>
                <a:off x="3994150" y="1661479"/>
                <a:ext cx="374651" cy="3456621"/>
              </a:xfrm>
              <a:custGeom>
                <a:avLst/>
                <a:gdLst>
                  <a:gd name="T0" fmla="*/ 0 w 99"/>
                  <a:gd name="T1" fmla="*/ 0 h 718"/>
                  <a:gd name="T2" fmla="*/ 0 w 99"/>
                  <a:gd name="T3" fmla="*/ 673 h 718"/>
                  <a:gd name="T4" fmla="*/ 15 w 99"/>
                  <a:gd name="T5" fmla="*/ 701 h 718"/>
                  <a:gd name="T6" fmla="*/ 35 w 99"/>
                  <a:gd name="T7" fmla="*/ 713 h 718"/>
                  <a:gd name="T8" fmla="*/ 65 w 99"/>
                  <a:gd name="T9" fmla="*/ 713 h 718"/>
                  <a:gd name="T10" fmla="*/ 84 w 99"/>
                  <a:gd name="T11" fmla="*/ 701 h 718"/>
                  <a:gd name="T12" fmla="*/ 99 w 99"/>
                  <a:gd name="T13" fmla="*/ 673 h 718"/>
                  <a:gd name="T14" fmla="*/ 99 w 99"/>
                  <a:gd name="T15" fmla="*/ 0 h 718"/>
                  <a:gd name="T16" fmla="*/ 0 w 99"/>
                  <a:gd name="T17"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718">
                    <a:moveTo>
                      <a:pt x="0" y="0"/>
                    </a:moveTo>
                    <a:cubicBezTo>
                      <a:pt x="0" y="673"/>
                      <a:pt x="0" y="673"/>
                      <a:pt x="0" y="673"/>
                    </a:cubicBezTo>
                    <a:cubicBezTo>
                      <a:pt x="0" y="683"/>
                      <a:pt x="7" y="695"/>
                      <a:pt x="15" y="701"/>
                    </a:cubicBezTo>
                    <a:cubicBezTo>
                      <a:pt x="35" y="713"/>
                      <a:pt x="35" y="713"/>
                      <a:pt x="35" y="713"/>
                    </a:cubicBezTo>
                    <a:cubicBezTo>
                      <a:pt x="43" y="718"/>
                      <a:pt x="57" y="718"/>
                      <a:pt x="65" y="713"/>
                    </a:cubicBezTo>
                    <a:cubicBezTo>
                      <a:pt x="84" y="701"/>
                      <a:pt x="84" y="701"/>
                      <a:pt x="84" y="701"/>
                    </a:cubicBezTo>
                    <a:cubicBezTo>
                      <a:pt x="93" y="695"/>
                      <a:pt x="99" y="683"/>
                      <a:pt x="99" y="673"/>
                    </a:cubicBezTo>
                    <a:cubicBezTo>
                      <a:pt x="99" y="0"/>
                      <a:pt x="99" y="0"/>
                      <a:pt x="99" y="0"/>
                    </a:cubicBezTo>
                    <a:lnTo>
                      <a:pt x="0" y="0"/>
                    </a:lnTo>
                    <a:close/>
                  </a:path>
                </a:pathLst>
              </a:custGeom>
              <a:solidFill>
                <a:schemeClr val="accent4">
                  <a:lumMod val="75000"/>
                </a:schemeClr>
              </a:solidFill>
              <a:ln>
                <a:noFill/>
              </a:ln>
            </p:spPr>
            <p:txBody>
              <a:bodyPr vert="horz" wrap="square" lIns="91440" tIns="45720" rIns="91440" bIns="45720" numCol="1" anchor="t" anchorCtr="0" compatLnSpc="1"/>
              <a:lstStyle/>
              <a:p>
                <a:endParaRPr lang="id-ID">
                  <a:cs typeface="+mn-ea"/>
                  <a:sym typeface="+mn-lt"/>
                </a:endParaRPr>
              </a:p>
            </p:txBody>
          </p:sp>
          <p:sp>
            <p:nvSpPr>
              <p:cNvPr id="97" name="Freeform 64"/>
              <p:cNvSpPr/>
              <p:nvPr/>
            </p:nvSpPr>
            <p:spPr bwMode="auto">
              <a:xfrm>
                <a:off x="3243263" y="4445000"/>
                <a:ext cx="374650" cy="673100"/>
              </a:xfrm>
              <a:custGeom>
                <a:avLst/>
                <a:gdLst>
                  <a:gd name="T0" fmla="*/ 0 w 99"/>
                  <a:gd name="T1" fmla="*/ 0 h 179"/>
                  <a:gd name="T2" fmla="*/ 0 w 99"/>
                  <a:gd name="T3" fmla="*/ 134 h 179"/>
                  <a:gd name="T4" fmla="*/ 15 w 99"/>
                  <a:gd name="T5" fmla="*/ 162 h 179"/>
                  <a:gd name="T6" fmla="*/ 34 w 99"/>
                  <a:gd name="T7" fmla="*/ 174 h 179"/>
                  <a:gd name="T8" fmla="*/ 65 w 99"/>
                  <a:gd name="T9" fmla="*/ 174 h 179"/>
                  <a:gd name="T10" fmla="*/ 84 w 99"/>
                  <a:gd name="T11" fmla="*/ 162 h 179"/>
                  <a:gd name="T12" fmla="*/ 99 w 99"/>
                  <a:gd name="T13" fmla="*/ 134 h 179"/>
                  <a:gd name="T14" fmla="*/ 99 w 99"/>
                  <a:gd name="T15" fmla="*/ 0 h 179"/>
                  <a:gd name="T16" fmla="*/ 0 w 99"/>
                  <a:gd name="T1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79">
                    <a:moveTo>
                      <a:pt x="0" y="0"/>
                    </a:moveTo>
                    <a:cubicBezTo>
                      <a:pt x="0" y="134"/>
                      <a:pt x="0" y="134"/>
                      <a:pt x="0" y="134"/>
                    </a:cubicBezTo>
                    <a:cubicBezTo>
                      <a:pt x="0" y="144"/>
                      <a:pt x="7" y="156"/>
                      <a:pt x="15" y="162"/>
                    </a:cubicBezTo>
                    <a:cubicBezTo>
                      <a:pt x="34" y="174"/>
                      <a:pt x="34" y="174"/>
                      <a:pt x="34" y="174"/>
                    </a:cubicBezTo>
                    <a:cubicBezTo>
                      <a:pt x="43" y="179"/>
                      <a:pt x="56" y="179"/>
                      <a:pt x="65" y="174"/>
                    </a:cubicBezTo>
                    <a:cubicBezTo>
                      <a:pt x="84" y="162"/>
                      <a:pt x="84" y="162"/>
                      <a:pt x="84" y="162"/>
                    </a:cubicBezTo>
                    <a:cubicBezTo>
                      <a:pt x="92" y="156"/>
                      <a:pt x="99" y="144"/>
                      <a:pt x="99" y="134"/>
                    </a:cubicBezTo>
                    <a:cubicBezTo>
                      <a:pt x="99" y="0"/>
                      <a:pt x="99" y="0"/>
                      <a:pt x="99" y="0"/>
                    </a:cubicBezTo>
                    <a:lnTo>
                      <a:pt x="0" y="0"/>
                    </a:lnTo>
                    <a:close/>
                  </a:path>
                </a:pathLst>
              </a:custGeom>
              <a:solidFill>
                <a:schemeClr val="accent4">
                  <a:lumMod val="60000"/>
                  <a:lumOff val="40000"/>
                </a:schemeClr>
              </a:solidFill>
              <a:ln>
                <a:noFill/>
              </a:ln>
            </p:spPr>
            <p:txBody>
              <a:bodyPr vert="horz" wrap="square" lIns="91440" tIns="45720" rIns="91440" bIns="45720" numCol="1" anchor="t" anchorCtr="0" compatLnSpc="1"/>
              <a:lstStyle/>
              <a:p>
                <a:endParaRPr lang="id-ID">
                  <a:cs typeface="+mn-ea"/>
                  <a:sym typeface="+mn-lt"/>
                </a:endParaRPr>
              </a:p>
            </p:txBody>
          </p:sp>
          <p:sp>
            <p:nvSpPr>
              <p:cNvPr id="98" name="Freeform 65"/>
              <p:cNvSpPr/>
              <p:nvPr/>
            </p:nvSpPr>
            <p:spPr bwMode="auto">
              <a:xfrm>
                <a:off x="3617913" y="4445000"/>
                <a:ext cx="376238" cy="673100"/>
              </a:xfrm>
              <a:custGeom>
                <a:avLst/>
                <a:gdLst>
                  <a:gd name="T0" fmla="*/ 0 w 99"/>
                  <a:gd name="T1" fmla="*/ 0 h 179"/>
                  <a:gd name="T2" fmla="*/ 0 w 99"/>
                  <a:gd name="T3" fmla="*/ 134 h 179"/>
                  <a:gd name="T4" fmla="*/ 15 w 99"/>
                  <a:gd name="T5" fmla="*/ 162 h 179"/>
                  <a:gd name="T6" fmla="*/ 34 w 99"/>
                  <a:gd name="T7" fmla="*/ 174 h 179"/>
                  <a:gd name="T8" fmla="*/ 65 w 99"/>
                  <a:gd name="T9" fmla="*/ 174 h 179"/>
                  <a:gd name="T10" fmla="*/ 84 w 99"/>
                  <a:gd name="T11" fmla="*/ 162 h 179"/>
                  <a:gd name="T12" fmla="*/ 99 w 99"/>
                  <a:gd name="T13" fmla="*/ 134 h 179"/>
                  <a:gd name="T14" fmla="*/ 99 w 99"/>
                  <a:gd name="T15" fmla="*/ 0 h 179"/>
                  <a:gd name="T16" fmla="*/ 0 w 99"/>
                  <a:gd name="T1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79">
                    <a:moveTo>
                      <a:pt x="0" y="0"/>
                    </a:moveTo>
                    <a:cubicBezTo>
                      <a:pt x="0" y="134"/>
                      <a:pt x="0" y="134"/>
                      <a:pt x="0" y="134"/>
                    </a:cubicBezTo>
                    <a:cubicBezTo>
                      <a:pt x="0" y="144"/>
                      <a:pt x="7" y="156"/>
                      <a:pt x="15" y="162"/>
                    </a:cubicBezTo>
                    <a:cubicBezTo>
                      <a:pt x="34" y="174"/>
                      <a:pt x="34" y="174"/>
                      <a:pt x="34" y="174"/>
                    </a:cubicBezTo>
                    <a:cubicBezTo>
                      <a:pt x="43" y="179"/>
                      <a:pt x="57" y="179"/>
                      <a:pt x="65" y="174"/>
                    </a:cubicBezTo>
                    <a:cubicBezTo>
                      <a:pt x="84" y="162"/>
                      <a:pt x="84" y="162"/>
                      <a:pt x="84" y="162"/>
                    </a:cubicBezTo>
                    <a:cubicBezTo>
                      <a:pt x="92" y="156"/>
                      <a:pt x="99" y="144"/>
                      <a:pt x="99" y="134"/>
                    </a:cubicBezTo>
                    <a:cubicBezTo>
                      <a:pt x="99" y="0"/>
                      <a:pt x="99" y="0"/>
                      <a:pt x="99" y="0"/>
                    </a:cubicBezTo>
                    <a:lnTo>
                      <a:pt x="0" y="0"/>
                    </a:lnTo>
                    <a:close/>
                  </a:path>
                </a:pathLst>
              </a:custGeom>
              <a:solidFill>
                <a:schemeClr val="accent4"/>
              </a:solidFill>
              <a:ln>
                <a:noFill/>
              </a:ln>
            </p:spPr>
            <p:txBody>
              <a:bodyPr vert="horz" wrap="square" lIns="91440" tIns="45720" rIns="91440" bIns="45720" numCol="1" anchor="t" anchorCtr="0" compatLnSpc="1"/>
              <a:lstStyle/>
              <a:p>
                <a:endParaRPr lang="id-ID">
                  <a:cs typeface="+mn-ea"/>
                  <a:sym typeface="+mn-lt"/>
                </a:endParaRPr>
              </a:p>
            </p:txBody>
          </p:sp>
          <p:sp>
            <p:nvSpPr>
              <p:cNvPr id="99" name="Freeform 66"/>
              <p:cNvSpPr/>
              <p:nvPr/>
            </p:nvSpPr>
            <p:spPr bwMode="auto">
              <a:xfrm>
                <a:off x="3994151" y="4445000"/>
                <a:ext cx="374650" cy="673100"/>
              </a:xfrm>
              <a:custGeom>
                <a:avLst/>
                <a:gdLst>
                  <a:gd name="T0" fmla="*/ 0 w 99"/>
                  <a:gd name="T1" fmla="*/ 0 h 179"/>
                  <a:gd name="T2" fmla="*/ 0 w 99"/>
                  <a:gd name="T3" fmla="*/ 134 h 179"/>
                  <a:gd name="T4" fmla="*/ 15 w 99"/>
                  <a:gd name="T5" fmla="*/ 162 h 179"/>
                  <a:gd name="T6" fmla="*/ 35 w 99"/>
                  <a:gd name="T7" fmla="*/ 174 h 179"/>
                  <a:gd name="T8" fmla="*/ 65 w 99"/>
                  <a:gd name="T9" fmla="*/ 174 h 179"/>
                  <a:gd name="T10" fmla="*/ 84 w 99"/>
                  <a:gd name="T11" fmla="*/ 162 h 179"/>
                  <a:gd name="T12" fmla="*/ 99 w 99"/>
                  <a:gd name="T13" fmla="*/ 134 h 179"/>
                  <a:gd name="T14" fmla="*/ 99 w 99"/>
                  <a:gd name="T15" fmla="*/ 0 h 179"/>
                  <a:gd name="T16" fmla="*/ 0 w 99"/>
                  <a:gd name="T1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79">
                    <a:moveTo>
                      <a:pt x="0" y="0"/>
                    </a:moveTo>
                    <a:cubicBezTo>
                      <a:pt x="0" y="134"/>
                      <a:pt x="0" y="134"/>
                      <a:pt x="0" y="134"/>
                    </a:cubicBezTo>
                    <a:cubicBezTo>
                      <a:pt x="0" y="144"/>
                      <a:pt x="7" y="156"/>
                      <a:pt x="15" y="162"/>
                    </a:cubicBezTo>
                    <a:cubicBezTo>
                      <a:pt x="35" y="174"/>
                      <a:pt x="35" y="174"/>
                      <a:pt x="35" y="174"/>
                    </a:cubicBezTo>
                    <a:cubicBezTo>
                      <a:pt x="43" y="179"/>
                      <a:pt x="57" y="179"/>
                      <a:pt x="65" y="174"/>
                    </a:cubicBezTo>
                    <a:cubicBezTo>
                      <a:pt x="84" y="162"/>
                      <a:pt x="84" y="162"/>
                      <a:pt x="84" y="162"/>
                    </a:cubicBezTo>
                    <a:cubicBezTo>
                      <a:pt x="93" y="156"/>
                      <a:pt x="99" y="144"/>
                      <a:pt x="99" y="134"/>
                    </a:cubicBezTo>
                    <a:cubicBezTo>
                      <a:pt x="99" y="0"/>
                      <a:pt x="99" y="0"/>
                      <a:pt x="99" y="0"/>
                    </a:cubicBezTo>
                    <a:lnTo>
                      <a:pt x="0" y="0"/>
                    </a:lnTo>
                    <a:close/>
                  </a:path>
                </a:pathLst>
              </a:custGeom>
              <a:solidFill>
                <a:schemeClr val="accent4">
                  <a:lumMod val="75000"/>
                </a:schemeClr>
              </a:solidFill>
              <a:ln>
                <a:noFill/>
              </a:ln>
            </p:spPr>
            <p:txBody>
              <a:bodyPr vert="horz" wrap="square" lIns="91440" tIns="45720" rIns="91440" bIns="45720" numCol="1" anchor="t" anchorCtr="0" compatLnSpc="1"/>
              <a:lstStyle/>
              <a:p>
                <a:endParaRPr lang="id-ID">
                  <a:cs typeface="+mn-ea"/>
                  <a:sym typeface="+mn-lt"/>
                </a:endParaRPr>
              </a:p>
            </p:txBody>
          </p:sp>
          <p:sp>
            <p:nvSpPr>
              <p:cNvPr id="100" name="Freeform 67"/>
              <p:cNvSpPr/>
              <p:nvPr/>
            </p:nvSpPr>
            <p:spPr bwMode="auto">
              <a:xfrm>
                <a:off x="3614738" y="5854700"/>
                <a:ext cx="385763" cy="492125"/>
              </a:xfrm>
              <a:custGeom>
                <a:avLst/>
                <a:gdLst>
                  <a:gd name="T0" fmla="*/ 51 w 102"/>
                  <a:gd name="T1" fmla="*/ 0 h 131"/>
                  <a:gd name="T2" fmla="*/ 0 w 102"/>
                  <a:gd name="T3" fmla="*/ 6 h 131"/>
                  <a:gd name="T4" fmla="*/ 51 w 102"/>
                  <a:gd name="T5" fmla="*/ 131 h 131"/>
                  <a:gd name="T6" fmla="*/ 102 w 102"/>
                  <a:gd name="T7" fmla="*/ 6 h 131"/>
                  <a:gd name="T8" fmla="*/ 51 w 102"/>
                  <a:gd name="T9" fmla="*/ 0 h 131"/>
                </a:gdLst>
                <a:ahLst/>
                <a:cxnLst>
                  <a:cxn ang="0">
                    <a:pos x="T0" y="T1"/>
                  </a:cxn>
                  <a:cxn ang="0">
                    <a:pos x="T2" y="T3"/>
                  </a:cxn>
                  <a:cxn ang="0">
                    <a:pos x="T4" y="T5"/>
                  </a:cxn>
                  <a:cxn ang="0">
                    <a:pos x="T6" y="T7"/>
                  </a:cxn>
                  <a:cxn ang="0">
                    <a:pos x="T8" y="T9"/>
                  </a:cxn>
                </a:cxnLst>
                <a:rect l="0" t="0" r="r" b="b"/>
                <a:pathLst>
                  <a:path w="102" h="131">
                    <a:moveTo>
                      <a:pt x="51" y="0"/>
                    </a:moveTo>
                    <a:cubicBezTo>
                      <a:pt x="33" y="0"/>
                      <a:pt x="16" y="2"/>
                      <a:pt x="0" y="6"/>
                    </a:cubicBezTo>
                    <a:cubicBezTo>
                      <a:pt x="51" y="131"/>
                      <a:pt x="51" y="131"/>
                      <a:pt x="51" y="131"/>
                    </a:cubicBezTo>
                    <a:cubicBezTo>
                      <a:pt x="102" y="6"/>
                      <a:pt x="102" y="6"/>
                      <a:pt x="102" y="6"/>
                    </a:cubicBezTo>
                    <a:cubicBezTo>
                      <a:pt x="85" y="2"/>
                      <a:pt x="68" y="0"/>
                      <a:pt x="51" y="0"/>
                    </a:cubicBezTo>
                    <a:close/>
                  </a:path>
                </a:pathLst>
              </a:custGeom>
              <a:solidFill>
                <a:srgbClr val="663300"/>
              </a:solidFill>
              <a:ln>
                <a:noFill/>
              </a:ln>
            </p:spPr>
            <p:txBody>
              <a:bodyPr vert="horz" wrap="square" lIns="91440" tIns="45720" rIns="91440" bIns="45720" numCol="1" anchor="t" anchorCtr="0" compatLnSpc="1"/>
              <a:lstStyle/>
              <a:p>
                <a:endParaRPr lang="id-ID">
                  <a:cs typeface="+mn-ea"/>
                  <a:sym typeface="+mn-lt"/>
                </a:endParaRPr>
              </a:p>
            </p:txBody>
          </p:sp>
        </p:grpSp>
        <p:sp>
          <p:nvSpPr>
            <p:cNvPr id="91" name="Freeform 89"/>
            <p:cNvSpPr/>
            <p:nvPr/>
          </p:nvSpPr>
          <p:spPr>
            <a:xfrm flipH="1">
              <a:off x="5417216" y="2913738"/>
              <a:ext cx="1024606" cy="394498"/>
            </a:xfrm>
            <a:custGeom>
              <a:avLst/>
              <a:gdLst>
                <a:gd name="connsiteX0" fmla="*/ 583250 w 1024606"/>
                <a:gd name="connsiteY0" fmla="*/ 0 h 394498"/>
                <a:gd name="connsiteX1" fmla="*/ 1024606 w 1024606"/>
                <a:gd name="connsiteY1" fmla="*/ 0 h 394498"/>
                <a:gd name="connsiteX2" fmla="*/ 1024606 w 1024606"/>
                <a:gd name="connsiteY2" fmla="*/ 15312 h 394498"/>
                <a:gd name="connsiteX3" fmla="*/ 1016263 w 1024606"/>
                <a:gd name="connsiteY3" fmla="*/ 15312 h 394498"/>
                <a:gd name="connsiteX4" fmla="*/ 733496 w 1024606"/>
                <a:gd name="connsiteY4" fmla="*/ 394498 h 394498"/>
                <a:gd name="connsiteX5" fmla="*/ 0 w 1024606"/>
                <a:gd name="connsiteY5" fmla="*/ 394498 h 394498"/>
                <a:gd name="connsiteX6" fmla="*/ 582488 w 1024606"/>
                <a:gd name="connsiteY6" fmla="*/ 4232 h 394498"/>
                <a:gd name="connsiteX7" fmla="*/ 583251 w 1024606"/>
                <a:gd name="connsiteY7" fmla="*/ 4232 h 39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24606" h="394498">
                  <a:moveTo>
                    <a:pt x="583250" y="0"/>
                  </a:moveTo>
                  <a:lnTo>
                    <a:pt x="1024606" y="0"/>
                  </a:lnTo>
                  <a:lnTo>
                    <a:pt x="1024606" y="15312"/>
                  </a:lnTo>
                  <a:cubicBezTo>
                    <a:pt x="1024606" y="15312"/>
                    <a:pt x="1016263" y="15312"/>
                    <a:pt x="1016263" y="15312"/>
                  </a:cubicBezTo>
                  <a:lnTo>
                    <a:pt x="733496" y="394498"/>
                  </a:lnTo>
                  <a:lnTo>
                    <a:pt x="0" y="394498"/>
                  </a:lnTo>
                  <a:lnTo>
                    <a:pt x="582488" y="4232"/>
                  </a:lnTo>
                  <a:lnTo>
                    <a:pt x="583251" y="4232"/>
                  </a:lnTo>
                  <a:close/>
                </a:path>
              </a:pathLst>
            </a:custGeom>
            <a:solidFill>
              <a:schemeClr val="accent4">
                <a:lumMod val="50000"/>
              </a:schemeClr>
            </a:solidFill>
            <a:ln w="12700" cap="flat">
              <a:noFill/>
              <a:miter lim="400000"/>
            </a:ln>
            <a:effectLst/>
          </p:spPr>
          <p:txBody>
            <a:bodyPr wrap="square" lIns="28575" tIns="28575" rIns="28575" bIns="28575" numCol="1" anchor="ctr">
              <a:noAutofit/>
            </a:bodyPr>
            <a:lstStyle/>
            <a:p>
              <a:pPr lvl="0">
                <a:defRPr sz="3200">
                  <a:solidFill>
                    <a:srgbClr val="FFFFFF"/>
                  </a:solidFill>
                  <a:latin typeface="Helvetica Light"/>
                  <a:ea typeface="Helvetica Light"/>
                  <a:cs typeface="Helvetica Light"/>
                  <a:sym typeface="Helvetica Light"/>
                </a:defRPr>
              </a:pPr>
              <a:endParaRPr sz="2400">
                <a:cs typeface="+mn-ea"/>
                <a:sym typeface="+mn-lt"/>
              </a:endParaRPr>
            </a:p>
          </p:txBody>
        </p:sp>
        <p:sp>
          <p:nvSpPr>
            <p:cNvPr id="92" name="Freeform 96"/>
            <p:cNvSpPr/>
            <p:nvPr/>
          </p:nvSpPr>
          <p:spPr>
            <a:xfrm flipH="1">
              <a:off x="5403333" y="55571"/>
              <a:ext cx="442118" cy="2858166"/>
            </a:xfrm>
            <a:custGeom>
              <a:avLst/>
              <a:gdLst>
                <a:gd name="connsiteX0" fmla="*/ 442118 w 442118"/>
                <a:gd name="connsiteY0" fmla="*/ 0 h 2858166"/>
                <a:gd name="connsiteX1" fmla="*/ 442118 w 442118"/>
                <a:gd name="connsiteY1" fmla="*/ 2858166 h 2858166"/>
                <a:gd name="connsiteX2" fmla="*/ 754 w 442118"/>
                <a:gd name="connsiteY2" fmla="*/ 2858166 h 2858166"/>
                <a:gd name="connsiteX3" fmla="*/ 0 w 442118"/>
                <a:gd name="connsiteY3" fmla="*/ 442094 h 2858166"/>
              </a:gdLst>
              <a:ahLst/>
              <a:cxnLst>
                <a:cxn ang="0">
                  <a:pos x="connsiteX0" y="connsiteY0"/>
                </a:cxn>
                <a:cxn ang="0">
                  <a:pos x="connsiteX1" y="connsiteY1"/>
                </a:cxn>
                <a:cxn ang="0">
                  <a:pos x="connsiteX2" y="connsiteY2"/>
                </a:cxn>
                <a:cxn ang="0">
                  <a:pos x="connsiteX3" y="connsiteY3"/>
                </a:cxn>
              </a:cxnLst>
              <a:rect l="l" t="t" r="r" b="b"/>
              <a:pathLst>
                <a:path w="442118" h="2858166">
                  <a:moveTo>
                    <a:pt x="442118" y="0"/>
                  </a:moveTo>
                  <a:lnTo>
                    <a:pt x="442118" y="2858166"/>
                  </a:lnTo>
                  <a:lnTo>
                    <a:pt x="754" y="2858166"/>
                  </a:lnTo>
                  <a:lnTo>
                    <a:pt x="0" y="442094"/>
                  </a:lnTo>
                  <a:close/>
                </a:path>
              </a:pathLst>
            </a:custGeom>
            <a:solidFill>
              <a:schemeClr val="accent4"/>
            </a:solidFill>
            <a:ln w="12700" cap="flat">
              <a:noFill/>
              <a:miter lim="400000"/>
            </a:ln>
            <a:effectLst/>
          </p:spPr>
          <p:txBody>
            <a:bodyPr wrap="square" lIns="28575" tIns="28575" rIns="28575" bIns="28575" numCol="1" anchor="ctr">
              <a:noAutofit/>
            </a:bodyPr>
            <a:lstStyle/>
            <a:p>
              <a:pPr lvl="0">
                <a:defRPr sz="3200">
                  <a:solidFill>
                    <a:srgbClr val="FFFFFF"/>
                  </a:solidFill>
                  <a:latin typeface="Helvetica Light"/>
                  <a:ea typeface="Helvetica Light"/>
                  <a:cs typeface="Helvetica Light"/>
                  <a:sym typeface="Helvetica Light"/>
                </a:defRPr>
              </a:pPr>
              <a:endParaRPr sz="2400">
                <a:cs typeface="+mn-ea"/>
                <a:sym typeface="+mn-lt"/>
              </a:endParaRPr>
            </a:p>
          </p:txBody>
        </p:sp>
      </p:grpSp>
      <p:grpSp>
        <p:nvGrpSpPr>
          <p:cNvPr id="101" name="Group 70"/>
          <p:cNvGrpSpPr/>
          <p:nvPr/>
        </p:nvGrpSpPr>
        <p:grpSpPr>
          <a:xfrm>
            <a:off x="1563902" y="1813808"/>
            <a:ext cx="3214963" cy="1022774"/>
            <a:chOff x="2104342" y="2815365"/>
            <a:chExt cx="4286617" cy="1363699"/>
          </a:xfrm>
        </p:grpSpPr>
        <p:sp>
          <p:nvSpPr>
            <p:cNvPr id="102" name="Oval 71"/>
            <p:cNvSpPr/>
            <p:nvPr/>
          </p:nvSpPr>
          <p:spPr>
            <a:xfrm>
              <a:off x="2757941" y="2877577"/>
              <a:ext cx="101706" cy="101706"/>
            </a:xfrm>
            <a:prstGeom prst="ellipse">
              <a:avLst/>
            </a:prstGeom>
            <a:solidFill>
              <a:srgbClr val="3D37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350">
                <a:cs typeface="+mn-ea"/>
                <a:sym typeface="+mn-lt"/>
              </a:endParaRPr>
            </a:p>
          </p:txBody>
        </p:sp>
        <p:sp>
          <p:nvSpPr>
            <p:cNvPr id="103" name="Arc 72"/>
            <p:cNvSpPr/>
            <p:nvPr/>
          </p:nvSpPr>
          <p:spPr>
            <a:xfrm rot="152113" flipH="1">
              <a:off x="2104342" y="2815365"/>
              <a:ext cx="4286617" cy="1363699"/>
            </a:xfrm>
            <a:prstGeom prst="arc">
              <a:avLst>
                <a:gd name="adj1" fmla="val 12596661"/>
                <a:gd name="adj2" fmla="val 20489397"/>
              </a:avLst>
            </a:prstGeom>
            <a:ln w="12700">
              <a:solidFill>
                <a:srgbClr val="3D3743"/>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bg-BG" sz="1350">
                <a:cs typeface="+mn-ea"/>
                <a:sym typeface="+mn-lt"/>
              </a:endParaRPr>
            </a:p>
          </p:txBody>
        </p:sp>
      </p:grpSp>
      <p:grpSp>
        <p:nvGrpSpPr>
          <p:cNvPr id="104" name="Group 73"/>
          <p:cNvGrpSpPr/>
          <p:nvPr/>
        </p:nvGrpSpPr>
        <p:grpSpPr>
          <a:xfrm>
            <a:off x="1356590" y="1588187"/>
            <a:ext cx="612482" cy="612482"/>
            <a:chOff x="1871467" y="2541432"/>
            <a:chExt cx="816642" cy="816643"/>
          </a:xfrm>
        </p:grpSpPr>
        <p:sp>
          <p:nvSpPr>
            <p:cNvPr id="105" name="Oval 74"/>
            <p:cNvSpPr/>
            <p:nvPr/>
          </p:nvSpPr>
          <p:spPr>
            <a:xfrm>
              <a:off x="1871467" y="2541432"/>
              <a:ext cx="816642" cy="81664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350">
                <a:solidFill>
                  <a:srgbClr val="EC5368"/>
                </a:solidFill>
                <a:cs typeface="+mn-ea"/>
                <a:sym typeface="+mn-lt"/>
              </a:endParaRPr>
            </a:p>
          </p:txBody>
        </p:sp>
        <p:sp>
          <p:nvSpPr>
            <p:cNvPr id="106" name="AutoShape 60"/>
            <p:cNvSpPr/>
            <p:nvPr/>
          </p:nvSpPr>
          <p:spPr bwMode="auto">
            <a:xfrm>
              <a:off x="2112377" y="2786950"/>
              <a:ext cx="378492" cy="378490"/>
            </a:xfrm>
            <a:custGeom>
              <a:avLst/>
              <a:gdLst>
                <a:gd name="T0" fmla="*/ 197644 w 21600"/>
                <a:gd name="T1" fmla="*/ 197644 h 21592"/>
                <a:gd name="T2" fmla="*/ 197644 w 21600"/>
                <a:gd name="T3" fmla="*/ 197644 h 21592"/>
                <a:gd name="T4" fmla="*/ 197644 w 21600"/>
                <a:gd name="T5" fmla="*/ 197644 h 21592"/>
                <a:gd name="T6" fmla="*/ 197644 w 21600"/>
                <a:gd name="T7" fmla="*/ 197644 h 215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592">
                  <a:moveTo>
                    <a:pt x="16719" y="11484"/>
                  </a:moveTo>
                  <a:cubicBezTo>
                    <a:pt x="16972" y="11823"/>
                    <a:pt x="17102" y="12217"/>
                    <a:pt x="17111" y="12666"/>
                  </a:cubicBezTo>
                  <a:cubicBezTo>
                    <a:pt x="17118" y="13118"/>
                    <a:pt x="16986" y="13503"/>
                    <a:pt x="16719" y="13825"/>
                  </a:cubicBezTo>
                  <a:lnTo>
                    <a:pt x="10660" y="21039"/>
                  </a:lnTo>
                  <a:cubicBezTo>
                    <a:pt x="10393" y="21361"/>
                    <a:pt x="10061" y="21530"/>
                    <a:pt x="9664" y="21548"/>
                  </a:cubicBezTo>
                  <a:cubicBezTo>
                    <a:pt x="9270" y="21568"/>
                    <a:pt x="8950" y="21398"/>
                    <a:pt x="8704" y="21039"/>
                  </a:cubicBezTo>
                  <a:lnTo>
                    <a:pt x="991" y="10768"/>
                  </a:lnTo>
                  <a:cubicBezTo>
                    <a:pt x="721" y="10408"/>
                    <a:pt x="488" y="9960"/>
                    <a:pt x="293" y="9416"/>
                  </a:cubicBezTo>
                  <a:cubicBezTo>
                    <a:pt x="98" y="8878"/>
                    <a:pt x="0" y="8375"/>
                    <a:pt x="0" y="7918"/>
                  </a:cubicBezTo>
                  <a:lnTo>
                    <a:pt x="0" y="1668"/>
                  </a:lnTo>
                  <a:cubicBezTo>
                    <a:pt x="0" y="1216"/>
                    <a:pt x="134" y="825"/>
                    <a:pt x="401" y="497"/>
                  </a:cubicBezTo>
                  <a:cubicBezTo>
                    <a:pt x="671" y="166"/>
                    <a:pt x="1003" y="0"/>
                    <a:pt x="1392" y="0"/>
                  </a:cubicBezTo>
                  <a:lnTo>
                    <a:pt x="6619" y="0"/>
                  </a:lnTo>
                  <a:cubicBezTo>
                    <a:pt x="6811" y="0"/>
                    <a:pt x="7016" y="28"/>
                    <a:pt x="7237" y="83"/>
                  </a:cubicBezTo>
                  <a:cubicBezTo>
                    <a:pt x="7456" y="138"/>
                    <a:pt x="7677" y="224"/>
                    <a:pt x="7899" y="336"/>
                  </a:cubicBezTo>
                  <a:cubicBezTo>
                    <a:pt x="8120" y="451"/>
                    <a:pt x="8332" y="580"/>
                    <a:pt x="8524" y="724"/>
                  </a:cubicBezTo>
                  <a:cubicBezTo>
                    <a:pt x="8719" y="865"/>
                    <a:pt x="8880" y="1021"/>
                    <a:pt x="9005" y="1185"/>
                  </a:cubicBezTo>
                  <a:lnTo>
                    <a:pt x="16719" y="11484"/>
                  </a:lnTo>
                  <a:close/>
                  <a:moveTo>
                    <a:pt x="3603" y="5922"/>
                  </a:moveTo>
                  <a:cubicBezTo>
                    <a:pt x="3964" y="5922"/>
                    <a:pt x="4279" y="5761"/>
                    <a:pt x="4548" y="5441"/>
                  </a:cubicBezTo>
                  <a:cubicBezTo>
                    <a:pt x="4815" y="5116"/>
                    <a:pt x="4952" y="4740"/>
                    <a:pt x="4952" y="4311"/>
                  </a:cubicBezTo>
                  <a:cubicBezTo>
                    <a:pt x="4952" y="3862"/>
                    <a:pt x="4815" y="3477"/>
                    <a:pt x="4548" y="3160"/>
                  </a:cubicBezTo>
                  <a:cubicBezTo>
                    <a:pt x="4281" y="2844"/>
                    <a:pt x="3966" y="2686"/>
                    <a:pt x="3603" y="2686"/>
                  </a:cubicBezTo>
                  <a:cubicBezTo>
                    <a:pt x="3227" y="2686"/>
                    <a:pt x="2908" y="2844"/>
                    <a:pt x="2643" y="3160"/>
                  </a:cubicBezTo>
                  <a:cubicBezTo>
                    <a:pt x="2378" y="3477"/>
                    <a:pt x="2246" y="3862"/>
                    <a:pt x="2246" y="4311"/>
                  </a:cubicBezTo>
                  <a:cubicBezTo>
                    <a:pt x="2246" y="4739"/>
                    <a:pt x="2378" y="5116"/>
                    <a:pt x="2643" y="5441"/>
                  </a:cubicBezTo>
                  <a:cubicBezTo>
                    <a:pt x="2905" y="5761"/>
                    <a:pt x="3225" y="5922"/>
                    <a:pt x="3603" y="5922"/>
                  </a:cubicBezTo>
                  <a:moveTo>
                    <a:pt x="21198" y="11510"/>
                  </a:moveTo>
                  <a:cubicBezTo>
                    <a:pt x="21465" y="11852"/>
                    <a:pt x="21599" y="12252"/>
                    <a:pt x="21599" y="12709"/>
                  </a:cubicBezTo>
                  <a:cubicBezTo>
                    <a:pt x="21599" y="13167"/>
                    <a:pt x="21465" y="13558"/>
                    <a:pt x="21198" y="13880"/>
                  </a:cubicBezTo>
                  <a:lnTo>
                    <a:pt x="15163" y="21093"/>
                  </a:lnTo>
                  <a:cubicBezTo>
                    <a:pt x="14896" y="21415"/>
                    <a:pt x="14564" y="21582"/>
                    <a:pt x="14174" y="21591"/>
                  </a:cubicBezTo>
                  <a:cubicBezTo>
                    <a:pt x="13782" y="21600"/>
                    <a:pt x="13450" y="21433"/>
                    <a:pt x="13183" y="21093"/>
                  </a:cubicBezTo>
                  <a:lnTo>
                    <a:pt x="13044" y="20903"/>
                  </a:lnTo>
                  <a:lnTo>
                    <a:pt x="18963" y="13825"/>
                  </a:lnTo>
                  <a:cubicBezTo>
                    <a:pt x="19230" y="13503"/>
                    <a:pt x="19365" y="13118"/>
                    <a:pt x="19360" y="12660"/>
                  </a:cubicBezTo>
                  <a:cubicBezTo>
                    <a:pt x="19355" y="12206"/>
                    <a:pt x="19223" y="11812"/>
                    <a:pt x="18963" y="11484"/>
                  </a:cubicBezTo>
                  <a:lnTo>
                    <a:pt x="11247" y="1185"/>
                  </a:lnTo>
                  <a:cubicBezTo>
                    <a:pt x="11009" y="865"/>
                    <a:pt x="10689" y="604"/>
                    <a:pt x="10282" y="408"/>
                  </a:cubicBezTo>
                  <a:cubicBezTo>
                    <a:pt x="9873" y="210"/>
                    <a:pt x="9484" y="83"/>
                    <a:pt x="9109" y="28"/>
                  </a:cubicBezTo>
                  <a:lnTo>
                    <a:pt x="11112" y="28"/>
                  </a:lnTo>
                  <a:cubicBezTo>
                    <a:pt x="11502" y="28"/>
                    <a:pt x="11935" y="141"/>
                    <a:pt x="12406" y="365"/>
                  </a:cubicBezTo>
                  <a:cubicBezTo>
                    <a:pt x="12878" y="589"/>
                    <a:pt x="13236" y="874"/>
                    <a:pt x="13481" y="1213"/>
                  </a:cubicBezTo>
                  <a:lnTo>
                    <a:pt x="21198" y="11510"/>
                  </a:lnTo>
                  <a:close/>
                </a:path>
              </a:pathLst>
            </a:custGeom>
            <a:solidFill>
              <a:schemeClr val="bg1"/>
            </a:solidFill>
            <a:ln>
              <a:noFill/>
            </a:ln>
            <a:effectLst/>
          </p:spPr>
          <p:txBody>
            <a:bodyPr lIns="28575" tIns="28575" rIns="28575" bIns="28575" anchor="ctr"/>
            <a:lstStyle/>
            <a:p>
              <a:endParaRPr lang="en-US" sz="1350">
                <a:cs typeface="+mn-ea"/>
                <a:sym typeface="+mn-lt"/>
              </a:endParaRPr>
            </a:p>
          </p:txBody>
        </p:sp>
      </p:grpSp>
      <p:grpSp>
        <p:nvGrpSpPr>
          <p:cNvPr id="107" name="Group 76"/>
          <p:cNvGrpSpPr/>
          <p:nvPr/>
        </p:nvGrpSpPr>
        <p:grpSpPr>
          <a:xfrm>
            <a:off x="4615916" y="1805006"/>
            <a:ext cx="3227577" cy="997919"/>
            <a:chOff x="6090031" y="2877577"/>
            <a:chExt cx="4303436" cy="1330558"/>
          </a:xfrm>
        </p:grpSpPr>
        <p:sp>
          <p:nvSpPr>
            <p:cNvPr id="108" name="Oval 78"/>
            <p:cNvSpPr/>
            <p:nvPr/>
          </p:nvSpPr>
          <p:spPr>
            <a:xfrm>
              <a:off x="9175494" y="2898900"/>
              <a:ext cx="101706" cy="101706"/>
            </a:xfrm>
            <a:prstGeom prst="ellipse">
              <a:avLst/>
            </a:prstGeom>
            <a:solidFill>
              <a:srgbClr val="3D37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350">
                <a:cs typeface="+mn-ea"/>
                <a:sym typeface="+mn-lt"/>
              </a:endParaRPr>
            </a:p>
          </p:txBody>
        </p:sp>
        <p:sp>
          <p:nvSpPr>
            <p:cNvPr id="133" name="Arc 79"/>
            <p:cNvSpPr/>
            <p:nvPr/>
          </p:nvSpPr>
          <p:spPr>
            <a:xfrm flipH="1">
              <a:off x="6090031" y="2877577"/>
              <a:ext cx="4303436" cy="1330558"/>
            </a:xfrm>
            <a:prstGeom prst="arc">
              <a:avLst>
                <a:gd name="adj1" fmla="val 12596661"/>
                <a:gd name="adj2" fmla="val 20457581"/>
              </a:avLst>
            </a:prstGeom>
            <a:ln w="12700">
              <a:solidFill>
                <a:srgbClr val="3D3743"/>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bg-BG" sz="1350">
                <a:cs typeface="+mn-ea"/>
                <a:sym typeface="+mn-lt"/>
              </a:endParaRPr>
            </a:p>
          </p:txBody>
        </p:sp>
      </p:grpSp>
      <p:grpSp>
        <p:nvGrpSpPr>
          <p:cNvPr id="134" name="Group 80"/>
          <p:cNvGrpSpPr/>
          <p:nvPr/>
        </p:nvGrpSpPr>
        <p:grpSpPr>
          <a:xfrm>
            <a:off x="7056793" y="1552897"/>
            <a:ext cx="612482" cy="612482"/>
            <a:chOff x="9344533" y="2541432"/>
            <a:chExt cx="816643" cy="816643"/>
          </a:xfrm>
        </p:grpSpPr>
        <p:sp>
          <p:nvSpPr>
            <p:cNvPr id="135" name="Oval 81"/>
            <p:cNvSpPr/>
            <p:nvPr/>
          </p:nvSpPr>
          <p:spPr>
            <a:xfrm>
              <a:off x="9344533" y="2541432"/>
              <a:ext cx="816643" cy="81664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350">
                <a:solidFill>
                  <a:srgbClr val="EC5368"/>
                </a:solidFill>
                <a:cs typeface="+mn-ea"/>
                <a:sym typeface="+mn-lt"/>
              </a:endParaRPr>
            </a:p>
          </p:txBody>
        </p:sp>
        <p:sp>
          <p:nvSpPr>
            <p:cNvPr id="136" name="Freeform 526"/>
            <p:cNvSpPr>
              <a:spLocks noChangeAspect="1" noChangeArrowheads="1"/>
            </p:cNvSpPr>
            <p:nvPr/>
          </p:nvSpPr>
          <p:spPr bwMode="auto">
            <a:xfrm>
              <a:off x="9597064" y="2707433"/>
              <a:ext cx="370080" cy="479758"/>
            </a:xfrm>
            <a:custGeom>
              <a:avLst/>
              <a:gdLst>
                <a:gd name="T0" fmla="*/ 719 w 1222"/>
                <a:gd name="T1" fmla="*/ 1338 h 1581"/>
                <a:gd name="T2" fmla="*/ 686 w 1222"/>
                <a:gd name="T3" fmla="*/ 1221 h 1581"/>
                <a:gd name="T4" fmla="*/ 686 w 1222"/>
                <a:gd name="T5" fmla="*/ 359 h 1581"/>
                <a:gd name="T6" fmla="*/ 719 w 1222"/>
                <a:gd name="T7" fmla="*/ 243 h 1581"/>
                <a:gd name="T8" fmla="*/ 17 w 1222"/>
                <a:gd name="T9" fmla="*/ 460 h 1581"/>
                <a:gd name="T10" fmla="*/ 0 w 1222"/>
                <a:gd name="T11" fmla="*/ 794 h 1581"/>
                <a:gd name="T12" fmla="*/ 17 w 1222"/>
                <a:gd name="T13" fmla="*/ 1120 h 1581"/>
                <a:gd name="T14" fmla="*/ 502 w 1222"/>
                <a:gd name="T15" fmla="*/ 1530 h 1581"/>
                <a:gd name="T16" fmla="*/ 493 w 1222"/>
                <a:gd name="T17" fmla="*/ 1112 h 1581"/>
                <a:gd name="T18" fmla="*/ 284 w 1222"/>
                <a:gd name="T19" fmla="*/ 1120 h 1581"/>
                <a:gd name="T20" fmla="*/ 284 w 1222"/>
                <a:gd name="T21" fmla="*/ 794 h 1581"/>
                <a:gd name="T22" fmla="*/ 284 w 1222"/>
                <a:gd name="T23" fmla="*/ 460 h 1581"/>
                <a:gd name="T24" fmla="*/ 493 w 1222"/>
                <a:gd name="T25" fmla="*/ 468 h 1581"/>
                <a:gd name="T26" fmla="*/ 502 w 1222"/>
                <a:gd name="T27" fmla="*/ 58 h 1581"/>
                <a:gd name="T28" fmla="*/ 17 w 1222"/>
                <a:gd name="T29" fmla="*/ 460 h 1581"/>
                <a:gd name="T30" fmla="*/ 602 w 1222"/>
                <a:gd name="T31" fmla="*/ 911 h 1581"/>
                <a:gd name="T32" fmla="*/ 493 w 1222"/>
                <a:gd name="T33" fmla="*/ 861 h 1581"/>
                <a:gd name="T34" fmla="*/ 543 w 1222"/>
                <a:gd name="T35" fmla="*/ 828 h 1581"/>
                <a:gd name="T36" fmla="*/ 610 w 1222"/>
                <a:gd name="T37" fmla="*/ 778 h 1581"/>
                <a:gd name="T38" fmla="*/ 627 w 1222"/>
                <a:gd name="T39" fmla="*/ 660 h 1581"/>
                <a:gd name="T40" fmla="*/ 476 w 1222"/>
                <a:gd name="T41" fmla="*/ 677 h 1581"/>
                <a:gd name="T42" fmla="*/ 510 w 1222"/>
                <a:gd name="T43" fmla="*/ 736 h 1581"/>
                <a:gd name="T44" fmla="*/ 560 w 1222"/>
                <a:gd name="T45" fmla="*/ 677 h 1581"/>
                <a:gd name="T46" fmla="*/ 585 w 1222"/>
                <a:gd name="T47" fmla="*/ 719 h 1581"/>
                <a:gd name="T48" fmla="*/ 502 w 1222"/>
                <a:gd name="T49" fmla="*/ 803 h 1581"/>
                <a:gd name="T50" fmla="*/ 410 w 1222"/>
                <a:gd name="T51" fmla="*/ 911 h 1581"/>
                <a:gd name="T52" fmla="*/ 819 w 1222"/>
                <a:gd name="T53" fmla="*/ 811 h 1581"/>
                <a:gd name="T54" fmla="*/ 794 w 1222"/>
                <a:gd name="T55" fmla="*/ 635 h 1581"/>
                <a:gd name="T56" fmla="*/ 644 w 1222"/>
                <a:gd name="T57" fmla="*/ 853 h 1581"/>
                <a:gd name="T58" fmla="*/ 744 w 1222"/>
                <a:gd name="T59" fmla="*/ 911 h 1581"/>
                <a:gd name="T60" fmla="*/ 803 w 1222"/>
                <a:gd name="T61" fmla="*/ 853 h 1581"/>
                <a:gd name="T62" fmla="*/ 844 w 1222"/>
                <a:gd name="T63" fmla="*/ 811 h 1581"/>
                <a:gd name="T64" fmla="*/ 786 w 1222"/>
                <a:gd name="T65" fmla="*/ 686 h 1581"/>
                <a:gd name="T66" fmla="*/ 694 w 1222"/>
                <a:gd name="T67" fmla="*/ 811 h 1581"/>
                <a:gd name="T68" fmla="*/ 694 w 1222"/>
                <a:gd name="T69" fmla="*/ 811 h 1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22" h="1581">
                  <a:moveTo>
                    <a:pt x="1221" y="794"/>
                  </a:moveTo>
                  <a:cubicBezTo>
                    <a:pt x="1221" y="1079"/>
                    <a:pt x="995" y="1313"/>
                    <a:pt x="719" y="1338"/>
                  </a:cubicBezTo>
                  <a:cubicBezTo>
                    <a:pt x="719" y="1329"/>
                    <a:pt x="711" y="1313"/>
                    <a:pt x="711" y="1296"/>
                  </a:cubicBezTo>
                  <a:cubicBezTo>
                    <a:pt x="711" y="1296"/>
                    <a:pt x="702" y="1262"/>
                    <a:pt x="686" y="1221"/>
                  </a:cubicBezTo>
                  <a:cubicBezTo>
                    <a:pt x="911" y="1212"/>
                    <a:pt x="1095" y="1028"/>
                    <a:pt x="1095" y="794"/>
                  </a:cubicBezTo>
                  <a:cubicBezTo>
                    <a:pt x="1095" y="560"/>
                    <a:pt x="911" y="368"/>
                    <a:pt x="686" y="359"/>
                  </a:cubicBezTo>
                  <a:cubicBezTo>
                    <a:pt x="702" y="326"/>
                    <a:pt x="711" y="293"/>
                    <a:pt x="711" y="284"/>
                  </a:cubicBezTo>
                  <a:cubicBezTo>
                    <a:pt x="711" y="276"/>
                    <a:pt x="719" y="259"/>
                    <a:pt x="719" y="243"/>
                  </a:cubicBezTo>
                  <a:cubicBezTo>
                    <a:pt x="995" y="267"/>
                    <a:pt x="1221" y="510"/>
                    <a:pt x="1221" y="794"/>
                  </a:cubicBezTo>
                  <a:close/>
                  <a:moveTo>
                    <a:pt x="17" y="460"/>
                  </a:moveTo>
                  <a:cubicBezTo>
                    <a:pt x="8" y="568"/>
                    <a:pt x="0" y="677"/>
                    <a:pt x="0" y="786"/>
                  </a:cubicBezTo>
                  <a:lnTo>
                    <a:pt x="0" y="794"/>
                  </a:lnTo>
                  <a:lnTo>
                    <a:pt x="0" y="803"/>
                  </a:lnTo>
                  <a:cubicBezTo>
                    <a:pt x="0" y="911"/>
                    <a:pt x="8" y="1012"/>
                    <a:pt x="17" y="1120"/>
                  </a:cubicBezTo>
                  <a:cubicBezTo>
                    <a:pt x="42" y="1396"/>
                    <a:pt x="259" y="1580"/>
                    <a:pt x="468" y="1538"/>
                  </a:cubicBezTo>
                  <a:cubicBezTo>
                    <a:pt x="485" y="1530"/>
                    <a:pt x="493" y="1530"/>
                    <a:pt x="502" y="1530"/>
                  </a:cubicBezTo>
                  <a:cubicBezTo>
                    <a:pt x="552" y="1505"/>
                    <a:pt x="594" y="1471"/>
                    <a:pt x="644" y="1438"/>
                  </a:cubicBezTo>
                  <a:cubicBezTo>
                    <a:pt x="702" y="1396"/>
                    <a:pt x="569" y="1070"/>
                    <a:pt x="493" y="1112"/>
                  </a:cubicBezTo>
                  <a:cubicBezTo>
                    <a:pt x="460" y="1129"/>
                    <a:pt x="376" y="1196"/>
                    <a:pt x="343" y="1196"/>
                  </a:cubicBezTo>
                  <a:cubicBezTo>
                    <a:pt x="309" y="1204"/>
                    <a:pt x="293" y="1162"/>
                    <a:pt x="284" y="1120"/>
                  </a:cubicBezTo>
                  <a:cubicBezTo>
                    <a:pt x="276" y="1028"/>
                    <a:pt x="284" y="903"/>
                    <a:pt x="284" y="803"/>
                  </a:cubicBezTo>
                  <a:cubicBezTo>
                    <a:pt x="284" y="794"/>
                    <a:pt x="284" y="794"/>
                    <a:pt x="284" y="794"/>
                  </a:cubicBezTo>
                  <a:cubicBezTo>
                    <a:pt x="284" y="786"/>
                    <a:pt x="284" y="786"/>
                    <a:pt x="284" y="786"/>
                  </a:cubicBezTo>
                  <a:cubicBezTo>
                    <a:pt x="284" y="677"/>
                    <a:pt x="276" y="560"/>
                    <a:pt x="284" y="460"/>
                  </a:cubicBezTo>
                  <a:cubicBezTo>
                    <a:pt x="293" y="426"/>
                    <a:pt x="309" y="385"/>
                    <a:pt x="343" y="385"/>
                  </a:cubicBezTo>
                  <a:cubicBezTo>
                    <a:pt x="376" y="393"/>
                    <a:pt x="460" y="452"/>
                    <a:pt x="493" y="468"/>
                  </a:cubicBezTo>
                  <a:cubicBezTo>
                    <a:pt x="569" y="510"/>
                    <a:pt x="702" y="184"/>
                    <a:pt x="644" y="142"/>
                  </a:cubicBezTo>
                  <a:cubicBezTo>
                    <a:pt x="594" y="117"/>
                    <a:pt x="552" y="75"/>
                    <a:pt x="502" y="58"/>
                  </a:cubicBezTo>
                  <a:cubicBezTo>
                    <a:pt x="493" y="50"/>
                    <a:pt x="485" y="50"/>
                    <a:pt x="468" y="50"/>
                  </a:cubicBezTo>
                  <a:cubicBezTo>
                    <a:pt x="259" y="0"/>
                    <a:pt x="42" y="184"/>
                    <a:pt x="17" y="460"/>
                  </a:cubicBezTo>
                  <a:close/>
                  <a:moveTo>
                    <a:pt x="410" y="911"/>
                  </a:moveTo>
                  <a:cubicBezTo>
                    <a:pt x="602" y="911"/>
                    <a:pt x="602" y="911"/>
                    <a:pt x="602" y="911"/>
                  </a:cubicBezTo>
                  <a:cubicBezTo>
                    <a:pt x="610" y="861"/>
                    <a:pt x="610" y="861"/>
                    <a:pt x="610" y="861"/>
                  </a:cubicBezTo>
                  <a:cubicBezTo>
                    <a:pt x="493" y="861"/>
                    <a:pt x="493" y="861"/>
                    <a:pt x="493" y="861"/>
                  </a:cubicBezTo>
                  <a:cubicBezTo>
                    <a:pt x="493" y="861"/>
                    <a:pt x="502" y="853"/>
                    <a:pt x="510" y="853"/>
                  </a:cubicBezTo>
                  <a:cubicBezTo>
                    <a:pt x="510" y="845"/>
                    <a:pt x="527" y="836"/>
                    <a:pt x="543" y="828"/>
                  </a:cubicBezTo>
                  <a:cubicBezTo>
                    <a:pt x="569" y="811"/>
                    <a:pt x="569" y="811"/>
                    <a:pt x="569" y="811"/>
                  </a:cubicBezTo>
                  <a:cubicBezTo>
                    <a:pt x="585" y="803"/>
                    <a:pt x="602" y="786"/>
                    <a:pt x="610" y="778"/>
                  </a:cubicBezTo>
                  <a:cubicBezTo>
                    <a:pt x="627" y="761"/>
                    <a:pt x="635" y="744"/>
                    <a:pt x="644" y="719"/>
                  </a:cubicBezTo>
                  <a:cubicBezTo>
                    <a:pt x="652" y="694"/>
                    <a:pt x="644" y="677"/>
                    <a:pt x="627" y="660"/>
                  </a:cubicBezTo>
                  <a:cubicBezTo>
                    <a:pt x="619" y="644"/>
                    <a:pt x="594" y="635"/>
                    <a:pt x="569" y="635"/>
                  </a:cubicBezTo>
                  <a:cubicBezTo>
                    <a:pt x="527" y="635"/>
                    <a:pt x="502" y="644"/>
                    <a:pt x="476" y="677"/>
                  </a:cubicBezTo>
                  <a:cubicBezTo>
                    <a:pt x="468" y="686"/>
                    <a:pt x="460" y="711"/>
                    <a:pt x="452" y="736"/>
                  </a:cubicBezTo>
                  <a:cubicBezTo>
                    <a:pt x="510" y="736"/>
                    <a:pt x="510" y="736"/>
                    <a:pt x="510" y="736"/>
                  </a:cubicBezTo>
                  <a:cubicBezTo>
                    <a:pt x="510" y="719"/>
                    <a:pt x="518" y="702"/>
                    <a:pt x="518" y="694"/>
                  </a:cubicBezTo>
                  <a:cubicBezTo>
                    <a:pt x="527" y="686"/>
                    <a:pt x="543" y="677"/>
                    <a:pt x="560" y="677"/>
                  </a:cubicBezTo>
                  <a:cubicBezTo>
                    <a:pt x="569" y="677"/>
                    <a:pt x="577" y="686"/>
                    <a:pt x="585" y="694"/>
                  </a:cubicBezTo>
                  <a:cubicBezTo>
                    <a:pt x="585" y="702"/>
                    <a:pt x="594" y="711"/>
                    <a:pt x="585" y="719"/>
                  </a:cubicBezTo>
                  <a:cubicBezTo>
                    <a:pt x="585" y="736"/>
                    <a:pt x="577" y="744"/>
                    <a:pt x="560" y="761"/>
                  </a:cubicBezTo>
                  <a:cubicBezTo>
                    <a:pt x="552" y="769"/>
                    <a:pt x="535" y="778"/>
                    <a:pt x="502" y="803"/>
                  </a:cubicBezTo>
                  <a:cubicBezTo>
                    <a:pt x="468" y="819"/>
                    <a:pt x="452" y="836"/>
                    <a:pt x="435" y="861"/>
                  </a:cubicBezTo>
                  <a:cubicBezTo>
                    <a:pt x="426" y="878"/>
                    <a:pt x="418" y="895"/>
                    <a:pt x="410" y="911"/>
                  </a:cubicBezTo>
                  <a:close/>
                  <a:moveTo>
                    <a:pt x="844" y="811"/>
                  </a:moveTo>
                  <a:cubicBezTo>
                    <a:pt x="819" y="811"/>
                    <a:pt x="819" y="811"/>
                    <a:pt x="819" y="811"/>
                  </a:cubicBezTo>
                  <a:cubicBezTo>
                    <a:pt x="853" y="635"/>
                    <a:pt x="853" y="635"/>
                    <a:pt x="853" y="635"/>
                  </a:cubicBezTo>
                  <a:cubicBezTo>
                    <a:pt x="794" y="635"/>
                    <a:pt x="794" y="635"/>
                    <a:pt x="794" y="635"/>
                  </a:cubicBezTo>
                  <a:cubicBezTo>
                    <a:pt x="652" y="803"/>
                    <a:pt x="652" y="803"/>
                    <a:pt x="652" y="803"/>
                  </a:cubicBezTo>
                  <a:cubicBezTo>
                    <a:pt x="644" y="853"/>
                    <a:pt x="644" y="853"/>
                    <a:pt x="644" y="853"/>
                  </a:cubicBezTo>
                  <a:cubicBezTo>
                    <a:pt x="753" y="853"/>
                    <a:pt x="753" y="853"/>
                    <a:pt x="753" y="853"/>
                  </a:cubicBezTo>
                  <a:cubicBezTo>
                    <a:pt x="744" y="911"/>
                    <a:pt x="744" y="911"/>
                    <a:pt x="744" y="911"/>
                  </a:cubicBezTo>
                  <a:cubicBezTo>
                    <a:pt x="794" y="911"/>
                    <a:pt x="794" y="911"/>
                    <a:pt x="794" y="911"/>
                  </a:cubicBezTo>
                  <a:cubicBezTo>
                    <a:pt x="803" y="853"/>
                    <a:pt x="803" y="853"/>
                    <a:pt x="803" y="853"/>
                  </a:cubicBezTo>
                  <a:cubicBezTo>
                    <a:pt x="836" y="853"/>
                    <a:pt x="836" y="853"/>
                    <a:pt x="836" y="853"/>
                  </a:cubicBezTo>
                  <a:lnTo>
                    <a:pt x="844" y="811"/>
                  </a:lnTo>
                  <a:close/>
                  <a:moveTo>
                    <a:pt x="694" y="811"/>
                  </a:moveTo>
                  <a:cubicBezTo>
                    <a:pt x="786" y="686"/>
                    <a:pt x="786" y="686"/>
                    <a:pt x="786" y="686"/>
                  </a:cubicBezTo>
                  <a:cubicBezTo>
                    <a:pt x="761" y="811"/>
                    <a:pt x="761" y="811"/>
                    <a:pt x="761" y="811"/>
                  </a:cubicBezTo>
                  <a:lnTo>
                    <a:pt x="694" y="811"/>
                  </a:lnTo>
                  <a:close/>
                  <a:moveTo>
                    <a:pt x="694" y="811"/>
                  </a:moveTo>
                  <a:lnTo>
                    <a:pt x="694" y="811"/>
                  </a:lnTo>
                  <a:close/>
                </a:path>
              </a:pathLst>
            </a:custGeom>
            <a:solidFill>
              <a:schemeClr val="bg1"/>
            </a:solidFill>
            <a:ln>
              <a:noFill/>
            </a:ln>
            <a:effectLst/>
          </p:spPr>
          <p:txBody>
            <a:bodyPr wrap="none" lIns="182838" tIns="91419" rIns="182838" bIns="91419" anchor="ctr"/>
            <a:lstStyle/>
            <a:p>
              <a:pPr>
                <a:defRPr/>
              </a:pPr>
              <a:endParaRPr lang="en-US" dirty="0">
                <a:cs typeface="+mn-ea"/>
                <a:sym typeface="+mn-lt"/>
              </a:endParaRPr>
            </a:p>
          </p:txBody>
        </p:sp>
      </p:grpSp>
      <p:grpSp>
        <p:nvGrpSpPr>
          <p:cNvPr id="137" name="Group 84"/>
          <p:cNvGrpSpPr/>
          <p:nvPr/>
        </p:nvGrpSpPr>
        <p:grpSpPr>
          <a:xfrm>
            <a:off x="2611493" y="2271621"/>
            <a:ext cx="2145141" cy="1934647"/>
            <a:chOff x="3335626" y="3067990"/>
            <a:chExt cx="2860188" cy="2579529"/>
          </a:xfrm>
        </p:grpSpPr>
        <p:sp>
          <p:nvSpPr>
            <p:cNvPr id="138" name="Oval 85"/>
            <p:cNvSpPr/>
            <p:nvPr/>
          </p:nvSpPr>
          <p:spPr>
            <a:xfrm>
              <a:off x="3386275" y="4837692"/>
              <a:ext cx="101706" cy="101706"/>
            </a:xfrm>
            <a:prstGeom prst="ellipse">
              <a:avLst/>
            </a:prstGeom>
            <a:solidFill>
              <a:srgbClr val="3D37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350">
                <a:cs typeface="+mn-ea"/>
                <a:sym typeface="+mn-lt"/>
              </a:endParaRPr>
            </a:p>
          </p:txBody>
        </p:sp>
        <p:sp>
          <p:nvSpPr>
            <p:cNvPr id="139" name="Arc 86"/>
            <p:cNvSpPr/>
            <p:nvPr/>
          </p:nvSpPr>
          <p:spPr>
            <a:xfrm rot="20899889" flipH="1">
              <a:off x="3335626" y="3067990"/>
              <a:ext cx="2860188" cy="2579529"/>
            </a:xfrm>
            <a:prstGeom prst="arc">
              <a:avLst>
                <a:gd name="adj1" fmla="val 12957838"/>
                <a:gd name="adj2" fmla="val 525263"/>
              </a:avLst>
            </a:prstGeom>
            <a:ln w="12700">
              <a:solidFill>
                <a:srgbClr val="3D3743"/>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bg-BG" sz="1350">
                <a:cs typeface="+mn-ea"/>
                <a:sym typeface="+mn-lt"/>
              </a:endParaRPr>
            </a:p>
          </p:txBody>
        </p:sp>
      </p:grpSp>
      <p:grpSp>
        <p:nvGrpSpPr>
          <p:cNvPr id="140" name="Group 93"/>
          <p:cNvGrpSpPr/>
          <p:nvPr/>
        </p:nvGrpSpPr>
        <p:grpSpPr>
          <a:xfrm>
            <a:off x="2419519" y="3743552"/>
            <a:ext cx="612482" cy="612482"/>
            <a:chOff x="3891185" y="4779146"/>
            <a:chExt cx="816642" cy="816643"/>
          </a:xfrm>
        </p:grpSpPr>
        <p:sp>
          <p:nvSpPr>
            <p:cNvPr id="141" name="Oval 101"/>
            <p:cNvSpPr/>
            <p:nvPr/>
          </p:nvSpPr>
          <p:spPr>
            <a:xfrm>
              <a:off x="3891185" y="4779146"/>
              <a:ext cx="816642" cy="81664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350">
                <a:solidFill>
                  <a:srgbClr val="EC5368"/>
                </a:solidFill>
                <a:cs typeface="+mn-ea"/>
                <a:sym typeface="+mn-lt"/>
              </a:endParaRPr>
            </a:p>
          </p:txBody>
        </p:sp>
        <p:grpSp>
          <p:nvGrpSpPr>
            <p:cNvPr id="142" name="Group 102"/>
            <p:cNvGrpSpPr/>
            <p:nvPr/>
          </p:nvGrpSpPr>
          <p:grpSpPr>
            <a:xfrm>
              <a:off x="4095071" y="4989701"/>
              <a:ext cx="463338" cy="395533"/>
              <a:chOff x="3440113" y="1050925"/>
              <a:chExt cx="390525" cy="333376"/>
            </a:xfrm>
            <a:solidFill>
              <a:schemeClr val="bg1"/>
            </a:solidFill>
          </p:grpSpPr>
          <p:sp>
            <p:nvSpPr>
              <p:cNvPr id="143" name="Freeform 8"/>
              <p:cNvSpPr/>
              <p:nvPr/>
            </p:nvSpPr>
            <p:spPr bwMode="auto">
              <a:xfrm>
                <a:off x="3563938" y="1244600"/>
                <a:ext cx="69850" cy="71438"/>
              </a:xfrm>
              <a:custGeom>
                <a:avLst/>
                <a:gdLst>
                  <a:gd name="T0" fmla="*/ 44 w 44"/>
                  <a:gd name="T1" fmla="*/ 25 h 45"/>
                  <a:gd name="T2" fmla="*/ 19 w 44"/>
                  <a:gd name="T3" fmla="*/ 0 h 45"/>
                  <a:gd name="T4" fmla="*/ 19 w 44"/>
                  <a:gd name="T5" fmla="*/ 0 h 45"/>
                  <a:gd name="T6" fmla="*/ 0 w 44"/>
                  <a:gd name="T7" fmla="*/ 45 h 45"/>
                  <a:gd name="T8" fmla="*/ 44 w 44"/>
                  <a:gd name="T9" fmla="*/ 25 h 45"/>
                </a:gdLst>
                <a:ahLst/>
                <a:cxnLst>
                  <a:cxn ang="0">
                    <a:pos x="T0" y="T1"/>
                  </a:cxn>
                  <a:cxn ang="0">
                    <a:pos x="T2" y="T3"/>
                  </a:cxn>
                  <a:cxn ang="0">
                    <a:pos x="T4" y="T5"/>
                  </a:cxn>
                  <a:cxn ang="0">
                    <a:pos x="T6" y="T7"/>
                  </a:cxn>
                  <a:cxn ang="0">
                    <a:pos x="T8" y="T9"/>
                  </a:cxn>
                </a:cxnLst>
                <a:rect l="0" t="0" r="r" b="b"/>
                <a:pathLst>
                  <a:path w="44" h="45">
                    <a:moveTo>
                      <a:pt x="44" y="25"/>
                    </a:moveTo>
                    <a:lnTo>
                      <a:pt x="19" y="0"/>
                    </a:lnTo>
                    <a:lnTo>
                      <a:pt x="19" y="0"/>
                    </a:lnTo>
                    <a:lnTo>
                      <a:pt x="0" y="45"/>
                    </a:lnTo>
                    <a:lnTo>
                      <a:pt x="44" y="2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144" name="Rectangle 9"/>
              <p:cNvSpPr>
                <a:spLocks noChangeArrowheads="1"/>
              </p:cNvSpPr>
              <p:nvPr/>
            </p:nvSpPr>
            <p:spPr bwMode="auto">
              <a:xfrm>
                <a:off x="3633788" y="1284288"/>
                <a:ext cx="1588" cy="15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cs typeface="+mn-ea"/>
                  <a:sym typeface="+mn-lt"/>
                </a:endParaRPr>
              </a:p>
            </p:txBody>
          </p:sp>
          <p:sp>
            <p:nvSpPr>
              <p:cNvPr id="145" name="Freeform 10"/>
              <p:cNvSpPr/>
              <p:nvPr/>
            </p:nvSpPr>
            <p:spPr bwMode="auto">
              <a:xfrm>
                <a:off x="3605213" y="1074738"/>
                <a:ext cx="176213" cy="176213"/>
              </a:xfrm>
              <a:custGeom>
                <a:avLst/>
                <a:gdLst>
                  <a:gd name="T0" fmla="*/ 101 w 111"/>
                  <a:gd name="T1" fmla="*/ 0 h 111"/>
                  <a:gd name="T2" fmla="*/ 0 w 111"/>
                  <a:gd name="T3" fmla="*/ 101 h 111"/>
                  <a:gd name="T4" fmla="*/ 10 w 111"/>
                  <a:gd name="T5" fmla="*/ 111 h 111"/>
                  <a:gd name="T6" fmla="*/ 111 w 111"/>
                  <a:gd name="T7" fmla="*/ 10 h 111"/>
                  <a:gd name="T8" fmla="*/ 101 w 111"/>
                  <a:gd name="T9" fmla="*/ 0 h 111"/>
                </a:gdLst>
                <a:ahLst/>
                <a:cxnLst>
                  <a:cxn ang="0">
                    <a:pos x="T0" y="T1"/>
                  </a:cxn>
                  <a:cxn ang="0">
                    <a:pos x="T2" y="T3"/>
                  </a:cxn>
                  <a:cxn ang="0">
                    <a:pos x="T4" y="T5"/>
                  </a:cxn>
                  <a:cxn ang="0">
                    <a:pos x="T6" y="T7"/>
                  </a:cxn>
                  <a:cxn ang="0">
                    <a:pos x="T8" y="T9"/>
                  </a:cxn>
                </a:cxnLst>
                <a:rect l="0" t="0" r="r" b="b"/>
                <a:pathLst>
                  <a:path w="111" h="111">
                    <a:moveTo>
                      <a:pt x="101" y="0"/>
                    </a:moveTo>
                    <a:lnTo>
                      <a:pt x="0" y="101"/>
                    </a:lnTo>
                    <a:lnTo>
                      <a:pt x="10" y="111"/>
                    </a:lnTo>
                    <a:lnTo>
                      <a:pt x="111" y="10"/>
                    </a:lnTo>
                    <a:lnTo>
                      <a:pt x="10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146" name="Freeform 11"/>
              <p:cNvSpPr/>
              <p:nvPr/>
            </p:nvSpPr>
            <p:spPr bwMode="auto">
              <a:xfrm>
                <a:off x="3629025" y="1098550"/>
                <a:ext cx="177800" cy="177800"/>
              </a:xfrm>
              <a:custGeom>
                <a:avLst/>
                <a:gdLst>
                  <a:gd name="T0" fmla="*/ 0 w 112"/>
                  <a:gd name="T1" fmla="*/ 102 h 112"/>
                  <a:gd name="T2" fmla="*/ 10 w 112"/>
                  <a:gd name="T3" fmla="*/ 112 h 112"/>
                  <a:gd name="T4" fmla="*/ 112 w 112"/>
                  <a:gd name="T5" fmla="*/ 12 h 112"/>
                  <a:gd name="T6" fmla="*/ 102 w 112"/>
                  <a:gd name="T7" fmla="*/ 0 h 112"/>
                  <a:gd name="T8" fmla="*/ 0 w 112"/>
                  <a:gd name="T9" fmla="*/ 102 h 112"/>
                </a:gdLst>
                <a:ahLst/>
                <a:cxnLst>
                  <a:cxn ang="0">
                    <a:pos x="T0" y="T1"/>
                  </a:cxn>
                  <a:cxn ang="0">
                    <a:pos x="T2" y="T3"/>
                  </a:cxn>
                  <a:cxn ang="0">
                    <a:pos x="T4" y="T5"/>
                  </a:cxn>
                  <a:cxn ang="0">
                    <a:pos x="T6" y="T7"/>
                  </a:cxn>
                  <a:cxn ang="0">
                    <a:pos x="T8" y="T9"/>
                  </a:cxn>
                </a:cxnLst>
                <a:rect l="0" t="0" r="r" b="b"/>
                <a:pathLst>
                  <a:path w="112" h="112">
                    <a:moveTo>
                      <a:pt x="0" y="102"/>
                    </a:moveTo>
                    <a:lnTo>
                      <a:pt x="10" y="112"/>
                    </a:lnTo>
                    <a:lnTo>
                      <a:pt x="112" y="12"/>
                    </a:lnTo>
                    <a:lnTo>
                      <a:pt x="102" y="0"/>
                    </a:lnTo>
                    <a:lnTo>
                      <a:pt x="0" y="10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147" name="Freeform 12"/>
              <p:cNvSpPr/>
              <p:nvPr/>
            </p:nvSpPr>
            <p:spPr bwMode="auto">
              <a:xfrm>
                <a:off x="3775075" y="1050925"/>
                <a:ext cx="55563" cy="52388"/>
              </a:xfrm>
              <a:custGeom>
                <a:avLst/>
                <a:gdLst>
                  <a:gd name="T0" fmla="*/ 14 w 21"/>
                  <a:gd name="T1" fmla="*/ 6 h 20"/>
                  <a:gd name="T2" fmla="*/ 0 w 21"/>
                  <a:gd name="T3" fmla="*/ 6 h 20"/>
                  <a:gd name="T4" fmla="*/ 15 w 21"/>
                  <a:gd name="T5" fmla="*/ 20 h 20"/>
                  <a:gd name="T6" fmla="*/ 14 w 21"/>
                  <a:gd name="T7" fmla="*/ 6 h 20"/>
                </a:gdLst>
                <a:ahLst/>
                <a:cxnLst>
                  <a:cxn ang="0">
                    <a:pos x="T0" y="T1"/>
                  </a:cxn>
                  <a:cxn ang="0">
                    <a:pos x="T2" y="T3"/>
                  </a:cxn>
                  <a:cxn ang="0">
                    <a:pos x="T4" y="T5"/>
                  </a:cxn>
                  <a:cxn ang="0">
                    <a:pos x="T6" y="T7"/>
                  </a:cxn>
                </a:cxnLst>
                <a:rect l="0" t="0" r="r" b="b"/>
                <a:pathLst>
                  <a:path w="21" h="20">
                    <a:moveTo>
                      <a:pt x="14" y="6"/>
                    </a:moveTo>
                    <a:cubicBezTo>
                      <a:pt x="8" y="0"/>
                      <a:pt x="0" y="6"/>
                      <a:pt x="0" y="6"/>
                    </a:cubicBezTo>
                    <a:cubicBezTo>
                      <a:pt x="15" y="20"/>
                      <a:pt x="15" y="20"/>
                      <a:pt x="15" y="20"/>
                    </a:cubicBezTo>
                    <a:cubicBezTo>
                      <a:pt x="15" y="20"/>
                      <a:pt x="21" y="14"/>
                      <a:pt x="14"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148" name="Freeform 13"/>
              <p:cNvSpPr/>
              <p:nvPr/>
            </p:nvSpPr>
            <p:spPr bwMode="auto">
              <a:xfrm>
                <a:off x="3440113" y="1058863"/>
                <a:ext cx="327025" cy="325438"/>
              </a:xfrm>
              <a:custGeom>
                <a:avLst/>
                <a:gdLst>
                  <a:gd name="T0" fmla="*/ 182 w 206"/>
                  <a:gd name="T1" fmla="*/ 180 h 205"/>
                  <a:gd name="T2" fmla="*/ 25 w 206"/>
                  <a:gd name="T3" fmla="*/ 180 h 205"/>
                  <a:gd name="T4" fmla="*/ 25 w 206"/>
                  <a:gd name="T5" fmla="*/ 25 h 205"/>
                  <a:gd name="T6" fmla="*/ 172 w 206"/>
                  <a:gd name="T7" fmla="*/ 25 h 205"/>
                  <a:gd name="T8" fmla="*/ 198 w 206"/>
                  <a:gd name="T9" fmla="*/ 0 h 205"/>
                  <a:gd name="T10" fmla="*/ 0 w 206"/>
                  <a:gd name="T11" fmla="*/ 0 h 205"/>
                  <a:gd name="T12" fmla="*/ 0 w 206"/>
                  <a:gd name="T13" fmla="*/ 205 h 205"/>
                  <a:gd name="T14" fmla="*/ 206 w 206"/>
                  <a:gd name="T15" fmla="*/ 205 h 205"/>
                  <a:gd name="T16" fmla="*/ 206 w 206"/>
                  <a:gd name="T17" fmla="*/ 76 h 205"/>
                  <a:gd name="T18" fmla="*/ 182 w 206"/>
                  <a:gd name="T19" fmla="*/ 101 h 205"/>
                  <a:gd name="T20" fmla="*/ 182 w 206"/>
                  <a:gd name="T21" fmla="*/ 180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6" h="205">
                    <a:moveTo>
                      <a:pt x="182" y="180"/>
                    </a:moveTo>
                    <a:lnTo>
                      <a:pt x="25" y="180"/>
                    </a:lnTo>
                    <a:lnTo>
                      <a:pt x="25" y="25"/>
                    </a:lnTo>
                    <a:lnTo>
                      <a:pt x="172" y="25"/>
                    </a:lnTo>
                    <a:lnTo>
                      <a:pt x="198" y="0"/>
                    </a:lnTo>
                    <a:lnTo>
                      <a:pt x="0" y="0"/>
                    </a:lnTo>
                    <a:lnTo>
                      <a:pt x="0" y="205"/>
                    </a:lnTo>
                    <a:lnTo>
                      <a:pt x="206" y="205"/>
                    </a:lnTo>
                    <a:lnTo>
                      <a:pt x="206" y="76"/>
                    </a:lnTo>
                    <a:lnTo>
                      <a:pt x="182" y="101"/>
                    </a:lnTo>
                    <a:lnTo>
                      <a:pt x="182" y="18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grpSp>
      </p:grpSp>
      <p:grpSp>
        <p:nvGrpSpPr>
          <p:cNvPr id="149" name="Group 109"/>
          <p:cNvGrpSpPr/>
          <p:nvPr/>
        </p:nvGrpSpPr>
        <p:grpSpPr>
          <a:xfrm>
            <a:off x="6107148" y="3716582"/>
            <a:ext cx="612482" cy="612482"/>
            <a:chOff x="7344296" y="4779146"/>
            <a:chExt cx="816643" cy="816643"/>
          </a:xfrm>
        </p:grpSpPr>
        <p:sp>
          <p:nvSpPr>
            <p:cNvPr id="150" name="Oval 110"/>
            <p:cNvSpPr/>
            <p:nvPr/>
          </p:nvSpPr>
          <p:spPr>
            <a:xfrm>
              <a:off x="7344296" y="4779146"/>
              <a:ext cx="816643" cy="81664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350">
                <a:solidFill>
                  <a:srgbClr val="EC5368"/>
                </a:solidFill>
                <a:cs typeface="+mn-ea"/>
                <a:sym typeface="+mn-lt"/>
              </a:endParaRPr>
            </a:p>
          </p:txBody>
        </p:sp>
        <p:sp>
          <p:nvSpPr>
            <p:cNvPr id="151" name="Freeform 11"/>
            <p:cNvSpPr>
              <a:spLocks noEditPoints="1"/>
            </p:cNvSpPr>
            <p:nvPr/>
          </p:nvSpPr>
          <p:spPr bwMode="auto">
            <a:xfrm>
              <a:off x="7568960" y="5018428"/>
              <a:ext cx="401781" cy="332570"/>
            </a:xfrm>
            <a:custGeom>
              <a:avLst/>
              <a:gdLst>
                <a:gd name="T0" fmla="*/ 260 w 287"/>
                <a:gd name="T1" fmla="*/ 78 h 237"/>
                <a:gd name="T2" fmla="*/ 244 w 287"/>
                <a:gd name="T3" fmla="*/ 94 h 237"/>
                <a:gd name="T4" fmla="*/ 260 w 287"/>
                <a:gd name="T5" fmla="*/ 111 h 237"/>
                <a:gd name="T6" fmla="*/ 277 w 287"/>
                <a:gd name="T7" fmla="*/ 94 h 237"/>
                <a:gd name="T8" fmla="*/ 260 w 287"/>
                <a:gd name="T9" fmla="*/ 78 h 237"/>
                <a:gd name="T10" fmla="*/ 27 w 287"/>
                <a:gd name="T11" fmla="*/ 78 h 237"/>
                <a:gd name="T12" fmla="*/ 11 w 287"/>
                <a:gd name="T13" fmla="*/ 94 h 237"/>
                <a:gd name="T14" fmla="*/ 27 w 287"/>
                <a:gd name="T15" fmla="*/ 111 h 237"/>
                <a:gd name="T16" fmla="*/ 43 w 287"/>
                <a:gd name="T17" fmla="*/ 94 h 237"/>
                <a:gd name="T18" fmla="*/ 27 w 287"/>
                <a:gd name="T19" fmla="*/ 78 h 237"/>
                <a:gd name="T20" fmla="*/ 212 w 287"/>
                <a:gd name="T21" fmla="*/ 49 h 237"/>
                <a:gd name="T22" fmla="*/ 188 w 287"/>
                <a:gd name="T23" fmla="*/ 73 h 237"/>
                <a:gd name="T24" fmla="*/ 212 w 287"/>
                <a:gd name="T25" fmla="*/ 97 h 237"/>
                <a:gd name="T26" fmla="*/ 236 w 287"/>
                <a:gd name="T27" fmla="*/ 73 h 237"/>
                <a:gd name="T28" fmla="*/ 212 w 287"/>
                <a:gd name="T29" fmla="*/ 49 h 237"/>
                <a:gd name="T30" fmla="*/ 287 w 287"/>
                <a:gd name="T31" fmla="*/ 196 h 237"/>
                <a:gd name="T32" fmla="*/ 259 w 287"/>
                <a:gd name="T33" fmla="*/ 196 h 237"/>
                <a:gd name="T34" fmla="*/ 259 w 287"/>
                <a:gd name="T35" fmla="*/ 145 h 237"/>
                <a:gd name="T36" fmla="*/ 253 w 287"/>
                <a:gd name="T37" fmla="*/ 121 h 237"/>
                <a:gd name="T38" fmla="*/ 260 w 287"/>
                <a:gd name="T39" fmla="*/ 120 h 237"/>
                <a:gd name="T40" fmla="*/ 287 w 287"/>
                <a:gd name="T41" fmla="*/ 147 h 237"/>
                <a:gd name="T42" fmla="*/ 287 w 287"/>
                <a:gd name="T43" fmla="*/ 196 h 237"/>
                <a:gd name="T44" fmla="*/ 75 w 287"/>
                <a:gd name="T45" fmla="*/ 49 h 237"/>
                <a:gd name="T46" fmla="*/ 51 w 287"/>
                <a:gd name="T47" fmla="*/ 73 h 237"/>
                <a:gd name="T48" fmla="*/ 75 w 287"/>
                <a:gd name="T49" fmla="*/ 97 h 237"/>
                <a:gd name="T50" fmla="*/ 99 w 287"/>
                <a:gd name="T51" fmla="*/ 73 h 237"/>
                <a:gd name="T52" fmla="*/ 75 w 287"/>
                <a:gd name="T53" fmla="*/ 49 h 237"/>
                <a:gd name="T54" fmla="*/ 27 w 287"/>
                <a:gd name="T55" fmla="*/ 120 h 237"/>
                <a:gd name="T56" fmla="*/ 34 w 287"/>
                <a:gd name="T57" fmla="*/ 121 h 237"/>
                <a:gd name="T58" fmla="*/ 28 w 287"/>
                <a:gd name="T59" fmla="*/ 145 h 237"/>
                <a:gd name="T60" fmla="*/ 28 w 287"/>
                <a:gd name="T61" fmla="*/ 196 h 237"/>
                <a:gd name="T62" fmla="*/ 0 w 287"/>
                <a:gd name="T63" fmla="*/ 196 h 237"/>
                <a:gd name="T64" fmla="*/ 0 w 287"/>
                <a:gd name="T65" fmla="*/ 147 h 237"/>
                <a:gd name="T66" fmla="*/ 27 w 287"/>
                <a:gd name="T67" fmla="*/ 120 h 237"/>
                <a:gd name="T68" fmla="*/ 144 w 287"/>
                <a:gd name="T69" fmla="*/ 0 h 237"/>
                <a:gd name="T70" fmla="*/ 108 w 287"/>
                <a:gd name="T71" fmla="*/ 36 h 237"/>
                <a:gd name="T72" fmla="*/ 144 w 287"/>
                <a:gd name="T73" fmla="*/ 72 h 237"/>
                <a:gd name="T74" fmla="*/ 179 w 287"/>
                <a:gd name="T75" fmla="*/ 36 h 237"/>
                <a:gd name="T76" fmla="*/ 144 w 287"/>
                <a:gd name="T77" fmla="*/ 0 h 237"/>
                <a:gd name="T78" fmla="*/ 251 w 287"/>
                <a:gd name="T79" fmla="*/ 214 h 237"/>
                <a:gd name="T80" fmla="*/ 208 w 287"/>
                <a:gd name="T81" fmla="*/ 214 h 237"/>
                <a:gd name="T82" fmla="*/ 208 w 287"/>
                <a:gd name="T83" fmla="*/ 137 h 237"/>
                <a:gd name="T84" fmla="*/ 201 w 287"/>
                <a:gd name="T85" fmla="*/ 108 h 237"/>
                <a:gd name="T86" fmla="*/ 212 w 287"/>
                <a:gd name="T87" fmla="*/ 106 h 237"/>
                <a:gd name="T88" fmla="*/ 251 w 287"/>
                <a:gd name="T89" fmla="*/ 145 h 237"/>
                <a:gd name="T90" fmla="*/ 251 w 287"/>
                <a:gd name="T91" fmla="*/ 214 h 237"/>
                <a:gd name="T92" fmla="*/ 79 w 287"/>
                <a:gd name="T93" fmla="*/ 137 h 237"/>
                <a:gd name="T94" fmla="*/ 79 w 287"/>
                <a:gd name="T95" fmla="*/ 214 h 237"/>
                <a:gd name="T96" fmla="*/ 37 w 287"/>
                <a:gd name="T97" fmla="*/ 214 h 237"/>
                <a:gd name="T98" fmla="*/ 37 w 287"/>
                <a:gd name="T99" fmla="*/ 145 h 237"/>
                <a:gd name="T100" fmla="*/ 75 w 287"/>
                <a:gd name="T101" fmla="*/ 106 h 237"/>
                <a:gd name="T102" fmla="*/ 86 w 287"/>
                <a:gd name="T103" fmla="*/ 108 h 237"/>
                <a:gd name="T104" fmla="*/ 79 w 287"/>
                <a:gd name="T105" fmla="*/ 137 h 237"/>
                <a:gd name="T106" fmla="*/ 88 w 287"/>
                <a:gd name="T107" fmla="*/ 237 h 237"/>
                <a:gd name="T108" fmla="*/ 200 w 287"/>
                <a:gd name="T109" fmla="*/ 237 h 237"/>
                <a:gd name="T110" fmla="*/ 200 w 287"/>
                <a:gd name="T111" fmla="*/ 137 h 237"/>
                <a:gd name="T112" fmla="*/ 144 w 287"/>
                <a:gd name="T113" fmla="*/ 81 h 237"/>
                <a:gd name="T114" fmla="*/ 88 w 287"/>
                <a:gd name="T115" fmla="*/ 137 h 237"/>
                <a:gd name="T116" fmla="*/ 88 w 287"/>
                <a:gd name="T117" fmla="*/ 2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7" h="237">
                  <a:moveTo>
                    <a:pt x="260" y="78"/>
                  </a:moveTo>
                  <a:cubicBezTo>
                    <a:pt x="251" y="78"/>
                    <a:pt x="244" y="85"/>
                    <a:pt x="244" y="94"/>
                  </a:cubicBezTo>
                  <a:cubicBezTo>
                    <a:pt x="244" y="103"/>
                    <a:pt x="251" y="111"/>
                    <a:pt x="260" y="111"/>
                  </a:cubicBezTo>
                  <a:cubicBezTo>
                    <a:pt x="269" y="111"/>
                    <a:pt x="277" y="103"/>
                    <a:pt x="277" y="94"/>
                  </a:cubicBezTo>
                  <a:cubicBezTo>
                    <a:pt x="277" y="85"/>
                    <a:pt x="269" y="78"/>
                    <a:pt x="260" y="78"/>
                  </a:cubicBezTo>
                  <a:close/>
                  <a:moveTo>
                    <a:pt x="27" y="78"/>
                  </a:moveTo>
                  <a:cubicBezTo>
                    <a:pt x="18" y="78"/>
                    <a:pt x="11" y="85"/>
                    <a:pt x="11" y="94"/>
                  </a:cubicBezTo>
                  <a:cubicBezTo>
                    <a:pt x="11" y="103"/>
                    <a:pt x="18" y="111"/>
                    <a:pt x="27" y="111"/>
                  </a:cubicBezTo>
                  <a:cubicBezTo>
                    <a:pt x="36" y="111"/>
                    <a:pt x="43" y="103"/>
                    <a:pt x="43" y="94"/>
                  </a:cubicBezTo>
                  <a:cubicBezTo>
                    <a:pt x="43" y="85"/>
                    <a:pt x="36" y="78"/>
                    <a:pt x="27" y="78"/>
                  </a:cubicBezTo>
                  <a:close/>
                  <a:moveTo>
                    <a:pt x="212" y="49"/>
                  </a:moveTo>
                  <a:cubicBezTo>
                    <a:pt x="199" y="49"/>
                    <a:pt x="188" y="59"/>
                    <a:pt x="188" y="73"/>
                  </a:cubicBezTo>
                  <a:cubicBezTo>
                    <a:pt x="188" y="86"/>
                    <a:pt x="199" y="97"/>
                    <a:pt x="212" y="97"/>
                  </a:cubicBezTo>
                  <a:cubicBezTo>
                    <a:pt x="225" y="97"/>
                    <a:pt x="236" y="86"/>
                    <a:pt x="236" y="73"/>
                  </a:cubicBezTo>
                  <a:cubicBezTo>
                    <a:pt x="236" y="59"/>
                    <a:pt x="225" y="49"/>
                    <a:pt x="212" y="49"/>
                  </a:cubicBezTo>
                  <a:close/>
                  <a:moveTo>
                    <a:pt x="287" y="196"/>
                  </a:moveTo>
                  <a:cubicBezTo>
                    <a:pt x="259" y="196"/>
                    <a:pt x="259" y="196"/>
                    <a:pt x="259" y="196"/>
                  </a:cubicBezTo>
                  <a:cubicBezTo>
                    <a:pt x="259" y="145"/>
                    <a:pt x="259" y="145"/>
                    <a:pt x="259" y="145"/>
                  </a:cubicBezTo>
                  <a:cubicBezTo>
                    <a:pt x="259" y="136"/>
                    <a:pt x="257" y="128"/>
                    <a:pt x="253" y="121"/>
                  </a:cubicBezTo>
                  <a:cubicBezTo>
                    <a:pt x="255" y="120"/>
                    <a:pt x="258" y="120"/>
                    <a:pt x="260" y="120"/>
                  </a:cubicBezTo>
                  <a:cubicBezTo>
                    <a:pt x="275" y="120"/>
                    <a:pt x="287" y="132"/>
                    <a:pt x="287" y="147"/>
                  </a:cubicBezTo>
                  <a:lnTo>
                    <a:pt x="287" y="196"/>
                  </a:lnTo>
                  <a:close/>
                  <a:moveTo>
                    <a:pt x="75" y="49"/>
                  </a:moveTo>
                  <a:cubicBezTo>
                    <a:pt x="62" y="49"/>
                    <a:pt x="51" y="59"/>
                    <a:pt x="51" y="73"/>
                  </a:cubicBezTo>
                  <a:cubicBezTo>
                    <a:pt x="51" y="86"/>
                    <a:pt x="62" y="97"/>
                    <a:pt x="75" y="97"/>
                  </a:cubicBezTo>
                  <a:cubicBezTo>
                    <a:pt x="88" y="97"/>
                    <a:pt x="99" y="86"/>
                    <a:pt x="99" y="73"/>
                  </a:cubicBezTo>
                  <a:cubicBezTo>
                    <a:pt x="99" y="59"/>
                    <a:pt x="88" y="49"/>
                    <a:pt x="75" y="49"/>
                  </a:cubicBezTo>
                  <a:close/>
                  <a:moveTo>
                    <a:pt x="27" y="120"/>
                  </a:moveTo>
                  <a:cubicBezTo>
                    <a:pt x="29" y="120"/>
                    <a:pt x="32" y="120"/>
                    <a:pt x="34" y="121"/>
                  </a:cubicBezTo>
                  <a:cubicBezTo>
                    <a:pt x="30" y="128"/>
                    <a:pt x="28" y="136"/>
                    <a:pt x="28" y="145"/>
                  </a:cubicBezTo>
                  <a:cubicBezTo>
                    <a:pt x="28" y="196"/>
                    <a:pt x="28" y="196"/>
                    <a:pt x="28" y="196"/>
                  </a:cubicBezTo>
                  <a:cubicBezTo>
                    <a:pt x="0" y="196"/>
                    <a:pt x="0" y="196"/>
                    <a:pt x="0" y="196"/>
                  </a:cubicBezTo>
                  <a:cubicBezTo>
                    <a:pt x="0" y="147"/>
                    <a:pt x="0" y="147"/>
                    <a:pt x="0" y="147"/>
                  </a:cubicBezTo>
                  <a:cubicBezTo>
                    <a:pt x="0" y="132"/>
                    <a:pt x="12" y="120"/>
                    <a:pt x="27" y="120"/>
                  </a:cubicBezTo>
                  <a:close/>
                  <a:moveTo>
                    <a:pt x="144" y="0"/>
                  </a:moveTo>
                  <a:cubicBezTo>
                    <a:pt x="124" y="0"/>
                    <a:pt x="108" y="16"/>
                    <a:pt x="108" y="36"/>
                  </a:cubicBezTo>
                  <a:cubicBezTo>
                    <a:pt x="108" y="56"/>
                    <a:pt x="124" y="72"/>
                    <a:pt x="144" y="72"/>
                  </a:cubicBezTo>
                  <a:cubicBezTo>
                    <a:pt x="163" y="72"/>
                    <a:pt x="179" y="56"/>
                    <a:pt x="179" y="36"/>
                  </a:cubicBezTo>
                  <a:cubicBezTo>
                    <a:pt x="179" y="16"/>
                    <a:pt x="163" y="0"/>
                    <a:pt x="144" y="0"/>
                  </a:cubicBezTo>
                  <a:close/>
                  <a:moveTo>
                    <a:pt x="251" y="214"/>
                  </a:moveTo>
                  <a:cubicBezTo>
                    <a:pt x="208" y="214"/>
                    <a:pt x="208" y="214"/>
                    <a:pt x="208" y="214"/>
                  </a:cubicBezTo>
                  <a:cubicBezTo>
                    <a:pt x="208" y="137"/>
                    <a:pt x="208" y="137"/>
                    <a:pt x="208" y="137"/>
                  </a:cubicBezTo>
                  <a:cubicBezTo>
                    <a:pt x="208" y="127"/>
                    <a:pt x="206" y="117"/>
                    <a:pt x="201" y="108"/>
                  </a:cubicBezTo>
                  <a:cubicBezTo>
                    <a:pt x="205" y="107"/>
                    <a:pt x="208" y="106"/>
                    <a:pt x="212" y="106"/>
                  </a:cubicBezTo>
                  <a:cubicBezTo>
                    <a:pt x="233" y="106"/>
                    <a:pt x="251" y="124"/>
                    <a:pt x="251" y="145"/>
                  </a:cubicBezTo>
                  <a:lnTo>
                    <a:pt x="251" y="214"/>
                  </a:lnTo>
                  <a:close/>
                  <a:moveTo>
                    <a:pt x="79" y="137"/>
                  </a:moveTo>
                  <a:cubicBezTo>
                    <a:pt x="79" y="214"/>
                    <a:pt x="79" y="214"/>
                    <a:pt x="79" y="214"/>
                  </a:cubicBezTo>
                  <a:cubicBezTo>
                    <a:pt x="37" y="214"/>
                    <a:pt x="37" y="214"/>
                    <a:pt x="37" y="214"/>
                  </a:cubicBezTo>
                  <a:cubicBezTo>
                    <a:pt x="37" y="145"/>
                    <a:pt x="37" y="145"/>
                    <a:pt x="37" y="145"/>
                  </a:cubicBezTo>
                  <a:cubicBezTo>
                    <a:pt x="37" y="124"/>
                    <a:pt x="54" y="106"/>
                    <a:pt x="75" y="106"/>
                  </a:cubicBezTo>
                  <a:cubicBezTo>
                    <a:pt x="79" y="106"/>
                    <a:pt x="83" y="107"/>
                    <a:pt x="86" y="108"/>
                  </a:cubicBezTo>
                  <a:cubicBezTo>
                    <a:pt x="81" y="117"/>
                    <a:pt x="79" y="127"/>
                    <a:pt x="79" y="137"/>
                  </a:cubicBezTo>
                  <a:close/>
                  <a:moveTo>
                    <a:pt x="88" y="237"/>
                  </a:moveTo>
                  <a:cubicBezTo>
                    <a:pt x="200" y="237"/>
                    <a:pt x="200" y="237"/>
                    <a:pt x="200" y="237"/>
                  </a:cubicBezTo>
                  <a:cubicBezTo>
                    <a:pt x="200" y="137"/>
                    <a:pt x="200" y="137"/>
                    <a:pt x="200" y="137"/>
                  </a:cubicBezTo>
                  <a:cubicBezTo>
                    <a:pt x="200" y="106"/>
                    <a:pt x="174" y="81"/>
                    <a:pt x="144" y="81"/>
                  </a:cubicBezTo>
                  <a:cubicBezTo>
                    <a:pt x="113" y="81"/>
                    <a:pt x="88" y="106"/>
                    <a:pt x="88" y="137"/>
                  </a:cubicBezTo>
                  <a:lnTo>
                    <a:pt x="88" y="237"/>
                  </a:lnTo>
                  <a:close/>
                </a:path>
              </a:pathLst>
            </a:custGeom>
            <a:solidFill>
              <a:schemeClr val="bg1"/>
            </a:solidFill>
            <a:ln>
              <a:noFill/>
            </a:ln>
          </p:spPr>
          <p:txBody>
            <a:bodyPr vert="horz" wrap="square" lIns="68580" tIns="34290" rIns="68580" bIns="34290" numCol="1" anchor="t" anchorCtr="0" compatLnSpc="1"/>
            <a:lstStyle/>
            <a:p>
              <a:endParaRPr lang="en-US" sz="1350">
                <a:cs typeface="+mn-ea"/>
                <a:sym typeface="+mn-lt"/>
              </a:endParaRPr>
            </a:p>
          </p:txBody>
        </p:sp>
      </p:grpSp>
      <p:grpSp>
        <p:nvGrpSpPr>
          <p:cNvPr id="152" name="Group 112"/>
          <p:cNvGrpSpPr/>
          <p:nvPr/>
        </p:nvGrpSpPr>
        <p:grpSpPr>
          <a:xfrm flipH="1">
            <a:off x="4352338" y="2271620"/>
            <a:ext cx="2145141" cy="1934647"/>
            <a:chOff x="3335626" y="3067990"/>
            <a:chExt cx="2860188" cy="2579529"/>
          </a:xfrm>
        </p:grpSpPr>
        <p:sp>
          <p:nvSpPr>
            <p:cNvPr id="153" name="Oval 113"/>
            <p:cNvSpPr/>
            <p:nvPr/>
          </p:nvSpPr>
          <p:spPr>
            <a:xfrm>
              <a:off x="3386275" y="4837692"/>
              <a:ext cx="101706" cy="101706"/>
            </a:xfrm>
            <a:prstGeom prst="ellipse">
              <a:avLst/>
            </a:prstGeom>
            <a:solidFill>
              <a:srgbClr val="3D37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350">
                <a:cs typeface="+mn-ea"/>
                <a:sym typeface="+mn-lt"/>
              </a:endParaRPr>
            </a:p>
          </p:txBody>
        </p:sp>
        <p:sp>
          <p:nvSpPr>
            <p:cNvPr id="154" name="Arc 114"/>
            <p:cNvSpPr/>
            <p:nvPr/>
          </p:nvSpPr>
          <p:spPr>
            <a:xfrm rot="20899889" flipH="1">
              <a:off x="3335626" y="3067990"/>
              <a:ext cx="2860188" cy="2579529"/>
            </a:xfrm>
            <a:prstGeom prst="arc">
              <a:avLst>
                <a:gd name="adj1" fmla="val 12957838"/>
                <a:gd name="adj2" fmla="val 525263"/>
              </a:avLst>
            </a:prstGeom>
            <a:ln w="12700">
              <a:solidFill>
                <a:srgbClr val="3D3743"/>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bg-BG" sz="1350">
                <a:cs typeface="+mn-ea"/>
                <a:sym typeface="+mn-lt"/>
              </a:endParaRPr>
            </a:p>
          </p:txBody>
        </p:sp>
      </p:grpSp>
      <p:grpSp>
        <p:nvGrpSpPr>
          <p:cNvPr id="155" name="Group 115"/>
          <p:cNvGrpSpPr/>
          <p:nvPr/>
        </p:nvGrpSpPr>
        <p:grpSpPr>
          <a:xfrm>
            <a:off x="434939" y="2278753"/>
            <a:ext cx="1534132" cy="719272"/>
            <a:chOff x="905232" y="2447840"/>
            <a:chExt cx="2045509" cy="959029"/>
          </a:xfrm>
        </p:grpSpPr>
        <p:sp>
          <p:nvSpPr>
            <p:cNvPr id="156" name="TextBox 116"/>
            <p:cNvSpPr txBox="1"/>
            <p:nvPr/>
          </p:nvSpPr>
          <p:spPr>
            <a:xfrm>
              <a:off x="905232" y="2852872"/>
              <a:ext cx="1967465" cy="553997"/>
            </a:xfrm>
            <a:prstGeom prst="rect">
              <a:avLst/>
            </a:prstGeom>
            <a:noFill/>
          </p:spPr>
          <p:txBody>
            <a:bodyPr wrap="square" lIns="0" tIns="0" rIns="0" bIns="0" rtlCol="0">
              <a:spAutoFit/>
            </a:bodyPr>
            <a:lstStyle/>
            <a:p>
              <a:pPr algn="r"/>
              <a:r>
                <a:rPr lang="id-ID" sz="900" dirty="0">
                  <a:solidFill>
                    <a:schemeClr val="tx1">
                      <a:lumMod val="75000"/>
                      <a:lumOff val="25000"/>
                    </a:schemeClr>
                  </a:solidFill>
                  <a:cs typeface="+mn-ea"/>
                  <a:sym typeface="+mn-lt"/>
                </a:rPr>
                <a:t>Lorem ipsum dolor sit amet business requires patience grea stuff hereand</a:t>
              </a:r>
              <a:endParaRPr lang="en-US" sz="900" dirty="0">
                <a:solidFill>
                  <a:schemeClr val="tx1">
                    <a:lumMod val="75000"/>
                    <a:lumOff val="25000"/>
                  </a:schemeClr>
                </a:solidFill>
                <a:cs typeface="+mn-ea"/>
                <a:sym typeface="+mn-lt"/>
              </a:endParaRPr>
            </a:p>
          </p:txBody>
        </p:sp>
        <p:sp>
          <p:nvSpPr>
            <p:cNvPr id="157" name="TextBox 117"/>
            <p:cNvSpPr txBox="1"/>
            <p:nvPr/>
          </p:nvSpPr>
          <p:spPr>
            <a:xfrm>
              <a:off x="1630644" y="2447840"/>
              <a:ext cx="1320097" cy="446875"/>
            </a:xfrm>
            <a:prstGeom prst="rect">
              <a:avLst/>
            </a:prstGeom>
            <a:noFill/>
          </p:spPr>
          <p:txBody>
            <a:bodyPr wrap="square" rtlCol="0" anchor="ctr">
              <a:spAutoFit/>
            </a:bodyPr>
            <a:lstStyle/>
            <a:p>
              <a:pPr algn="r">
                <a:lnSpc>
                  <a:spcPct val="150000"/>
                </a:lnSpc>
              </a:pPr>
              <a:r>
                <a:rPr lang="id-ID" sz="1200" b="1" dirty="0">
                  <a:solidFill>
                    <a:schemeClr val="tx1">
                      <a:lumMod val="75000"/>
                      <a:lumOff val="25000"/>
                    </a:schemeClr>
                  </a:solidFill>
                  <a:cs typeface="+mn-ea"/>
                  <a:sym typeface="+mn-lt"/>
                </a:rPr>
                <a:t>Price</a:t>
              </a:r>
              <a:endParaRPr lang="en-US" sz="1200" b="1" dirty="0">
                <a:solidFill>
                  <a:schemeClr val="tx1">
                    <a:lumMod val="75000"/>
                    <a:lumOff val="25000"/>
                  </a:schemeClr>
                </a:solidFill>
                <a:cs typeface="+mn-ea"/>
                <a:sym typeface="+mn-lt"/>
              </a:endParaRPr>
            </a:p>
          </p:txBody>
        </p:sp>
      </p:grpSp>
      <p:grpSp>
        <p:nvGrpSpPr>
          <p:cNvPr id="158" name="Group 118"/>
          <p:cNvGrpSpPr/>
          <p:nvPr/>
        </p:nvGrpSpPr>
        <p:grpSpPr>
          <a:xfrm>
            <a:off x="7027817" y="2281618"/>
            <a:ext cx="1662094" cy="719272"/>
            <a:chOff x="9179005" y="2447840"/>
            <a:chExt cx="2216125" cy="959029"/>
          </a:xfrm>
        </p:grpSpPr>
        <p:sp>
          <p:nvSpPr>
            <p:cNvPr id="159" name="TextBox 119"/>
            <p:cNvSpPr txBox="1"/>
            <p:nvPr/>
          </p:nvSpPr>
          <p:spPr>
            <a:xfrm>
              <a:off x="9256677" y="2852872"/>
              <a:ext cx="2138453" cy="553997"/>
            </a:xfrm>
            <a:prstGeom prst="rect">
              <a:avLst/>
            </a:prstGeom>
            <a:noFill/>
          </p:spPr>
          <p:txBody>
            <a:bodyPr wrap="square" lIns="0" tIns="0" rIns="0" bIns="0" rtlCol="0">
              <a:spAutoFit/>
            </a:bodyPr>
            <a:lstStyle/>
            <a:p>
              <a:r>
                <a:rPr lang="id-ID" sz="900" dirty="0">
                  <a:solidFill>
                    <a:schemeClr val="tx1">
                      <a:lumMod val="75000"/>
                      <a:lumOff val="25000"/>
                    </a:schemeClr>
                  </a:solidFill>
                  <a:cs typeface="+mn-ea"/>
                  <a:sym typeface="+mn-lt"/>
                </a:rPr>
                <a:t>Lorem ipsum dolor sit amet business requires patience and something lese here</a:t>
              </a:r>
              <a:endParaRPr lang="en-US" sz="900" dirty="0">
                <a:solidFill>
                  <a:schemeClr val="tx1">
                    <a:lumMod val="75000"/>
                    <a:lumOff val="25000"/>
                  </a:schemeClr>
                </a:solidFill>
                <a:cs typeface="+mn-ea"/>
                <a:sym typeface="+mn-lt"/>
              </a:endParaRPr>
            </a:p>
          </p:txBody>
        </p:sp>
        <p:sp>
          <p:nvSpPr>
            <p:cNvPr id="160" name="TextBox 120"/>
            <p:cNvSpPr txBox="1"/>
            <p:nvPr/>
          </p:nvSpPr>
          <p:spPr>
            <a:xfrm>
              <a:off x="9179005" y="2447840"/>
              <a:ext cx="1320097" cy="446875"/>
            </a:xfrm>
            <a:prstGeom prst="rect">
              <a:avLst/>
            </a:prstGeom>
            <a:noFill/>
          </p:spPr>
          <p:txBody>
            <a:bodyPr wrap="square" rtlCol="0" anchor="ctr">
              <a:spAutoFit/>
            </a:bodyPr>
            <a:lstStyle/>
            <a:p>
              <a:pPr>
                <a:lnSpc>
                  <a:spcPct val="150000"/>
                </a:lnSpc>
              </a:pPr>
              <a:r>
                <a:rPr lang="id-ID" sz="1200" b="1" dirty="0">
                  <a:solidFill>
                    <a:schemeClr val="tx1">
                      <a:lumMod val="75000"/>
                      <a:lumOff val="25000"/>
                    </a:schemeClr>
                  </a:solidFill>
                  <a:cs typeface="+mn-ea"/>
                  <a:sym typeface="+mn-lt"/>
                </a:rPr>
                <a:t>Support</a:t>
              </a:r>
              <a:endParaRPr lang="en-US" sz="1200" b="1" dirty="0">
                <a:solidFill>
                  <a:schemeClr val="tx1">
                    <a:lumMod val="75000"/>
                    <a:lumOff val="25000"/>
                  </a:schemeClr>
                </a:solidFill>
                <a:cs typeface="+mn-ea"/>
                <a:sym typeface="+mn-lt"/>
              </a:endParaRPr>
            </a:p>
          </p:txBody>
        </p:sp>
      </p:grpSp>
      <p:grpSp>
        <p:nvGrpSpPr>
          <p:cNvPr id="161" name="Group 121"/>
          <p:cNvGrpSpPr/>
          <p:nvPr/>
        </p:nvGrpSpPr>
        <p:grpSpPr>
          <a:xfrm>
            <a:off x="636494" y="3692929"/>
            <a:ext cx="1534132" cy="719272"/>
            <a:chOff x="905232" y="2447840"/>
            <a:chExt cx="2045509" cy="959029"/>
          </a:xfrm>
        </p:grpSpPr>
        <p:sp>
          <p:nvSpPr>
            <p:cNvPr id="162" name="TextBox 122"/>
            <p:cNvSpPr txBox="1"/>
            <p:nvPr/>
          </p:nvSpPr>
          <p:spPr>
            <a:xfrm>
              <a:off x="905232" y="2852872"/>
              <a:ext cx="1967465" cy="553997"/>
            </a:xfrm>
            <a:prstGeom prst="rect">
              <a:avLst/>
            </a:prstGeom>
            <a:noFill/>
          </p:spPr>
          <p:txBody>
            <a:bodyPr wrap="square" lIns="0" tIns="0" rIns="0" bIns="0" rtlCol="0">
              <a:spAutoFit/>
            </a:bodyPr>
            <a:lstStyle/>
            <a:p>
              <a:pPr algn="r"/>
              <a:r>
                <a:rPr lang="id-ID" sz="900" dirty="0">
                  <a:solidFill>
                    <a:schemeClr val="tx1">
                      <a:lumMod val="75000"/>
                      <a:lumOff val="25000"/>
                    </a:schemeClr>
                  </a:solidFill>
                  <a:cs typeface="+mn-ea"/>
                  <a:sym typeface="+mn-lt"/>
                </a:rPr>
                <a:t>Lorem ipsum dolor sit amet business requires patience grea stuff hereand</a:t>
              </a:r>
              <a:endParaRPr lang="en-US" sz="900" dirty="0">
                <a:solidFill>
                  <a:schemeClr val="tx1">
                    <a:lumMod val="75000"/>
                    <a:lumOff val="25000"/>
                  </a:schemeClr>
                </a:solidFill>
                <a:cs typeface="+mn-ea"/>
                <a:sym typeface="+mn-lt"/>
              </a:endParaRPr>
            </a:p>
          </p:txBody>
        </p:sp>
        <p:sp>
          <p:nvSpPr>
            <p:cNvPr id="163" name="TextBox 123"/>
            <p:cNvSpPr txBox="1"/>
            <p:nvPr/>
          </p:nvSpPr>
          <p:spPr>
            <a:xfrm>
              <a:off x="1630644" y="2447840"/>
              <a:ext cx="1320097" cy="446875"/>
            </a:xfrm>
            <a:prstGeom prst="rect">
              <a:avLst/>
            </a:prstGeom>
            <a:noFill/>
          </p:spPr>
          <p:txBody>
            <a:bodyPr wrap="square" rtlCol="0" anchor="ctr">
              <a:spAutoFit/>
            </a:bodyPr>
            <a:lstStyle/>
            <a:p>
              <a:pPr algn="r">
                <a:lnSpc>
                  <a:spcPct val="150000"/>
                </a:lnSpc>
              </a:pPr>
              <a:r>
                <a:rPr lang="id-ID" sz="1200" b="1" dirty="0">
                  <a:solidFill>
                    <a:schemeClr val="tx1">
                      <a:lumMod val="75000"/>
                      <a:lumOff val="25000"/>
                    </a:schemeClr>
                  </a:solidFill>
                  <a:cs typeface="+mn-ea"/>
                  <a:sym typeface="+mn-lt"/>
                </a:rPr>
                <a:t>Original</a:t>
              </a:r>
              <a:endParaRPr lang="en-US" sz="1200" b="1" dirty="0">
                <a:solidFill>
                  <a:schemeClr val="tx1">
                    <a:lumMod val="75000"/>
                    <a:lumOff val="25000"/>
                  </a:schemeClr>
                </a:solidFill>
                <a:cs typeface="+mn-ea"/>
                <a:sym typeface="+mn-lt"/>
              </a:endParaRPr>
            </a:p>
          </p:txBody>
        </p:sp>
      </p:grpSp>
      <p:grpSp>
        <p:nvGrpSpPr>
          <p:cNvPr id="164" name="Group 124"/>
          <p:cNvGrpSpPr/>
          <p:nvPr/>
        </p:nvGrpSpPr>
        <p:grpSpPr>
          <a:xfrm>
            <a:off x="6939156" y="3537730"/>
            <a:ext cx="1662094" cy="857772"/>
            <a:chOff x="9179005" y="2263173"/>
            <a:chExt cx="2216125" cy="1143696"/>
          </a:xfrm>
        </p:grpSpPr>
        <p:sp>
          <p:nvSpPr>
            <p:cNvPr id="165" name="TextBox 125"/>
            <p:cNvSpPr txBox="1"/>
            <p:nvPr/>
          </p:nvSpPr>
          <p:spPr>
            <a:xfrm>
              <a:off x="9256677" y="2852872"/>
              <a:ext cx="2138453" cy="553997"/>
            </a:xfrm>
            <a:prstGeom prst="rect">
              <a:avLst/>
            </a:prstGeom>
            <a:noFill/>
          </p:spPr>
          <p:txBody>
            <a:bodyPr wrap="square" lIns="0" tIns="0" rIns="0" bIns="0" rtlCol="0">
              <a:spAutoFit/>
            </a:bodyPr>
            <a:lstStyle/>
            <a:p>
              <a:r>
                <a:rPr lang="id-ID" sz="900" dirty="0">
                  <a:solidFill>
                    <a:schemeClr val="tx1">
                      <a:lumMod val="75000"/>
                      <a:lumOff val="25000"/>
                    </a:schemeClr>
                  </a:solidFill>
                  <a:cs typeface="+mn-ea"/>
                  <a:sym typeface="+mn-lt"/>
                </a:rPr>
                <a:t>Lorem ipsum dolor sit amet business requires patience and something lese here</a:t>
              </a:r>
              <a:endParaRPr lang="en-US" sz="900" dirty="0">
                <a:solidFill>
                  <a:schemeClr val="tx1">
                    <a:lumMod val="75000"/>
                    <a:lumOff val="25000"/>
                  </a:schemeClr>
                </a:solidFill>
                <a:cs typeface="+mn-ea"/>
                <a:sym typeface="+mn-lt"/>
              </a:endParaRPr>
            </a:p>
          </p:txBody>
        </p:sp>
        <p:sp>
          <p:nvSpPr>
            <p:cNvPr id="166" name="TextBox 126"/>
            <p:cNvSpPr txBox="1"/>
            <p:nvPr/>
          </p:nvSpPr>
          <p:spPr>
            <a:xfrm>
              <a:off x="9179005" y="2263173"/>
              <a:ext cx="1320097" cy="816207"/>
            </a:xfrm>
            <a:prstGeom prst="rect">
              <a:avLst/>
            </a:prstGeom>
            <a:noFill/>
          </p:spPr>
          <p:txBody>
            <a:bodyPr wrap="square" rtlCol="0" anchor="ctr">
              <a:spAutoFit/>
            </a:bodyPr>
            <a:lstStyle/>
            <a:p>
              <a:pPr>
                <a:lnSpc>
                  <a:spcPct val="150000"/>
                </a:lnSpc>
              </a:pPr>
              <a:r>
                <a:rPr lang="id-ID" sz="1200" b="1" dirty="0">
                  <a:solidFill>
                    <a:schemeClr val="tx1">
                      <a:lumMod val="75000"/>
                      <a:lumOff val="25000"/>
                    </a:schemeClr>
                  </a:solidFill>
                  <a:cs typeface="+mn-ea"/>
                  <a:sym typeface="+mn-lt"/>
                </a:rPr>
                <a:t>Team Work</a:t>
              </a:r>
              <a:endParaRPr lang="en-US" sz="1200" b="1" dirty="0">
                <a:solidFill>
                  <a:schemeClr val="tx1">
                    <a:lumMod val="75000"/>
                    <a:lumOff val="25000"/>
                  </a:schemeClr>
                </a:solidFill>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wipe(up)">
                                      <p:cBhvr>
                                        <p:cTn id="7" dur="500"/>
                                        <p:tgtEl>
                                          <p:spTgt spid="53"/>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65"/>
                                        </p:tgtEl>
                                        <p:attrNameLst>
                                          <p:attrName>style.visibility</p:attrName>
                                        </p:attrNameLst>
                                      </p:cBhvr>
                                      <p:to>
                                        <p:strVal val="visible"/>
                                      </p:to>
                                    </p:set>
                                    <p:animEffect transition="in" filter="wipe(up)">
                                      <p:cBhvr>
                                        <p:cTn id="11" dur="500"/>
                                        <p:tgtEl>
                                          <p:spTgt spid="65"/>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77"/>
                                        </p:tgtEl>
                                        <p:attrNameLst>
                                          <p:attrName>style.visibility</p:attrName>
                                        </p:attrNameLst>
                                      </p:cBhvr>
                                      <p:to>
                                        <p:strVal val="visible"/>
                                      </p:to>
                                    </p:set>
                                    <p:animEffect transition="in" filter="wipe(up)">
                                      <p:cBhvr>
                                        <p:cTn id="15" dur="500"/>
                                        <p:tgtEl>
                                          <p:spTgt spid="77"/>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89"/>
                                        </p:tgtEl>
                                        <p:attrNameLst>
                                          <p:attrName>style.visibility</p:attrName>
                                        </p:attrNameLst>
                                      </p:cBhvr>
                                      <p:to>
                                        <p:strVal val="visible"/>
                                      </p:to>
                                    </p:set>
                                    <p:animEffect transition="in" filter="wipe(up)">
                                      <p:cBhvr>
                                        <p:cTn id="19" dur="500"/>
                                        <p:tgtEl>
                                          <p:spTgt spid="89"/>
                                        </p:tgtEl>
                                      </p:cBhvr>
                                    </p:animEffect>
                                  </p:childTnLst>
                                </p:cTn>
                              </p:par>
                            </p:childTnLst>
                          </p:cTn>
                        </p:par>
                        <p:par>
                          <p:cTn id="20" fill="hold">
                            <p:stCondLst>
                              <p:cond delay="2000"/>
                            </p:stCondLst>
                            <p:childTnLst>
                              <p:par>
                                <p:cTn id="21" presetID="22" presetClass="entr" presetSubtype="2" fill="hold" nodeType="afterEffect">
                                  <p:stCondLst>
                                    <p:cond delay="0"/>
                                  </p:stCondLst>
                                  <p:childTnLst>
                                    <p:set>
                                      <p:cBhvr>
                                        <p:cTn id="22" dur="1" fill="hold">
                                          <p:stCondLst>
                                            <p:cond delay="0"/>
                                          </p:stCondLst>
                                        </p:cTn>
                                        <p:tgtEl>
                                          <p:spTgt spid="101"/>
                                        </p:tgtEl>
                                        <p:attrNameLst>
                                          <p:attrName>style.visibility</p:attrName>
                                        </p:attrNameLst>
                                      </p:cBhvr>
                                      <p:to>
                                        <p:strVal val="visible"/>
                                      </p:to>
                                    </p:set>
                                    <p:animEffect transition="in" filter="wipe(right)">
                                      <p:cBhvr>
                                        <p:cTn id="23" dur="500"/>
                                        <p:tgtEl>
                                          <p:spTgt spid="101"/>
                                        </p:tgtEl>
                                      </p:cBhvr>
                                    </p:animEffect>
                                  </p:childTnLst>
                                </p:cTn>
                              </p:par>
                            </p:childTnLst>
                          </p:cTn>
                        </p:par>
                        <p:par>
                          <p:cTn id="24" fill="hold">
                            <p:stCondLst>
                              <p:cond delay="2500"/>
                            </p:stCondLst>
                            <p:childTnLst>
                              <p:par>
                                <p:cTn id="25" presetID="53" presetClass="entr" presetSubtype="16" fill="hold" nodeType="afterEffect">
                                  <p:stCondLst>
                                    <p:cond delay="0"/>
                                  </p:stCondLst>
                                  <p:childTnLst>
                                    <p:set>
                                      <p:cBhvr>
                                        <p:cTn id="26" dur="1" fill="hold">
                                          <p:stCondLst>
                                            <p:cond delay="0"/>
                                          </p:stCondLst>
                                        </p:cTn>
                                        <p:tgtEl>
                                          <p:spTgt spid="104"/>
                                        </p:tgtEl>
                                        <p:attrNameLst>
                                          <p:attrName>style.visibility</p:attrName>
                                        </p:attrNameLst>
                                      </p:cBhvr>
                                      <p:to>
                                        <p:strVal val="visible"/>
                                      </p:to>
                                    </p:set>
                                    <p:anim calcmode="lin" valueType="num">
                                      <p:cBhvr>
                                        <p:cTn id="27" dur="500" fill="hold"/>
                                        <p:tgtEl>
                                          <p:spTgt spid="104"/>
                                        </p:tgtEl>
                                        <p:attrNameLst>
                                          <p:attrName>ppt_w</p:attrName>
                                        </p:attrNameLst>
                                      </p:cBhvr>
                                      <p:tavLst>
                                        <p:tav tm="0">
                                          <p:val>
                                            <p:fltVal val="0"/>
                                          </p:val>
                                        </p:tav>
                                        <p:tav tm="100000">
                                          <p:val>
                                            <p:strVal val="#ppt_w"/>
                                          </p:val>
                                        </p:tav>
                                      </p:tavLst>
                                    </p:anim>
                                    <p:anim calcmode="lin" valueType="num">
                                      <p:cBhvr>
                                        <p:cTn id="28" dur="500" fill="hold"/>
                                        <p:tgtEl>
                                          <p:spTgt spid="104"/>
                                        </p:tgtEl>
                                        <p:attrNameLst>
                                          <p:attrName>ppt_h</p:attrName>
                                        </p:attrNameLst>
                                      </p:cBhvr>
                                      <p:tavLst>
                                        <p:tav tm="0">
                                          <p:val>
                                            <p:fltVal val="0"/>
                                          </p:val>
                                        </p:tav>
                                        <p:tav tm="100000">
                                          <p:val>
                                            <p:strVal val="#ppt_h"/>
                                          </p:val>
                                        </p:tav>
                                      </p:tavLst>
                                    </p:anim>
                                    <p:animEffect transition="in" filter="fade">
                                      <p:cBhvr>
                                        <p:cTn id="29" dur="500"/>
                                        <p:tgtEl>
                                          <p:spTgt spid="104"/>
                                        </p:tgtEl>
                                      </p:cBhvr>
                                    </p:animEffect>
                                  </p:childTnLst>
                                </p:cTn>
                              </p:par>
                            </p:childTnLst>
                          </p:cTn>
                        </p:par>
                        <p:par>
                          <p:cTn id="30" fill="hold">
                            <p:stCondLst>
                              <p:cond delay="3000"/>
                            </p:stCondLst>
                            <p:childTnLst>
                              <p:par>
                                <p:cTn id="31" presetID="10" presetClass="entr" presetSubtype="0" fill="hold" nodeType="afterEffect">
                                  <p:stCondLst>
                                    <p:cond delay="0"/>
                                  </p:stCondLst>
                                  <p:childTnLst>
                                    <p:set>
                                      <p:cBhvr>
                                        <p:cTn id="32" dur="1" fill="hold">
                                          <p:stCondLst>
                                            <p:cond delay="0"/>
                                          </p:stCondLst>
                                        </p:cTn>
                                        <p:tgtEl>
                                          <p:spTgt spid="155"/>
                                        </p:tgtEl>
                                        <p:attrNameLst>
                                          <p:attrName>style.visibility</p:attrName>
                                        </p:attrNameLst>
                                      </p:cBhvr>
                                      <p:to>
                                        <p:strVal val="visible"/>
                                      </p:to>
                                    </p:set>
                                    <p:animEffect transition="in" filter="fade">
                                      <p:cBhvr>
                                        <p:cTn id="33" dur="500"/>
                                        <p:tgtEl>
                                          <p:spTgt spid="155"/>
                                        </p:tgtEl>
                                      </p:cBhvr>
                                    </p:animEffect>
                                  </p:childTnLst>
                                </p:cTn>
                              </p:par>
                            </p:childTnLst>
                          </p:cTn>
                        </p:par>
                        <p:par>
                          <p:cTn id="34" fill="hold">
                            <p:stCondLst>
                              <p:cond delay="3500"/>
                            </p:stCondLst>
                            <p:childTnLst>
                              <p:par>
                                <p:cTn id="35" presetID="22" presetClass="entr" presetSubtype="8" fill="hold" nodeType="afterEffect">
                                  <p:stCondLst>
                                    <p:cond delay="0"/>
                                  </p:stCondLst>
                                  <p:childTnLst>
                                    <p:set>
                                      <p:cBhvr>
                                        <p:cTn id="36" dur="1" fill="hold">
                                          <p:stCondLst>
                                            <p:cond delay="0"/>
                                          </p:stCondLst>
                                        </p:cTn>
                                        <p:tgtEl>
                                          <p:spTgt spid="107"/>
                                        </p:tgtEl>
                                        <p:attrNameLst>
                                          <p:attrName>style.visibility</p:attrName>
                                        </p:attrNameLst>
                                      </p:cBhvr>
                                      <p:to>
                                        <p:strVal val="visible"/>
                                      </p:to>
                                    </p:set>
                                    <p:animEffect transition="in" filter="wipe(left)">
                                      <p:cBhvr>
                                        <p:cTn id="37" dur="500"/>
                                        <p:tgtEl>
                                          <p:spTgt spid="107"/>
                                        </p:tgtEl>
                                      </p:cBhvr>
                                    </p:animEffect>
                                  </p:childTnLst>
                                </p:cTn>
                              </p:par>
                            </p:childTnLst>
                          </p:cTn>
                        </p:par>
                        <p:par>
                          <p:cTn id="38" fill="hold">
                            <p:stCondLst>
                              <p:cond delay="4000"/>
                            </p:stCondLst>
                            <p:childTnLst>
                              <p:par>
                                <p:cTn id="39" presetID="53" presetClass="entr" presetSubtype="16" fill="hold" nodeType="afterEffect">
                                  <p:stCondLst>
                                    <p:cond delay="0"/>
                                  </p:stCondLst>
                                  <p:childTnLst>
                                    <p:set>
                                      <p:cBhvr>
                                        <p:cTn id="40" dur="1" fill="hold">
                                          <p:stCondLst>
                                            <p:cond delay="0"/>
                                          </p:stCondLst>
                                        </p:cTn>
                                        <p:tgtEl>
                                          <p:spTgt spid="134"/>
                                        </p:tgtEl>
                                        <p:attrNameLst>
                                          <p:attrName>style.visibility</p:attrName>
                                        </p:attrNameLst>
                                      </p:cBhvr>
                                      <p:to>
                                        <p:strVal val="visible"/>
                                      </p:to>
                                    </p:set>
                                    <p:anim calcmode="lin" valueType="num">
                                      <p:cBhvr>
                                        <p:cTn id="41" dur="500" fill="hold"/>
                                        <p:tgtEl>
                                          <p:spTgt spid="134"/>
                                        </p:tgtEl>
                                        <p:attrNameLst>
                                          <p:attrName>ppt_w</p:attrName>
                                        </p:attrNameLst>
                                      </p:cBhvr>
                                      <p:tavLst>
                                        <p:tav tm="0">
                                          <p:val>
                                            <p:fltVal val="0"/>
                                          </p:val>
                                        </p:tav>
                                        <p:tav tm="100000">
                                          <p:val>
                                            <p:strVal val="#ppt_w"/>
                                          </p:val>
                                        </p:tav>
                                      </p:tavLst>
                                    </p:anim>
                                    <p:anim calcmode="lin" valueType="num">
                                      <p:cBhvr>
                                        <p:cTn id="42" dur="500" fill="hold"/>
                                        <p:tgtEl>
                                          <p:spTgt spid="134"/>
                                        </p:tgtEl>
                                        <p:attrNameLst>
                                          <p:attrName>ppt_h</p:attrName>
                                        </p:attrNameLst>
                                      </p:cBhvr>
                                      <p:tavLst>
                                        <p:tav tm="0">
                                          <p:val>
                                            <p:fltVal val="0"/>
                                          </p:val>
                                        </p:tav>
                                        <p:tav tm="100000">
                                          <p:val>
                                            <p:strVal val="#ppt_h"/>
                                          </p:val>
                                        </p:tav>
                                      </p:tavLst>
                                    </p:anim>
                                    <p:animEffect transition="in" filter="fade">
                                      <p:cBhvr>
                                        <p:cTn id="43" dur="500"/>
                                        <p:tgtEl>
                                          <p:spTgt spid="134"/>
                                        </p:tgtEl>
                                      </p:cBhvr>
                                    </p:animEffect>
                                  </p:childTnLst>
                                </p:cTn>
                              </p:par>
                            </p:childTnLst>
                          </p:cTn>
                        </p:par>
                        <p:par>
                          <p:cTn id="44" fill="hold">
                            <p:stCondLst>
                              <p:cond delay="4500"/>
                            </p:stCondLst>
                            <p:childTnLst>
                              <p:par>
                                <p:cTn id="45" presetID="10" presetClass="entr" presetSubtype="0" fill="hold" nodeType="afterEffect">
                                  <p:stCondLst>
                                    <p:cond delay="0"/>
                                  </p:stCondLst>
                                  <p:childTnLst>
                                    <p:set>
                                      <p:cBhvr>
                                        <p:cTn id="46" dur="1" fill="hold">
                                          <p:stCondLst>
                                            <p:cond delay="0"/>
                                          </p:stCondLst>
                                        </p:cTn>
                                        <p:tgtEl>
                                          <p:spTgt spid="158"/>
                                        </p:tgtEl>
                                        <p:attrNameLst>
                                          <p:attrName>style.visibility</p:attrName>
                                        </p:attrNameLst>
                                      </p:cBhvr>
                                      <p:to>
                                        <p:strVal val="visible"/>
                                      </p:to>
                                    </p:set>
                                    <p:animEffect transition="in" filter="fade">
                                      <p:cBhvr>
                                        <p:cTn id="47" dur="500"/>
                                        <p:tgtEl>
                                          <p:spTgt spid="158"/>
                                        </p:tgtEl>
                                      </p:cBhvr>
                                    </p:animEffect>
                                  </p:childTnLst>
                                </p:cTn>
                              </p:par>
                            </p:childTnLst>
                          </p:cTn>
                        </p:par>
                        <p:par>
                          <p:cTn id="48" fill="hold">
                            <p:stCondLst>
                              <p:cond delay="5000"/>
                            </p:stCondLst>
                            <p:childTnLst>
                              <p:par>
                                <p:cTn id="49" presetID="22" presetClass="entr" presetSubtype="1" fill="hold" nodeType="afterEffect">
                                  <p:stCondLst>
                                    <p:cond delay="0"/>
                                  </p:stCondLst>
                                  <p:childTnLst>
                                    <p:set>
                                      <p:cBhvr>
                                        <p:cTn id="50" dur="1" fill="hold">
                                          <p:stCondLst>
                                            <p:cond delay="0"/>
                                          </p:stCondLst>
                                        </p:cTn>
                                        <p:tgtEl>
                                          <p:spTgt spid="137"/>
                                        </p:tgtEl>
                                        <p:attrNameLst>
                                          <p:attrName>style.visibility</p:attrName>
                                        </p:attrNameLst>
                                      </p:cBhvr>
                                      <p:to>
                                        <p:strVal val="visible"/>
                                      </p:to>
                                    </p:set>
                                    <p:animEffect transition="in" filter="wipe(up)">
                                      <p:cBhvr>
                                        <p:cTn id="51" dur="500"/>
                                        <p:tgtEl>
                                          <p:spTgt spid="137"/>
                                        </p:tgtEl>
                                      </p:cBhvr>
                                    </p:animEffect>
                                  </p:childTnLst>
                                </p:cTn>
                              </p:par>
                            </p:childTnLst>
                          </p:cTn>
                        </p:par>
                        <p:par>
                          <p:cTn id="52" fill="hold">
                            <p:stCondLst>
                              <p:cond delay="5500"/>
                            </p:stCondLst>
                            <p:childTnLst>
                              <p:par>
                                <p:cTn id="53" presetID="53" presetClass="entr" presetSubtype="16" fill="hold" nodeType="afterEffect">
                                  <p:stCondLst>
                                    <p:cond delay="0"/>
                                  </p:stCondLst>
                                  <p:childTnLst>
                                    <p:set>
                                      <p:cBhvr>
                                        <p:cTn id="54" dur="1" fill="hold">
                                          <p:stCondLst>
                                            <p:cond delay="0"/>
                                          </p:stCondLst>
                                        </p:cTn>
                                        <p:tgtEl>
                                          <p:spTgt spid="140"/>
                                        </p:tgtEl>
                                        <p:attrNameLst>
                                          <p:attrName>style.visibility</p:attrName>
                                        </p:attrNameLst>
                                      </p:cBhvr>
                                      <p:to>
                                        <p:strVal val="visible"/>
                                      </p:to>
                                    </p:set>
                                    <p:anim calcmode="lin" valueType="num">
                                      <p:cBhvr>
                                        <p:cTn id="55" dur="500" fill="hold"/>
                                        <p:tgtEl>
                                          <p:spTgt spid="140"/>
                                        </p:tgtEl>
                                        <p:attrNameLst>
                                          <p:attrName>ppt_w</p:attrName>
                                        </p:attrNameLst>
                                      </p:cBhvr>
                                      <p:tavLst>
                                        <p:tav tm="0">
                                          <p:val>
                                            <p:fltVal val="0"/>
                                          </p:val>
                                        </p:tav>
                                        <p:tav tm="100000">
                                          <p:val>
                                            <p:strVal val="#ppt_w"/>
                                          </p:val>
                                        </p:tav>
                                      </p:tavLst>
                                    </p:anim>
                                    <p:anim calcmode="lin" valueType="num">
                                      <p:cBhvr>
                                        <p:cTn id="56" dur="500" fill="hold"/>
                                        <p:tgtEl>
                                          <p:spTgt spid="140"/>
                                        </p:tgtEl>
                                        <p:attrNameLst>
                                          <p:attrName>ppt_h</p:attrName>
                                        </p:attrNameLst>
                                      </p:cBhvr>
                                      <p:tavLst>
                                        <p:tav tm="0">
                                          <p:val>
                                            <p:fltVal val="0"/>
                                          </p:val>
                                        </p:tav>
                                        <p:tav tm="100000">
                                          <p:val>
                                            <p:strVal val="#ppt_h"/>
                                          </p:val>
                                        </p:tav>
                                      </p:tavLst>
                                    </p:anim>
                                    <p:animEffect transition="in" filter="fade">
                                      <p:cBhvr>
                                        <p:cTn id="57" dur="500"/>
                                        <p:tgtEl>
                                          <p:spTgt spid="140"/>
                                        </p:tgtEl>
                                      </p:cBhvr>
                                    </p:animEffect>
                                  </p:childTnLst>
                                </p:cTn>
                              </p:par>
                            </p:childTnLst>
                          </p:cTn>
                        </p:par>
                        <p:par>
                          <p:cTn id="58" fill="hold">
                            <p:stCondLst>
                              <p:cond delay="6000"/>
                            </p:stCondLst>
                            <p:childTnLst>
                              <p:par>
                                <p:cTn id="59" presetID="10" presetClass="entr" presetSubtype="0" fill="hold" nodeType="afterEffect">
                                  <p:stCondLst>
                                    <p:cond delay="0"/>
                                  </p:stCondLst>
                                  <p:childTnLst>
                                    <p:set>
                                      <p:cBhvr>
                                        <p:cTn id="60" dur="1" fill="hold">
                                          <p:stCondLst>
                                            <p:cond delay="0"/>
                                          </p:stCondLst>
                                        </p:cTn>
                                        <p:tgtEl>
                                          <p:spTgt spid="161"/>
                                        </p:tgtEl>
                                        <p:attrNameLst>
                                          <p:attrName>style.visibility</p:attrName>
                                        </p:attrNameLst>
                                      </p:cBhvr>
                                      <p:to>
                                        <p:strVal val="visible"/>
                                      </p:to>
                                    </p:set>
                                    <p:animEffect transition="in" filter="fade">
                                      <p:cBhvr>
                                        <p:cTn id="61" dur="500"/>
                                        <p:tgtEl>
                                          <p:spTgt spid="161"/>
                                        </p:tgtEl>
                                      </p:cBhvr>
                                    </p:animEffect>
                                  </p:childTnLst>
                                </p:cTn>
                              </p:par>
                            </p:childTnLst>
                          </p:cTn>
                        </p:par>
                        <p:par>
                          <p:cTn id="62" fill="hold">
                            <p:stCondLst>
                              <p:cond delay="6500"/>
                            </p:stCondLst>
                            <p:childTnLst>
                              <p:par>
                                <p:cTn id="63" presetID="22" presetClass="entr" presetSubtype="1" fill="hold" nodeType="afterEffect">
                                  <p:stCondLst>
                                    <p:cond delay="0"/>
                                  </p:stCondLst>
                                  <p:childTnLst>
                                    <p:set>
                                      <p:cBhvr>
                                        <p:cTn id="64" dur="1" fill="hold">
                                          <p:stCondLst>
                                            <p:cond delay="0"/>
                                          </p:stCondLst>
                                        </p:cTn>
                                        <p:tgtEl>
                                          <p:spTgt spid="152"/>
                                        </p:tgtEl>
                                        <p:attrNameLst>
                                          <p:attrName>style.visibility</p:attrName>
                                        </p:attrNameLst>
                                      </p:cBhvr>
                                      <p:to>
                                        <p:strVal val="visible"/>
                                      </p:to>
                                    </p:set>
                                    <p:animEffect transition="in" filter="wipe(up)">
                                      <p:cBhvr>
                                        <p:cTn id="65" dur="500"/>
                                        <p:tgtEl>
                                          <p:spTgt spid="152"/>
                                        </p:tgtEl>
                                      </p:cBhvr>
                                    </p:animEffect>
                                  </p:childTnLst>
                                </p:cTn>
                              </p:par>
                            </p:childTnLst>
                          </p:cTn>
                        </p:par>
                        <p:par>
                          <p:cTn id="66" fill="hold">
                            <p:stCondLst>
                              <p:cond delay="7000"/>
                            </p:stCondLst>
                            <p:childTnLst>
                              <p:par>
                                <p:cTn id="67" presetID="53" presetClass="entr" presetSubtype="16" fill="hold" nodeType="afterEffect">
                                  <p:stCondLst>
                                    <p:cond delay="0"/>
                                  </p:stCondLst>
                                  <p:childTnLst>
                                    <p:set>
                                      <p:cBhvr>
                                        <p:cTn id="68" dur="1" fill="hold">
                                          <p:stCondLst>
                                            <p:cond delay="0"/>
                                          </p:stCondLst>
                                        </p:cTn>
                                        <p:tgtEl>
                                          <p:spTgt spid="149"/>
                                        </p:tgtEl>
                                        <p:attrNameLst>
                                          <p:attrName>style.visibility</p:attrName>
                                        </p:attrNameLst>
                                      </p:cBhvr>
                                      <p:to>
                                        <p:strVal val="visible"/>
                                      </p:to>
                                    </p:set>
                                    <p:anim calcmode="lin" valueType="num">
                                      <p:cBhvr>
                                        <p:cTn id="69" dur="500" fill="hold"/>
                                        <p:tgtEl>
                                          <p:spTgt spid="149"/>
                                        </p:tgtEl>
                                        <p:attrNameLst>
                                          <p:attrName>ppt_w</p:attrName>
                                        </p:attrNameLst>
                                      </p:cBhvr>
                                      <p:tavLst>
                                        <p:tav tm="0">
                                          <p:val>
                                            <p:fltVal val="0"/>
                                          </p:val>
                                        </p:tav>
                                        <p:tav tm="100000">
                                          <p:val>
                                            <p:strVal val="#ppt_w"/>
                                          </p:val>
                                        </p:tav>
                                      </p:tavLst>
                                    </p:anim>
                                    <p:anim calcmode="lin" valueType="num">
                                      <p:cBhvr>
                                        <p:cTn id="70" dur="500" fill="hold"/>
                                        <p:tgtEl>
                                          <p:spTgt spid="149"/>
                                        </p:tgtEl>
                                        <p:attrNameLst>
                                          <p:attrName>ppt_h</p:attrName>
                                        </p:attrNameLst>
                                      </p:cBhvr>
                                      <p:tavLst>
                                        <p:tav tm="0">
                                          <p:val>
                                            <p:fltVal val="0"/>
                                          </p:val>
                                        </p:tav>
                                        <p:tav tm="100000">
                                          <p:val>
                                            <p:strVal val="#ppt_h"/>
                                          </p:val>
                                        </p:tav>
                                      </p:tavLst>
                                    </p:anim>
                                    <p:animEffect transition="in" filter="fade">
                                      <p:cBhvr>
                                        <p:cTn id="71" dur="500"/>
                                        <p:tgtEl>
                                          <p:spTgt spid="149"/>
                                        </p:tgtEl>
                                      </p:cBhvr>
                                    </p:animEffect>
                                  </p:childTnLst>
                                </p:cTn>
                              </p:par>
                            </p:childTnLst>
                          </p:cTn>
                        </p:par>
                        <p:par>
                          <p:cTn id="72" fill="hold">
                            <p:stCondLst>
                              <p:cond delay="7500"/>
                            </p:stCondLst>
                            <p:childTnLst>
                              <p:par>
                                <p:cTn id="73" presetID="10" presetClass="entr" presetSubtype="0" fill="hold" nodeType="afterEffect">
                                  <p:stCondLst>
                                    <p:cond delay="0"/>
                                  </p:stCondLst>
                                  <p:childTnLst>
                                    <p:set>
                                      <p:cBhvr>
                                        <p:cTn id="74" dur="1" fill="hold">
                                          <p:stCondLst>
                                            <p:cond delay="0"/>
                                          </p:stCondLst>
                                        </p:cTn>
                                        <p:tgtEl>
                                          <p:spTgt spid="164"/>
                                        </p:tgtEl>
                                        <p:attrNameLst>
                                          <p:attrName>style.visibility</p:attrName>
                                        </p:attrNameLst>
                                      </p:cBhvr>
                                      <p:to>
                                        <p:strVal val="visible"/>
                                      </p:to>
                                    </p:set>
                                    <p:animEffect transition="in" filter="fade">
                                      <p:cBhvr>
                                        <p:cTn id="75" dur="500"/>
                                        <p:tgtEl>
                                          <p:spTgt spid="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9" name="Group 27"/>
          <p:cNvGrpSpPr/>
          <p:nvPr/>
        </p:nvGrpSpPr>
        <p:grpSpPr>
          <a:xfrm>
            <a:off x="1642719" y="1900676"/>
            <a:ext cx="5783354" cy="1730325"/>
            <a:chOff x="2190292" y="2534234"/>
            <a:chExt cx="7711139" cy="2307100"/>
          </a:xfrm>
        </p:grpSpPr>
        <p:grpSp>
          <p:nvGrpSpPr>
            <p:cNvPr id="110" name="Layer 1"/>
            <p:cNvGrpSpPr/>
            <p:nvPr/>
          </p:nvGrpSpPr>
          <p:grpSpPr>
            <a:xfrm>
              <a:off x="6805806" y="2534234"/>
              <a:ext cx="3095625" cy="1012227"/>
              <a:chOff x="4889500" y="2209801"/>
              <a:chExt cx="2400300" cy="1390650"/>
            </a:xfrm>
          </p:grpSpPr>
          <p:sp>
            <p:nvSpPr>
              <p:cNvPr id="126" name="Freeform 17"/>
              <p:cNvSpPr/>
              <p:nvPr/>
            </p:nvSpPr>
            <p:spPr bwMode="auto">
              <a:xfrm>
                <a:off x="5365750" y="2446338"/>
                <a:ext cx="723900" cy="554038"/>
              </a:xfrm>
              <a:custGeom>
                <a:avLst/>
                <a:gdLst>
                  <a:gd name="T0" fmla="*/ 456 w 456"/>
                  <a:gd name="T1" fmla="*/ 0 h 349"/>
                  <a:gd name="T2" fmla="*/ 456 w 456"/>
                  <a:gd name="T3" fmla="*/ 124 h 349"/>
                  <a:gd name="T4" fmla="*/ 0 w 456"/>
                  <a:gd name="T5" fmla="*/ 349 h 349"/>
                  <a:gd name="T6" fmla="*/ 0 w 456"/>
                  <a:gd name="T7" fmla="*/ 230 h 349"/>
                  <a:gd name="T8" fmla="*/ 456 w 456"/>
                  <a:gd name="T9" fmla="*/ 0 h 349"/>
                </a:gdLst>
                <a:ahLst/>
                <a:cxnLst>
                  <a:cxn ang="0">
                    <a:pos x="T0" y="T1"/>
                  </a:cxn>
                  <a:cxn ang="0">
                    <a:pos x="T2" y="T3"/>
                  </a:cxn>
                  <a:cxn ang="0">
                    <a:pos x="T4" y="T5"/>
                  </a:cxn>
                  <a:cxn ang="0">
                    <a:pos x="T6" y="T7"/>
                  </a:cxn>
                  <a:cxn ang="0">
                    <a:pos x="T8" y="T9"/>
                  </a:cxn>
                </a:cxnLst>
                <a:rect l="0" t="0" r="r" b="b"/>
                <a:pathLst>
                  <a:path w="456" h="349">
                    <a:moveTo>
                      <a:pt x="456" y="0"/>
                    </a:moveTo>
                    <a:lnTo>
                      <a:pt x="456" y="124"/>
                    </a:lnTo>
                    <a:lnTo>
                      <a:pt x="0" y="349"/>
                    </a:lnTo>
                    <a:lnTo>
                      <a:pt x="0" y="230"/>
                    </a:lnTo>
                    <a:lnTo>
                      <a:pt x="456" y="0"/>
                    </a:lnTo>
                    <a:close/>
                  </a:path>
                </a:pathLst>
              </a:custGeom>
              <a:solidFill>
                <a:schemeClr val="accent4">
                  <a:lumMod val="75000"/>
                </a:schemeClr>
              </a:solidFill>
              <a:ln>
                <a:noFill/>
              </a:ln>
            </p:spPr>
            <p:txBody>
              <a:bodyPr vert="horz" wrap="square" lIns="68580" tIns="34290" rIns="68580" bIns="34290" numCol="1" anchor="t" anchorCtr="0" compatLnSpc="1"/>
              <a:lstStyle/>
              <a:p>
                <a:endParaRPr lang="en-US" sz="1350">
                  <a:cs typeface="+mn-ea"/>
                  <a:sym typeface="+mn-lt"/>
                </a:endParaRPr>
              </a:p>
            </p:txBody>
          </p:sp>
          <p:sp>
            <p:nvSpPr>
              <p:cNvPr id="127" name="Freeform 18"/>
              <p:cNvSpPr>
                <a:spLocks noEditPoints="1"/>
              </p:cNvSpPr>
              <p:nvPr/>
            </p:nvSpPr>
            <p:spPr bwMode="auto">
              <a:xfrm>
                <a:off x="4889500" y="2446338"/>
                <a:ext cx="1922463" cy="1154113"/>
              </a:xfrm>
              <a:custGeom>
                <a:avLst/>
                <a:gdLst>
                  <a:gd name="T0" fmla="*/ 1211 w 1211"/>
                  <a:gd name="T1" fmla="*/ 230 h 727"/>
                  <a:gd name="T2" fmla="*/ 1211 w 1211"/>
                  <a:gd name="T3" fmla="*/ 349 h 727"/>
                  <a:gd name="T4" fmla="*/ 756 w 1211"/>
                  <a:gd name="T5" fmla="*/ 124 h 727"/>
                  <a:gd name="T6" fmla="*/ 756 w 1211"/>
                  <a:gd name="T7" fmla="*/ 0 h 727"/>
                  <a:gd name="T8" fmla="*/ 1211 w 1211"/>
                  <a:gd name="T9" fmla="*/ 230 h 727"/>
                  <a:gd name="T10" fmla="*/ 0 w 1211"/>
                  <a:gd name="T11" fmla="*/ 349 h 727"/>
                  <a:gd name="T12" fmla="*/ 756 w 1211"/>
                  <a:gd name="T13" fmla="*/ 727 h 727"/>
                  <a:gd name="T14" fmla="*/ 756 w 1211"/>
                  <a:gd name="T15" fmla="*/ 604 h 727"/>
                  <a:gd name="T16" fmla="*/ 0 w 1211"/>
                  <a:gd name="T17" fmla="*/ 230 h 727"/>
                  <a:gd name="T18" fmla="*/ 0 w 1211"/>
                  <a:gd name="T19" fmla="*/ 349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1" h="727">
                    <a:moveTo>
                      <a:pt x="1211" y="230"/>
                    </a:moveTo>
                    <a:lnTo>
                      <a:pt x="1211" y="349"/>
                    </a:lnTo>
                    <a:lnTo>
                      <a:pt x="756" y="124"/>
                    </a:lnTo>
                    <a:lnTo>
                      <a:pt x="756" y="0"/>
                    </a:lnTo>
                    <a:lnTo>
                      <a:pt x="1211" y="230"/>
                    </a:lnTo>
                    <a:close/>
                    <a:moveTo>
                      <a:pt x="0" y="349"/>
                    </a:moveTo>
                    <a:lnTo>
                      <a:pt x="756" y="727"/>
                    </a:lnTo>
                    <a:lnTo>
                      <a:pt x="756" y="604"/>
                    </a:lnTo>
                    <a:lnTo>
                      <a:pt x="0" y="230"/>
                    </a:lnTo>
                    <a:lnTo>
                      <a:pt x="0" y="349"/>
                    </a:lnTo>
                    <a:close/>
                  </a:path>
                </a:pathLst>
              </a:custGeom>
              <a:solidFill>
                <a:schemeClr val="accent4">
                  <a:lumMod val="75000"/>
                </a:schemeClr>
              </a:solidFill>
              <a:ln>
                <a:noFill/>
              </a:ln>
            </p:spPr>
            <p:txBody>
              <a:bodyPr vert="horz" wrap="square" lIns="68580" tIns="34290" rIns="68580" bIns="34290" numCol="1" anchor="t" anchorCtr="0" compatLnSpc="1"/>
              <a:lstStyle/>
              <a:p>
                <a:endParaRPr lang="en-US" sz="1350">
                  <a:cs typeface="+mn-ea"/>
                  <a:sym typeface="+mn-lt"/>
                </a:endParaRPr>
              </a:p>
            </p:txBody>
          </p:sp>
          <p:sp>
            <p:nvSpPr>
              <p:cNvPr id="128" name="Freeform 19"/>
              <p:cNvSpPr/>
              <p:nvPr/>
            </p:nvSpPr>
            <p:spPr bwMode="auto">
              <a:xfrm>
                <a:off x="6089650" y="2811463"/>
                <a:ext cx="1200150" cy="788988"/>
              </a:xfrm>
              <a:custGeom>
                <a:avLst/>
                <a:gdLst>
                  <a:gd name="T0" fmla="*/ 756 w 756"/>
                  <a:gd name="T1" fmla="*/ 0 h 497"/>
                  <a:gd name="T2" fmla="*/ 756 w 756"/>
                  <a:gd name="T3" fmla="*/ 119 h 497"/>
                  <a:gd name="T4" fmla="*/ 0 w 756"/>
                  <a:gd name="T5" fmla="*/ 497 h 497"/>
                  <a:gd name="T6" fmla="*/ 0 w 756"/>
                  <a:gd name="T7" fmla="*/ 374 h 497"/>
                  <a:gd name="T8" fmla="*/ 756 w 756"/>
                  <a:gd name="T9" fmla="*/ 0 h 497"/>
                </a:gdLst>
                <a:ahLst/>
                <a:cxnLst>
                  <a:cxn ang="0">
                    <a:pos x="T0" y="T1"/>
                  </a:cxn>
                  <a:cxn ang="0">
                    <a:pos x="T2" y="T3"/>
                  </a:cxn>
                  <a:cxn ang="0">
                    <a:pos x="T4" y="T5"/>
                  </a:cxn>
                  <a:cxn ang="0">
                    <a:pos x="T6" y="T7"/>
                  </a:cxn>
                  <a:cxn ang="0">
                    <a:pos x="T8" y="T9"/>
                  </a:cxn>
                </a:cxnLst>
                <a:rect l="0" t="0" r="r" b="b"/>
                <a:pathLst>
                  <a:path w="756" h="497">
                    <a:moveTo>
                      <a:pt x="756" y="0"/>
                    </a:moveTo>
                    <a:lnTo>
                      <a:pt x="756" y="119"/>
                    </a:lnTo>
                    <a:lnTo>
                      <a:pt x="0" y="497"/>
                    </a:lnTo>
                    <a:lnTo>
                      <a:pt x="0" y="374"/>
                    </a:lnTo>
                    <a:lnTo>
                      <a:pt x="756" y="0"/>
                    </a:lnTo>
                    <a:close/>
                  </a:path>
                </a:pathLst>
              </a:custGeom>
              <a:solidFill>
                <a:schemeClr val="accent4">
                  <a:lumMod val="75000"/>
                </a:schemeClr>
              </a:solidFill>
              <a:ln>
                <a:noFill/>
              </a:ln>
            </p:spPr>
            <p:txBody>
              <a:bodyPr vert="horz" wrap="square" lIns="68580" tIns="34290" rIns="68580" bIns="34290" numCol="1" anchor="t" anchorCtr="0" compatLnSpc="1"/>
              <a:lstStyle/>
              <a:p>
                <a:endParaRPr lang="en-US" sz="1350">
                  <a:cs typeface="+mn-ea"/>
                  <a:sym typeface="+mn-lt"/>
                </a:endParaRPr>
              </a:p>
            </p:txBody>
          </p:sp>
          <p:sp>
            <p:nvSpPr>
              <p:cNvPr id="129" name="Freeform 20"/>
              <p:cNvSpPr>
                <a:spLocks noEditPoints="1"/>
              </p:cNvSpPr>
              <p:nvPr/>
            </p:nvSpPr>
            <p:spPr bwMode="auto">
              <a:xfrm>
                <a:off x="4889500" y="2209801"/>
                <a:ext cx="2400300" cy="1195388"/>
              </a:xfrm>
              <a:custGeom>
                <a:avLst/>
                <a:gdLst>
                  <a:gd name="T0" fmla="*/ 756 w 1512"/>
                  <a:gd name="T1" fmla="*/ 0 h 753"/>
                  <a:gd name="T2" fmla="*/ 1512 w 1512"/>
                  <a:gd name="T3" fmla="*/ 379 h 753"/>
                  <a:gd name="T4" fmla="*/ 756 w 1512"/>
                  <a:gd name="T5" fmla="*/ 753 h 753"/>
                  <a:gd name="T6" fmla="*/ 0 w 1512"/>
                  <a:gd name="T7" fmla="*/ 379 h 753"/>
                  <a:gd name="T8" fmla="*/ 756 w 1512"/>
                  <a:gd name="T9" fmla="*/ 0 h 753"/>
                  <a:gd name="T10" fmla="*/ 300 w 1512"/>
                  <a:gd name="T11" fmla="*/ 379 h 753"/>
                  <a:gd name="T12" fmla="*/ 756 w 1512"/>
                  <a:gd name="T13" fmla="*/ 603 h 753"/>
                  <a:gd name="T14" fmla="*/ 1211 w 1512"/>
                  <a:gd name="T15" fmla="*/ 379 h 753"/>
                  <a:gd name="T16" fmla="*/ 756 w 1512"/>
                  <a:gd name="T17" fmla="*/ 149 h 753"/>
                  <a:gd name="T18" fmla="*/ 300 w 1512"/>
                  <a:gd name="T19" fmla="*/ 379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2" h="753">
                    <a:moveTo>
                      <a:pt x="756" y="0"/>
                    </a:moveTo>
                    <a:lnTo>
                      <a:pt x="1512" y="379"/>
                    </a:lnTo>
                    <a:lnTo>
                      <a:pt x="756" y="753"/>
                    </a:lnTo>
                    <a:lnTo>
                      <a:pt x="0" y="379"/>
                    </a:lnTo>
                    <a:lnTo>
                      <a:pt x="756" y="0"/>
                    </a:lnTo>
                    <a:close/>
                    <a:moveTo>
                      <a:pt x="300" y="379"/>
                    </a:moveTo>
                    <a:lnTo>
                      <a:pt x="756" y="603"/>
                    </a:lnTo>
                    <a:lnTo>
                      <a:pt x="1211" y="379"/>
                    </a:lnTo>
                    <a:lnTo>
                      <a:pt x="756" y="149"/>
                    </a:lnTo>
                    <a:lnTo>
                      <a:pt x="300" y="379"/>
                    </a:lnTo>
                    <a:close/>
                  </a:path>
                </a:pathLst>
              </a:custGeom>
              <a:solidFill>
                <a:schemeClr val="accent4"/>
              </a:solidFill>
              <a:ln>
                <a:noFill/>
              </a:ln>
            </p:spPr>
            <p:txBody>
              <a:bodyPr vert="horz" wrap="square" lIns="68580" tIns="34290" rIns="68580" bIns="34290" numCol="1" anchor="t" anchorCtr="0" compatLnSpc="1"/>
              <a:lstStyle/>
              <a:p>
                <a:endParaRPr lang="en-US" sz="1350">
                  <a:cs typeface="+mn-ea"/>
                  <a:sym typeface="+mn-lt"/>
                </a:endParaRPr>
              </a:p>
            </p:txBody>
          </p:sp>
        </p:grpSp>
        <p:grpSp>
          <p:nvGrpSpPr>
            <p:cNvPr id="111" name="Layer 1"/>
            <p:cNvGrpSpPr/>
            <p:nvPr/>
          </p:nvGrpSpPr>
          <p:grpSpPr>
            <a:xfrm>
              <a:off x="5257993" y="2962128"/>
              <a:ext cx="3095625" cy="1012227"/>
              <a:chOff x="4889500" y="2209801"/>
              <a:chExt cx="2400300" cy="1390650"/>
            </a:xfrm>
          </p:grpSpPr>
          <p:sp>
            <p:nvSpPr>
              <p:cNvPr id="122" name="Freeform 12"/>
              <p:cNvSpPr/>
              <p:nvPr/>
            </p:nvSpPr>
            <p:spPr bwMode="auto">
              <a:xfrm>
                <a:off x="5365750" y="2446338"/>
                <a:ext cx="723900" cy="554038"/>
              </a:xfrm>
              <a:custGeom>
                <a:avLst/>
                <a:gdLst>
                  <a:gd name="T0" fmla="*/ 456 w 456"/>
                  <a:gd name="T1" fmla="*/ 0 h 349"/>
                  <a:gd name="T2" fmla="*/ 456 w 456"/>
                  <a:gd name="T3" fmla="*/ 124 h 349"/>
                  <a:gd name="T4" fmla="*/ 0 w 456"/>
                  <a:gd name="T5" fmla="*/ 349 h 349"/>
                  <a:gd name="T6" fmla="*/ 0 w 456"/>
                  <a:gd name="T7" fmla="*/ 230 h 349"/>
                  <a:gd name="T8" fmla="*/ 456 w 456"/>
                  <a:gd name="T9" fmla="*/ 0 h 349"/>
                </a:gdLst>
                <a:ahLst/>
                <a:cxnLst>
                  <a:cxn ang="0">
                    <a:pos x="T0" y="T1"/>
                  </a:cxn>
                  <a:cxn ang="0">
                    <a:pos x="T2" y="T3"/>
                  </a:cxn>
                  <a:cxn ang="0">
                    <a:pos x="T4" y="T5"/>
                  </a:cxn>
                  <a:cxn ang="0">
                    <a:pos x="T6" y="T7"/>
                  </a:cxn>
                  <a:cxn ang="0">
                    <a:pos x="T8" y="T9"/>
                  </a:cxn>
                </a:cxnLst>
                <a:rect l="0" t="0" r="r" b="b"/>
                <a:pathLst>
                  <a:path w="456" h="349">
                    <a:moveTo>
                      <a:pt x="456" y="0"/>
                    </a:moveTo>
                    <a:lnTo>
                      <a:pt x="456" y="124"/>
                    </a:lnTo>
                    <a:lnTo>
                      <a:pt x="0" y="349"/>
                    </a:lnTo>
                    <a:lnTo>
                      <a:pt x="0" y="230"/>
                    </a:lnTo>
                    <a:lnTo>
                      <a:pt x="456" y="0"/>
                    </a:lnTo>
                    <a:close/>
                  </a:path>
                </a:pathLst>
              </a:custGeom>
              <a:solidFill>
                <a:schemeClr val="accent3">
                  <a:lumMod val="75000"/>
                </a:schemeClr>
              </a:solidFill>
              <a:ln>
                <a:noFill/>
              </a:ln>
            </p:spPr>
            <p:txBody>
              <a:bodyPr vert="horz" wrap="square" lIns="68580" tIns="34290" rIns="68580" bIns="34290" numCol="1" anchor="t" anchorCtr="0" compatLnSpc="1"/>
              <a:lstStyle/>
              <a:p>
                <a:endParaRPr lang="en-US" sz="1350">
                  <a:cs typeface="+mn-ea"/>
                  <a:sym typeface="+mn-lt"/>
                </a:endParaRPr>
              </a:p>
            </p:txBody>
          </p:sp>
          <p:sp>
            <p:nvSpPr>
              <p:cNvPr id="123" name="Freeform 13"/>
              <p:cNvSpPr>
                <a:spLocks noEditPoints="1"/>
              </p:cNvSpPr>
              <p:nvPr/>
            </p:nvSpPr>
            <p:spPr bwMode="auto">
              <a:xfrm>
                <a:off x="4889500" y="2446338"/>
                <a:ext cx="1922463" cy="1154113"/>
              </a:xfrm>
              <a:custGeom>
                <a:avLst/>
                <a:gdLst>
                  <a:gd name="T0" fmla="*/ 1211 w 1211"/>
                  <a:gd name="T1" fmla="*/ 230 h 727"/>
                  <a:gd name="T2" fmla="*/ 1211 w 1211"/>
                  <a:gd name="T3" fmla="*/ 349 h 727"/>
                  <a:gd name="T4" fmla="*/ 756 w 1211"/>
                  <a:gd name="T5" fmla="*/ 124 h 727"/>
                  <a:gd name="T6" fmla="*/ 756 w 1211"/>
                  <a:gd name="T7" fmla="*/ 0 h 727"/>
                  <a:gd name="T8" fmla="*/ 1211 w 1211"/>
                  <a:gd name="T9" fmla="*/ 230 h 727"/>
                  <a:gd name="T10" fmla="*/ 0 w 1211"/>
                  <a:gd name="T11" fmla="*/ 349 h 727"/>
                  <a:gd name="T12" fmla="*/ 756 w 1211"/>
                  <a:gd name="T13" fmla="*/ 727 h 727"/>
                  <a:gd name="T14" fmla="*/ 756 w 1211"/>
                  <a:gd name="T15" fmla="*/ 604 h 727"/>
                  <a:gd name="T16" fmla="*/ 0 w 1211"/>
                  <a:gd name="T17" fmla="*/ 230 h 727"/>
                  <a:gd name="T18" fmla="*/ 0 w 1211"/>
                  <a:gd name="T19" fmla="*/ 349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1" h="727">
                    <a:moveTo>
                      <a:pt x="1211" y="230"/>
                    </a:moveTo>
                    <a:lnTo>
                      <a:pt x="1211" y="349"/>
                    </a:lnTo>
                    <a:lnTo>
                      <a:pt x="756" y="124"/>
                    </a:lnTo>
                    <a:lnTo>
                      <a:pt x="756" y="0"/>
                    </a:lnTo>
                    <a:lnTo>
                      <a:pt x="1211" y="230"/>
                    </a:lnTo>
                    <a:close/>
                    <a:moveTo>
                      <a:pt x="0" y="349"/>
                    </a:moveTo>
                    <a:lnTo>
                      <a:pt x="756" y="727"/>
                    </a:lnTo>
                    <a:lnTo>
                      <a:pt x="756" y="604"/>
                    </a:lnTo>
                    <a:lnTo>
                      <a:pt x="0" y="230"/>
                    </a:lnTo>
                    <a:lnTo>
                      <a:pt x="0" y="349"/>
                    </a:lnTo>
                    <a:close/>
                  </a:path>
                </a:pathLst>
              </a:custGeom>
              <a:solidFill>
                <a:schemeClr val="accent3">
                  <a:lumMod val="75000"/>
                </a:schemeClr>
              </a:solidFill>
              <a:ln>
                <a:noFill/>
              </a:ln>
            </p:spPr>
            <p:txBody>
              <a:bodyPr vert="horz" wrap="square" lIns="68580" tIns="34290" rIns="68580" bIns="34290" numCol="1" anchor="t" anchorCtr="0" compatLnSpc="1"/>
              <a:lstStyle/>
              <a:p>
                <a:endParaRPr lang="en-US" sz="1350">
                  <a:cs typeface="+mn-ea"/>
                  <a:sym typeface="+mn-lt"/>
                </a:endParaRPr>
              </a:p>
            </p:txBody>
          </p:sp>
          <p:sp>
            <p:nvSpPr>
              <p:cNvPr id="124" name="Freeform 14"/>
              <p:cNvSpPr/>
              <p:nvPr/>
            </p:nvSpPr>
            <p:spPr bwMode="auto">
              <a:xfrm>
                <a:off x="6089650" y="2811463"/>
                <a:ext cx="1200150" cy="788988"/>
              </a:xfrm>
              <a:custGeom>
                <a:avLst/>
                <a:gdLst>
                  <a:gd name="T0" fmla="*/ 756 w 756"/>
                  <a:gd name="T1" fmla="*/ 0 h 497"/>
                  <a:gd name="T2" fmla="*/ 756 w 756"/>
                  <a:gd name="T3" fmla="*/ 119 h 497"/>
                  <a:gd name="T4" fmla="*/ 0 w 756"/>
                  <a:gd name="T5" fmla="*/ 497 h 497"/>
                  <a:gd name="T6" fmla="*/ 0 w 756"/>
                  <a:gd name="T7" fmla="*/ 374 h 497"/>
                  <a:gd name="T8" fmla="*/ 756 w 756"/>
                  <a:gd name="T9" fmla="*/ 0 h 497"/>
                </a:gdLst>
                <a:ahLst/>
                <a:cxnLst>
                  <a:cxn ang="0">
                    <a:pos x="T0" y="T1"/>
                  </a:cxn>
                  <a:cxn ang="0">
                    <a:pos x="T2" y="T3"/>
                  </a:cxn>
                  <a:cxn ang="0">
                    <a:pos x="T4" y="T5"/>
                  </a:cxn>
                  <a:cxn ang="0">
                    <a:pos x="T6" y="T7"/>
                  </a:cxn>
                  <a:cxn ang="0">
                    <a:pos x="T8" y="T9"/>
                  </a:cxn>
                </a:cxnLst>
                <a:rect l="0" t="0" r="r" b="b"/>
                <a:pathLst>
                  <a:path w="756" h="497">
                    <a:moveTo>
                      <a:pt x="756" y="0"/>
                    </a:moveTo>
                    <a:lnTo>
                      <a:pt x="756" y="119"/>
                    </a:lnTo>
                    <a:lnTo>
                      <a:pt x="0" y="497"/>
                    </a:lnTo>
                    <a:lnTo>
                      <a:pt x="0" y="374"/>
                    </a:lnTo>
                    <a:lnTo>
                      <a:pt x="756" y="0"/>
                    </a:lnTo>
                    <a:close/>
                  </a:path>
                </a:pathLst>
              </a:custGeom>
              <a:solidFill>
                <a:schemeClr val="accent3">
                  <a:lumMod val="75000"/>
                </a:schemeClr>
              </a:solidFill>
              <a:ln>
                <a:noFill/>
              </a:ln>
            </p:spPr>
            <p:txBody>
              <a:bodyPr vert="horz" wrap="square" lIns="68580" tIns="34290" rIns="68580" bIns="34290" numCol="1" anchor="t" anchorCtr="0" compatLnSpc="1"/>
              <a:lstStyle/>
              <a:p>
                <a:endParaRPr lang="en-US" sz="1350">
                  <a:cs typeface="+mn-ea"/>
                  <a:sym typeface="+mn-lt"/>
                </a:endParaRPr>
              </a:p>
            </p:txBody>
          </p:sp>
          <p:sp>
            <p:nvSpPr>
              <p:cNvPr id="125" name="Freeform 15"/>
              <p:cNvSpPr>
                <a:spLocks noEditPoints="1"/>
              </p:cNvSpPr>
              <p:nvPr/>
            </p:nvSpPr>
            <p:spPr bwMode="auto">
              <a:xfrm>
                <a:off x="4889500" y="2209801"/>
                <a:ext cx="2400300" cy="1195388"/>
              </a:xfrm>
              <a:custGeom>
                <a:avLst/>
                <a:gdLst>
                  <a:gd name="T0" fmla="*/ 756 w 1512"/>
                  <a:gd name="T1" fmla="*/ 0 h 753"/>
                  <a:gd name="T2" fmla="*/ 1512 w 1512"/>
                  <a:gd name="T3" fmla="*/ 379 h 753"/>
                  <a:gd name="T4" fmla="*/ 756 w 1512"/>
                  <a:gd name="T5" fmla="*/ 753 h 753"/>
                  <a:gd name="T6" fmla="*/ 0 w 1512"/>
                  <a:gd name="T7" fmla="*/ 379 h 753"/>
                  <a:gd name="T8" fmla="*/ 756 w 1512"/>
                  <a:gd name="T9" fmla="*/ 0 h 753"/>
                  <a:gd name="T10" fmla="*/ 300 w 1512"/>
                  <a:gd name="T11" fmla="*/ 379 h 753"/>
                  <a:gd name="T12" fmla="*/ 756 w 1512"/>
                  <a:gd name="T13" fmla="*/ 603 h 753"/>
                  <a:gd name="T14" fmla="*/ 1211 w 1512"/>
                  <a:gd name="T15" fmla="*/ 379 h 753"/>
                  <a:gd name="T16" fmla="*/ 756 w 1512"/>
                  <a:gd name="T17" fmla="*/ 149 h 753"/>
                  <a:gd name="T18" fmla="*/ 300 w 1512"/>
                  <a:gd name="T19" fmla="*/ 379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2" h="753">
                    <a:moveTo>
                      <a:pt x="756" y="0"/>
                    </a:moveTo>
                    <a:lnTo>
                      <a:pt x="1512" y="379"/>
                    </a:lnTo>
                    <a:lnTo>
                      <a:pt x="756" y="753"/>
                    </a:lnTo>
                    <a:lnTo>
                      <a:pt x="0" y="379"/>
                    </a:lnTo>
                    <a:lnTo>
                      <a:pt x="756" y="0"/>
                    </a:lnTo>
                    <a:close/>
                    <a:moveTo>
                      <a:pt x="300" y="379"/>
                    </a:moveTo>
                    <a:lnTo>
                      <a:pt x="756" y="603"/>
                    </a:lnTo>
                    <a:lnTo>
                      <a:pt x="1211" y="379"/>
                    </a:lnTo>
                    <a:lnTo>
                      <a:pt x="756" y="149"/>
                    </a:lnTo>
                    <a:lnTo>
                      <a:pt x="300" y="379"/>
                    </a:lnTo>
                    <a:close/>
                  </a:path>
                </a:pathLst>
              </a:custGeom>
              <a:solidFill>
                <a:schemeClr val="accent3"/>
              </a:solidFill>
              <a:ln>
                <a:noFill/>
              </a:ln>
            </p:spPr>
            <p:txBody>
              <a:bodyPr vert="horz" wrap="square" lIns="68580" tIns="34290" rIns="68580" bIns="34290" numCol="1" anchor="t" anchorCtr="0" compatLnSpc="1"/>
              <a:lstStyle/>
              <a:p>
                <a:endParaRPr lang="en-US" sz="1350">
                  <a:cs typeface="+mn-ea"/>
                  <a:sym typeface="+mn-lt"/>
                </a:endParaRPr>
              </a:p>
            </p:txBody>
          </p:sp>
        </p:grpSp>
        <p:grpSp>
          <p:nvGrpSpPr>
            <p:cNvPr id="112" name="Layer 2"/>
            <p:cNvGrpSpPr/>
            <p:nvPr/>
          </p:nvGrpSpPr>
          <p:grpSpPr>
            <a:xfrm>
              <a:off x="3710180" y="3405331"/>
              <a:ext cx="3095625" cy="1007605"/>
              <a:chOff x="4889500" y="3622676"/>
              <a:chExt cx="2400300" cy="1384300"/>
            </a:xfrm>
          </p:grpSpPr>
          <p:sp>
            <p:nvSpPr>
              <p:cNvPr id="118" name="Freeform 15"/>
              <p:cNvSpPr/>
              <p:nvPr/>
            </p:nvSpPr>
            <p:spPr bwMode="auto">
              <a:xfrm>
                <a:off x="5365750" y="3859213"/>
                <a:ext cx="723900" cy="552450"/>
              </a:xfrm>
              <a:custGeom>
                <a:avLst/>
                <a:gdLst>
                  <a:gd name="T0" fmla="*/ 456 w 456"/>
                  <a:gd name="T1" fmla="*/ 0 h 348"/>
                  <a:gd name="T2" fmla="*/ 456 w 456"/>
                  <a:gd name="T3" fmla="*/ 119 h 348"/>
                  <a:gd name="T4" fmla="*/ 0 w 456"/>
                  <a:gd name="T5" fmla="*/ 348 h 348"/>
                  <a:gd name="T6" fmla="*/ 0 w 456"/>
                  <a:gd name="T7" fmla="*/ 225 h 348"/>
                  <a:gd name="T8" fmla="*/ 456 w 456"/>
                  <a:gd name="T9" fmla="*/ 0 h 348"/>
                </a:gdLst>
                <a:ahLst/>
                <a:cxnLst>
                  <a:cxn ang="0">
                    <a:pos x="T0" y="T1"/>
                  </a:cxn>
                  <a:cxn ang="0">
                    <a:pos x="T2" y="T3"/>
                  </a:cxn>
                  <a:cxn ang="0">
                    <a:pos x="T4" y="T5"/>
                  </a:cxn>
                  <a:cxn ang="0">
                    <a:pos x="T6" y="T7"/>
                  </a:cxn>
                  <a:cxn ang="0">
                    <a:pos x="T8" y="T9"/>
                  </a:cxn>
                </a:cxnLst>
                <a:rect l="0" t="0" r="r" b="b"/>
                <a:pathLst>
                  <a:path w="456" h="348">
                    <a:moveTo>
                      <a:pt x="456" y="0"/>
                    </a:moveTo>
                    <a:lnTo>
                      <a:pt x="456" y="119"/>
                    </a:lnTo>
                    <a:lnTo>
                      <a:pt x="0" y="348"/>
                    </a:lnTo>
                    <a:lnTo>
                      <a:pt x="0" y="225"/>
                    </a:lnTo>
                    <a:lnTo>
                      <a:pt x="456" y="0"/>
                    </a:ln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350">
                  <a:cs typeface="+mn-ea"/>
                  <a:sym typeface="+mn-lt"/>
                </a:endParaRPr>
              </a:p>
            </p:txBody>
          </p:sp>
          <p:sp>
            <p:nvSpPr>
              <p:cNvPr id="119" name="Freeform 16"/>
              <p:cNvSpPr>
                <a:spLocks noEditPoints="1"/>
              </p:cNvSpPr>
              <p:nvPr/>
            </p:nvSpPr>
            <p:spPr bwMode="auto">
              <a:xfrm>
                <a:off x="4889500" y="3859213"/>
                <a:ext cx="1922463" cy="1147763"/>
              </a:xfrm>
              <a:custGeom>
                <a:avLst/>
                <a:gdLst>
                  <a:gd name="T0" fmla="*/ 1211 w 1211"/>
                  <a:gd name="T1" fmla="*/ 225 h 723"/>
                  <a:gd name="T2" fmla="*/ 1211 w 1211"/>
                  <a:gd name="T3" fmla="*/ 348 h 723"/>
                  <a:gd name="T4" fmla="*/ 756 w 1211"/>
                  <a:gd name="T5" fmla="*/ 119 h 723"/>
                  <a:gd name="T6" fmla="*/ 756 w 1211"/>
                  <a:gd name="T7" fmla="*/ 0 h 723"/>
                  <a:gd name="T8" fmla="*/ 1211 w 1211"/>
                  <a:gd name="T9" fmla="*/ 225 h 723"/>
                  <a:gd name="T10" fmla="*/ 0 w 1211"/>
                  <a:gd name="T11" fmla="*/ 348 h 723"/>
                  <a:gd name="T12" fmla="*/ 756 w 1211"/>
                  <a:gd name="T13" fmla="*/ 723 h 723"/>
                  <a:gd name="T14" fmla="*/ 756 w 1211"/>
                  <a:gd name="T15" fmla="*/ 604 h 723"/>
                  <a:gd name="T16" fmla="*/ 0 w 1211"/>
                  <a:gd name="T17" fmla="*/ 225 h 723"/>
                  <a:gd name="T18" fmla="*/ 0 w 1211"/>
                  <a:gd name="T19" fmla="*/ 348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1" h="723">
                    <a:moveTo>
                      <a:pt x="1211" y="225"/>
                    </a:moveTo>
                    <a:lnTo>
                      <a:pt x="1211" y="348"/>
                    </a:lnTo>
                    <a:lnTo>
                      <a:pt x="756" y="119"/>
                    </a:lnTo>
                    <a:lnTo>
                      <a:pt x="756" y="0"/>
                    </a:lnTo>
                    <a:lnTo>
                      <a:pt x="1211" y="225"/>
                    </a:lnTo>
                    <a:close/>
                    <a:moveTo>
                      <a:pt x="0" y="348"/>
                    </a:moveTo>
                    <a:lnTo>
                      <a:pt x="756" y="723"/>
                    </a:lnTo>
                    <a:lnTo>
                      <a:pt x="756" y="604"/>
                    </a:lnTo>
                    <a:lnTo>
                      <a:pt x="0" y="225"/>
                    </a:lnTo>
                    <a:lnTo>
                      <a:pt x="0" y="348"/>
                    </a:ln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350">
                  <a:cs typeface="+mn-ea"/>
                  <a:sym typeface="+mn-lt"/>
                </a:endParaRPr>
              </a:p>
            </p:txBody>
          </p:sp>
          <p:sp>
            <p:nvSpPr>
              <p:cNvPr id="120" name="Freeform 17"/>
              <p:cNvSpPr/>
              <p:nvPr/>
            </p:nvSpPr>
            <p:spPr bwMode="auto">
              <a:xfrm>
                <a:off x="6089650" y="4216401"/>
                <a:ext cx="1200150" cy="790575"/>
              </a:xfrm>
              <a:custGeom>
                <a:avLst/>
                <a:gdLst>
                  <a:gd name="T0" fmla="*/ 756 w 756"/>
                  <a:gd name="T1" fmla="*/ 0 h 498"/>
                  <a:gd name="T2" fmla="*/ 756 w 756"/>
                  <a:gd name="T3" fmla="*/ 123 h 498"/>
                  <a:gd name="T4" fmla="*/ 0 w 756"/>
                  <a:gd name="T5" fmla="*/ 498 h 498"/>
                  <a:gd name="T6" fmla="*/ 0 w 756"/>
                  <a:gd name="T7" fmla="*/ 379 h 498"/>
                  <a:gd name="T8" fmla="*/ 756 w 756"/>
                  <a:gd name="T9" fmla="*/ 0 h 498"/>
                </a:gdLst>
                <a:ahLst/>
                <a:cxnLst>
                  <a:cxn ang="0">
                    <a:pos x="T0" y="T1"/>
                  </a:cxn>
                  <a:cxn ang="0">
                    <a:pos x="T2" y="T3"/>
                  </a:cxn>
                  <a:cxn ang="0">
                    <a:pos x="T4" y="T5"/>
                  </a:cxn>
                  <a:cxn ang="0">
                    <a:pos x="T6" y="T7"/>
                  </a:cxn>
                  <a:cxn ang="0">
                    <a:pos x="T8" y="T9"/>
                  </a:cxn>
                </a:cxnLst>
                <a:rect l="0" t="0" r="r" b="b"/>
                <a:pathLst>
                  <a:path w="756" h="498">
                    <a:moveTo>
                      <a:pt x="756" y="0"/>
                    </a:moveTo>
                    <a:lnTo>
                      <a:pt x="756" y="123"/>
                    </a:lnTo>
                    <a:lnTo>
                      <a:pt x="0" y="498"/>
                    </a:lnTo>
                    <a:lnTo>
                      <a:pt x="0" y="379"/>
                    </a:lnTo>
                    <a:lnTo>
                      <a:pt x="756" y="0"/>
                    </a:ln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350">
                  <a:cs typeface="+mn-ea"/>
                  <a:sym typeface="+mn-lt"/>
                </a:endParaRPr>
              </a:p>
            </p:txBody>
          </p:sp>
          <p:sp>
            <p:nvSpPr>
              <p:cNvPr id="121" name="Freeform 18"/>
              <p:cNvSpPr>
                <a:spLocks noEditPoints="1"/>
              </p:cNvSpPr>
              <p:nvPr/>
            </p:nvSpPr>
            <p:spPr bwMode="auto">
              <a:xfrm>
                <a:off x="4889500" y="3622676"/>
                <a:ext cx="2400300" cy="1195388"/>
              </a:xfrm>
              <a:custGeom>
                <a:avLst/>
                <a:gdLst>
                  <a:gd name="T0" fmla="*/ 756 w 1512"/>
                  <a:gd name="T1" fmla="*/ 0 h 753"/>
                  <a:gd name="T2" fmla="*/ 1512 w 1512"/>
                  <a:gd name="T3" fmla="*/ 374 h 753"/>
                  <a:gd name="T4" fmla="*/ 756 w 1512"/>
                  <a:gd name="T5" fmla="*/ 753 h 753"/>
                  <a:gd name="T6" fmla="*/ 0 w 1512"/>
                  <a:gd name="T7" fmla="*/ 374 h 753"/>
                  <a:gd name="T8" fmla="*/ 756 w 1512"/>
                  <a:gd name="T9" fmla="*/ 0 h 753"/>
                  <a:gd name="T10" fmla="*/ 300 w 1512"/>
                  <a:gd name="T11" fmla="*/ 374 h 753"/>
                  <a:gd name="T12" fmla="*/ 756 w 1512"/>
                  <a:gd name="T13" fmla="*/ 603 h 753"/>
                  <a:gd name="T14" fmla="*/ 1211 w 1512"/>
                  <a:gd name="T15" fmla="*/ 374 h 753"/>
                  <a:gd name="T16" fmla="*/ 756 w 1512"/>
                  <a:gd name="T17" fmla="*/ 149 h 753"/>
                  <a:gd name="T18" fmla="*/ 300 w 1512"/>
                  <a:gd name="T19" fmla="*/ 374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2" h="753">
                    <a:moveTo>
                      <a:pt x="756" y="0"/>
                    </a:moveTo>
                    <a:lnTo>
                      <a:pt x="1512" y="374"/>
                    </a:lnTo>
                    <a:lnTo>
                      <a:pt x="756" y="753"/>
                    </a:lnTo>
                    <a:lnTo>
                      <a:pt x="0" y="374"/>
                    </a:lnTo>
                    <a:lnTo>
                      <a:pt x="756" y="0"/>
                    </a:lnTo>
                    <a:close/>
                    <a:moveTo>
                      <a:pt x="300" y="374"/>
                    </a:moveTo>
                    <a:lnTo>
                      <a:pt x="756" y="603"/>
                    </a:lnTo>
                    <a:lnTo>
                      <a:pt x="1211" y="374"/>
                    </a:lnTo>
                    <a:lnTo>
                      <a:pt x="756" y="149"/>
                    </a:lnTo>
                    <a:lnTo>
                      <a:pt x="300" y="374"/>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350">
                  <a:cs typeface="+mn-ea"/>
                  <a:sym typeface="+mn-lt"/>
                </a:endParaRPr>
              </a:p>
            </p:txBody>
          </p:sp>
        </p:grpSp>
        <p:grpSp>
          <p:nvGrpSpPr>
            <p:cNvPr id="113" name="Layer 1"/>
            <p:cNvGrpSpPr/>
            <p:nvPr/>
          </p:nvGrpSpPr>
          <p:grpSpPr>
            <a:xfrm>
              <a:off x="2190292" y="3829107"/>
              <a:ext cx="3095625" cy="1012227"/>
              <a:chOff x="4889500" y="2209801"/>
              <a:chExt cx="2400300" cy="1390650"/>
            </a:xfrm>
          </p:grpSpPr>
          <p:sp>
            <p:nvSpPr>
              <p:cNvPr id="114" name="Freeform 7"/>
              <p:cNvSpPr/>
              <p:nvPr/>
            </p:nvSpPr>
            <p:spPr bwMode="auto">
              <a:xfrm>
                <a:off x="5365750" y="2446338"/>
                <a:ext cx="723900" cy="554038"/>
              </a:xfrm>
              <a:custGeom>
                <a:avLst/>
                <a:gdLst>
                  <a:gd name="T0" fmla="*/ 456 w 456"/>
                  <a:gd name="T1" fmla="*/ 0 h 349"/>
                  <a:gd name="T2" fmla="*/ 456 w 456"/>
                  <a:gd name="T3" fmla="*/ 124 h 349"/>
                  <a:gd name="T4" fmla="*/ 0 w 456"/>
                  <a:gd name="T5" fmla="*/ 349 h 349"/>
                  <a:gd name="T6" fmla="*/ 0 w 456"/>
                  <a:gd name="T7" fmla="*/ 230 h 349"/>
                  <a:gd name="T8" fmla="*/ 456 w 456"/>
                  <a:gd name="T9" fmla="*/ 0 h 349"/>
                </a:gdLst>
                <a:ahLst/>
                <a:cxnLst>
                  <a:cxn ang="0">
                    <a:pos x="T0" y="T1"/>
                  </a:cxn>
                  <a:cxn ang="0">
                    <a:pos x="T2" y="T3"/>
                  </a:cxn>
                  <a:cxn ang="0">
                    <a:pos x="T4" y="T5"/>
                  </a:cxn>
                  <a:cxn ang="0">
                    <a:pos x="T6" y="T7"/>
                  </a:cxn>
                  <a:cxn ang="0">
                    <a:pos x="T8" y="T9"/>
                  </a:cxn>
                </a:cxnLst>
                <a:rect l="0" t="0" r="r" b="b"/>
                <a:pathLst>
                  <a:path w="456" h="349">
                    <a:moveTo>
                      <a:pt x="456" y="0"/>
                    </a:moveTo>
                    <a:lnTo>
                      <a:pt x="456" y="124"/>
                    </a:lnTo>
                    <a:lnTo>
                      <a:pt x="0" y="349"/>
                    </a:lnTo>
                    <a:lnTo>
                      <a:pt x="0" y="230"/>
                    </a:lnTo>
                    <a:lnTo>
                      <a:pt x="456" y="0"/>
                    </a:lnTo>
                    <a:close/>
                  </a:path>
                </a:pathLst>
              </a:custGeom>
              <a:solidFill>
                <a:schemeClr val="accent1">
                  <a:lumMod val="75000"/>
                </a:schemeClr>
              </a:solidFill>
              <a:ln>
                <a:noFill/>
              </a:ln>
            </p:spPr>
            <p:txBody>
              <a:bodyPr vert="horz" wrap="square" lIns="68580" tIns="34290" rIns="68580" bIns="34290" numCol="1" anchor="t" anchorCtr="0" compatLnSpc="1"/>
              <a:lstStyle/>
              <a:p>
                <a:endParaRPr lang="en-US" sz="1350">
                  <a:cs typeface="+mn-ea"/>
                  <a:sym typeface="+mn-lt"/>
                </a:endParaRPr>
              </a:p>
            </p:txBody>
          </p:sp>
          <p:sp>
            <p:nvSpPr>
              <p:cNvPr id="115" name="Freeform 8"/>
              <p:cNvSpPr>
                <a:spLocks noEditPoints="1"/>
              </p:cNvSpPr>
              <p:nvPr/>
            </p:nvSpPr>
            <p:spPr bwMode="auto">
              <a:xfrm>
                <a:off x="4889500" y="2446338"/>
                <a:ext cx="1922463" cy="1154113"/>
              </a:xfrm>
              <a:custGeom>
                <a:avLst/>
                <a:gdLst>
                  <a:gd name="T0" fmla="*/ 1211 w 1211"/>
                  <a:gd name="T1" fmla="*/ 230 h 727"/>
                  <a:gd name="T2" fmla="*/ 1211 w 1211"/>
                  <a:gd name="T3" fmla="*/ 349 h 727"/>
                  <a:gd name="T4" fmla="*/ 756 w 1211"/>
                  <a:gd name="T5" fmla="*/ 124 h 727"/>
                  <a:gd name="T6" fmla="*/ 756 w 1211"/>
                  <a:gd name="T7" fmla="*/ 0 h 727"/>
                  <a:gd name="T8" fmla="*/ 1211 w 1211"/>
                  <a:gd name="T9" fmla="*/ 230 h 727"/>
                  <a:gd name="T10" fmla="*/ 0 w 1211"/>
                  <a:gd name="T11" fmla="*/ 349 h 727"/>
                  <a:gd name="T12" fmla="*/ 756 w 1211"/>
                  <a:gd name="T13" fmla="*/ 727 h 727"/>
                  <a:gd name="T14" fmla="*/ 756 w 1211"/>
                  <a:gd name="T15" fmla="*/ 604 h 727"/>
                  <a:gd name="T16" fmla="*/ 0 w 1211"/>
                  <a:gd name="T17" fmla="*/ 230 h 727"/>
                  <a:gd name="T18" fmla="*/ 0 w 1211"/>
                  <a:gd name="T19" fmla="*/ 349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1" h="727">
                    <a:moveTo>
                      <a:pt x="1211" y="230"/>
                    </a:moveTo>
                    <a:lnTo>
                      <a:pt x="1211" y="349"/>
                    </a:lnTo>
                    <a:lnTo>
                      <a:pt x="756" y="124"/>
                    </a:lnTo>
                    <a:lnTo>
                      <a:pt x="756" y="0"/>
                    </a:lnTo>
                    <a:lnTo>
                      <a:pt x="1211" y="230"/>
                    </a:lnTo>
                    <a:close/>
                    <a:moveTo>
                      <a:pt x="0" y="349"/>
                    </a:moveTo>
                    <a:lnTo>
                      <a:pt x="756" y="727"/>
                    </a:lnTo>
                    <a:lnTo>
                      <a:pt x="756" y="604"/>
                    </a:lnTo>
                    <a:lnTo>
                      <a:pt x="0" y="230"/>
                    </a:lnTo>
                    <a:lnTo>
                      <a:pt x="0" y="349"/>
                    </a:lnTo>
                    <a:close/>
                  </a:path>
                </a:pathLst>
              </a:custGeom>
              <a:solidFill>
                <a:schemeClr val="accent1">
                  <a:lumMod val="75000"/>
                </a:schemeClr>
              </a:solidFill>
              <a:ln>
                <a:noFill/>
              </a:ln>
            </p:spPr>
            <p:txBody>
              <a:bodyPr vert="horz" wrap="square" lIns="68580" tIns="34290" rIns="68580" bIns="34290" numCol="1" anchor="t" anchorCtr="0" compatLnSpc="1"/>
              <a:lstStyle/>
              <a:p>
                <a:endParaRPr lang="en-US" sz="1350">
                  <a:cs typeface="+mn-ea"/>
                  <a:sym typeface="+mn-lt"/>
                </a:endParaRPr>
              </a:p>
            </p:txBody>
          </p:sp>
          <p:sp>
            <p:nvSpPr>
              <p:cNvPr id="116" name="Freeform 9"/>
              <p:cNvSpPr/>
              <p:nvPr/>
            </p:nvSpPr>
            <p:spPr bwMode="auto">
              <a:xfrm>
                <a:off x="6089650" y="2811463"/>
                <a:ext cx="1200150" cy="788988"/>
              </a:xfrm>
              <a:custGeom>
                <a:avLst/>
                <a:gdLst>
                  <a:gd name="T0" fmla="*/ 756 w 756"/>
                  <a:gd name="T1" fmla="*/ 0 h 497"/>
                  <a:gd name="T2" fmla="*/ 756 w 756"/>
                  <a:gd name="T3" fmla="*/ 119 h 497"/>
                  <a:gd name="T4" fmla="*/ 0 w 756"/>
                  <a:gd name="T5" fmla="*/ 497 h 497"/>
                  <a:gd name="T6" fmla="*/ 0 w 756"/>
                  <a:gd name="T7" fmla="*/ 374 h 497"/>
                  <a:gd name="T8" fmla="*/ 756 w 756"/>
                  <a:gd name="T9" fmla="*/ 0 h 497"/>
                </a:gdLst>
                <a:ahLst/>
                <a:cxnLst>
                  <a:cxn ang="0">
                    <a:pos x="T0" y="T1"/>
                  </a:cxn>
                  <a:cxn ang="0">
                    <a:pos x="T2" y="T3"/>
                  </a:cxn>
                  <a:cxn ang="0">
                    <a:pos x="T4" y="T5"/>
                  </a:cxn>
                  <a:cxn ang="0">
                    <a:pos x="T6" y="T7"/>
                  </a:cxn>
                  <a:cxn ang="0">
                    <a:pos x="T8" y="T9"/>
                  </a:cxn>
                </a:cxnLst>
                <a:rect l="0" t="0" r="r" b="b"/>
                <a:pathLst>
                  <a:path w="756" h="497">
                    <a:moveTo>
                      <a:pt x="756" y="0"/>
                    </a:moveTo>
                    <a:lnTo>
                      <a:pt x="756" y="119"/>
                    </a:lnTo>
                    <a:lnTo>
                      <a:pt x="0" y="497"/>
                    </a:lnTo>
                    <a:lnTo>
                      <a:pt x="0" y="374"/>
                    </a:lnTo>
                    <a:lnTo>
                      <a:pt x="756" y="0"/>
                    </a:lnTo>
                    <a:close/>
                  </a:path>
                </a:pathLst>
              </a:custGeom>
              <a:solidFill>
                <a:schemeClr val="accent1">
                  <a:lumMod val="75000"/>
                </a:schemeClr>
              </a:solidFill>
              <a:ln>
                <a:noFill/>
              </a:ln>
            </p:spPr>
            <p:txBody>
              <a:bodyPr vert="horz" wrap="square" lIns="68580" tIns="34290" rIns="68580" bIns="34290" numCol="1" anchor="t" anchorCtr="0" compatLnSpc="1"/>
              <a:lstStyle/>
              <a:p>
                <a:endParaRPr lang="en-US" sz="1350">
                  <a:cs typeface="+mn-ea"/>
                  <a:sym typeface="+mn-lt"/>
                </a:endParaRPr>
              </a:p>
            </p:txBody>
          </p:sp>
          <p:sp>
            <p:nvSpPr>
              <p:cNvPr id="117" name="Freeform 10"/>
              <p:cNvSpPr>
                <a:spLocks noEditPoints="1"/>
              </p:cNvSpPr>
              <p:nvPr/>
            </p:nvSpPr>
            <p:spPr bwMode="auto">
              <a:xfrm>
                <a:off x="4889500" y="2209801"/>
                <a:ext cx="2400300" cy="1195388"/>
              </a:xfrm>
              <a:custGeom>
                <a:avLst/>
                <a:gdLst>
                  <a:gd name="T0" fmla="*/ 756 w 1512"/>
                  <a:gd name="T1" fmla="*/ 0 h 753"/>
                  <a:gd name="T2" fmla="*/ 1512 w 1512"/>
                  <a:gd name="T3" fmla="*/ 379 h 753"/>
                  <a:gd name="T4" fmla="*/ 756 w 1512"/>
                  <a:gd name="T5" fmla="*/ 753 h 753"/>
                  <a:gd name="T6" fmla="*/ 0 w 1512"/>
                  <a:gd name="T7" fmla="*/ 379 h 753"/>
                  <a:gd name="T8" fmla="*/ 756 w 1512"/>
                  <a:gd name="T9" fmla="*/ 0 h 753"/>
                  <a:gd name="T10" fmla="*/ 300 w 1512"/>
                  <a:gd name="T11" fmla="*/ 379 h 753"/>
                  <a:gd name="T12" fmla="*/ 756 w 1512"/>
                  <a:gd name="T13" fmla="*/ 603 h 753"/>
                  <a:gd name="T14" fmla="*/ 1211 w 1512"/>
                  <a:gd name="T15" fmla="*/ 379 h 753"/>
                  <a:gd name="T16" fmla="*/ 756 w 1512"/>
                  <a:gd name="T17" fmla="*/ 149 h 753"/>
                  <a:gd name="T18" fmla="*/ 300 w 1512"/>
                  <a:gd name="T19" fmla="*/ 379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2" h="753">
                    <a:moveTo>
                      <a:pt x="756" y="0"/>
                    </a:moveTo>
                    <a:lnTo>
                      <a:pt x="1512" y="379"/>
                    </a:lnTo>
                    <a:lnTo>
                      <a:pt x="756" y="753"/>
                    </a:lnTo>
                    <a:lnTo>
                      <a:pt x="0" y="379"/>
                    </a:lnTo>
                    <a:lnTo>
                      <a:pt x="756" y="0"/>
                    </a:lnTo>
                    <a:close/>
                    <a:moveTo>
                      <a:pt x="300" y="379"/>
                    </a:moveTo>
                    <a:lnTo>
                      <a:pt x="756" y="603"/>
                    </a:lnTo>
                    <a:lnTo>
                      <a:pt x="1211" y="379"/>
                    </a:lnTo>
                    <a:lnTo>
                      <a:pt x="756" y="149"/>
                    </a:lnTo>
                    <a:lnTo>
                      <a:pt x="300" y="379"/>
                    </a:lnTo>
                    <a:close/>
                  </a:path>
                </a:pathLst>
              </a:custGeom>
              <a:solidFill>
                <a:schemeClr val="accent1"/>
              </a:solidFill>
              <a:ln>
                <a:noFill/>
              </a:ln>
            </p:spPr>
            <p:txBody>
              <a:bodyPr vert="horz" wrap="square" lIns="68580" tIns="34290" rIns="68580" bIns="34290" numCol="1" anchor="t" anchorCtr="0" compatLnSpc="1"/>
              <a:lstStyle/>
              <a:p>
                <a:endParaRPr lang="en-US" sz="1350">
                  <a:cs typeface="+mn-ea"/>
                  <a:sym typeface="+mn-lt"/>
                </a:endParaRPr>
              </a:p>
            </p:txBody>
          </p:sp>
        </p:grpSp>
      </p:grpSp>
      <p:grpSp>
        <p:nvGrpSpPr>
          <p:cNvPr id="131" name="Group 23"/>
          <p:cNvGrpSpPr/>
          <p:nvPr/>
        </p:nvGrpSpPr>
        <p:grpSpPr>
          <a:xfrm>
            <a:off x="5656209" y="1386236"/>
            <a:ext cx="1307671" cy="514439"/>
            <a:chOff x="7634115" y="2651473"/>
            <a:chExt cx="3154671" cy="407645"/>
          </a:xfrm>
        </p:grpSpPr>
        <p:cxnSp>
          <p:nvCxnSpPr>
            <p:cNvPr id="132" name="Straight Connector 24"/>
            <p:cNvCxnSpPr/>
            <p:nvPr/>
          </p:nvCxnSpPr>
          <p:spPr>
            <a:xfrm flipH="1">
              <a:off x="7634115" y="2651473"/>
              <a:ext cx="126263" cy="407645"/>
            </a:xfrm>
            <a:prstGeom prst="line">
              <a:avLst/>
            </a:prstGeom>
            <a:ln w="9525">
              <a:solidFill>
                <a:schemeClr val="tx1">
                  <a:lumMod val="85000"/>
                  <a:lumOff val="15000"/>
                </a:schemeClr>
              </a:solidFill>
              <a:prstDash val="sysDot"/>
              <a:headEnd type="none"/>
              <a:tailEnd type="oval"/>
            </a:ln>
          </p:spPr>
          <p:style>
            <a:lnRef idx="1">
              <a:schemeClr val="accent1"/>
            </a:lnRef>
            <a:fillRef idx="0">
              <a:schemeClr val="accent1"/>
            </a:fillRef>
            <a:effectRef idx="0">
              <a:schemeClr val="accent1"/>
            </a:effectRef>
            <a:fontRef idx="minor">
              <a:schemeClr val="tx1"/>
            </a:fontRef>
          </p:style>
        </p:cxnSp>
        <p:cxnSp>
          <p:nvCxnSpPr>
            <p:cNvPr id="167" name="Straight Connector 25"/>
            <p:cNvCxnSpPr/>
            <p:nvPr/>
          </p:nvCxnSpPr>
          <p:spPr>
            <a:xfrm>
              <a:off x="7760378" y="2651473"/>
              <a:ext cx="3028408" cy="1"/>
            </a:xfrm>
            <a:prstGeom prst="line">
              <a:avLst/>
            </a:prstGeom>
            <a:ln w="9525">
              <a:solidFill>
                <a:schemeClr val="tx1">
                  <a:lumMod val="85000"/>
                  <a:lumOff val="15000"/>
                </a:schemeClr>
              </a:solidFill>
              <a:prstDash val="sysDot"/>
              <a:headEnd type="none"/>
              <a:tailEnd type="stealth"/>
            </a:ln>
          </p:spPr>
          <p:style>
            <a:lnRef idx="1">
              <a:schemeClr val="accent1"/>
            </a:lnRef>
            <a:fillRef idx="0">
              <a:schemeClr val="accent1"/>
            </a:fillRef>
            <a:effectRef idx="0">
              <a:schemeClr val="accent1"/>
            </a:effectRef>
            <a:fontRef idx="minor">
              <a:schemeClr val="tx1"/>
            </a:fontRef>
          </p:style>
        </p:cxnSp>
      </p:grpSp>
      <p:cxnSp>
        <p:nvCxnSpPr>
          <p:cNvPr id="168" name="Straight Connector 26"/>
          <p:cNvCxnSpPr/>
          <p:nvPr/>
        </p:nvCxnSpPr>
        <p:spPr>
          <a:xfrm>
            <a:off x="4642160" y="3214337"/>
            <a:ext cx="1702628" cy="0"/>
          </a:xfrm>
          <a:prstGeom prst="line">
            <a:avLst/>
          </a:prstGeom>
          <a:ln w="9525">
            <a:solidFill>
              <a:schemeClr val="tx1">
                <a:lumMod val="85000"/>
                <a:lumOff val="15000"/>
              </a:schemeClr>
            </a:solidFill>
            <a:prstDash val="sysDot"/>
            <a:headEnd type="oval"/>
            <a:tailEnd type="stealth"/>
          </a:ln>
        </p:spPr>
        <p:style>
          <a:lnRef idx="1">
            <a:schemeClr val="accent1"/>
          </a:lnRef>
          <a:fillRef idx="0">
            <a:schemeClr val="accent1"/>
          </a:fillRef>
          <a:effectRef idx="0">
            <a:schemeClr val="accent1"/>
          </a:effectRef>
          <a:fontRef idx="minor">
            <a:schemeClr val="tx1"/>
          </a:fontRef>
        </p:style>
      </p:cxnSp>
      <p:cxnSp>
        <p:nvCxnSpPr>
          <p:cNvPr id="169" name="Straight Connector 28"/>
          <p:cNvCxnSpPr/>
          <p:nvPr/>
        </p:nvCxnSpPr>
        <p:spPr>
          <a:xfrm flipH="1">
            <a:off x="2783739" y="2181031"/>
            <a:ext cx="1702628" cy="0"/>
          </a:xfrm>
          <a:prstGeom prst="line">
            <a:avLst/>
          </a:prstGeom>
          <a:ln w="9525">
            <a:solidFill>
              <a:schemeClr val="tx1">
                <a:lumMod val="85000"/>
                <a:lumOff val="15000"/>
              </a:schemeClr>
            </a:solidFill>
            <a:prstDash val="sysDot"/>
            <a:headEnd type="oval"/>
            <a:tailEnd type="stealth"/>
          </a:ln>
        </p:spPr>
        <p:style>
          <a:lnRef idx="1">
            <a:schemeClr val="accent1"/>
          </a:lnRef>
          <a:fillRef idx="0">
            <a:schemeClr val="accent1"/>
          </a:fillRef>
          <a:effectRef idx="0">
            <a:schemeClr val="accent1"/>
          </a:effectRef>
          <a:fontRef idx="minor">
            <a:schemeClr val="tx1"/>
          </a:fontRef>
        </p:style>
      </p:cxnSp>
      <p:grpSp>
        <p:nvGrpSpPr>
          <p:cNvPr id="170" name="Group 29"/>
          <p:cNvGrpSpPr/>
          <p:nvPr/>
        </p:nvGrpSpPr>
        <p:grpSpPr>
          <a:xfrm flipH="1" flipV="1">
            <a:off x="2194574" y="3625578"/>
            <a:ext cx="1307671" cy="514439"/>
            <a:chOff x="7634115" y="2651473"/>
            <a:chExt cx="3154671" cy="407645"/>
          </a:xfrm>
        </p:grpSpPr>
        <p:cxnSp>
          <p:nvCxnSpPr>
            <p:cNvPr id="171" name="Straight Connector 30"/>
            <p:cNvCxnSpPr/>
            <p:nvPr/>
          </p:nvCxnSpPr>
          <p:spPr>
            <a:xfrm flipH="1">
              <a:off x="7634115" y="2651473"/>
              <a:ext cx="126263" cy="407645"/>
            </a:xfrm>
            <a:prstGeom prst="line">
              <a:avLst/>
            </a:prstGeom>
            <a:ln w="9525">
              <a:solidFill>
                <a:schemeClr val="tx1">
                  <a:lumMod val="85000"/>
                  <a:lumOff val="15000"/>
                </a:schemeClr>
              </a:solidFill>
              <a:prstDash val="sysDot"/>
              <a:headEnd type="none"/>
              <a:tailEnd type="oval"/>
            </a:ln>
          </p:spPr>
          <p:style>
            <a:lnRef idx="1">
              <a:schemeClr val="accent1"/>
            </a:lnRef>
            <a:fillRef idx="0">
              <a:schemeClr val="accent1"/>
            </a:fillRef>
            <a:effectRef idx="0">
              <a:schemeClr val="accent1"/>
            </a:effectRef>
            <a:fontRef idx="minor">
              <a:schemeClr val="tx1"/>
            </a:fontRef>
          </p:style>
        </p:cxnSp>
        <p:cxnSp>
          <p:nvCxnSpPr>
            <p:cNvPr id="172" name="Straight Connector 31"/>
            <p:cNvCxnSpPr/>
            <p:nvPr/>
          </p:nvCxnSpPr>
          <p:spPr>
            <a:xfrm>
              <a:off x="7760378" y="2651473"/>
              <a:ext cx="3028408" cy="1"/>
            </a:xfrm>
            <a:prstGeom prst="line">
              <a:avLst/>
            </a:prstGeom>
            <a:ln w="9525">
              <a:solidFill>
                <a:schemeClr val="tx1">
                  <a:lumMod val="85000"/>
                  <a:lumOff val="15000"/>
                </a:schemeClr>
              </a:solidFill>
              <a:prstDash val="sysDot"/>
              <a:headEnd type="none"/>
              <a:tailEnd type="stealth"/>
            </a:ln>
          </p:spPr>
          <p:style>
            <a:lnRef idx="1">
              <a:schemeClr val="accent1"/>
            </a:lnRef>
            <a:fillRef idx="0">
              <a:schemeClr val="accent1"/>
            </a:fillRef>
            <a:effectRef idx="0">
              <a:schemeClr val="accent1"/>
            </a:effectRef>
            <a:fontRef idx="minor">
              <a:schemeClr val="tx1"/>
            </a:fontRef>
          </p:style>
        </p:cxnSp>
      </p:grpSp>
      <p:grpSp>
        <p:nvGrpSpPr>
          <p:cNvPr id="173" name="Group 32"/>
          <p:cNvGrpSpPr/>
          <p:nvPr/>
        </p:nvGrpSpPr>
        <p:grpSpPr>
          <a:xfrm>
            <a:off x="1061867" y="1928872"/>
            <a:ext cx="1534132" cy="719272"/>
            <a:chOff x="905232" y="2447840"/>
            <a:chExt cx="2045509" cy="959029"/>
          </a:xfrm>
        </p:grpSpPr>
        <p:sp>
          <p:nvSpPr>
            <p:cNvPr id="174" name="TextBox 33"/>
            <p:cNvSpPr txBox="1"/>
            <p:nvPr/>
          </p:nvSpPr>
          <p:spPr>
            <a:xfrm>
              <a:off x="905232" y="2852872"/>
              <a:ext cx="1967465" cy="553997"/>
            </a:xfrm>
            <a:prstGeom prst="rect">
              <a:avLst/>
            </a:prstGeom>
            <a:noFill/>
          </p:spPr>
          <p:txBody>
            <a:bodyPr wrap="square" lIns="0" tIns="0" rIns="0" bIns="0" rtlCol="0">
              <a:spAutoFit/>
            </a:bodyPr>
            <a:lstStyle/>
            <a:p>
              <a:pPr algn="r"/>
              <a:r>
                <a:rPr lang="id-ID" sz="900" dirty="0">
                  <a:solidFill>
                    <a:schemeClr val="tx1">
                      <a:lumMod val="75000"/>
                      <a:lumOff val="25000"/>
                    </a:schemeClr>
                  </a:solidFill>
                  <a:cs typeface="+mn-ea"/>
                  <a:sym typeface="+mn-lt"/>
                </a:rPr>
                <a:t>Lorem ipsum dolor sit amet business requires patience grea stuff hereand</a:t>
              </a:r>
              <a:endParaRPr lang="en-US" sz="900" dirty="0">
                <a:solidFill>
                  <a:schemeClr val="tx1">
                    <a:lumMod val="75000"/>
                    <a:lumOff val="25000"/>
                  </a:schemeClr>
                </a:solidFill>
                <a:cs typeface="+mn-ea"/>
                <a:sym typeface="+mn-lt"/>
              </a:endParaRPr>
            </a:p>
          </p:txBody>
        </p:sp>
        <p:sp>
          <p:nvSpPr>
            <p:cNvPr id="175" name="TextBox 34"/>
            <p:cNvSpPr txBox="1"/>
            <p:nvPr/>
          </p:nvSpPr>
          <p:spPr>
            <a:xfrm>
              <a:off x="1630644" y="2447840"/>
              <a:ext cx="1320097" cy="446875"/>
            </a:xfrm>
            <a:prstGeom prst="rect">
              <a:avLst/>
            </a:prstGeom>
            <a:noFill/>
          </p:spPr>
          <p:txBody>
            <a:bodyPr wrap="square" rtlCol="0" anchor="ctr">
              <a:spAutoFit/>
            </a:bodyPr>
            <a:lstStyle/>
            <a:p>
              <a:pPr algn="r">
                <a:lnSpc>
                  <a:spcPct val="150000"/>
                </a:lnSpc>
              </a:pPr>
              <a:r>
                <a:rPr lang="id-ID" sz="1200" b="1" dirty="0">
                  <a:solidFill>
                    <a:schemeClr val="tx1">
                      <a:lumMod val="75000"/>
                      <a:lumOff val="25000"/>
                    </a:schemeClr>
                  </a:solidFill>
                  <a:cs typeface="+mn-ea"/>
                  <a:sym typeface="+mn-lt"/>
                </a:rPr>
                <a:t>Improve</a:t>
              </a:r>
              <a:endParaRPr lang="en-US" sz="1200" b="1" dirty="0">
                <a:solidFill>
                  <a:schemeClr val="tx1">
                    <a:lumMod val="75000"/>
                    <a:lumOff val="25000"/>
                  </a:schemeClr>
                </a:solidFill>
                <a:cs typeface="+mn-ea"/>
                <a:sym typeface="+mn-lt"/>
              </a:endParaRPr>
            </a:p>
          </p:txBody>
        </p:sp>
      </p:grpSp>
      <p:grpSp>
        <p:nvGrpSpPr>
          <p:cNvPr id="176" name="Group 35"/>
          <p:cNvGrpSpPr/>
          <p:nvPr/>
        </p:nvGrpSpPr>
        <p:grpSpPr>
          <a:xfrm>
            <a:off x="6595026" y="2906305"/>
            <a:ext cx="1662094" cy="719272"/>
            <a:chOff x="9179005" y="2447840"/>
            <a:chExt cx="2216125" cy="959029"/>
          </a:xfrm>
        </p:grpSpPr>
        <p:sp>
          <p:nvSpPr>
            <p:cNvPr id="177" name="TextBox 36"/>
            <p:cNvSpPr txBox="1"/>
            <p:nvPr/>
          </p:nvSpPr>
          <p:spPr>
            <a:xfrm>
              <a:off x="9256677" y="2852872"/>
              <a:ext cx="2138453" cy="553997"/>
            </a:xfrm>
            <a:prstGeom prst="rect">
              <a:avLst/>
            </a:prstGeom>
            <a:noFill/>
          </p:spPr>
          <p:txBody>
            <a:bodyPr wrap="square" lIns="0" tIns="0" rIns="0" bIns="0" rtlCol="0">
              <a:spAutoFit/>
            </a:bodyPr>
            <a:lstStyle/>
            <a:p>
              <a:r>
                <a:rPr lang="id-ID" sz="900" dirty="0">
                  <a:solidFill>
                    <a:schemeClr val="tx1">
                      <a:lumMod val="75000"/>
                      <a:lumOff val="25000"/>
                    </a:schemeClr>
                  </a:solidFill>
                  <a:cs typeface="+mn-ea"/>
                  <a:sym typeface="+mn-lt"/>
                </a:rPr>
                <a:t>Lorem ipsum dolor sit amet business requires patience and something lese here</a:t>
              </a:r>
              <a:endParaRPr lang="en-US" sz="900" dirty="0">
                <a:solidFill>
                  <a:schemeClr val="tx1">
                    <a:lumMod val="75000"/>
                    <a:lumOff val="25000"/>
                  </a:schemeClr>
                </a:solidFill>
                <a:cs typeface="+mn-ea"/>
                <a:sym typeface="+mn-lt"/>
              </a:endParaRPr>
            </a:p>
          </p:txBody>
        </p:sp>
        <p:sp>
          <p:nvSpPr>
            <p:cNvPr id="178" name="TextBox 37"/>
            <p:cNvSpPr txBox="1"/>
            <p:nvPr/>
          </p:nvSpPr>
          <p:spPr>
            <a:xfrm>
              <a:off x="9179005" y="2447840"/>
              <a:ext cx="1320097" cy="446875"/>
            </a:xfrm>
            <a:prstGeom prst="rect">
              <a:avLst/>
            </a:prstGeom>
            <a:noFill/>
          </p:spPr>
          <p:txBody>
            <a:bodyPr wrap="square" rtlCol="0" anchor="ctr">
              <a:spAutoFit/>
            </a:bodyPr>
            <a:lstStyle/>
            <a:p>
              <a:pPr>
                <a:lnSpc>
                  <a:spcPct val="150000"/>
                </a:lnSpc>
              </a:pPr>
              <a:r>
                <a:rPr lang="id-ID" sz="1200" b="1" dirty="0">
                  <a:solidFill>
                    <a:schemeClr val="tx1">
                      <a:lumMod val="75000"/>
                      <a:lumOff val="25000"/>
                    </a:schemeClr>
                  </a:solidFill>
                  <a:cs typeface="+mn-ea"/>
                  <a:sym typeface="+mn-lt"/>
                </a:rPr>
                <a:t>Evaluate</a:t>
              </a:r>
              <a:endParaRPr lang="en-US" sz="1200" b="1" dirty="0">
                <a:solidFill>
                  <a:schemeClr val="tx1">
                    <a:lumMod val="75000"/>
                    <a:lumOff val="25000"/>
                  </a:schemeClr>
                </a:solidFill>
                <a:cs typeface="+mn-ea"/>
                <a:sym typeface="+mn-lt"/>
              </a:endParaRPr>
            </a:p>
          </p:txBody>
        </p:sp>
      </p:grpSp>
      <p:grpSp>
        <p:nvGrpSpPr>
          <p:cNvPr id="179" name="Group 38"/>
          <p:cNvGrpSpPr/>
          <p:nvPr/>
        </p:nvGrpSpPr>
        <p:grpSpPr>
          <a:xfrm>
            <a:off x="467915" y="3858340"/>
            <a:ext cx="1534132" cy="719272"/>
            <a:chOff x="905232" y="2447840"/>
            <a:chExt cx="2045509" cy="959029"/>
          </a:xfrm>
        </p:grpSpPr>
        <p:sp>
          <p:nvSpPr>
            <p:cNvPr id="180" name="TextBox 39"/>
            <p:cNvSpPr txBox="1"/>
            <p:nvPr/>
          </p:nvSpPr>
          <p:spPr>
            <a:xfrm>
              <a:off x="905232" y="2852872"/>
              <a:ext cx="1967465" cy="553997"/>
            </a:xfrm>
            <a:prstGeom prst="rect">
              <a:avLst/>
            </a:prstGeom>
            <a:noFill/>
          </p:spPr>
          <p:txBody>
            <a:bodyPr wrap="square" lIns="0" tIns="0" rIns="0" bIns="0" rtlCol="0">
              <a:spAutoFit/>
            </a:bodyPr>
            <a:lstStyle/>
            <a:p>
              <a:pPr algn="r"/>
              <a:r>
                <a:rPr lang="id-ID" sz="900" dirty="0">
                  <a:solidFill>
                    <a:schemeClr val="tx1">
                      <a:lumMod val="75000"/>
                      <a:lumOff val="25000"/>
                    </a:schemeClr>
                  </a:solidFill>
                  <a:cs typeface="+mn-ea"/>
                  <a:sym typeface="+mn-lt"/>
                </a:rPr>
                <a:t>Lorem ipsum dolor sit amet business requires patience grea stuff hereand</a:t>
              </a:r>
              <a:endParaRPr lang="en-US" sz="900" dirty="0">
                <a:solidFill>
                  <a:schemeClr val="tx1">
                    <a:lumMod val="75000"/>
                    <a:lumOff val="25000"/>
                  </a:schemeClr>
                </a:solidFill>
                <a:cs typeface="+mn-ea"/>
                <a:sym typeface="+mn-lt"/>
              </a:endParaRPr>
            </a:p>
          </p:txBody>
        </p:sp>
        <p:sp>
          <p:nvSpPr>
            <p:cNvPr id="181" name="TextBox 40"/>
            <p:cNvSpPr txBox="1"/>
            <p:nvPr/>
          </p:nvSpPr>
          <p:spPr>
            <a:xfrm>
              <a:off x="1630644" y="2447840"/>
              <a:ext cx="1320097" cy="446875"/>
            </a:xfrm>
            <a:prstGeom prst="rect">
              <a:avLst/>
            </a:prstGeom>
            <a:noFill/>
          </p:spPr>
          <p:txBody>
            <a:bodyPr wrap="square" rtlCol="0" anchor="ctr">
              <a:spAutoFit/>
            </a:bodyPr>
            <a:lstStyle/>
            <a:p>
              <a:pPr algn="r">
                <a:lnSpc>
                  <a:spcPct val="150000"/>
                </a:lnSpc>
              </a:pPr>
              <a:r>
                <a:rPr lang="id-ID" sz="1200" b="1" dirty="0">
                  <a:solidFill>
                    <a:schemeClr val="tx1">
                      <a:lumMod val="75000"/>
                      <a:lumOff val="25000"/>
                    </a:schemeClr>
                  </a:solidFill>
                  <a:cs typeface="+mn-ea"/>
                  <a:sym typeface="+mn-lt"/>
                </a:rPr>
                <a:t>Design</a:t>
              </a:r>
              <a:endParaRPr lang="en-US" sz="1200" b="1" dirty="0">
                <a:solidFill>
                  <a:schemeClr val="tx1">
                    <a:lumMod val="75000"/>
                    <a:lumOff val="25000"/>
                  </a:schemeClr>
                </a:solidFill>
                <a:cs typeface="+mn-ea"/>
                <a:sym typeface="+mn-lt"/>
              </a:endParaRPr>
            </a:p>
          </p:txBody>
        </p:sp>
      </p:grpSp>
      <p:grpSp>
        <p:nvGrpSpPr>
          <p:cNvPr id="182" name="Group 41"/>
          <p:cNvGrpSpPr/>
          <p:nvPr/>
        </p:nvGrpSpPr>
        <p:grpSpPr>
          <a:xfrm>
            <a:off x="7185576" y="1112383"/>
            <a:ext cx="1662094" cy="719272"/>
            <a:chOff x="9179005" y="2447840"/>
            <a:chExt cx="2216125" cy="959029"/>
          </a:xfrm>
        </p:grpSpPr>
        <p:sp>
          <p:nvSpPr>
            <p:cNvPr id="183" name="TextBox 42"/>
            <p:cNvSpPr txBox="1"/>
            <p:nvPr/>
          </p:nvSpPr>
          <p:spPr>
            <a:xfrm>
              <a:off x="9256677" y="2852872"/>
              <a:ext cx="2138453" cy="553997"/>
            </a:xfrm>
            <a:prstGeom prst="rect">
              <a:avLst/>
            </a:prstGeom>
            <a:noFill/>
          </p:spPr>
          <p:txBody>
            <a:bodyPr wrap="square" lIns="0" tIns="0" rIns="0" bIns="0" rtlCol="0">
              <a:spAutoFit/>
            </a:bodyPr>
            <a:lstStyle/>
            <a:p>
              <a:r>
                <a:rPr lang="id-ID" sz="900" dirty="0">
                  <a:solidFill>
                    <a:schemeClr val="tx1">
                      <a:lumMod val="75000"/>
                      <a:lumOff val="25000"/>
                    </a:schemeClr>
                  </a:solidFill>
                  <a:cs typeface="+mn-ea"/>
                  <a:sym typeface="+mn-lt"/>
                </a:rPr>
                <a:t>Lorem ipsum dolor sit amet business requires patience and something lese here</a:t>
              </a:r>
              <a:endParaRPr lang="en-US" sz="900" dirty="0">
                <a:solidFill>
                  <a:schemeClr val="tx1">
                    <a:lumMod val="75000"/>
                    <a:lumOff val="25000"/>
                  </a:schemeClr>
                </a:solidFill>
                <a:cs typeface="+mn-ea"/>
                <a:sym typeface="+mn-lt"/>
              </a:endParaRPr>
            </a:p>
          </p:txBody>
        </p:sp>
        <p:sp>
          <p:nvSpPr>
            <p:cNvPr id="184" name="TextBox 43"/>
            <p:cNvSpPr txBox="1"/>
            <p:nvPr/>
          </p:nvSpPr>
          <p:spPr>
            <a:xfrm>
              <a:off x="9179005" y="2447840"/>
              <a:ext cx="1320097" cy="446875"/>
            </a:xfrm>
            <a:prstGeom prst="rect">
              <a:avLst/>
            </a:prstGeom>
            <a:noFill/>
          </p:spPr>
          <p:txBody>
            <a:bodyPr wrap="square" rtlCol="0" anchor="ctr">
              <a:spAutoFit/>
            </a:bodyPr>
            <a:lstStyle/>
            <a:p>
              <a:pPr>
                <a:lnSpc>
                  <a:spcPct val="150000"/>
                </a:lnSpc>
              </a:pPr>
              <a:r>
                <a:rPr lang="id-ID" sz="1200" b="1" dirty="0">
                  <a:solidFill>
                    <a:schemeClr val="tx1">
                      <a:lumMod val="75000"/>
                      <a:lumOff val="25000"/>
                    </a:schemeClr>
                  </a:solidFill>
                  <a:cs typeface="+mn-ea"/>
                  <a:sym typeface="+mn-lt"/>
                </a:rPr>
                <a:t>Launch</a:t>
              </a:r>
              <a:endParaRPr lang="en-US" sz="1200" b="1" dirty="0">
                <a:solidFill>
                  <a:schemeClr val="tx1">
                    <a:lumMod val="75000"/>
                    <a:lumOff val="25000"/>
                  </a:schemeClr>
                </a:solidFill>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wipe(left)">
                                      <p:cBhvr>
                                        <p:cTn id="7" dur="500"/>
                                        <p:tgtEl>
                                          <p:spTgt spid="109"/>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170"/>
                                        </p:tgtEl>
                                        <p:attrNameLst>
                                          <p:attrName>style.visibility</p:attrName>
                                        </p:attrNameLst>
                                      </p:cBhvr>
                                      <p:to>
                                        <p:strVal val="visible"/>
                                      </p:to>
                                    </p:set>
                                    <p:animEffect transition="in" filter="wipe(right)">
                                      <p:cBhvr>
                                        <p:cTn id="11" dur="500"/>
                                        <p:tgtEl>
                                          <p:spTgt spid="170"/>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79"/>
                                        </p:tgtEl>
                                        <p:attrNameLst>
                                          <p:attrName>style.visibility</p:attrName>
                                        </p:attrNameLst>
                                      </p:cBhvr>
                                      <p:to>
                                        <p:strVal val="visible"/>
                                      </p:to>
                                    </p:set>
                                    <p:animEffect transition="in" filter="fade">
                                      <p:cBhvr>
                                        <p:cTn id="15" dur="500"/>
                                        <p:tgtEl>
                                          <p:spTgt spid="179"/>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68"/>
                                        </p:tgtEl>
                                        <p:attrNameLst>
                                          <p:attrName>style.visibility</p:attrName>
                                        </p:attrNameLst>
                                      </p:cBhvr>
                                      <p:to>
                                        <p:strVal val="visible"/>
                                      </p:to>
                                    </p:set>
                                    <p:animEffect transition="in" filter="wipe(left)">
                                      <p:cBhvr>
                                        <p:cTn id="19" dur="500"/>
                                        <p:tgtEl>
                                          <p:spTgt spid="168"/>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76"/>
                                        </p:tgtEl>
                                        <p:attrNameLst>
                                          <p:attrName>style.visibility</p:attrName>
                                        </p:attrNameLst>
                                      </p:cBhvr>
                                      <p:to>
                                        <p:strVal val="visible"/>
                                      </p:to>
                                    </p:set>
                                    <p:animEffect transition="in" filter="fade">
                                      <p:cBhvr>
                                        <p:cTn id="23" dur="500"/>
                                        <p:tgtEl>
                                          <p:spTgt spid="176"/>
                                        </p:tgtEl>
                                      </p:cBhvr>
                                    </p:animEffect>
                                  </p:childTnLst>
                                </p:cTn>
                              </p:par>
                            </p:childTnLst>
                          </p:cTn>
                        </p:par>
                        <p:par>
                          <p:cTn id="24" fill="hold">
                            <p:stCondLst>
                              <p:cond delay="2500"/>
                            </p:stCondLst>
                            <p:childTnLst>
                              <p:par>
                                <p:cTn id="25" presetID="22" presetClass="entr" presetSubtype="2" fill="hold" nodeType="afterEffect">
                                  <p:stCondLst>
                                    <p:cond delay="0"/>
                                  </p:stCondLst>
                                  <p:childTnLst>
                                    <p:set>
                                      <p:cBhvr>
                                        <p:cTn id="26" dur="1" fill="hold">
                                          <p:stCondLst>
                                            <p:cond delay="0"/>
                                          </p:stCondLst>
                                        </p:cTn>
                                        <p:tgtEl>
                                          <p:spTgt spid="169"/>
                                        </p:tgtEl>
                                        <p:attrNameLst>
                                          <p:attrName>style.visibility</p:attrName>
                                        </p:attrNameLst>
                                      </p:cBhvr>
                                      <p:to>
                                        <p:strVal val="visible"/>
                                      </p:to>
                                    </p:set>
                                    <p:animEffect transition="in" filter="wipe(right)">
                                      <p:cBhvr>
                                        <p:cTn id="27" dur="500"/>
                                        <p:tgtEl>
                                          <p:spTgt spid="169"/>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73"/>
                                        </p:tgtEl>
                                        <p:attrNameLst>
                                          <p:attrName>style.visibility</p:attrName>
                                        </p:attrNameLst>
                                      </p:cBhvr>
                                      <p:to>
                                        <p:strVal val="visible"/>
                                      </p:to>
                                    </p:set>
                                    <p:animEffect transition="in" filter="fade">
                                      <p:cBhvr>
                                        <p:cTn id="31" dur="500"/>
                                        <p:tgtEl>
                                          <p:spTgt spid="173"/>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131"/>
                                        </p:tgtEl>
                                        <p:attrNameLst>
                                          <p:attrName>style.visibility</p:attrName>
                                        </p:attrNameLst>
                                      </p:cBhvr>
                                      <p:to>
                                        <p:strVal val="visible"/>
                                      </p:to>
                                    </p:set>
                                    <p:animEffect transition="in" filter="wipe(left)">
                                      <p:cBhvr>
                                        <p:cTn id="35" dur="500"/>
                                        <p:tgtEl>
                                          <p:spTgt spid="131"/>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182"/>
                                        </p:tgtEl>
                                        <p:attrNameLst>
                                          <p:attrName>style.visibility</p:attrName>
                                        </p:attrNameLst>
                                      </p:cBhvr>
                                      <p:to>
                                        <p:strVal val="visible"/>
                                      </p:to>
                                    </p:set>
                                    <p:animEffect transition="in" filter="fade">
                                      <p:cBhvr>
                                        <p:cTn id="39" dur="500"/>
                                        <p:tgtEl>
                                          <p:spTgt spid="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extBox 3"/>
          <p:cNvSpPr txBox="1"/>
          <p:nvPr/>
        </p:nvSpPr>
        <p:spPr>
          <a:xfrm>
            <a:off x="946478" y="4244000"/>
            <a:ext cx="1762385" cy="276860"/>
          </a:xfrm>
          <a:prstGeom prst="rect">
            <a:avLst/>
          </a:prstGeom>
          <a:noFill/>
        </p:spPr>
        <p:txBody>
          <a:bodyPr wrap="square" lIns="0" tIns="0" rIns="0" bIns="0" rtlCol="0">
            <a:spAutoFit/>
          </a:bodyPr>
          <a:lstStyle/>
          <a:p>
            <a:pPr algn="ctr"/>
            <a:r>
              <a:rPr lang="id-ID" sz="900" dirty="0">
                <a:solidFill>
                  <a:schemeClr val="tx1">
                    <a:lumMod val="75000"/>
                    <a:lumOff val="25000"/>
                  </a:schemeClr>
                </a:solidFill>
                <a:cs typeface="+mn-ea"/>
                <a:sym typeface="+mn-lt"/>
              </a:rPr>
              <a:t>Lorem ipsum dolor sit amet doing business requires patience</a:t>
            </a:r>
            <a:endParaRPr lang="en-US" sz="900" dirty="0">
              <a:solidFill>
                <a:schemeClr val="tx1">
                  <a:lumMod val="75000"/>
                  <a:lumOff val="25000"/>
                </a:schemeClr>
              </a:solidFill>
              <a:cs typeface="+mn-ea"/>
              <a:sym typeface="+mn-lt"/>
            </a:endParaRPr>
          </a:p>
        </p:txBody>
      </p:sp>
      <p:sp>
        <p:nvSpPr>
          <p:cNvPr id="54" name="TextBox 4"/>
          <p:cNvSpPr txBox="1"/>
          <p:nvPr/>
        </p:nvSpPr>
        <p:spPr>
          <a:xfrm>
            <a:off x="3701303" y="4244000"/>
            <a:ext cx="1762385" cy="276860"/>
          </a:xfrm>
          <a:prstGeom prst="rect">
            <a:avLst/>
          </a:prstGeom>
          <a:noFill/>
        </p:spPr>
        <p:txBody>
          <a:bodyPr wrap="square" lIns="0" tIns="0" rIns="0" bIns="0" rtlCol="0">
            <a:spAutoFit/>
          </a:bodyPr>
          <a:lstStyle/>
          <a:p>
            <a:pPr algn="ctr"/>
            <a:r>
              <a:rPr lang="id-ID" sz="900" dirty="0">
                <a:solidFill>
                  <a:schemeClr val="tx1">
                    <a:lumMod val="75000"/>
                    <a:lumOff val="25000"/>
                  </a:schemeClr>
                </a:solidFill>
                <a:cs typeface="+mn-ea"/>
                <a:sym typeface="+mn-lt"/>
              </a:rPr>
              <a:t>Lorem ipsum dolor sit amet doing business requires patience</a:t>
            </a:r>
            <a:endParaRPr lang="en-US" sz="900" dirty="0">
              <a:solidFill>
                <a:schemeClr val="tx1">
                  <a:lumMod val="75000"/>
                  <a:lumOff val="25000"/>
                </a:schemeClr>
              </a:solidFill>
              <a:cs typeface="+mn-ea"/>
              <a:sym typeface="+mn-lt"/>
            </a:endParaRPr>
          </a:p>
        </p:txBody>
      </p:sp>
      <p:sp>
        <p:nvSpPr>
          <p:cNvPr id="55" name="TextBox 5"/>
          <p:cNvSpPr txBox="1"/>
          <p:nvPr/>
        </p:nvSpPr>
        <p:spPr>
          <a:xfrm>
            <a:off x="6430324" y="4244000"/>
            <a:ext cx="1762385" cy="276860"/>
          </a:xfrm>
          <a:prstGeom prst="rect">
            <a:avLst/>
          </a:prstGeom>
          <a:noFill/>
        </p:spPr>
        <p:txBody>
          <a:bodyPr wrap="square" lIns="0" tIns="0" rIns="0" bIns="0" rtlCol="0">
            <a:spAutoFit/>
          </a:bodyPr>
          <a:lstStyle/>
          <a:p>
            <a:pPr algn="ctr"/>
            <a:r>
              <a:rPr lang="id-ID" sz="900" dirty="0">
                <a:solidFill>
                  <a:schemeClr val="tx1">
                    <a:lumMod val="75000"/>
                    <a:lumOff val="25000"/>
                  </a:schemeClr>
                </a:solidFill>
                <a:cs typeface="+mn-ea"/>
                <a:sym typeface="+mn-lt"/>
              </a:rPr>
              <a:t>Lorem ipsum dolor sit amet doing business requires patience</a:t>
            </a:r>
            <a:endParaRPr lang="en-US" sz="900" dirty="0">
              <a:solidFill>
                <a:schemeClr val="tx1">
                  <a:lumMod val="75000"/>
                  <a:lumOff val="25000"/>
                </a:schemeClr>
              </a:solidFill>
              <a:cs typeface="+mn-ea"/>
              <a:sym typeface="+mn-lt"/>
            </a:endParaRPr>
          </a:p>
        </p:txBody>
      </p:sp>
      <p:grpSp>
        <p:nvGrpSpPr>
          <p:cNvPr id="56" name="Group 6"/>
          <p:cNvGrpSpPr/>
          <p:nvPr/>
        </p:nvGrpSpPr>
        <p:grpSpPr>
          <a:xfrm>
            <a:off x="946479" y="3800947"/>
            <a:ext cx="1762385" cy="316199"/>
            <a:chOff x="1261972" y="5067929"/>
            <a:chExt cx="2349846" cy="421598"/>
          </a:xfrm>
        </p:grpSpPr>
        <p:sp>
          <p:nvSpPr>
            <p:cNvPr id="57" name="Rounded Rectangle 7"/>
            <p:cNvSpPr/>
            <p:nvPr/>
          </p:nvSpPr>
          <p:spPr>
            <a:xfrm>
              <a:off x="1261972" y="5067929"/>
              <a:ext cx="2349846" cy="392150"/>
            </a:xfrm>
            <a:prstGeom prst="round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675" dirty="0">
                <a:solidFill>
                  <a:schemeClr val="tx1">
                    <a:lumMod val="75000"/>
                    <a:lumOff val="25000"/>
                  </a:schemeClr>
                </a:solidFill>
                <a:cs typeface="+mn-ea"/>
                <a:sym typeface="+mn-lt"/>
              </a:endParaRPr>
            </a:p>
          </p:txBody>
        </p:sp>
        <p:sp>
          <p:nvSpPr>
            <p:cNvPr id="58" name="Rectangle 8"/>
            <p:cNvSpPr/>
            <p:nvPr/>
          </p:nvSpPr>
          <p:spPr>
            <a:xfrm>
              <a:off x="2784462" y="5068435"/>
              <a:ext cx="761531" cy="3916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dirty="0">
                <a:solidFill>
                  <a:schemeClr val="tx1">
                    <a:lumMod val="75000"/>
                    <a:lumOff val="25000"/>
                  </a:schemeClr>
                </a:solidFill>
                <a:cs typeface="+mn-ea"/>
                <a:sym typeface="+mn-lt"/>
              </a:endParaRPr>
            </a:p>
          </p:txBody>
        </p:sp>
        <p:sp>
          <p:nvSpPr>
            <p:cNvPr id="59" name="TextBox 9"/>
            <p:cNvSpPr txBox="1"/>
            <p:nvPr/>
          </p:nvSpPr>
          <p:spPr>
            <a:xfrm>
              <a:off x="2820656" y="5090747"/>
              <a:ext cx="716389" cy="398780"/>
            </a:xfrm>
            <a:prstGeom prst="rect">
              <a:avLst/>
            </a:prstGeom>
            <a:noFill/>
          </p:spPr>
          <p:txBody>
            <a:bodyPr wrap="square" rtlCol="0">
              <a:spAutoFit/>
            </a:bodyPr>
            <a:lstStyle/>
            <a:p>
              <a:pPr algn="ctr"/>
              <a:r>
                <a:rPr lang="id-ID" altLang="zh-CN" sz="1350" b="1" dirty="0">
                  <a:solidFill>
                    <a:schemeClr val="bg1">
                      <a:lumMod val="95000"/>
                    </a:schemeClr>
                  </a:solidFill>
                  <a:cs typeface="+mn-ea"/>
                  <a:sym typeface="+mn-lt"/>
                </a:rPr>
                <a:t>8</a:t>
              </a:r>
              <a:r>
                <a:rPr lang="en-US" altLang="zh-CN" sz="1350" b="1" dirty="0">
                  <a:solidFill>
                    <a:schemeClr val="bg1">
                      <a:lumMod val="95000"/>
                    </a:schemeClr>
                  </a:solidFill>
                  <a:cs typeface="+mn-ea"/>
                  <a:sym typeface="+mn-lt"/>
                </a:rPr>
                <a:t>0</a:t>
              </a:r>
              <a:r>
                <a:rPr lang="en-US" altLang="zh-CN" sz="900" b="1" dirty="0">
                  <a:solidFill>
                    <a:schemeClr val="bg1">
                      <a:lumMod val="95000"/>
                    </a:schemeClr>
                  </a:solidFill>
                  <a:cs typeface="+mn-ea"/>
                  <a:sym typeface="+mn-lt"/>
                </a:rPr>
                <a:t>%</a:t>
              </a:r>
            </a:p>
          </p:txBody>
        </p:sp>
        <p:sp>
          <p:nvSpPr>
            <p:cNvPr id="60" name="TextBox 10"/>
            <p:cNvSpPr txBox="1"/>
            <p:nvPr/>
          </p:nvSpPr>
          <p:spPr>
            <a:xfrm>
              <a:off x="1541589" y="5079832"/>
              <a:ext cx="1028488" cy="400109"/>
            </a:xfrm>
            <a:prstGeom prst="rect">
              <a:avLst/>
            </a:prstGeom>
            <a:noFill/>
          </p:spPr>
          <p:txBody>
            <a:bodyPr wrap="none" rtlCol="0">
              <a:spAutoFit/>
            </a:bodyPr>
            <a:lstStyle/>
            <a:p>
              <a:pPr algn="ctr"/>
              <a:r>
                <a:rPr lang="id-ID" sz="1350" b="1" dirty="0">
                  <a:solidFill>
                    <a:schemeClr val="tx1">
                      <a:lumMod val="75000"/>
                      <a:lumOff val="25000"/>
                    </a:schemeClr>
                  </a:solidFill>
                  <a:cs typeface="+mn-ea"/>
                  <a:sym typeface="+mn-lt"/>
                </a:rPr>
                <a:t>Header</a:t>
              </a:r>
            </a:p>
          </p:txBody>
        </p:sp>
      </p:grpSp>
      <p:grpSp>
        <p:nvGrpSpPr>
          <p:cNvPr id="61" name="Group 11"/>
          <p:cNvGrpSpPr/>
          <p:nvPr/>
        </p:nvGrpSpPr>
        <p:grpSpPr>
          <a:xfrm>
            <a:off x="3701304" y="3800947"/>
            <a:ext cx="1762385" cy="316199"/>
            <a:chOff x="4935072" y="5067929"/>
            <a:chExt cx="2349846" cy="421598"/>
          </a:xfrm>
        </p:grpSpPr>
        <p:sp>
          <p:nvSpPr>
            <p:cNvPr id="62" name="Rounded Rectangle 12"/>
            <p:cNvSpPr/>
            <p:nvPr/>
          </p:nvSpPr>
          <p:spPr>
            <a:xfrm>
              <a:off x="4935072" y="5067929"/>
              <a:ext cx="2349846" cy="392150"/>
            </a:xfrm>
            <a:prstGeom prst="round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675" dirty="0">
                <a:solidFill>
                  <a:schemeClr val="tx1">
                    <a:lumMod val="75000"/>
                    <a:lumOff val="25000"/>
                  </a:schemeClr>
                </a:solidFill>
                <a:cs typeface="+mn-ea"/>
                <a:sym typeface="+mn-lt"/>
              </a:endParaRPr>
            </a:p>
          </p:txBody>
        </p:sp>
        <p:sp>
          <p:nvSpPr>
            <p:cNvPr id="63" name="Rectangle 13"/>
            <p:cNvSpPr/>
            <p:nvPr/>
          </p:nvSpPr>
          <p:spPr>
            <a:xfrm>
              <a:off x="6467087" y="5068435"/>
              <a:ext cx="761531" cy="3916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dirty="0">
                <a:solidFill>
                  <a:schemeClr val="tx1">
                    <a:lumMod val="75000"/>
                    <a:lumOff val="25000"/>
                  </a:schemeClr>
                </a:solidFill>
                <a:cs typeface="+mn-ea"/>
                <a:sym typeface="+mn-lt"/>
              </a:endParaRPr>
            </a:p>
          </p:txBody>
        </p:sp>
        <p:sp>
          <p:nvSpPr>
            <p:cNvPr id="64" name="TextBox 14"/>
            <p:cNvSpPr txBox="1"/>
            <p:nvPr/>
          </p:nvSpPr>
          <p:spPr>
            <a:xfrm>
              <a:off x="6499529" y="5090747"/>
              <a:ext cx="716389" cy="398780"/>
            </a:xfrm>
            <a:prstGeom prst="rect">
              <a:avLst/>
            </a:prstGeom>
            <a:noFill/>
          </p:spPr>
          <p:txBody>
            <a:bodyPr wrap="square" rtlCol="0">
              <a:spAutoFit/>
            </a:bodyPr>
            <a:lstStyle/>
            <a:p>
              <a:pPr algn="ctr"/>
              <a:r>
                <a:rPr lang="en-US" altLang="zh-CN" sz="1350" b="1" dirty="0">
                  <a:solidFill>
                    <a:schemeClr val="bg1">
                      <a:lumMod val="95000"/>
                    </a:schemeClr>
                  </a:solidFill>
                  <a:cs typeface="+mn-ea"/>
                  <a:sym typeface="+mn-lt"/>
                </a:rPr>
                <a:t>10</a:t>
              </a:r>
              <a:r>
                <a:rPr lang="en-US" altLang="zh-CN" sz="900" b="1" dirty="0">
                  <a:solidFill>
                    <a:schemeClr val="bg1">
                      <a:lumMod val="95000"/>
                    </a:schemeClr>
                  </a:solidFill>
                  <a:cs typeface="+mn-ea"/>
                  <a:sym typeface="+mn-lt"/>
                </a:rPr>
                <a:t>%</a:t>
              </a:r>
            </a:p>
          </p:txBody>
        </p:sp>
        <p:sp>
          <p:nvSpPr>
            <p:cNvPr id="65" name="TextBox 15"/>
            <p:cNvSpPr txBox="1"/>
            <p:nvPr/>
          </p:nvSpPr>
          <p:spPr>
            <a:xfrm>
              <a:off x="5244969" y="5079832"/>
              <a:ext cx="1028488" cy="400109"/>
            </a:xfrm>
            <a:prstGeom prst="rect">
              <a:avLst/>
            </a:prstGeom>
            <a:noFill/>
          </p:spPr>
          <p:txBody>
            <a:bodyPr wrap="none" rtlCol="0">
              <a:spAutoFit/>
            </a:bodyPr>
            <a:lstStyle/>
            <a:p>
              <a:pPr algn="ctr"/>
              <a:r>
                <a:rPr lang="id-ID" sz="1350" b="1" dirty="0">
                  <a:solidFill>
                    <a:schemeClr val="tx1">
                      <a:lumMod val="75000"/>
                      <a:lumOff val="25000"/>
                    </a:schemeClr>
                  </a:solidFill>
                  <a:cs typeface="+mn-ea"/>
                  <a:sym typeface="+mn-lt"/>
                </a:rPr>
                <a:t>Header</a:t>
              </a:r>
            </a:p>
          </p:txBody>
        </p:sp>
      </p:grpSp>
      <p:grpSp>
        <p:nvGrpSpPr>
          <p:cNvPr id="66" name="Group 16"/>
          <p:cNvGrpSpPr/>
          <p:nvPr/>
        </p:nvGrpSpPr>
        <p:grpSpPr>
          <a:xfrm>
            <a:off x="6430325" y="3800947"/>
            <a:ext cx="1762385" cy="316199"/>
            <a:chOff x="8573766" y="5067929"/>
            <a:chExt cx="2349846" cy="421598"/>
          </a:xfrm>
        </p:grpSpPr>
        <p:sp>
          <p:nvSpPr>
            <p:cNvPr id="67" name="Rounded Rectangle 17"/>
            <p:cNvSpPr/>
            <p:nvPr/>
          </p:nvSpPr>
          <p:spPr>
            <a:xfrm>
              <a:off x="8573766" y="5067929"/>
              <a:ext cx="2349846" cy="392150"/>
            </a:xfrm>
            <a:prstGeom prst="round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675" dirty="0">
                <a:solidFill>
                  <a:schemeClr val="tx1">
                    <a:lumMod val="75000"/>
                    <a:lumOff val="25000"/>
                  </a:schemeClr>
                </a:solidFill>
                <a:cs typeface="+mn-ea"/>
                <a:sym typeface="+mn-lt"/>
              </a:endParaRPr>
            </a:p>
          </p:txBody>
        </p:sp>
        <p:sp>
          <p:nvSpPr>
            <p:cNvPr id="68" name="Rectangle 18"/>
            <p:cNvSpPr/>
            <p:nvPr/>
          </p:nvSpPr>
          <p:spPr>
            <a:xfrm>
              <a:off x="10105781" y="5068435"/>
              <a:ext cx="761531" cy="3916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dirty="0">
                <a:solidFill>
                  <a:schemeClr val="tx1">
                    <a:lumMod val="75000"/>
                    <a:lumOff val="25000"/>
                  </a:schemeClr>
                </a:solidFill>
                <a:cs typeface="+mn-ea"/>
                <a:sym typeface="+mn-lt"/>
              </a:endParaRPr>
            </a:p>
          </p:txBody>
        </p:sp>
        <p:sp>
          <p:nvSpPr>
            <p:cNvPr id="69" name="TextBox 19"/>
            <p:cNvSpPr txBox="1"/>
            <p:nvPr/>
          </p:nvSpPr>
          <p:spPr>
            <a:xfrm>
              <a:off x="10134356" y="5090747"/>
              <a:ext cx="716389" cy="398780"/>
            </a:xfrm>
            <a:prstGeom prst="rect">
              <a:avLst/>
            </a:prstGeom>
            <a:noFill/>
          </p:spPr>
          <p:txBody>
            <a:bodyPr wrap="square" rtlCol="0">
              <a:spAutoFit/>
            </a:bodyPr>
            <a:lstStyle/>
            <a:p>
              <a:pPr algn="ctr"/>
              <a:r>
                <a:rPr lang="id-ID" altLang="zh-CN" sz="1350" b="1" dirty="0">
                  <a:solidFill>
                    <a:schemeClr val="tx1">
                      <a:lumMod val="75000"/>
                      <a:lumOff val="25000"/>
                    </a:schemeClr>
                  </a:solidFill>
                  <a:cs typeface="+mn-ea"/>
                  <a:sym typeface="+mn-lt"/>
                </a:rPr>
                <a:t>1</a:t>
              </a:r>
              <a:r>
                <a:rPr lang="en-US" altLang="zh-CN" sz="1350" b="1" dirty="0">
                  <a:solidFill>
                    <a:schemeClr val="bg1">
                      <a:lumMod val="95000"/>
                    </a:schemeClr>
                  </a:solidFill>
                  <a:cs typeface="+mn-ea"/>
                  <a:sym typeface="+mn-lt"/>
                </a:rPr>
                <a:t>0</a:t>
              </a:r>
              <a:r>
                <a:rPr lang="en-US" altLang="zh-CN" sz="900" b="1" dirty="0">
                  <a:solidFill>
                    <a:schemeClr val="bg1">
                      <a:lumMod val="95000"/>
                    </a:schemeClr>
                  </a:solidFill>
                  <a:cs typeface="+mn-ea"/>
                  <a:sym typeface="+mn-lt"/>
                </a:rPr>
                <a:t>%</a:t>
              </a:r>
            </a:p>
          </p:txBody>
        </p:sp>
        <p:sp>
          <p:nvSpPr>
            <p:cNvPr id="70" name="TextBox 20"/>
            <p:cNvSpPr txBox="1"/>
            <p:nvPr/>
          </p:nvSpPr>
          <p:spPr>
            <a:xfrm>
              <a:off x="8920206" y="5079832"/>
              <a:ext cx="1028488" cy="400109"/>
            </a:xfrm>
            <a:prstGeom prst="rect">
              <a:avLst/>
            </a:prstGeom>
            <a:noFill/>
          </p:spPr>
          <p:txBody>
            <a:bodyPr wrap="none" rtlCol="0">
              <a:spAutoFit/>
            </a:bodyPr>
            <a:lstStyle/>
            <a:p>
              <a:pPr algn="ctr"/>
              <a:r>
                <a:rPr lang="id-ID" sz="1350" b="1" dirty="0">
                  <a:solidFill>
                    <a:schemeClr val="tx1">
                      <a:lumMod val="75000"/>
                      <a:lumOff val="25000"/>
                    </a:schemeClr>
                  </a:solidFill>
                  <a:cs typeface="+mn-ea"/>
                  <a:sym typeface="+mn-lt"/>
                </a:rPr>
                <a:t>Header</a:t>
              </a:r>
            </a:p>
          </p:txBody>
        </p:sp>
      </p:grpSp>
      <p:grpSp>
        <p:nvGrpSpPr>
          <p:cNvPr id="71" name="Group 21"/>
          <p:cNvGrpSpPr/>
          <p:nvPr/>
        </p:nvGrpSpPr>
        <p:grpSpPr>
          <a:xfrm>
            <a:off x="1408383" y="1609279"/>
            <a:ext cx="838575" cy="2006087"/>
            <a:chOff x="1269333" y="2476499"/>
            <a:chExt cx="2207796" cy="5281611"/>
          </a:xfrm>
        </p:grpSpPr>
        <p:graphicFrame>
          <p:nvGraphicFramePr>
            <p:cNvPr id="72" name="Chart 22"/>
            <p:cNvGraphicFramePr/>
            <p:nvPr/>
          </p:nvGraphicFramePr>
          <p:xfrm>
            <a:off x="1269333" y="2596422"/>
            <a:ext cx="2207796" cy="4615588"/>
          </p:xfrm>
          <a:graphic>
            <a:graphicData uri="http://schemas.openxmlformats.org/drawingml/2006/chart">
              <c:chart xmlns:c="http://schemas.openxmlformats.org/drawingml/2006/chart" xmlns:r="http://schemas.openxmlformats.org/officeDocument/2006/relationships" r:id="rId4"/>
            </a:graphicData>
          </a:graphic>
        </p:graphicFrame>
        <p:sp>
          <p:nvSpPr>
            <p:cNvPr id="73" name="Freeform 23"/>
            <p:cNvSpPr/>
            <p:nvPr/>
          </p:nvSpPr>
          <p:spPr>
            <a:xfrm>
              <a:off x="1612423" y="2476499"/>
              <a:ext cx="1523004" cy="5281611"/>
            </a:xfrm>
            <a:custGeom>
              <a:avLst/>
              <a:gdLst>
                <a:gd name="connsiteX0" fmla="*/ 63501 w 2076450"/>
                <a:gd name="connsiteY0" fmla="*/ 0 h 7200900"/>
                <a:gd name="connsiteX1" fmla="*/ 2012949 w 2076450"/>
                <a:gd name="connsiteY1" fmla="*/ 0 h 7200900"/>
                <a:gd name="connsiteX2" fmla="*/ 2076450 w 2076450"/>
                <a:gd name="connsiteY2" fmla="*/ 63501 h 7200900"/>
                <a:gd name="connsiteX3" fmla="*/ 2076450 w 2076450"/>
                <a:gd name="connsiteY3" fmla="*/ 317499 h 7200900"/>
                <a:gd name="connsiteX4" fmla="*/ 2012949 w 2076450"/>
                <a:gd name="connsiteY4" fmla="*/ 381000 h 7200900"/>
                <a:gd name="connsiteX5" fmla="*/ 1847850 w 2076450"/>
                <a:gd name="connsiteY5" fmla="*/ 381000 h 7200900"/>
                <a:gd name="connsiteX6" fmla="*/ 1847850 w 2076450"/>
                <a:gd name="connsiteY6" fmla="*/ 5505450 h 7200900"/>
                <a:gd name="connsiteX7" fmla="*/ 1847850 w 2076450"/>
                <a:gd name="connsiteY7" fmla="*/ 5657850 h 7200900"/>
                <a:gd name="connsiteX8" fmla="*/ 1847850 w 2076450"/>
                <a:gd name="connsiteY8" fmla="*/ 6353175 h 7200900"/>
                <a:gd name="connsiteX9" fmla="*/ 1038225 w 2076450"/>
                <a:gd name="connsiteY9" fmla="*/ 7200900 h 7200900"/>
                <a:gd name="connsiteX10" fmla="*/ 228600 w 2076450"/>
                <a:gd name="connsiteY10" fmla="*/ 6353175 h 7200900"/>
                <a:gd name="connsiteX11" fmla="*/ 228600 w 2076450"/>
                <a:gd name="connsiteY11" fmla="*/ 5657850 h 7200900"/>
                <a:gd name="connsiteX12" fmla="*/ 228600 w 2076450"/>
                <a:gd name="connsiteY12" fmla="*/ 5505450 h 7200900"/>
                <a:gd name="connsiteX13" fmla="*/ 228600 w 2076450"/>
                <a:gd name="connsiteY13" fmla="*/ 381000 h 7200900"/>
                <a:gd name="connsiteX14" fmla="*/ 63501 w 2076450"/>
                <a:gd name="connsiteY14" fmla="*/ 381000 h 7200900"/>
                <a:gd name="connsiteX15" fmla="*/ 0 w 2076450"/>
                <a:gd name="connsiteY15" fmla="*/ 317499 h 7200900"/>
                <a:gd name="connsiteX16" fmla="*/ 0 w 2076450"/>
                <a:gd name="connsiteY16" fmla="*/ 63501 h 7200900"/>
                <a:gd name="connsiteX17" fmla="*/ 63501 w 2076450"/>
                <a:gd name="connsiteY17" fmla="*/ 0 h 7200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76450" h="7200900">
                  <a:moveTo>
                    <a:pt x="63501" y="0"/>
                  </a:moveTo>
                  <a:lnTo>
                    <a:pt x="2012949" y="0"/>
                  </a:lnTo>
                  <a:cubicBezTo>
                    <a:pt x="2048020" y="0"/>
                    <a:pt x="2076450" y="28430"/>
                    <a:pt x="2076450" y="63501"/>
                  </a:cubicBezTo>
                  <a:lnTo>
                    <a:pt x="2076450" y="317499"/>
                  </a:lnTo>
                  <a:cubicBezTo>
                    <a:pt x="2076450" y="352570"/>
                    <a:pt x="2048020" y="381000"/>
                    <a:pt x="2012949" y="381000"/>
                  </a:cubicBezTo>
                  <a:lnTo>
                    <a:pt x="1847850" y="381000"/>
                  </a:lnTo>
                  <a:lnTo>
                    <a:pt x="1847850" y="5505450"/>
                  </a:lnTo>
                  <a:lnTo>
                    <a:pt x="1847850" y="5657850"/>
                  </a:lnTo>
                  <a:lnTo>
                    <a:pt x="1847850" y="6353175"/>
                  </a:lnTo>
                  <a:cubicBezTo>
                    <a:pt x="1847850" y="6821361"/>
                    <a:pt x="1485369" y="7200900"/>
                    <a:pt x="1038225" y="7200900"/>
                  </a:cubicBezTo>
                  <a:cubicBezTo>
                    <a:pt x="591081" y="7200900"/>
                    <a:pt x="228600" y="6821361"/>
                    <a:pt x="228600" y="6353175"/>
                  </a:cubicBezTo>
                  <a:lnTo>
                    <a:pt x="228600" y="5657850"/>
                  </a:lnTo>
                  <a:lnTo>
                    <a:pt x="228600" y="5505450"/>
                  </a:lnTo>
                  <a:lnTo>
                    <a:pt x="228600" y="381000"/>
                  </a:lnTo>
                  <a:lnTo>
                    <a:pt x="63501" y="381000"/>
                  </a:lnTo>
                  <a:cubicBezTo>
                    <a:pt x="28430" y="381000"/>
                    <a:pt x="0" y="352570"/>
                    <a:pt x="0" y="317499"/>
                  </a:cubicBezTo>
                  <a:lnTo>
                    <a:pt x="0" y="63501"/>
                  </a:lnTo>
                  <a:cubicBezTo>
                    <a:pt x="0" y="28430"/>
                    <a:pt x="28430" y="0"/>
                    <a:pt x="63501" y="0"/>
                  </a:cubicBezTo>
                  <a:close/>
                </a:path>
              </a:pathLst>
            </a:cu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75000"/>
                    <a:lumOff val="25000"/>
                  </a:schemeClr>
                </a:solidFill>
                <a:cs typeface="+mn-ea"/>
                <a:sym typeface="+mn-lt"/>
              </a:endParaRPr>
            </a:p>
          </p:txBody>
        </p:sp>
        <p:sp>
          <p:nvSpPr>
            <p:cNvPr id="74" name="Freeform 24"/>
            <p:cNvSpPr/>
            <p:nvPr/>
          </p:nvSpPr>
          <p:spPr>
            <a:xfrm>
              <a:off x="1868173" y="7024143"/>
              <a:ext cx="1010709" cy="618284"/>
            </a:xfrm>
            <a:custGeom>
              <a:avLst/>
              <a:gdLst>
                <a:gd name="connsiteX0" fmla="*/ 0 w 1428750"/>
                <a:gd name="connsiteY0" fmla="*/ 0 h 842962"/>
                <a:gd name="connsiteX1" fmla="*/ 1428750 w 1428750"/>
                <a:gd name="connsiteY1" fmla="*/ 0 h 842962"/>
                <a:gd name="connsiteX2" fmla="*/ 1428750 w 1428750"/>
                <a:gd name="connsiteY2" fmla="*/ 42862 h 842962"/>
                <a:gd name="connsiteX3" fmla="*/ 714375 w 1428750"/>
                <a:gd name="connsiteY3" fmla="*/ 842962 h 842962"/>
                <a:gd name="connsiteX4" fmla="*/ 0 w 1428750"/>
                <a:gd name="connsiteY4" fmla="*/ 42862 h 842962"/>
                <a:gd name="connsiteX5" fmla="*/ 0 w 1428750"/>
                <a:gd name="connsiteY5" fmla="*/ 0 h 84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28750" h="842962">
                  <a:moveTo>
                    <a:pt x="0" y="0"/>
                  </a:moveTo>
                  <a:lnTo>
                    <a:pt x="1428750" y="0"/>
                  </a:lnTo>
                  <a:lnTo>
                    <a:pt x="1428750" y="42862"/>
                  </a:lnTo>
                  <a:cubicBezTo>
                    <a:pt x="1428750" y="484746"/>
                    <a:pt x="1108913" y="842962"/>
                    <a:pt x="714375" y="842962"/>
                  </a:cubicBezTo>
                  <a:cubicBezTo>
                    <a:pt x="319837" y="842962"/>
                    <a:pt x="0" y="484746"/>
                    <a:pt x="0" y="42862"/>
                  </a:cubicBez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75000"/>
                    <a:lumOff val="25000"/>
                  </a:schemeClr>
                </a:solidFill>
                <a:cs typeface="+mn-ea"/>
                <a:sym typeface="+mn-lt"/>
              </a:endParaRPr>
            </a:p>
          </p:txBody>
        </p:sp>
      </p:grpSp>
      <p:grpSp>
        <p:nvGrpSpPr>
          <p:cNvPr id="75" name="Group 25"/>
          <p:cNvGrpSpPr/>
          <p:nvPr/>
        </p:nvGrpSpPr>
        <p:grpSpPr>
          <a:xfrm>
            <a:off x="4163208" y="1609279"/>
            <a:ext cx="838575" cy="2006087"/>
            <a:chOff x="4012532" y="2476499"/>
            <a:chExt cx="2207795" cy="5281611"/>
          </a:xfrm>
        </p:grpSpPr>
        <p:graphicFrame>
          <p:nvGraphicFramePr>
            <p:cNvPr id="76" name="Chart 26"/>
            <p:cNvGraphicFramePr/>
            <p:nvPr/>
          </p:nvGraphicFramePr>
          <p:xfrm>
            <a:off x="4012532" y="2596422"/>
            <a:ext cx="2207795" cy="4615588"/>
          </p:xfrm>
          <a:graphic>
            <a:graphicData uri="http://schemas.openxmlformats.org/drawingml/2006/chart">
              <c:chart xmlns:c="http://schemas.openxmlformats.org/drawingml/2006/chart" xmlns:r="http://schemas.openxmlformats.org/officeDocument/2006/relationships" r:id="rId5"/>
            </a:graphicData>
          </a:graphic>
        </p:graphicFrame>
        <p:sp>
          <p:nvSpPr>
            <p:cNvPr id="77" name="Freeform 27"/>
            <p:cNvSpPr/>
            <p:nvPr/>
          </p:nvSpPr>
          <p:spPr>
            <a:xfrm>
              <a:off x="4355622" y="2476499"/>
              <a:ext cx="1523003" cy="5281611"/>
            </a:xfrm>
            <a:custGeom>
              <a:avLst/>
              <a:gdLst>
                <a:gd name="connsiteX0" fmla="*/ 63501 w 2076450"/>
                <a:gd name="connsiteY0" fmla="*/ 0 h 7200900"/>
                <a:gd name="connsiteX1" fmla="*/ 2012949 w 2076450"/>
                <a:gd name="connsiteY1" fmla="*/ 0 h 7200900"/>
                <a:gd name="connsiteX2" fmla="*/ 2076450 w 2076450"/>
                <a:gd name="connsiteY2" fmla="*/ 63501 h 7200900"/>
                <a:gd name="connsiteX3" fmla="*/ 2076450 w 2076450"/>
                <a:gd name="connsiteY3" fmla="*/ 317499 h 7200900"/>
                <a:gd name="connsiteX4" fmla="*/ 2012949 w 2076450"/>
                <a:gd name="connsiteY4" fmla="*/ 381000 h 7200900"/>
                <a:gd name="connsiteX5" fmla="*/ 1847850 w 2076450"/>
                <a:gd name="connsiteY5" fmla="*/ 381000 h 7200900"/>
                <a:gd name="connsiteX6" fmla="*/ 1847850 w 2076450"/>
                <a:gd name="connsiteY6" fmla="*/ 5505450 h 7200900"/>
                <a:gd name="connsiteX7" fmla="*/ 1847850 w 2076450"/>
                <a:gd name="connsiteY7" fmla="*/ 5657850 h 7200900"/>
                <a:gd name="connsiteX8" fmla="*/ 1847850 w 2076450"/>
                <a:gd name="connsiteY8" fmla="*/ 6353175 h 7200900"/>
                <a:gd name="connsiteX9" fmla="*/ 1038225 w 2076450"/>
                <a:gd name="connsiteY9" fmla="*/ 7200900 h 7200900"/>
                <a:gd name="connsiteX10" fmla="*/ 228600 w 2076450"/>
                <a:gd name="connsiteY10" fmla="*/ 6353175 h 7200900"/>
                <a:gd name="connsiteX11" fmla="*/ 228600 w 2076450"/>
                <a:gd name="connsiteY11" fmla="*/ 5657850 h 7200900"/>
                <a:gd name="connsiteX12" fmla="*/ 228600 w 2076450"/>
                <a:gd name="connsiteY12" fmla="*/ 5505450 h 7200900"/>
                <a:gd name="connsiteX13" fmla="*/ 228600 w 2076450"/>
                <a:gd name="connsiteY13" fmla="*/ 381000 h 7200900"/>
                <a:gd name="connsiteX14" fmla="*/ 63501 w 2076450"/>
                <a:gd name="connsiteY14" fmla="*/ 381000 h 7200900"/>
                <a:gd name="connsiteX15" fmla="*/ 0 w 2076450"/>
                <a:gd name="connsiteY15" fmla="*/ 317499 h 7200900"/>
                <a:gd name="connsiteX16" fmla="*/ 0 w 2076450"/>
                <a:gd name="connsiteY16" fmla="*/ 63501 h 7200900"/>
                <a:gd name="connsiteX17" fmla="*/ 63501 w 2076450"/>
                <a:gd name="connsiteY17" fmla="*/ 0 h 7200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76450" h="7200900">
                  <a:moveTo>
                    <a:pt x="63501" y="0"/>
                  </a:moveTo>
                  <a:lnTo>
                    <a:pt x="2012949" y="0"/>
                  </a:lnTo>
                  <a:cubicBezTo>
                    <a:pt x="2048020" y="0"/>
                    <a:pt x="2076450" y="28430"/>
                    <a:pt x="2076450" y="63501"/>
                  </a:cubicBezTo>
                  <a:lnTo>
                    <a:pt x="2076450" y="317499"/>
                  </a:lnTo>
                  <a:cubicBezTo>
                    <a:pt x="2076450" y="352570"/>
                    <a:pt x="2048020" y="381000"/>
                    <a:pt x="2012949" y="381000"/>
                  </a:cubicBezTo>
                  <a:lnTo>
                    <a:pt x="1847850" y="381000"/>
                  </a:lnTo>
                  <a:lnTo>
                    <a:pt x="1847850" y="5505450"/>
                  </a:lnTo>
                  <a:lnTo>
                    <a:pt x="1847850" y="5657850"/>
                  </a:lnTo>
                  <a:lnTo>
                    <a:pt x="1847850" y="6353175"/>
                  </a:lnTo>
                  <a:cubicBezTo>
                    <a:pt x="1847850" y="6821361"/>
                    <a:pt x="1485369" y="7200900"/>
                    <a:pt x="1038225" y="7200900"/>
                  </a:cubicBezTo>
                  <a:cubicBezTo>
                    <a:pt x="591081" y="7200900"/>
                    <a:pt x="228600" y="6821361"/>
                    <a:pt x="228600" y="6353175"/>
                  </a:cubicBezTo>
                  <a:lnTo>
                    <a:pt x="228600" y="5657850"/>
                  </a:lnTo>
                  <a:lnTo>
                    <a:pt x="228600" y="5505450"/>
                  </a:lnTo>
                  <a:lnTo>
                    <a:pt x="228600" y="381000"/>
                  </a:lnTo>
                  <a:lnTo>
                    <a:pt x="63501" y="381000"/>
                  </a:lnTo>
                  <a:cubicBezTo>
                    <a:pt x="28430" y="381000"/>
                    <a:pt x="0" y="352570"/>
                    <a:pt x="0" y="317499"/>
                  </a:cubicBezTo>
                  <a:lnTo>
                    <a:pt x="0" y="63501"/>
                  </a:lnTo>
                  <a:cubicBezTo>
                    <a:pt x="0" y="28430"/>
                    <a:pt x="28430" y="0"/>
                    <a:pt x="63501" y="0"/>
                  </a:cubicBezTo>
                  <a:close/>
                </a:path>
              </a:pathLst>
            </a:cu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75000"/>
                    <a:lumOff val="25000"/>
                  </a:schemeClr>
                </a:solidFill>
                <a:cs typeface="+mn-ea"/>
                <a:sym typeface="+mn-lt"/>
              </a:endParaRPr>
            </a:p>
          </p:txBody>
        </p:sp>
        <p:sp>
          <p:nvSpPr>
            <p:cNvPr id="78" name="Freeform 28"/>
            <p:cNvSpPr/>
            <p:nvPr/>
          </p:nvSpPr>
          <p:spPr>
            <a:xfrm>
              <a:off x="4610720" y="7043360"/>
              <a:ext cx="1010993" cy="618284"/>
            </a:xfrm>
            <a:custGeom>
              <a:avLst/>
              <a:gdLst>
                <a:gd name="connsiteX0" fmla="*/ 0 w 1428750"/>
                <a:gd name="connsiteY0" fmla="*/ 0 h 842962"/>
                <a:gd name="connsiteX1" fmla="*/ 1428750 w 1428750"/>
                <a:gd name="connsiteY1" fmla="*/ 0 h 842962"/>
                <a:gd name="connsiteX2" fmla="*/ 1428750 w 1428750"/>
                <a:gd name="connsiteY2" fmla="*/ 42862 h 842962"/>
                <a:gd name="connsiteX3" fmla="*/ 714375 w 1428750"/>
                <a:gd name="connsiteY3" fmla="*/ 842962 h 842962"/>
                <a:gd name="connsiteX4" fmla="*/ 0 w 1428750"/>
                <a:gd name="connsiteY4" fmla="*/ 42862 h 842962"/>
                <a:gd name="connsiteX5" fmla="*/ 0 w 1428750"/>
                <a:gd name="connsiteY5" fmla="*/ 0 h 84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28750" h="842962">
                  <a:moveTo>
                    <a:pt x="0" y="0"/>
                  </a:moveTo>
                  <a:lnTo>
                    <a:pt x="1428750" y="0"/>
                  </a:lnTo>
                  <a:lnTo>
                    <a:pt x="1428750" y="42862"/>
                  </a:lnTo>
                  <a:cubicBezTo>
                    <a:pt x="1428750" y="484746"/>
                    <a:pt x="1108913" y="842962"/>
                    <a:pt x="714375" y="842962"/>
                  </a:cubicBezTo>
                  <a:cubicBezTo>
                    <a:pt x="319837" y="842962"/>
                    <a:pt x="0" y="484746"/>
                    <a:pt x="0" y="42862"/>
                  </a:cubicBez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75000"/>
                    <a:lumOff val="25000"/>
                  </a:schemeClr>
                </a:solidFill>
                <a:cs typeface="+mn-ea"/>
                <a:sym typeface="+mn-lt"/>
              </a:endParaRPr>
            </a:p>
          </p:txBody>
        </p:sp>
      </p:grpSp>
      <p:grpSp>
        <p:nvGrpSpPr>
          <p:cNvPr id="79" name="Group 29"/>
          <p:cNvGrpSpPr/>
          <p:nvPr/>
        </p:nvGrpSpPr>
        <p:grpSpPr>
          <a:xfrm>
            <a:off x="6881909" y="1609279"/>
            <a:ext cx="838575" cy="2006087"/>
            <a:chOff x="6755730" y="2476499"/>
            <a:chExt cx="2207795" cy="5281611"/>
          </a:xfrm>
        </p:grpSpPr>
        <p:graphicFrame>
          <p:nvGraphicFramePr>
            <p:cNvPr id="80" name="Chart 30"/>
            <p:cNvGraphicFramePr/>
            <p:nvPr/>
          </p:nvGraphicFramePr>
          <p:xfrm>
            <a:off x="6755730" y="2596422"/>
            <a:ext cx="2207795" cy="4615588"/>
          </p:xfrm>
          <a:graphic>
            <a:graphicData uri="http://schemas.openxmlformats.org/drawingml/2006/chart">
              <c:chart xmlns:c="http://schemas.openxmlformats.org/drawingml/2006/chart" xmlns:r="http://schemas.openxmlformats.org/officeDocument/2006/relationships" r:id="rId6"/>
            </a:graphicData>
          </a:graphic>
        </p:graphicFrame>
        <p:sp>
          <p:nvSpPr>
            <p:cNvPr id="81" name="Freeform 31"/>
            <p:cNvSpPr/>
            <p:nvPr/>
          </p:nvSpPr>
          <p:spPr>
            <a:xfrm>
              <a:off x="7098820" y="2476499"/>
              <a:ext cx="1523003" cy="5281611"/>
            </a:xfrm>
            <a:custGeom>
              <a:avLst/>
              <a:gdLst>
                <a:gd name="connsiteX0" fmla="*/ 63501 w 2076450"/>
                <a:gd name="connsiteY0" fmla="*/ 0 h 7200900"/>
                <a:gd name="connsiteX1" fmla="*/ 2012949 w 2076450"/>
                <a:gd name="connsiteY1" fmla="*/ 0 h 7200900"/>
                <a:gd name="connsiteX2" fmla="*/ 2076450 w 2076450"/>
                <a:gd name="connsiteY2" fmla="*/ 63501 h 7200900"/>
                <a:gd name="connsiteX3" fmla="*/ 2076450 w 2076450"/>
                <a:gd name="connsiteY3" fmla="*/ 317499 h 7200900"/>
                <a:gd name="connsiteX4" fmla="*/ 2012949 w 2076450"/>
                <a:gd name="connsiteY4" fmla="*/ 381000 h 7200900"/>
                <a:gd name="connsiteX5" fmla="*/ 1847850 w 2076450"/>
                <a:gd name="connsiteY5" fmla="*/ 381000 h 7200900"/>
                <a:gd name="connsiteX6" fmla="*/ 1847850 w 2076450"/>
                <a:gd name="connsiteY6" fmla="*/ 5505450 h 7200900"/>
                <a:gd name="connsiteX7" fmla="*/ 1847850 w 2076450"/>
                <a:gd name="connsiteY7" fmla="*/ 5657850 h 7200900"/>
                <a:gd name="connsiteX8" fmla="*/ 1847850 w 2076450"/>
                <a:gd name="connsiteY8" fmla="*/ 6353175 h 7200900"/>
                <a:gd name="connsiteX9" fmla="*/ 1038225 w 2076450"/>
                <a:gd name="connsiteY9" fmla="*/ 7200900 h 7200900"/>
                <a:gd name="connsiteX10" fmla="*/ 228600 w 2076450"/>
                <a:gd name="connsiteY10" fmla="*/ 6353175 h 7200900"/>
                <a:gd name="connsiteX11" fmla="*/ 228600 w 2076450"/>
                <a:gd name="connsiteY11" fmla="*/ 5657850 h 7200900"/>
                <a:gd name="connsiteX12" fmla="*/ 228600 w 2076450"/>
                <a:gd name="connsiteY12" fmla="*/ 5505450 h 7200900"/>
                <a:gd name="connsiteX13" fmla="*/ 228600 w 2076450"/>
                <a:gd name="connsiteY13" fmla="*/ 381000 h 7200900"/>
                <a:gd name="connsiteX14" fmla="*/ 63501 w 2076450"/>
                <a:gd name="connsiteY14" fmla="*/ 381000 h 7200900"/>
                <a:gd name="connsiteX15" fmla="*/ 0 w 2076450"/>
                <a:gd name="connsiteY15" fmla="*/ 317499 h 7200900"/>
                <a:gd name="connsiteX16" fmla="*/ 0 w 2076450"/>
                <a:gd name="connsiteY16" fmla="*/ 63501 h 7200900"/>
                <a:gd name="connsiteX17" fmla="*/ 63501 w 2076450"/>
                <a:gd name="connsiteY17" fmla="*/ 0 h 7200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76450" h="7200900">
                  <a:moveTo>
                    <a:pt x="63501" y="0"/>
                  </a:moveTo>
                  <a:lnTo>
                    <a:pt x="2012949" y="0"/>
                  </a:lnTo>
                  <a:cubicBezTo>
                    <a:pt x="2048020" y="0"/>
                    <a:pt x="2076450" y="28430"/>
                    <a:pt x="2076450" y="63501"/>
                  </a:cubicBezTo>
                  <a:lnTo>
                    <a:pt x="2076450" y="317499"/>
                  </a:lnTo>
                  <a:cubicBezTo>
                    <a:pt x="2076450" y="352570"/>
                    <a:pt x="2048020" y="381000"/>
                    <a:pt x="2012949" y="381000"/>
                  </a:cubicBezTo>
                  <a:lnTo>
                    <a:pt x="1847850" y="381000"/>
                  </a:lnTo>
                  <a:lnTo>
                    <a:pt x="1847850" y="5505450"/>
                  </a:lnTo>
                  <a:lnTo>
                    <a:pt x="1847850" y="5657850"/>
                  </a:lnTo>
                  <a:lnTo>
                    <a:pt x="1847850" y="6353175"/>
                  </a:lnTo>
                  <a:cubicBezTo>
                    <a:pt x="1847850" y="6821361"/>
                    <a:pt x="1485369" y="7200900"/>
                    <a:pt x="1038225" y="7200900"/>
                  </a:cubicBezTo>
                  <a:cubicBezTo>
                    <a:pt x="591081" y="7200900"/>
                    <a:pt x="228600" y="6821361"/>
                    <a:pt x="228600" y="6353175"/>
                  </a:cubicBezTo>
                  <a:lnTo>
                    <a:pt x="228600" y="5657850"/>
                  </a:lnTo>
                  <a:lnTo>
                    <a:pt x="228600" y="5505450"/>
                  </a:lnTo>
                  <a:lnTo>
                    <a:pt x="228600" y="381000"/>
                  </a:lnTo>
                  <a:lnTo>
                    <a:pt x="63501" y="381000"/>
                  </a:lnTo>
                  <a:cubicBezTo>
                    <a:pt x="28430" y="381000"/>
                    <a:pt x="0" y="352570"/>
                    <a:pt x="0" y="317499"/>
                  </a:cubicBezTo>
                  <a:lnTo>
                    <a:pt x="0" y="63501"/>
                  </a:lnTo>
                  <a:cubicBezTo>
                    <a:pt x="0" y="28430"/>
                    <a:pt x="28430" y="0"/>
                    <a:pt x="63501" y="0"/>
                  </a:cubicBezTo>
                  <a:close/>
                </a:path>
              </a:pathLst>
            </a:cu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75000"/>
                    <a:lumOff val="25000"/>
                  </a:schemeClr>
                </a:solidFill>
                <a:cs typeface="+mn-ea"/>
                <a:sym typeface="+mn-lt"/>
              </a:endParaRPr>
            </a:p>
          </p:txBody>
        </p:sp>
        <p:sp>
          <p:nvSpPr>
            <p:cNvPr id="82" name="Freeform 32"/>
            <p:cNvSpPr/>
            <p:nvPr/>
          </p:nvSpPr>
          <p:spPr>
            <a:xfrm>
              <a:off x="7353178" y="7034491"/>
              <a:ext cx="1010993" cy="618284"/>
            </a:xfrm>
            <a:custGeom>
              <a:avLst/>
              <a:gdLst>
                <a:gd name="connsiteX0" fmla="*/ 0 w 1428750"/>
                <a:gd name="connsiteY0" fmla="*/ 0 h 842962"/>
                <a:gd name="connsiteX1" fmla="*/ 1428750 w 1428750"/>
                <a:gd name="connsiteY1" fmla="*/ 0 h 842962"/>
                <a:gd name="connsiteX2" fmla="*/ 1428750 w 1428750"/>
                <a:gd name="connsiteY2" fmla="*/ 42862 h 842962"/>
                <a:gd name="connsiteX3" fmla="*/ 714375 w 1428750"/>
                <a:gd name="connsiteY3" fmla="*/ 842962 h 842962"/>
                <a:gd name="connsiteX4" fmla="*/ 0 w 1428750"/>
                <a:gd name="connsiteY4" fmla="*/ 42862 h 842962"/>
                <a:gd name="connsiteX5" fmla="*/ 0 w 1428750"/>
                <a:gd name="connsiteY5" fmla="*/ 0 h 84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28750" h="842962">
                  <a:moveTo>
                    <a:pt x="0" y="0"/>
                  </a:moveTo>
                  <a:lnTo>
                    <a:pt x="1428750" y="0"/>
                  </a:lnTo>
                  <a:lnTo>
                    <a:pt x="1428750" y="42862"/>
                  </a:lnTo>
                  <a:cubicBezTo>
                    <a:pt x="1428750" y="484746"/>
                    <a:pt x="1108913" y="842962"/>
                    <a:pt x="714375" y="842962"/>
                  </a:cubicBezTo>
                  <a:cubicBezTo>
                    <a:pt x="319837" y="842962"/>
                    <a:pt x="0" y="484746"/>
                    <a:pt x="0" y="42862"/>
                  </a:cubicBez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75000"/>
                    <a:lumOff val="25000"/>
                  </a:schemeClr>
                </a:solidFill>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down)">
                                      <p:cBhvr>
                                        <p:cTn id="7" dur="500"/>
                                        <p:tgtEl>
                                          <p:spTgt spid="71"/>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6"/>
                                        </p:tgtEl>
                                        <p:attrNameLst>
                                          <p:attrName>style.visibility</p:attrName>
                                        </p:attrNameLst>
                                      </p:cBhvr>
                                      <p:to>
                                        <p:strVal val="visible"/>
                                      </p:to>
                                    </p:set>
                                    <p:animEffect transition="in" filter="fade">
                                      <p:cBhvr>
                                        <p:cTn id="11" dur="500"/>
                                        <p:tgtEl>
                                          <p:spTgt spid="56"/>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3"/>
                                        </p:tgtEl>
                                        <p:attrNameLst>
                                          <p:attrName>style.visibility</p:attrName>
                                        </p:attrNameLst>
                                      </p:cBhvr>
                                      <p:to>
                                        <p:strVal val="visible"/>
                                      </p:to>
                                    </p:set>
                                    <p:animEffect transition="in" filter="wipe(left)">
                                      <p:cBhvr>
                                        <p:cTn id="15" dur="500"/>
                                        <p:tgtEl>
                                          <p:spTgt spid="53"/>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75"/>
                                        </p:tgtEl>
                                        <p:attrNameLst>
                                          <p:attrName>style.visibility</p:attrName>
                                        </p:attrNameLst>
                                      </p:cBhvr>
                                      <p:to>
                                        <p:strVal val="visible"/>
                                      </p:to>
                                    </p:set>
                                    <p:animEffect transition="in" filter="wipe(down)">
                                      <p:cBhvr>
                                        <p:cTn id="19" dur="500"/>
                                        <p:tgtEl>
                                          <p:spTgt spid="75"/>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61"/>
                                        </p:tgtEl>
                                        <p:attrNameLst>
                                          <p:attrName>style.visibility</p:attrName>
                                        </p:attrNameLst>
                                      </p:cBhvr>
                                      <p:to>
                                        <p:strVal val="visible"/>
                                      </p:to>
                                    </p:set>
                                    <p:animEffect transition="in" filter="fade">
                                      <p:cBhvr>
                                        <p:cTn id="23" dur="500"/>
                                        <p:tgtEl>
                                          <p:spTgt spid="61"/>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54"/>
                                        </p:tgtEl>
                                        <p:attrNameLst>
                                          <p:attrName>style.visibility</p:attrName>
                                        </p:attrNameLst>
                                      </p:cBhvr>
                                      <p:to>
                                        <p:strVal val="visible"/>
                                      </p:to>
                                    </p:set>
                                    <p:animEffect transition="in" filter="wipe(left)">
                                      <p:cBhvr>
                                        <p:cTn id="27" dur="500"/>
                                        <p:tgtEl>
                                          <p:spTgt spid="54"/>
                                        </p:tgtEl>
                                      </p:cBhvr>
                                    </p:animEffect>
                                  </p:childTnLst>
                                </p:cTn>
                              </p:par>
                            </p:childTnLst>
                          </p:cTn>
                        </p:par>
                        <p:par>
                          <p:cTn id="28" fill="hold">
                            <p:stCondLst>
                              <p:cond delay="3000"/>
                            </p:stCondLst>
                            <p:childTnLst>
                              <p:par>
                                <p:cTn id="29" presetID="22" presetClass="entr" presetSubtype="4" fill="hold" nodeType="afterEffect">
                                  <p:stCondLst>
                                    <p:cond delay="0"/>
                                  </p:stCondLst>
                                  <p:childTnLst>
                                    <p:set>
                                      <p:cBhvr>
                                        <p:cTn id="30" dur="1" fill="hold">
                                          <p:stCondLst>
                                            <p:cond delay="0"/>
                                          </p:stCondLst>
                                        </p:cTn>
                                        <p:tgtEl>
                                          <p:spTgt spid="79"/>
                                        </p:tgtEl>
                                        <p:attrNameLst>
                                          <p:attrName>style.visibility</p:attrName>
                                        </p:attrNameLst>
                                      </p:cBhvr>
                                      <p:to>
                                        <p:strVal val="visible"/>
                                      </p:to>
                                    </p:set>
                                    <p:animEffect transition="in" filter="wipe(down)">
                                      <p:cBhvr>
                                        <p:cTn id="31" dur="500"/>
                                        <p:tgtEl>
                                          <p:spTgt spid="79"/>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66"/>
                                        </p:tgtEl>
                                        <p:attrNameLst>
                                          <p:attrName>style.visibility</p:attrName>
                                        </p:attrNameLst>
                                      </p:cBhvr>
                                      <p:to>
                                        <p:strVal val="visible"/>
                                      </p:to>
                                    </p:set>
                                    <p:animEffect transition="in" filter="fade">
                                      <p:cBhvr>
                                        <p:cTn id="35" dur="500"/>
                                        <p:tgtEl>
                                          <p:spTgt spid="66"/>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55"/>
                                        </p:tgtEl>
                                        <p:attrNameLst>
                                          <p:attrName>style.visibility</p:attrName>
                                        </p:attrNameLst>
                                      </p:cBhvr>
                                      <p:to>
                                        <p:strVal val="visible"/>
                                      </p:to>
                                    </p:set>
                                    <p:animEffect transition="in" filter="wipe(left)">
                                      <p:cBhvr>
                                        <p:cTn id="39"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54" grpId="0"/>
      <p:bldP spid="5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109"/>
          <p:cNvSpPr>
            <a:spLocks noEditPoints="1"/>
          </p:cNvSpPr>
          <p:nvPr/>
        </p:nvSpPr>
        <p:spPr bwMode="auto">
          <a:xfrm>
            <a:off x="2364581" y="920354"/>
            <a:ext cx="4414838" cy="2182415"/>
          </a:xfrm>
          <a:custGeom>
            <a:avLst/>
            <a:gdLst>
              <a:gd name="T0" fmla="*/ 2147483646 w 1530"/>
              <a:gd name="T1" fmla="*/ 2147483646 h 755"/>
              <a:gd name="T2" fmla="*/ 2147483646 w 1530"/>
              <a:gd name="T3" fmla="*/ 2147483646 h 755"/>
              <a:gd name="T4" fmla="*/ 2147483646 w 1530"/>
              <a:gd name="T5" fmla="*/ 2147483646 h 755"/>
              <a:gd name="T6" fmla="*/ 2147483646 w 1530"/>
              <a:gd name="T7" fmla="*/ 2147483646 h 755"/>
              <a:gd name="T8" fmla="*/ 2147483646 w 1530"/>
              <a:gd name="T9" fmla="*/ 2147483646 h 755"/>
              <a:gd name="T10" fmla="*/ 2147483646 w 1530"/>
              <a:gd name="T11" fmla="*/ 2147483646 h 755"/>
              <a:gd name="T12" fmla="*/ 2147483646 w 1530"/>
              <a:gd name="T13" fmla="*/ 2147483646 h 755"/>
              <a:gd name="T14" fmla="*/ 2147483646 w 1530"/>
              <a:gd name="T15" fmla="*/ 2147483646 h 755"/>
              <a:gd name="T16" fmla="*/ 2147483646 w 1530"/>
              <a:gd name="T17" fmla="*/ 2147483646 h 755"/>
              <a:gd name="T18" fmla="*/ 2147483646 w 1530"/>
              <a:gd name="T19" fmla="*/ 2147483646 h 755"/>
              <a:gd name="T20" fmla="*/ 2147483646 w 1530"/>
              <a:gd name="T21" fmla="*/ 2147483646 h 755"/>
              <a:gd name="T22" fmla="*/ 2147483646 w 1530"/>
              <a:gd name="T23" fmla="*/ 2147483646 h 755"/>
              <a:gd name="T24" fmla="*/ 2147483646 w 1530"/>
              <a:gd name="T25" fmla="*/ 2147483646 h 755"/>
              <a:gd name="T26" fmla="*/ 2147483646 w 1530"/>
              <a:gd name="T27" fmla="*/ 2147483646 h 755"/>
              <a:gd name="T28" fmla="*/ 2147483646 w 1530"/>
              <a:gd name="T29" fmla="*/ 2147483646 h 755"/>
              <a:gd name="T30" fmla="*/ 2147483646 w 1530"/>
              <a:gd name="T31" fmla="*/ 2147483646 h 755"/>
              <a:gd name="T32" fmla="*/ 2147483646 w 1530"/>
              <a:gd name="T33" fmla="*/ 2147483646 h 755"/>
              <a:gd name="T34" fmla="*/ 2147483646 w 1530"/>
              <a:gd name="T35" fmla="*/ 2147483646 h 755"/>
              <a:gd name="T36" fmla="*/ 2147483646 w 1530"/>
              <a:gd name="T37" fmla="*/ 2147483646 h 755"/>
              <a:gd name="T38" fmla="*/ 2147483646 w 1530"/>
              <a:gd name="T39" fmla="*/ 2147483646 h 755"/>
              <a:gd name="T40" fmla="*/ 2147483646 w 1530"/>
              <a:gd name="T41" fmla="*/ 2147483646 h 755"/>
              <a:gd name="T42" fmla="*/ 2147483646 w 1530"/>
              <a:gd name="T43" fmla="*/ 2147483646 h 755"/>
              <a:gd name="T44" fmla="*/ 2147483646 w 1530"/>
              <a:gd name="T45" fmla="*/ 2147483646 h 755"/>
              <a:gd name="T46" fmla="*/ 2147483646 w 1530"/>
              <a:gd name="T47" fmla="*/ 2147483646 h 755"/>
              <a:gd name="T48" fmla="*/ 2147483646 w 1530"/>
              <a:gd name="T49" fmla="*/ 2147483646 h 755"/>
              <a:gd name="T50" fmla="*/ 2147483646 w 1530"/>
              <a:gd name="T51" fmla="*/ 2147483646 h 755"/>
              <a:gd name="T52" fmla="*/ 2147483646 w 1530"/>
              <a:gd name="T53" fmla="*/ 2147483646 h 755"/>
              <a:gd name="T54" fmla="*/ 2147483646 w 1530"/>
              <a:gd name="T55" fmla="*/ 2147483646 h 755"/>
              <a:gd name="T56" fmla="*/ 2147483646 w 1530"/>
              <a:gd name="T57" fmla="*/ 2147483646 h 755"/>
              <a:gd name="T58" fmla="*/ 2147483646 w 1530"/>
              <a:gd name="T59" fmla="*/ 2147483646 h 755"/>
              <a:gd name="T60" fmla="*/ 2147483646 w 1530"/>
              <a:gd name="T61" fmla="*/ 2147483646 h 755"/>
              <a:gd name="T62" fmla="*/ 2147483646 w 1530"/>
              <a:gd name="T63" fmla="*/ 2147483646 h 755"/>
              <a:gd name="T64" fmla="*/ 2147483646 w 1530"/>
              <a:gd name="T65" fmla="*/ 2147483646 h 755"/>
              <a:gd name="T66" fmla="*/ 2147483646 w 1530"/>
              <a:gd name="T67" fmla="*/ 2147483646 h 755"/>
              <a:gd name="T68" fmla="*/ 2147483646 w 1530"/>
              <a:gd name="T69" fmla="*/ 2147483646 h 755"/>
              <a:gd name="T70" fmla="*/ 2147483646 w 1530"/>
              <a:gd name="T71" fmla="*/ 2147483646 h 755"/>
              <a:gd name="T72" fmla="*/ 2147483646 w 1530"/>
              <a:gd name="T73" fmla="*/ 2147483646 h 755"/>
              <a:gd name="T74" fmla="*/ 2147483646 w 1530"/>
              <a:gd name="T75" fmla="*/ 2147483646 h 755"/>
              <a:gd name="T76" fmla="*/ 2147483646 w 1530"/>
              <a:gd name="T77" fmla="*/ 2147483646 h 755"/>
              <a:gd name="T78" fmla="*/ 2147483646 w 1530"/>
              <a:gd name="T79" fmla="*/ 2147483646 h 755"/>
              <a:gd name="T80" fmla="*/ 2147483646 w 1530"/>
              <a:gd name="T81" fmla="*/ 2147483646 h 755"/>
              <a:gd name="T82" fmla="*/ 2147483646 w 1530"/>
              <a:gd name="T83" fmla="*/ 2147483646 h 755"/>
              <a:gd name="T84" fmla="*/ 2147483646 w 1530"/>
              <a:gd name="T85" fmla="*/ 2147483646 h 755"/>
              <a:gd name="T86" fmla="*/ 2147483646 w 1530"/>
              <a:gd name="T87" fmla="*/ 2147483646 h 755"/>
              <a:gd name="T88" fmla="*/ 2147483646 w 1530"/>
              <a:gd name="T89" fmla="*/ 2147483646 h 755"/>
              <a:gd name="T90" fmla="*/ 2147483646 w 1530"/>
              <a:gd name="T91" fmla="*/ 2147483646 h 755"/>
              <a:gd name="T92" fmla="*/ 2147483646 w 1530"/>
              <a:gd name="T93" fmla="*/ 2147483646 h 755"/>
              <a:gd name="T94" fmla="*/ 2147483646 w 1530"/>
              <a:gd name="T95" fmla="*/ 2147483646 h 755"/>
              <a:gd name="T96" fmla="*/ 2147483646 w 1530"/>
              <a:gd name="T97" fmla="*/ 2147483646 h 755"/>
              <a:gd name="T98" fmla="*/ 2147483646 w 1530"/>
              <a:gd name="T99" fmla="*/ 2147483646 h 755"/>
              <a:gd name="T100" fmla="*/ 2147483646 w 1530"/>
              <a:gd name="T101" fmla="*/ 2147483646 h 755"/>
              <a:gd name="T102" fmla="*/ 2147483646 w 1530"/>
              <a:gd name="T103" fmla="*/ 2147483646 h 755"/>
              <a:gd name="T104" fmla="*/ 2147483646 w 1530"/>
              <a:gd name="T105" fmla="*/ 2147483646 h 755"/>
              <a:gd name="T106" fmla="*/ 2147483646 w 1530"/>
              <a:gd name="T107" fmla="*/ 2147483646 h 755"/>
              <a:gd name="T108" fmla="*/ 2147483646 w 1530"/>
              <a:gd name="T109" fmla="*/ 2147483646 h 755"/>
              <a:gd name="T110" fmla="*/ 2147483646 w 1530"/>
              <a:gd name="T111" fmla="*/ 2147483646 h 755"/>
              <a:gd name="T112" fmla="*/ 2147483646 w 1530"/>
              <a:gd name="T113" fmla="*/ 2147483646 h 755"/>
              <a:gd name="T114" fmla="*/ 2147483646 w 1530"/>
              <a:gd name="T115" fmla="*/ 2147483646 h 755"/>
              <a:gd name="T116" fmla="*/ 2147483646 w 1530"/>
              <a:gd name="T117" fmla="*/ 2147483646 h 755"/>
              <a:gd name="T118" fmla="*/ 2147483646 w 1530"/>
              <a:gd name="T119" fmla="*/ 2147483646 h 755"/>
              <a:gd name="T120" fmla="*/ 2147483646 w 1530"/>
              <a:gd name="T121" fmla="*/ 2147483646 h 755"/>
              <a:gd name="T122" fmla="*/ 2147483646 w 1530"/>
              <a:gd name="T123" fmla="*/ 2147483646 h 755"/>
              <a:gd name="T124" fmla="*/ 2147483646 w 1530"/>
              <a:gd name="T125" fmla="*/ 2147483646 h 75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530" h="755">
                <a:moveTo>
                  <a:pt x="3" y="235"/>
                </a:moveTo>
                <a:cubicBezTo>
                  <a:pt x="6" y="234"/>
                  <a:pt x="7" y="232"/>
                  <a:pt x="6" y="231"/>
                </a:cubicBezTo>
                <a:cubicBezTo>
                  <a:pt x="5" y="231"/>
                  <a:pt x="4" y="232"/>
                  <a:pt x="3" y="233"/>
                </a:cubicBezTo>
                <a:cubicBezTo>
                  <a:pt x="3" y="234"/>
                  <a:pt x="3" y="235"/>
                  <a:pt x="3" y="235"/>
                </a:cubicBezTo>
                <a:moveTo>
                  <a:pt x="19" y="226"/>
                </a:moveTo>
                <a:cubicBezTo>
                  <a:pt x="17" y="225"/>
                  <a:pt x="12" y="229"/>
                  <a:pt x="14" y="229"/>
                </a:cubicBezTo>
                <a:cubicBezTo>
                  <a:pt x="15" y="229"/>
                  <a:pt x="16" y="228"/>
                  <a:pt x="17" y="228"/>
                </a:cubicBezTo>
                <a:cubicBezTo>
                  <a:pt x="19" y="228"/>
                  <a:pt x="21" y="227"/>
                  <a:pt x="19" y="226"/>
                </a:cubicBezTo>
                <a:moveTo>
                  <a:pt x="67" y="204"/>
                </a:moveTo>
                <a:cubicBezTo>
                  <a:pt x="67" y="203"/>
                  <a:pt x="66" y="203"/>
                  <a:pt x="64" y="205"/>
                </a:cubicBezTo>
                <a:cubicBezTo>
                  <a:pt x="62" y="207"/>
                  <a:pt x="60" y="208"/>
                  <a:pt x="60" y="210"/>
                </a:cubicBezTo>
                <a:cubicBezTo>
                  <a:pt x="60" y="210"/>
                  <a:pt x="59" y="210"/>
                  <a:pt x="59" y="210"/>
                </a:cubicBezTo>
                <a:cubicBezTo>
                  <a:pt x="58" y="210"/>
                  <a:pt x="57" y="210"/>
                  <a:pt x="57" y="211"/>
                </a:cubicBezTo>
                <a:cubicBezTo>
                  <a:pt x="56" y="212"/>
                  <a:pt x="57" y="215"/>
                  <a:pt x="59" y="214"/>
                </a:cubicBezTo>
                <a:cubicBezTo>
                  <a:pt x="60" y="213"/>
                  <a:pt x="60" y="214"/>
                  <a:pt x="61" y="214"/>
                </a:cubicBezTo>
                <a:cubicBezTo>
                  <a:pt x="62" y="214"/>
                  <a:pt x="66" y="211"/>
                  <a:pt x="67" y="210"/>
                </a:cubicBezTo>
                <a:cubicBezTo>
                  <a:pt x="67" y="209"/>
                  <a:pt x="65" y="208"/>
                  <a:pt x="65" y="207"/>
                </a:cubicBezTo>
                <a:cubicBezTo>
                  <a:pt x="65" y="207"/>
                  <a:pt x="67" y="207"/>
                  <a:pt x="68" y="206"/>
                </a:cubicBezTo>
                <a:cubicBezTo>
                  <a:pt x="69" y="205"/>
                  <a:pt x="67" y="205"/>
                  <a:pt x="67" y="204"/>
                </a:cubicBezTo>
                <a:moveTo>
                  <a:pt x="7" y="193"/>
                </a:moveTo>
                <a:cubicBezTo>
                  <a:pt x="7" y="191"/>
                  <a:pt x="3" y="193"/>
                  <a:pt x="3" y="194"/>
                </a:cubicBezTo>
                <a:cubicBezTo>
                  <a:pt x="4" y="196"/>
                  <a:pt x="8" y="197"/>
                  <a:pt x="9" y="196"/>
                </a:cubicBezTo>
                <a:cubicBezTo>
                  <a:pt x="11" y="195"/>
                  <a:pt x="11" y="194"/>
                  <a:pt x="10" y="193"/>
                </a:cubicBezTo>
                <a:cubicBezTo>
                  <a:pt x="10" y="193"/>
                  <a:pt x="9" y="193"/>
                  <a:pt x="8" y="193"/>
                </a:cubicBezTo>
                <a:cubicBezTo>
                  <a:pt x="8" y="193"/>
                  <a:pt x="7" y="194"/>
                  <a:pt x="7" y="193"/>
                </a:cubicBezTo>
                <a:moveTo>
                  <a:pt x="187" y="110"/>
                </a:moveTo>
                <a:cubicBezTo>
                  <a:pt x="190" y="110"/>
                  <a:pt x="191" y="116"/>
                  <a:pt x="193" y="116"/>
                </a:cubicBezTo>
                <a:cubicBezTo>
                  <a:pt x="194" y="116"/>
                  <a:pt x="193" y="114"/>
                  <a:pt x="196" y="114"/>
                </a:cubicBezTo>
                <a:cubicBezTo>
                  <a:pt x="198" y="114"/>
                  <a:pt x="198" y="113"/>
                  <a:pt x="200" y="113"/>
                </a:cubicBezTo>
                <a:cubicBezTo>
                  <a:pt x="202" y="113"/>
                  <a:pt x="204" y="113"/>
                  <a:pt x="204" y="110"/>
                </a:cubicBezTo>
                <a:cubicBezTo>
                  <a:pt x="204" y="107"/>
                  <a:pt x="206" y="107"/>
                  <a:pt x="208" y="106"/>
                </a:cubicBezTo>
                <a:cubicBezTo>
                  <a:pt x="210" y="105"/>
                  <a:pt x="208" y="103"/>
                  <a:pt x="211" y="102"/>
                </a:cubicBezTo>
                <a:cubicBezTo>
                  <a:pt x="215" y="101"/>
                  <a:pt x="223" y="97"/>
                  <a:pt x="225" y="96"/>
                </a:cubicBezTo>
                <a:cubicBezTo>
                  <a:pt x="226" y="95"/>
                  <a:pt x="223" y="94"/>
                  <a:pt x="220" y="91"/>
                </a:cubicBezTo>
                <a:cubicBezTo>
                  <a:pt x="216" y="89"/>
                  <a:pt x="214" y="89"/>
                  <a:pt x="211" y="90"/>
                </a:cubicBezTo>
                <a:cubicBezTo>
                  <a:pt x="210" y="91"/>
                  <a:pt x="209" y="91"/>
                  <a:pt x="209" y="90"/>
                </a:cubicBezTo>
                <a:cubicBezTo>
                  <a:pt x="209" y="90"/>
                  <a:pt x="209" y="89"/>
                  <a:pt x="208" y="90"/>
                </a:cubicBezTo>
                <a:cubicBezTo>
                  <a:pt x="206" y="90"/>
                  <a:pt x="201" y="88"/>
                  <a:pt x="200" y="87"/>
                </a:cubicBezTo>
                <a:cubicBezTo>
                  <a:pt x="199" y="86"/>
                  <a:pt x="189" y="89"/>
                  <a:pt x="186" y="89"/>
                </a:cubicBezTo>
                <a:cubicBezTo>
                  <a:pt x="184" y="89"/>
                  <a:pt x="187" y="92"/>
                  <a:pt x="188" y="93"/>
                </a:cubicBezTo>
                <a:cubicBezTo>
                  <a:pt x="190" y="94"/>
                  <a:pt x="184" y="99"/>
                  <a:pt x="185" y="100"/>
                </a:cubicBezTo>
                <a:cubicBezTo>
                  <a:pt x="186" y="100"/>
                  <a:pt x="184" y="103"/>
                  <a:pt x="182" y="106"/>
                </a:cubicBezTo>
                <a:cubicBezTo>
                  <a:pt x="179" y="109"/>
                  <a:pt x="183" y="109"/>
                  <a:pt x="187" y="110"/>
                </a:cubicBezTo>
                <a:moveTo>
                  <a:pt x="281" y="125"/>
                </a:moveTo>
                <a:cubicBezTo>
                  <a:pt x="281" y="124"/>
                  <a:pt x="283" y="125"/>
                  <a:pt x="284" y="125"/>
                </a:cubicBezTo>
                <a:cubicBezTo>
                  <a:pt x="285" y="126"/>
                  <a:pt x="287" y="126"/>
                  <a:pt x="287" y="125"/>
                </a:cubicBezTo>
                <a:cubicBezTo>
                  <a:pt x="287" y="122"/>
                  <a:pt x="282" y="121"/>
                  <a:pt x="279" y="119"/>
                </a:cubicBezTo>
                <a:cubicBezTo>
                  <a:pt x="277" y="118"/>
                  <a:pt x="276" y="118"/>
                  <a:pt x="273" y="116"/>
                </a:cubicBezTo>
                <a:cubicBezTo>
                  <a:pt x="269" y="113"/>
                  <a:pt x="274" y="112"/>
                  <a:pt x="271" y="110"/>
                </a:cubicBezTo>
                <a:cubicBezTo>
                  <a:pt x="268" y="108"/>
                  <a:pt x="267" y="102"/>
                  <a:pt x="269" y="100"/>
                </a:cubicBezTo>
                <a:cubicBezTo>
                  <a:pt x="271" y="98"/>
                  <a:pt x="273" y="95"/>
                  <a:pt x="270" y="94"/>
                </a:cubicBezTo>
                <a:cubicBezTo>
                  <a:pt x="266" y="93"/>
                  <a:pt x="261" y="95"/>
                  <a:pt x="262" y="96"/>
                </a:cubicBezTo>
                <a:cubicBezTo>
                  <a:pt x="262" y="97"/>
                  <a:pt x="267" y="99"/>
                  <a:pt x="267" y="100"/>
                </a:cubicBezTo>
                <a:cubicBezTo>
                  <a:pt x="267" y="101"/>
                  <a:pt x="266" y="100"/>
                  <a:pt x="264" y="99"/>
                </a:cubicBezTo>
                <a:cubicBezTo>
                  <a:pt x="263" y="99"/>
                  <a:pt x="262" y="98"/>
                  <a:pt x="261" y="98"/>
                </a:cubicBezTo>
                <a:cubicBezTo>
                  <a:pt x="260" y="99"/>
                  <a:pt x="260" y="98"/>
                  <a:pt x="259" y="98"/>
                </a:cubicBezTo>
                <a:cubicBezTo>
                  <a:pt x="258" y="98"/>
                  <a:pt x="257" y="97"/>
                  <a:pt x="256" y="98"/>
                </a:cubicBezTo>
                <a:cubicBezTo>
                  <a:pt x="255" y="100"/>
                  <a:pt x="258" y="107"/>
                  <a:pt x="259" y="109"/>
                </a:cubicBezTo>
                <a:cubicBezTo>
                  <a:pt x="260" y="110"/>
                  <a:pt x="258" y="110"/>
                  <a:pt x="257" y="111"/>
                </a:cubicBezTo>
                <a:cubicBezTo>
                  <a:pt x="255" y="111"/>
                  <a:pt x="255" y="106"/>
                  <a:pt x="253" y="103"/>
                </a:cubicBezTo>
                <a:cubicBezTo>
                  <a:pt x="252" y="101"/>
                  <a:pt x="246" y="99"/>
                  <a:pt x="246" y="100"/>
                </a:cubicBezTo>
                <a:cubicBezTo>
                  <a:pt x="245" y="102"/>
                  <a:pt x="249" y="102"/>
                  <a:pt x="249" y="104"/>
                </a:cubicBezTo>
                <a:cubicBezTo>
                  <a:pt x="248" y="105"/>
                  <a:pt x="248" y="105"/>
                  <a:pt x="247" y="104"/>
                </a:cubicBezTo>
                <a:cubicBezTo>
                  <a:pt x="246" y="104"/>
                  <a:pt x="245" y="104"/>
                  <a:pt x="244" y="104"/>
                </a:cubicBezTo>
                <a:cubicBezTo>
                  <a:pt x="242" y="106"/>
                  <a:pt x="242" y="105"/>
                  <a:pt x="243" y="103"/>
                </a:cubicBezTo>
                <a:cubicBezTo>
                  <a:pt x="243" y="102"/>
                  <a:pt x="240" y="100"/>
                  <a:pt x="236" y="100"/>
                </a:cubicBezTo>
                <a:cubicBezTo>
                  <a:pt x="232" y="100"/>
                  <a:pt x="234" y="103"/>
                  <a:pt x="233" y="104"/>
                </a:cubicBezTo>
                <a:cubicBezTo>
                  <a:pt x="232" y="105"/>
                  <a:pt x="226" y="103"/>
                  <a:pt x="230" y="103"/>
                </a:cubicBezTo>
                <a:cubicBezTo>
                  <a:pt x="233" y="102"/>
                  <a:pt x="232" y="100"/>
                  <a:pt x="231" y="98"/>
                </a:cubicBezTo>
                <a:cubicBezTo>
                  <a:pt x="229" y="96"/>
                  <a:pt x="226" y="98"/>
                  <a:pt x="220" y="100"/>
                </a:cubicBezTo>
                <a:cubicBezTo>
                  <a:pt x="214" y="102"/>
                  <a:pt x="211" y="105"/>
                  <a:pt x="212" y="105"/>
                </a:cubicBezTo>
                <a:cubicBezTo>
                  <a:pt x="213" y="105"/>
                  <a:pt x="213" y="106"/>
                  <a:pt x="211" y="108"/>
                </a:cubicBezTo>
                <a:cubicBezTo>
                  <a:pt x="208" y="110"/>
                  <a:pt x="211" y="111"/>
                  <a:pt x="213" y="111"/>
                </a:cubicBezTo>
                <a:cubicBezTo>
                  <a:pt x="215" y="111"/>
                  <a:pt x="213" y="113"/>
                  <a:pt x="215" y="113"/>
                </a:cubicBezTo>
                <a:cubicBezTo>
                  <a:pt x="215" y="114"/>
                  <a:pt x="217" y="113"/>
                  <a:pt x="219" y="113"/>
                </a:cubicBezTo>
                <a:cubicBezTo>
                  <a:pt x="221" y="112"/>
                  <a:pt x="223" y="111"/>
                  <a:pt x="224" y="112"/>
                </a:cubicBezTo>
                <a:cubicBezTo>
                  <a:pt x="226" y="113"/>
                  <a:pt x="213" y="114"/>
                  <a:pt x="213" y="116"/>
                </a:cubicBezTo>
                <a:cubicBezTo>
                  <a:pt x="213" y="119"/>
                  <a:pt x="221" y="120"/>
                  <a:pt x="226" y="119"/>
                </a:cubicBezTo>
                <a:cubicBezTo>
                  <a:pt x="231" y="118"/>
                  <a:pt x="240" y="120"/>
                  <a:pt x="240" y="121"/>
                </a:cubicBezTo>
                <a:cubicBezTo>
                  <a:pt x="240" y="123"/>
                  <a:pt x="234" y="122"/>
                  <a:pt x="229" y="122"/>
                </a:cubicBezTo>
                <a:cubicBezTo>
                  <a:pt x="225" y="122"/>
                  <a:pt x="217" y="123"/>
                  <a:pt x="217" y="125"/>
                </a:cubicBezTo>
                <a:cubicBezTo>
                  <a:pt x="217" y="126"/>
                  <a:pt x="218" y="126"/>
                  <a:pt x="223" y="129"/>
                </a:cubicBezTo>
                <a:cubicBezTo>
                  <a:pt x="225" y="130"/>
                  <a:pt x="227" y="130"/>
                  <a:pt x="229" y="129"/>
                </a:cubicBezTo>
                <a:cubicBezTo>
                  <a:pt x="231" y="129"/>
                  <a:pt x="233" y="129"/>
                  <a:pt x="233" y="131"/>
                </a:cubicBezTo>
                <a:cubicBezTo>
                  <a:pt x="232" y="134"/>
                  <a:pt x="235" y="135"/>
                  <a:pt x="242" y="135"/>
                </a:cubicBezTo>
                <a:cubicBezTo>
                  <a:pt x="245" y="135"/>
                  <a:pt x="248" y="134"/>
                  <a:pt x="249" y="134"/>
                </a:cubicBezTo>
                <a:cubicBezTo>
                  <a:pt x="251" y="133"/>
                  <a:pt x="253" y="132"/>
                  <a:pt x="255" y="132"/>
                </a:cubicBezTo>
                <a:cubicBezTo>
                  <a:pt x="258" y="132"/>
                  <a:pt x="259" y="132"/>
                  <a:pt x="261" y="129"/>
                </a:cubicBezTo>
                <a:cubicBezTo>
                  <a:pt x="262" y="127"/>
                  <a:pt x="264" y="129"/>
                  <a:pt x="264" y="130"/>
                </a:cubicBezTo>
                <a:cubicBezTo>
                  <a:pt x="264" y="131"/>
                  <a:pt x="269" y="131"/>
                  <a:pt x="269" y="132"/>
                </a:cubicBezTo>
                <a:cubicBezTo>
                  <a:pt x="272" y="134"/>
                  <a:pt x="280" y="133"/>
                  <a:pt x="283" y="132"/>
                </a:cubicBezTo>
                <a:cubicBezTo>
                  <a:pt x="286" y="130"/>
                  <a:pt x="282" y="126"/>
                  <a:pt x="280" y="128"/>
                </a:cubicBezTo>
                <a:cubicBezTo>
                  <a:pt x="279" y="130"/>
                  <a:pt x="277" y="129"/>
                  <a:pt x="277" y="128"/>
                </a:cubicBezTo>
                <a:cubicBezTo>
                  <a:pt x="276" y="127"/>
                  <a:pt x="280" y="126"/>
                  <a:pt x="281" y="125"/>
                </a:cubicBezTo>
                <a:moveTo>
                  <a:pt x="209" y="79"/>
                </a:moveTo>
                <a:cubicBezTo>
                  <a:pt x="213" y="79"/>
                  <a:pt x="216" y="76"/>
                  <a:pt x="216" y="74"/>
                </a:cubicBezTo>
                <a:cubicBezTo>
                  <a:pt x="216" y="73"/>
                  <a:pt x="208" y="78"/>
                  <a:pt x="209" y="79"/>
                </a:cubicBezTo>
                <a:moveTo>
                  <a:pt x="194" y="73"/>
                </a:moveTo>
                <a:cubicBezTo>
                  <a:pt x="195" y="74"/>
                  <a:pt x="194" y="77"/>
                  <a:pt x="195" y="76"/>
                </a:cubicBezTo>
                <a:cubicBezTo>
                  <a:pt x="197" y="75"/>
                  <a:pt x="197" y="75"/>
                  <a:pt x="198" y="75"/>
                </a:cubicBezTo>
                <a:cubicBezTo>
                  <a:pt x="200" y="76"/>
                  <a:pt x="201" y="74"/>
                  <a:pt x="202" y="73"/>
                </a:cubicBezTo>
                <a:cubicBezTo>
                  <a:pt x="203" y="72"/>
                  <a:pt x="202" y="77"/>
                  <a:pt x="205" y="77"/>
                </a:cubicBezTo>
                <a:cubicBezTo>
                  <a:pt x="207" y="77"/>
                  <a:pt x="206" y="72"/>
                  <a:pt x="208" y="73"/>
                </a:cubicBezTo>
                <a:cubicBezTo>
                  <a:pt x="210" y="75"/>
                  <a:pt x="211" y="73"/>
                  <a:pt x="211" y="71"/>
                </a:cubicBezTo>
                <a:cubicBezTo>
                  <a:pt x="211" y="70"/>
                  <a:pt x="211" y="68"/>
                  <a:pt x="214" y="68"/>
                </a:cubicBezTo>
                <a:cubicBezTo>
                  <a:pt x="216" y="67"/>
                  <a:pt x="214" y="70"/>
                  <a:pt x="215" y="71"/>
                </a:cubicBezTo>
                <a:cubicBezTo>
                  <a:pt x="216" y="74"/>
                  <a:pt x="219" y="71"/>
                  <a:pt x="219" y="70"/>
                </a:cubicBezTo>
                <a:cubicBezTo>
                  <a:pt x="219" y="69"/>
                  <a:pt x="222" y="70"/>
                  <a:pt x="222" y="69"/>
                </a:cubicBezTo>
                <a:cubicBezTo>
                  <a:pt x="222" y="67"/>
                  <a:pt x="223" y="67"/>
                  <a:pt x="222" y="65"/>
                </a:cubicBezTo>
                <a:cubicBezTo>
                  <a:pt x="221" y="64"/>
                  <a:pt x="224" y="64"/>
                  <a:pt x="225" y="63"/>
                </a:cubicBezTo>
                <a:cubicBezTo>
                  <a:pt x="226" y="62"/>
                  <a:pt x="223" y="63"/>
                  <a:pt x="221" y="61"/>
                </a:cubicBezTo>
                <a:cubicBezTo>
                  <a:pt x="220" y="60"/>
                  <a:pt x="219" y="62"/>
                  <a:pt x="219" y="63"/>
                </a:cubicBezTo>
                <a:cubicBezTo>
                  <a:pt x="219" y="64"/>
                  <a:pt x="215" y="63"/>
                  <a:pt x="213" y="62"/>
                </a:cubicBezTo>
                <a:cubicBezTo>
                  <a:pt x="211" y="62"/>
                  <a:pt x="208" y="65"/>
                  <a:pt x="205" y="66"/>
                </a:cubicBezTo>
                <a:cubicBezTo>
                  <a:pt x="202" y="68"/>
                  <a:pt x="202" y="71"/>
                  <a:pt x="199" y="70"/>
                </a:cubicBezTo>
                <a:cubicBezTo>
                  <a:pt x="197" y="70"/>
                  <a:pt x="192" y="73"/>
                  <a:pt x="194" y="73"/>
                </a:cubicBezTo>
                <a:moveTo>
                  <a:pt x="223" y="72"/>
                </a:moveTo>
                <a:cubicBezTo>
                  <a:pt x="221" y="73"/>
                  <a:pt x="221" y="75"/>
                  <a:pt x="224" y="75"/>
                </a:cubicBezTo>
                <a:cubicBezTo>
                  <a:pt x="227" y="75"/>
                  <a:pt x="228" y="76"/>
                  <a:pt x="223" y="76"/>
                </a:cubicBezTo>
                <a:cubicBezTo>
                  <a:pt x="221" y="76"/>
                  <a:pt x="220" y="77"/>
                  <a:pt x="219" y="77"/>
                </a:cubicBezTo>
                <a:cubicBezTo>
                  <a:pt x="218" y="78"/>
                  <a:pt x="219" y="79"/>
                  <a:pt x="220" y="79"/>
                </a:cubicBezTo>
                <a:cubicBezTo>
                  <a:pt x="223" y="78"/>
                  <a:pt x="227" y="78"/>
                  <a:pt x="224" y="79"/>
                </a:cubicBezTo>
                <a:cubicBezTo>
                  <a:pt x="222" y="80"/>
                  <a:pt x="216" y="80"/>
                  <a:pt x="217" y="81"/>
                </a:cubicBezTo>
                <a:cubicBezTo>
                  <a:pt x="218" y="82"/>
                  <a:pt x="220" y="82"/>
                  <a:pt x="222" y="83"/>
                </a:cubicBezTo>
                <a:cubicBezTo>
                  <a:pt x="225" y="84"/>
                  <a:pt x="226" y="84"/>
                  <a:pt x="228" y="82"/>
                </a:cubicBezTo>
                <a:cubicBezTo>
                  <a:pt x="230" y="80"/>
                  <a:pt x="233" y="78"/>
                  <a:pt x="232" y="81"/>
                </a:cubicBezTo>
                <a:cubicBezTo>
                  <a:pt x="231" y="84"/>
                  <a:pt x="235" y="82"/>
                  <a:pt x="240" y="81"/>
                </a:cubicBezTo>
                <a:cubicBezTo>
                  <a:pt x="245" y="81"/>
                  <a:pt x="239" y="84"/>
                  <a:pt x="234" y="85"/>
                </a:cubicBezTo>
                <a:cubicBezTo>
                  <a:pt x="228" y="85"/>
                  <a:pt x="229" y="88"/>
                  <a:pt x="233" y="89"/>
                </a:cubicBezTo>
                <a:cubicBezTo>
                  <a:pt x="237" y="90"/>
                  <a:pt x="246" y="86"/>
                  <a:pt x="248" y="84"/>
                </a:cubicBezTo>
                <a:cubicBezTo>
                  <a:pt x="249" y="83"/>
                  <a:pt x="251" y="83"/>
                  <a:pt x="252" y="84"/>
                </a:cubicBezTo>
                <a:cubicBezTo>
                  <a:pt x="253" y="84"/>
                  <a:pt x="253" y="84"/>
                  <a:pt x="254" y="84"/>
                </a:cubicBezTo>
                <a:cubicBezTo>
                  <a:pt x="256" y="83"/>
                  <a:pt x="257" y="83"/>
                  <a:pt x="259" y="83"/>
                </a:cubicBezTo>
                <a:cubicBezTo>
                  <a:pt x="261" y="83"/>
                  <a:pt x="262" y="83"/>
                  <a:pt x="264" y="83"/>
                </a:cubicBezTo>
                <a:cubicBezTo>
                  <a:pt x="268" y="82"/>
                  <a:pt x="268" y="76"/>
                  <a:pt x="266" y="74"/>
                </a:cubicBezTo>
                <a:cubicBezTo>
                  <a:pt x="263" y="73"/>
                  <a:pt x="263" y="76"/>
                  <a:pt x="261" y="76"/>
                </a:cubicBezTo>
                <a:cubicBezTo>
                  <a:pt x="259" y="77"/>
                  <a:pt x="258" y="74"/>
                  <a:pt x="256" y="72"/>
                </a:cubicBezTo>
                <a:cubicBezTo>
                  <a:pt x="254" y="71"/>
                  <a:pt x="255" y="67"/>
                  <a:pt x="253" y="68"/>
                </a:cubicBezTo>
                <a:cubicBezTo>
                  <a:pt x="250" y="68"/>
                  <a:pt x="245" y="72"/>
                  <a:pt x="248" y="72"/>
                </a:cubicBezTo>
                <a:cubicBezTo>
                  <a:pt x="252" y="73"/>
                  <a:pt x="250" y="74"/>
                  <a:pt x="249" y="75"/>
                </a:cubicBezTo>
                <a:cubicBezTo>
                  <a:pt x="247" y="76"/>
                  <a:pt x="253" y="77"/>
                  <a:pt x="252" y="78"/>
                </a:cubicBezTo>
                <a:cubicBezTo>
                  <a:pt x="251" y="80"/>
                  <a:pt x="243" y="79"/>
                  <a:pt x="242" y="77"/>
                </a:cubicBezTo>
                <a:cubicBezTo>
                  <a:pt x="242" y="75"/>
                  <a:pt x="235" y="71"/>
                  <a:pt x="232" y="72"/>
                </a:cubicBezTo>
                <a:cubicBezTo>
                  <a:pt x="229" y="73"/>
                  <a:pt x="231" y="70"/>
                  <a:pt x="228" y="70"/>
                </a:cubicBezTo>
                <a:cubicBezTo>
                  <a:pt x="225" y="70"/>
                  <a:pt x="226" y="72"/>
                  <a:pt x="223" y="72"/>
                </a:cubicBezTo>
                <a:moveTo>
                  <a:pt x="233" y="59"/>
                </a:moveTo>
                <a:cubicBezTo>
                  <a:pt x="234" y="57"/>
                  <a:pt x="227" y="57"/>
                  <a:pt x="227" y="58"/>
                </a:cubicBezTo>
                <a:cubicBezTo>
                  <a:pt x="229" y="59"/>
                  <a:pt x="232" y="61"/>
                  <a:pt x="233" y="59"/>
                </a:cubicBezTo>
                <a:moveTo>
                  <a:pt x="249" y="58"/>
                </a:moveTo>
                <a:cubicBezTo>
                  <a:pt x="251" y="58"/>
                  <a:pt x="250" y="56"/>
                  <a:pt x="246" y="56"/>
                </a:cubicBezTo>
                <a:cubicBezTo>
                  <a:pt x="242" y="57"/>
                  <a:pt x="235" y="57"/>
                  <a:pt x="235" y="60"/>
                </a:cubicBezTo>
                <a:cubicBezTo>
                  <a:pt x="235" y="62"/>
                  <a:pt x="237" y="63"/>
                  <a:pt x="241" y="63"/>
                </a:cubicBezTo>
                <a:cubicBezTo>
                  <a:pt x="245" y="64"/>
                  <a:pt x="249" y="60"/>
                  <a:pt x="247" y="60"/>
                </a:cubicBezTo>
                <a:cubicBezTo>
                  <a:pt x="245" y="60"/>
                  <a:pt x="246" y="58"/>
                  <a:pt x="249" y="58"/>
                </a:cubicBezTo>
                <a:moveTo>
                  <a:pt x="239" y="54"/>
                </a:moveTo>
                <a:cubicBezTo>
                  <a:pt x="240" y="55"/>
                  <a:pt x="241" y="54"/>
                  <a:pt x="242" y="54"/>
                </a:cubicBezTo>
                <a:cubicBezTo>
                  <a:pt x="243" y="54"/>
                  <a:pt x="244" y="53"/>
                  <a:pt x="244" y="54"/>
                </a:cubicBezTo>
                <a:cubicBezTo>
                  <a:pt x="246" y="55"/>
                  <a:pt x="252" y="56"/>
                  <a:pt x="252" y="53"/>
                </a:cubicBezTo>
                <a:cubicBezTo>
                  <a:pt x="252" y="50"/>
                  <a:pt x="244" y="49"/>
                  <a:pt x="242" y="51"/>
                </a:cubicBezTo>
                <a:cubicBezTo>
                  <a:pt x="240" y="52"/>
                  <a:pt x="232" y="52"/>
                  <a:pt x="234" y="54"/>
                </a:cubicBezTo>
                <a:cubicBezTo>
                  <a:pt x="235" y="55"/>
                  <a:pt x="236" y="54"/>
                  <a:pt x="237" y="54"/>
                </a:cubicBezTo>
                <a:cubicBezTo>
                  <a:pt x="238" y="54"/>
                  <a:pt x="238" y="54"/>
                  <a:pt x="239" y="54"/>
                </a:cubicBezTo>
                <a:moveTo>
                  <a:pt x="271" y="48"/>
                </a:moveTo>
                <a:cubicBezTo>
                  <a:pt x="273" y="47"/>
                  <a:pt x="277" y="49"/>
                  <a:pt x="276" y="51"/>
                </a:cubicBezTo>
                <a:cubicBezTo>
                  <a:pt x="276" y="52"/>
                  <a:pt x="274" y="52"/>
                  <a:pt x="272" y="52"/>
                </a:cubicBezTo>
                <a:cubicBezTo>
                  <a:pt x="271" y="52"/>
                  <a:pt x="269" y="52"/>
                  <a:pt x="270" y="52"/>
                </a:cubicBezTo>
                <a:cubicBezTo>
                  <a:pt x="270" y="53"/>
                  <a:pt x="271" y="55"/>
                  <a:pt x="275" y="54"/>
                </a:cubicBezTo>
                <a:cubicBezTo>
                  <a:pt x="280" y="52"/>
                  <a:pt x="283" y="53"/>
                  <a:pt x="286" y="56"/>
                </a:cubicBezTo>
                <a:cubicBezTo>
                  <a:pt x="289" y="58"/>
                  <a:pt x="292" y="59"/>
                  <a:pt x="294" y="57"/>
                </a:cubicBezTo>
                <a:cubicBezTo>
                  <a:pt x="296" y="54"/>
                  <a:pt x="292" y="54"/>
                  <a:pt x="293" y="52"/>
                </a:cubicBezTo>
                <a:cubicBezTo>
                  <a:pt x="294" y="50"/>
                  <a:pt x="290" y="49"/>
                  <a:pt x="288" y="49"/>
                </a:cubicBezTo>
                <a:cubicBezTo>
                  <a:pt x="286" y="49"/>
                  <a:pt x="285" y="45"/>
                  <a:pt x="283" y="46"/>
                </a:cubicBezTo>
                <a:cubicBezTo>
                  <a:pt x="281" y="47"/>
                  <a:pt x="280" y="48"/>
                  <a:pt x="280" y="46"/>
                </a:cubicBezTo>
                <a:cubicBezTo>
                  <a:pt x="280" y="43"/>
                  <a:pt x="270" y="43"/>
                  <a:pt x="268" y="44"/>
                </a:cubicBezTo>
                <a:cubicBezTo>
                  <a:pt x="266" y="45"/>
                  <a:pt x="269" y="50"/>
                  <a:pt x="271" y="48"/>
                </a:cubicBezTo>
                <a:moveTo>
                  <a:pt x="272" y="64"/>
                </a:moveTo>
                <a:cubicBezTo>
                  <a:pt x="274" y="62"/>
                  <a:pt x="266" y="56"/>
                  <a:pt x="266" y="59"/>
                </a:cubicBezTo>
                <a:cubicBezTo>
                  <a:pt x="265" y="62"/>
                  <a:pt x="271" y="66"/>
                  <a:pt x="272" y="64"/>
                </a:cubicBezTo>
                <a:moveTo>
                  <a:pt x="297" y="40"/>
                </a:moveTo>
                <a:cubicBezTo>
                  <a:pt x="298" y="37"/>
                  <a:pt x="289" y="36"/>
                  <a:pt x="291" y="38"/>
                </a:cubicBezTo>
                <a:cubicBezTo>
                  <a:pt x="292" y="39"/>
                  <a:pt x="295" y="42"/>
                  <a:pt x="297" y="40"/>
                </a:cubicBezTo>
                <a:moveTo>
                  <a:pt x="275" y="82"/>
                </a:moveTo>
                <a:cubicBezTo>
                  <a:pt x="277" y="81"/>
                  <a:pt x="273" y="78"/>
                  <a:pt x="271" y="80"/>
                </a:cubicBezTo>
                <a:cubicBezTo>
                  <a:pt x="270" y="83"/>
                  <a:pt x="274" y="84"/>
                  <a:pt x="275" y="82"/>
                </a:cubicBezTo>
                <a:moveTo>
                  <a:pt x="297" y="69"/>
                </a:moveTo>
                <a:cubicBezTo>
                  <a:pt x="296" y="71"/>
                  <a:pt x="292" y="69"/>
                  <a:pt x="289" y="68"/>
                </a:cubicBezTo>
                <a:cubicBezTo>
                  <a:pt x="285" y="66"/>
                  <a:pt x="287" y="70"/>
                  <a:pt x="290" y="72"/>
                </a:cubicBezTo>
                <a:cubicBezTo>
                  <a:pt x="293" y="75"/>
                  <a:pt x="289" y="74"/>
                  <a:pt x="285" y="71"/>
                </a:cubicBezTo>
                <a:cubicBezTo>
                  <a:pt x="282" y="69"/>
                  <a:pt x="282" y="73"/>
                  <a:pt x="284" y="74"/>
                </a:cubicBezTo>
                <a:cubicBezTo>
                  <a:pt x="285" y="75"/>
                  <a:pt x="283" y="77"/>
                  <a:pt x="281" y="74"/>
                </a:cubicBezTo>
                <a:cubicBezTo>
                  <a:pt x="279" y="71"/>
                  <a:pt x="278" y="68"/>
                  <a:pt x="274" y="68"/>
                </a:cubicBezTo>
                <a:cubicBezTo>
                  <a:pt x="270" y="68"/>
                  <a:pt x="272" y="71"/>
                  <a:pt x="273" y="73"/>
                </a:cubicBezTo>
                <a:cubicBezTo>
                  <a:pt x="275" y="76"/>
                  <a:pt x="277" y="76"/>
                  <a:pt x="280" y="78"/>
                </a:cubicBezTo>
                <a:cubicBezTo>
                  <a:pt x="282" y="79"/>
                  <a:pt x="284" y="78"/>
                  <a:pt x="286" y="78"/>
                </a:cubicBezTo>
                <a:cubicBezTo>
                  <a:pt x="288" y="78"/>
                  <a:pt x="289" y="77"/>
                  <a:pt x="290" y="78"/>
                </a:cubicBezTo>
                <a:cubicBezTo>
                  <a:pt x="293" y="78"/>
                  <a:pt x="288" y="81"/>
                  <a:pt x="289" y="83"/>
                </a:cubicBezTo>
                <a:cubicBezTo>
                  <a:pt x="291" y="85"/>
                  <a:pt x="295" y="84"/>
                  <a:pt x="298" y="83"/>
                </a:cubicBezTo>
                <a:cubicBezTo>
                  <a:pt x="302" y="83"/>
                  <a:pt x="300" y="81"/>
                  <a:pt x="302" y="80"/>
                </a:cubicBezTo>
                <a:cubicBezTo>
                  <a:pt x="304" y="79"/>
                  <a:pt x="300" y="79"/>
                  <a:pt x="302" y="76"/>
                </a:cubicBezTo>
                <a:cubicBezTo>
                  <a:pt x="303" y="72"/>
                  <a:pt x="297" y="67"/>
                  <a:pt x="297" y="69"/>
                </a:cubicBezTo>
                <a:moveTo>
                  <a:pt x="305" y="58"/>
                </a:moveTo>
                <a:cubicBezTo>
                  <a:pt x="307" y="58"/>
                  <a:pt x="310" y="58"/>
                  <a:pt x="312" y="57"/>
                </a:cubicBezTo>
                <a:cubicBezTo>
                  <a:pt x="315" y="56"/>
                  <a:pt x="311" y="56"/>
                  <a:pt x="312" y="54"/>
                </a:cubicBezTo>
                <a:cubicBezTo>
                  <a:pt x="314" y="51"/>
                  <a:pt x="308" y="51"/>
                  <a:pt x="308" y="52"/>
                </a:cubicBezTo>
                <a:cubicBezTo>
                  <a:pt x="308" y="52"/>
                  <a:pt x="306" y="51"/>
                  <a:pt x="304" y="50"/>
                </a:cubicBezTo>
                <a:cubicBezTo>
                  <a:pt x="302" y="49"/>
                  <a:pt x="300" y="48"/>
                  <a:pt x="299" y="49"/>
                </a:cubicBezTo>
                <a:cubicBezTo>
                  <a:pt x="298" y="51"/>
                  <a:pt x="302" y="58"/>
                  <a:pt x="305" y="58"/>
                </a:cubicBezTo>
                <a:moveTo>
                  <a:pt x="320" y="59"/>
                </a:moveTo>
                <a:cubicBezTo>
                  <a:pt x="319" y="58"/>
                  <a:pt x="305" y="60"/>
                  <a:pt x="307" y="61"/>
                </a:cubicBezTo>
                <a:cubicBezTo>
                  <a:pt x="311" y="64"/>
                  <a:pt x="320" y="60"/>
                  <a:pt x="320" y="59"/>
                </a:cubicBezTo>
                <a:moveTo>
                  <a:pt x="318" y="87"/>
                </a:moveTo>
                <a:cubicBezTo>
                  <a:pt x="321" y="86"/>
                  <a:pt x="319" y="82"/>
                  <a:pt x="316" y="79"/>
                </a:cubicBezTo>
                <a:cubicBezTo>
                  <a:pt x="312" y="77"/>
                  <a:pt x="303" y="82"/>
                  <a:pt x="305" y="84"/>
                </a:cubicBezTo>
                <a:cubicBezTo>
                  <a:pt x="307" y="85"/>
                  <a:pt x="314" y="87"/>
                  <a:pt x="318" y="87"/>
                </a:cubicBezTo>
                <a:moveTo>
                  <a:pt x="294" y="113"/>
                </a:moveTo>
                <a:cubicBezTo>
                  <a:pt x="296" y="115"/>
                  <a:pt x="297" y="113"/>
                  <a:pt x="298" y="112"/>
                </a:cubicBezTo>
                <a:cubicBezTo>
                  <a:pt x="298" y="112"/>
                  <a:pt x="299" y="111"/>
                  <a:pt x="301" y="111"/>
                </a:cubicBezTo>
                <a:cubicBezTo>
                  <a:pt x="306" y="111"/>
                  <a:pt x="306" y="103"/>
                  <a:pt x="307" y="100"/>
                </a:cubicBezTo>
                <a:cubicBezTo>
                  <a:pt x="308" y="98"/>
                  <a:pt x="303" y="98"/>
                  <a:pt x="304" y="100"/>
                </a:cubicBezTo>
                <a:cubicBezTo>
                  <a:pt x="305" y="102"/>
                  <a:pt x="304" y="104"/>
                  <a:pt x="304" y="102"/>
                </a:cubicBezTo>
                <a:cubicBezTo>
                  <a:pt x="303" y="100"/>
                  <a:pt x="302" y="100"/>
                  <a:pt x="301" y="100"/>
                </a:cubicBezTo>
                <a:cubicBezTo>
                  <a:pt x="300" y="100"/>
                  <a:pt x="299" y="100"/>
                  <a:pt x="298" y="100"/>
                </a:cubicBezTo>
                <a:cubicBezTo>
                  <a:pt x="297" y="98"/>
                  <a:pt x="302" y="97"/>
                  <a:pt x="304" y="95"/>
                </a:cubicBezTo>
                <a:cubicBezTo>
                  <a:pt x="305" y="93"/>
                  <a:pt x="299" y="93"/>
                  <a:pt x="301" y="91"/>
                </a:cubicBezTo>
                <a:cubicBezTo>
                  <a:pt x="302" y="89"/>
                  <a:pt x="292" y="91"/>
                  <a:pt x="295" y="92"/>
                </a:cubicBezTo>
                <a:cubicBezTo>
                  <a:pt x="298" y="94"/>
                  <a:pt x="295" y="95"/>
                  <a:pt x="293" y="93"/>
                </a:cubicBezTo>
                <a:cubicBezTo>
                  <a:pt x="290" y="91"/>
                  <a:pt x="283" y="94"/>
                  <a:pt x="286" y="97"/>
                </a:cubicBezTo>
                <a:cubicBezTo>
                  <a:pt x="288" y="98"/>
                  <a:pt x="294" y="95"/>
                  <a:pt x="290" y="100"/>
                </a:cubicBezTo>
                <a:cubicBezTo>
                  <a:pt x="288" y="103"/>
                  <a:pt x="287" y="102"/>
                  <a:pt x="285" y="101"/>
                </a:cubicBezTo>
                <a:cubicBezTo>
                  <a:pt x="284" y="100"/>
                  <a:pt x="283" y="99"/>
                  <a:pt x="282" y="100"/>
                </a:cubicBezTo>
                <a:cubicBezTo>
                  <a:pt x="278" y="100"/>
                  <a:pt x="280" y="104"/>
                  <a:pt x="285" y="106"/>
                </a:cubicBezTo>
                <a:cubicBezTo>
                  <a:pt x="290" y="107"/>
                  <a:pt x="289" y="110"/>
                  <a:pt x="294" y="113"/>
                </a:cubicBezTo>
                <a:moveTo>
                  <a:pt x="324" y="83"/>
                </a:moveTo>
                <a:cubicBezTo>
                  <a:pt x="325" y="85"/>
                  <a:pt x="326" y="85"/>
                  <a:pt x="327" y="85"/>
                </a:cubicBezTo>
                <a:cubicBezTo>
                  <a:pt x="328" y="85"/>
                  <a:pt x="328" y="85"/>
                  <a:pt x="329" y="85"/>
                </a:cubicBezTo>
                <a:cubicBezTo>
                  <a:pt x="331" y="87"/>
                  <a:pt x="334" y="88"/>
                  <a:pt x="336" y="86"/>
                </a:cubicBezTo>
                <a:cubicBezTo>
                  <a:pt x="338" y="85"/>
                  <a:pt x="339" y="84"/>
                  <a:pt x="339" y="85"/>
                </a:cubicBezTo>
                <a:cubicBezTo>
                  <a:pt x="340" y="87"/>
                  <a:pt x="344" y="87"/>
                  <a:pt x="353" y="88"/>
                </a:cubicBezTo>
                <a:cubicBezTo>
                  <a:pt x="357" y="88"/>
                  <a:pt x="359" y="87"/>
                  <a:pt x="360" y="86"/>
                </a:cubicBezTo>
                <a:cubicBezTo>
                  <a:pt x="361" y="85"/>
                  <a:pt x="361" y="85"/>
                  <a:pt x="363" y="85"/>
                </a:cubicBezTo>
                <a:cubicBezTo>
                  <a:pt x="365" y="87"/>
                  <a:pt x="371" y="87"/>
                  <a:pt x="374" y="86"/>
                </a:cubicBezTo>
                <a:cubicBezTo>
                  <a:pt x="377" y="86"/>
                  <a:pt x="378" y="82"/>
                  <a:pt x="378" y="80"/>
                </a:cubicBezTo>
                <a:cubicBezTo>
                  <a:pt x="378" y="77"/>
                  <a:pt x="357" y="76"/>
                  <a:pt x="354" y="78"/>
                </a:cubicBezTo>
                <a:cubicBezTo>
                  <a:pt x="352" y="79"/>
                  <a:pt x="349" y="79"/>
                  <a:pt x="347" y="78"/>
                </a:cubicBezTo>
                <a:cubicBezTo>
                  <a:pt x="345" y="78"/>
                  <a:pt x="343" y="78"/>
                  <a:pt x="342" y="78"/>
                </a:cubicBezTo>
                <a:cubicBezTo>
                  <a:pt x="339" y="80"/>
                  <a:pt x="340" y="77"/>
                  <a:pt x="335" y="76"/>
                </a:cubicBezTo>
                <a:cubicBezTo>
                  <a:pt x="330" y="76"/>
                  <a:pt x="335" y="74"/>
                  <a:pt x="336" y="72"/>
                </a:cubicBezTo>
                <a:cubicBezTo>
                  <a:pt x="337" y="71"/>
                  <a:pt x="328" y="68"/>
                  <a:pt x="325" y="69"/>
                </a:cubicBezTo>
                <a:cubicBezTo>
                  <a:pt x="321" y="70"/>
                  <a:pt x="319" y="68"/>
                  <a:pt x="316" y="66"/>
                </a:cubicBezTo>
                <a:cubicBezTo>
                  <a:pt x="312" y="65"/>
                  <a:pt x="303" y="65"/>
                  <a:pt x="305" y="68"/>
                </a:cubicBezTo>
                <a:cubicBezTo>
                  <a:pt x="306" y="70"/>
                  <a:pt x="317" y="74"/>
                  <a:pt x="318" y="72"/>
                </a:cubicBezTo>
                <a:cubicBezTo>
                  <a:pt x="320" y="70"/>
                  <a:pt x="322" y="74"/>
                  <a:pt x="324" y="76"/>
                </a:cubicBezTo>
                <a:cubicBezTo>
                  <a:pt x="326" y="78"/>
                  <a:pt x="323" y="79"/>
                  <a:pt x="324" y="83"/>
                </a:cubicBezTo>
                <a:moveTo>
                  <a:pt x="334" y="61"/>
                </a:moveTo>
                <a:cubicBezTo>
                  <a:pt x="331" y="59"/>
                  <a:pt x="326" y="62"/>
                  <a:pt x="330" y="64"/>
                </a:cubicBezTo>
                <a:cubicBezTo>
                  <a:pt x="333" y="65"/>
                  <a:pt x="337" y="62"/>
                  <a:pt x="334" y="61"/>
                </a:cubicBezTo>
                <a:moveTo>
                  <a:pt x="307" y="39"/>
                </a:moveTo>
                <a:cubicBezTo>
                  <a:pt x="310" y="41"/>
                  <a:pt x="308" y="43"/>
                  <a:pt x="311" y="44"/>
                </a:cubicBezTo>
                <a:cubicBezTo>
                  <a:pt x="312" y="45"/>
                  <a:pt x="315" y="44"/>
                  <a:pt x="317" y="44"/>
                </a:cubicBezTo>
                <a:cubicBezTo>
                  <a:pt x="320" y="44"/>
                  <a:pt x="323" y="43"/>
                  <a:pt x="323" y="44"/>
                </a:cubicBezTo>
                <a:cubicBezTo>
                  <a:pt x="324" y="46"/>
                  <a:pt x="315" y="47"/>
                  <a:pt x="316" y="48"/>
                </a:cubicBezTo>
                <a:cubicBezTo>
                  <a:pt x="317" y="49"/>
                  <a:pt x="323" y="51"/>
                  <a:pt x="322" y="52"/>
                </a:cubicBezTo>
                <a:cubicBezTo>
                  <a:pt x="321" y="54"/>
                  <a:pt x="331" y="57"/>
                  <a:pt x="332" y="55"/>
                </a:cubicBezTo>
                <a:cubicBezTo>
                  <a:pt x="333" y="54"/>
                  <a:pt x="335" y="54"/>
                  <a:pt x="338" y="55"/>
                </a:cubicBezTo>
                <a:cubicBezTo>
                  <a:pt x="339" y="56"/>
                  <a:pt x="340" y="54"/>
                  <a:pt x="340" y="53"/>
                </a:cubicBezTo>
                <a:cubicBezTo>
                  <a:pt x="341" y="51"/>
                  <a:pt x="341" y="50"/>
                  <a:pt x="342" y="50"/>
                </a:cubicBezTo>
                <a:cubicBezTo>
                  <a:pt x="344" y="52"/>
                  <a:pt x="344" y="48"/>
                  <a:pt x="347" y="47"/>
                </a:cubicBezTo>
                <a:cubicBezTo>
                  <a:pt x="349" y="46"/>
                  <a:pt x="353" y="46"/>
                  <a:pt x="354" y="44"/>
                </a:cubicBezTo>
                <a:cubicBezTo>
                  <a:pt x="354" y="43"/>
                  <a:pt x="353" y="42"/>
                  <a:pt x="350" y="42"/>
                </a:cubicBezTo>
                <a:cubicBezTo>
                  <a:pt x="346" y="43"/>
                  <a:pt x="344" y="42"/>
                  <a:pt x="345" y="40"/>
                </a:cubicBezTo>
                <a:cubicBezTo>
                  <a:pt x="347" y="38"/>
                  <a:pt x="342" y="37"/>
                  <a:pt x="344" y="36"/>
                </a:cubicBezTo>
                <a:cubicBezTo>
                  <a:pt x="345" y="34"/>
                  <a:pt x="340" y="33"/>
                  <a:pt x="340" y="35"/>
                </a:cubicBezTo>
                <a:cubicBezTo>
                  <a:pt x="341" y="37"/>
                  <a:pt x="337" y="35"/>
                  <a:pt x="337" y="33"/>
                </a:cubicBezTo>
                <a:cubicBezTo>
                  <a:pt x="336" y="31"/>
                  <a:pt x="328" y="30"/>
                  <a:pt x="323" y="26"/>
                </a:cubicBezTo>
                <a:cubicBezTo>
                  <a:pt x="318" y="21"/>
                  <a:pt x="313" y="24"/>
                  <a:pt x="316" y="25"/>
                </a:cubicBezTo>
                <a:cubicBezTo>
                  <a:pt x="319" y="25"/>
                  <a:pt x="319" y="27"/>
                  <a:pt x="316" y="27"/>
                </a:cubicBezTo>
                <a:cubicBezTo>
                  <a:pt x="314" y="26"/>
                  <a:pt x="309" y="27"/>
                  <a:pt x="313" y="28"/>
                </a:cubicBezTo>
                <a:cubicBezTo>
                  <a:pt x="317" y="30"/>
                  <a:pt x="313" y="30"/>
                  <a:pt x="310" y="30"/>
                </a:cubicBezTo>
                <a:cubicBezTo>
                  <a:pt x="307" y="30"/>
                  <a:pt x="306" y="35"/>
                  <a:pt x="311" y="35"/>
                </a:cubicBezTo>
                <a:cubicBezTo>
                  <a:pt x="315" y="36"/>
                  <a:pt x="312" y="38"/>
                  <a:pt x="308" y="37"/>
                </a:cubicBezTo>
                <a:cubicBezTo>
                  <a:pt x="305" y="36"/>
                  <a:pt x="304" y="38"/>
                  <a:pt x="307" y="39"/>
                </a:cubicBezTo>
                <a:moveTo>
                  <a:pt x="330" y="21"/>
                </a:moveTo>
                <a:cubicBezTo>
                  <a:pt x="332" y="19"/>
                  <a:pt x="334" y="20"/>
                  <a:pt x="332" y="21"/>
                </a:cubicBezTo>
                <a:cubicBezTo>
                  <a:pt x="330" y="23"/>
                  <a:pt x="331" y="23"/>
                  <a:pt x="334" y="23"/>
                </a:cubicBezTo>
                <a:cubicBezTo>
                  <a:pt x="337" y="23"/>
                  <a:pt x="332" y="24"/>
                  <a:pt x="332" y="26"/>
                </a:cubicBezTo>
                <a:cubicBezTo>
                  <a:pt x="332" y="28"/>
                  <a:pt x="336" y="27"/>
                  <a:pt x="336" y="29"/>
                </a:cubicBezTo>
                <a:cubicBezTo>
                  <a:pt x="337" y="30"/>
                  <a:pt x="345" y="31"/>
                  <a:pt x="347" y="29"/>
                </a:cubicBezTo>
                <a:cubicBezTo>
                  <a:pt x="350" y="27"/>
                  <a:pt x="349" y="29"/>
                  <a:pt x="348" y="31"/>
                </a:cubicBezTo>
                <a:cubicBezTo>
                  <a:pt x="348" y="32"/>
                  <a:pt x="360" y="34"/>
                  <a:pt x="360" y="32"/>
                </a:cubicBezTo>
                <a:cubicBezTo>
                  <a:pt x="361" y="30"/>
                  <a:pt x="363" y="31"/>
                  <a:pt x="365" y="31"/>
                </a:cubicBezTo>
                <a:cubicBezTo>
                  <a:pt x="367" y="32"/>
                  <a:pt x="378" y="29"/>
                  <a:pt x="379" y="27"/>
                </a:cubicBezTo>
                <a:cubicBezTo>
                  <a:pt x="379" y="25"/>
                  <a:pt x="382" y="28"/>
                  <a:pt x="379" y="31"/>
                </a:cubicBezTo>
                <a:cubicBezTo>
                  <a:pt x="375" y="33"/>
                  <a:pt x="368" y="33"/>
                  <a:pt x="365" y="34"/>
                </a:cubicBezTo>
                <a:cubicBezTo>
                  <a:pt x="361" y="35"/>
                  <a:pt x="367" y="37"/>
                  <a:pt x="370" y="39"/>
                </a:cubicBezTo>
                <a:cubicBezTo>
                  <a:pt x="373" y="42"/>
                  <a:pt x="366" y="40"/>
                  <a:pt x="363" y="37"/>
                </a:cubicBezTo>
                <a:cubicBezTo>
                  <a:pt x="360" y="34"/>
                  <a:pt x="353" y="34"/>
                  <a:pt x="349" y="34"/>
                </a:cubicBezTo>
                <a:cubicBezTo>
                  <a:pt x="346" y="34"/>
                  <a:pt x="347" y="41"/>
                  <a:pt x="350" y="41"/>
                </a:cubicBezTo>
                <a:cubicBezTo>
                  <a:pt x="352" y="41"/>
                  <a:pt x="355" y="42"/>
                  <a:pt x="357" y="46"/>
                </a:cubicBezTo>
                <a:cubicBezTo>
                  <a:pt x="360" y="50"/>
                  <a:pt x="366" y="49"/>
                  <a:pt x="366" y="51"/>
                </a:cubicBezTo>
                <a:cubicBezTo>
                  <a:pt x="366" y="53"/>
                  <a:pt x="358" y="50"/>
                  <a:pt x="354" y="49"/>
                </a:cubicBezTo>
                <a:cubicBezTo>
                  <a:pt x="350" y="48"/>
                  <a:pt x="344" y="51"/>
                  <a:pt x="343" y="54"/>
                </a:cubicBezTo>
                <a:cubicBezTo>
                  <a:pt x="343" y="57"/>
                  <a:pt x="349" y="56"/>
                  <a:pt x="353" y="54"/>
                </a:cubicBezTo>
                <a:cubicBezTo>
                  <a:pt x="358" y="52"/>
                  <a:pt x="355" y="55"/>
                  <a:pt x="353" y="57"/>
                </a:cubicBezTo>
                <a:cubicBezTo>
                  <a:pt x="350" y="58"/>
                  <a:pt x="357" y="60"/>
                  <a:pt x="357" y="62"/>
                </a:cubicBezTo>
                <a:cubicBezTo>
                  <a:pt x="357" y="65"/>
                  <a:pt x="352" y="64"/>
                  <a:pt x="352" y="62"/>
                </a:cubicBezTo>
                <a:cubicBezTo>
                  <a:pt x="351" y="60"/>
                  <a:pt x="349" y="58"/>
                  <a:pt x="344" y="58"/>
                </a:cubicBezTo>
                <a:cubicBezTo>
                  <a:pt x="340" y="58"/>
                  <a:pt x="341" y="62"/>
                  <a:pt x="344" y="62"/>
                </a:cubicBezTo>
                <a:cubicBezTo>
                  <a:pt x="347" y="62"/>
                  <a:pt x="347" y="65"/>
                  <a:pt x="344" y="65"/>
                </a:cubicBezTo>
                <a:cubicBezTo>
                  <a:pt x="340" y="65"/>
                  <a:pt x="333" y="67"/>
                  <a:pt x="335" y="69"/>
                </a:cubicBezTo>
                <a:cubicBezTo>
                  <a:pt x="336" y="70"/>
                  <a:pt x="340" y="70"/>
                  <a:pt x="343" y="70"/>
                </a:cubicBezTo>
                <a:cubicBezTo>
                  <a:pt x="346" y="70"/>
                  <a:pt x="348" y="70"/>
                  <a:pt x="349" y="71"/>
                </a:cubicBezTo>
                <a:cubicBezTo>
                  <a:pt x="351" y="72"/>
                  <a:pt x="355" y="73"/>
                  <a:pt x="357" y="71"/>
                </a:cubicBezTo>
                <a:cubicBezTo>
                  <a:pt x="358" y="69"/>
                  <a:pt x="361" y="70"/>
                  <a:pt x="365" y="70"/>
                </a:cubicBezTo>
                <a:cubicBezTo>
                  <a:pt x="369" y="70"/>
                  <a:pt x="370" y="71"/>
                  <a:pt x="372" y="72"/>
                </a:cubicBezTo>
                <a:cubicBezTo>
                  <a:pt x="373" y="74"/>
                  <a:pt x="376" y="73"/>
                  <a:pt x="378" y="71"/>
                </a:cubicBezTo>
                <a:cubicBezTo>
                  <a:pt x="380" y="70"/>
                  <a:pt x="380" y="70"/>
                  <a:pt x="383" y="70"/>
                </a:cubicBezTo>
                <a:cubicBezTo>
                  <a:pt x="386" y="70"/>
                  <a:pt x="386" y="68"/>
                  <a:pt x="385" y="66"/>
                </a:cubicBezTo>
                <a:cubicBezTo>
                  <a:pt x="384" y="65"/>
                  <a:pt x="383" y="66"/>
                  <a:pt x="382" y="66"/>
                </a:cubicBezTo>
                <a:cubicBezTo>
                  <a:pt x="381" y="66"/>
                  <a:pt x="380" y="67"/>
                  <a:pt x="380" y="66"/>
                </a:cubicBezTo>
                <a:cubicBezTo>
                  <a:pt x="379" y="64"/>
                  <a:pt x="376" y="64"/>
                  <a:pt x="371" y="65"/>
                </a:cubicBezTo>
                <a:cubicBezTo>
                  <a:pt x="368" y="65"/>
                  <a:pt x="368" y="64"/>
                  <a:pt x="368" y="63"/>
                </a:cubicBezTo>
                <a:cubicBezTo>
                  <a:pt x="368" y="62"/>
                  <a:pt x="370" y="62"/>
                  <a:pt x="371" y="62"/>
                </a:cubicBezTo>
                <a:cubicBezTo>
                  <a:pt x="374" y="63"/>
                  <a:pt x="379" y="63"/>
                  <a:pt x="382" y="62"/>
                </a:cubicBezTo>
                <a:cubicBezTo>
                  <a:pt x="386" y="61"/>
                  <a:pt x="383" y="59"/>
                  <a:pt x="383" y="58"/>
                </a:cubicBezTo>
                <a:cubicBezTo>
                  <a:pt x="383" y="56"/>
                  <a:pt x="388" y="57"/>
                  <a:pt x="391" y="57"/>
                </a:cubicBezTo>
                <a:cubicBezTo>
                  <a:pt x="394" y="57"/>
                  <a:pt x="399" y="52"/>
                  <a:pt x="399" y="48"/>
                </a:cubicBezTo>
                <a:cubicBezTo>
                  <a:pt x="400" y="45"/>
                  <a:pt x="392" y="46"/>
                  <a:pt x="388" y="46"/>
                </a:cubicBezTo>
                <a:cubicBezTo>
                  <a:pt x="384" y="46"/>
                  <a:pt x="391" y="43"/>
                  <a:pt x="398" y="43"/>
                </a:cubicBezTo>
                <a:cubicBezTo>
                  <a:pt x="405" y="44"/>
                  <a:pt x="402" y="41"/>
                  <a:pt x="403" y="39"/>
                </a:cubicBezTo>
                <a:cubicBezTo>
                  <a:pt x="404" y="39"/>
                  <a:pt x="405" y="39"/>
                  <a:pt x="407" y="40"/>
                </a:cubicBezTo>
                <a:cubicBezTo>
                  <a:pt x="408" y="40"/>
                  <a:pt x="410" y="40"/>
                  <a:pt x="411" y="40"/>
                </a:cubicBezTo>
                <a:cubicBezTo>
                  <a:pt x="415" y="39"/>
                  <a:pt x="412" y="36"/>
                  <a:pt x="415" y="36"/>
                </a:cubicBezTo>
                <a:cubicBezTo>
                  <a:pt x="417" y="36"/>
                  <a:pt x="421" y="34"/>
                  <a:pt x="428" y="29"/>
                </a:cubicBezTo>
                <a:cubicBezTo>
                  <a:pt x="436" y="25"/>
                  <a:pt x="442" y="26"/>
                  <a:pt x="442" y="23"/>
                </a:cubicBezTo>
                <a:cubicBezTo>
                  <a:pt x="443" y="22"/>
                  <a:pt x="439" y="22"/>
                  <a:pt x="435" y="22"/>
                </a:cubicBezTo>
                <a:cubicBezTo>
                  <a:pt x="433" y="23"/>
                  <a:pt x="431" y="23"/>
                  <a:pt x="430" y="23"/>
                </a:cubicBezTo>
                <a:cubicBezTo>
                  <a:pt x="428" y="22"/>
                  <a:pt x="437" y="20"/>
                  <a:pt x="440" y="20"/>
                </a:cubicBezTo>
                <a:cubicBezTo>
                  <a:pt x="442" y="21"/>
                  <a:pt x="445" y="20"/>
                  <a:pt x="453" y="16"/>
                </a:cubicBezTo>
                <a:cubicBezTo>
                  <a:pt x="460" y="13"/>
                  <a:pt x="457" y="12"/>
                  <a:pt x="454" y="12"/>
                </a:cubicBezTo>
                <a:cubicBezTo>
                  <a:pt x="451" y="13"/>
                  <a:pt x="447" y="12"/>
                  <a:pt x="447" y="10"/>
                </a:cubicBezTo>
                <a:cubicBezTo>
                  <a:pt x="447" y="9"/>
                  <a:pt x="446" y="9"/>
                  <a:pt x="444" y="9"/>
                </a:cubicBezTo>
                <a:cubicBezTo>
                  <a:pt x="443" y="9"/>
                  <a:pt x="442" y="9"/>
                  <a:pt x="442" y="8"/>
                </a:cubicBezTo>
                <a:cubicBezTo>
                  <a:pt x="442" y="7"/>
                  <a:pt x="438" y="8"/>
                  <a:pt x="433" y="10"/>
                </a:cubicBezTo>
                <a:cubicBezTo>
                  <a:pt x="428" y="12"/>
                  <a:pt x="432" y="8"/>
                  <a:pt x="434" y="7"/>
                </a:cubicBezTo>
                <a:cubicBezTo>
                  <a:pt x="437" y="6"/>
                  <a:pt x="422" y="7"/>
                  <a:pt x="420" y="5"/>
                </a:cubicBezTo>
                <a:cubicBezTo>
                  <a:pt x="418" y="5"/>
                  <a:pt x="417" y="5"/>
                  <a:pt x="416" y="6"/>
                </a:cubicBezTo>
                <a:cubicBezTo>
                  <a:pt x="415" y="6"/>
                  <a:pt x="413" y="7"/>
                  <a:pt x="412" y="6"/>
                </a:cubicBezTo>
                <a:cubicBezTo>
                  <a:pt x="410" y="4"/>
                  <a:pt x="404" y="6"/>
                  <a:pt x="405" y="7"/>
                </a:cubicBezTo>
                <a:cubicBezTo>
                  <a:pt x="405" y="9"/>
                  <a:pt x="404" y="9"/>
                  <a:pt x="402" y="7"/>
                </a:cubicBezTo>
                <a:cubicBezTo>
                  <a:pt x="400" y="6"/>
                  <a:pt x="398" y="6"/>
                  <a:pt x="396" y="7"/>
                </a:cubicBezTo>
                <a:cubicBezTo>
                  <a:pt x="394" y="7"/>
                  <a:pt x="393" y="7"/>
                  <a:pt x="391" y="7"/>
                </a:cubicBezTo>
                <a:cubicBezTo>
                  <a:pt x="389" y="6"/>
                  <a:pt x="389" y="7"/>
                  <a:pt x="388" y="8"/>
                </a:cubicBezTo>
                <a:cubicBezTo>
                  <a:pt x="387" y="8"/>
                  <a:pt x="387" y="9"/>
                  <a:pt x="384" y="8"/>
                </a:cubicBezTo>
                <a:cubicBezTo>
                  <a:pt x="380" y="6"/>
                  <a:pt x="375" y="7"/>
                  <a:pt x="377" y="8"/>
                </a:cubicBezTo>
                <a:cubicBezTo>
                  <a:pt x="378" y="8"/>
                  <a:pt x="376" y="9"/>
                  <a:pt x="374" y="9"/>
                </a:cubicBezTo>
                <a:cubicBezTo>
                  <a:pt x="373" y="8"/>
                  <a:pt x="371" y="9"/>
                  <a:pt x="372" y="11"/>
                </a:cubicBezTo>
                <a:cubicBezTo>
                  <a:pt x="372" y="12"/>
                  <a:pt x="371" y="12"/>
                  <a:pt x="369" y="12"/>
                </a:cubicBezTo>
                <a:cubicBezTo>
                  <a:pt x="367" y="11"/>
                  <a:pt x="365" y="11"/>
                  <a:pt x="365" y="12"/>
                </a:cubicBezTo>
                <a:cubicBezTo>
                  <a:pt x="365" y="14"/>
                  <a:pt x="362" y="16"/>
                  <a:pt x="360" y="14"/>
                </a:cubicBezTo>
                <a:cubicBezTo>
                  <a:pt x="357" y="12"/>
                  <a:pt x="350" y="11"/>
                  <a:pt x="352" y="13"/>
                </a:cubicBezTo>
                <a:cubicBezTo>
                  <a:pt x="354" y="15"/>
                  <a:pt x="346" y="14"/>
                  <a:pt x="348" y="15"/>
                </a:cubicBezTo>
                <a:cubicBezTo>
                  <a:pt x="350" y="17"/>
                  <a:pt x="345" y="18"/>
                  <a:pt x="345" y="17"/>
                </a:cubicBezTo>
                <a:cubicBezTo>
                  <a:pt x="345" y="16"/>
                  <a:pt x="341" y="15"/>
                  <a:pt x="339" y="16"/>
                </a:cubicBezTo>
                <a:cubicBezTo>
                  <a:pt x="337" y="18"/>
                  <a:pt x="336" y="20"/>
                  <a:pt x="335" y="19"/>
                </a:cubicBezTo>
                <a:cubicBezTo>
                  <a:pt x="334" y="18"/>
                  <a:pt x="330" y="18"/>
                  <a:pt x="326" y="20"/>
                </a:cubicBezTo>
                <a:cubicBezTo>
                  <a:pt x="322" y="21"/>
                  <a:pt x="327" y="23"/>
                  <a:pt x="330" y="21"/>
                </a:cubicBezTo>
                <a:moveTo>
                  <a:pt x="377" y="183"/>
                </a:moveTo>
                <a:cubicBezTo>
                  <a:pt x="378" y="183"/>
                  <a:pt x="381" y="178"/>
                  <a:pt x="378" y="179"/>
                </a:cubicBezTo>
                <a:cubicBezTo>
                  <a:pt x="374" y="179"/>
                  <a:pt x="375" y="184"/>
                  <a:pt x="377" y="183"/>
                </a:cubicBezTo>
                <a:moveTo>
                  <a:pt x="360" y="179"/>
                </a:moveTo>
                <a:cubicBezTo>
                  <a:pt x="363" y="181"/>
                  <a:pt x="368" y="176"/>
                  <a:pt x="368" y="174"/>
                </a:cubicBezTo>
                <a:cubicBezTo>
                  <a:pt x="367" y="173"/>
                  <a:pt x="357" y="177"/>
                  <a:pt x="360" y="179"/>
                </a:cubicBezTo>
                <a:moveTo>
                  <a:pt x="374" y="169"/>
                </a:moveTo>
                <a:cubicBezTo>
                  <a:pt x="374" y="167"/>
                  <a:pt x="368" y="166"/>
                  <a:pt x="368" y="164"/>
                </a:cubicBezTo>
                <a:cubicBezTo>
                  <a:pt x="369" y="162"/>
                  <a:pt x="362" y="160"/>
                  <a:pt x="360" y="159"/>
                </a:cubicBezTo>
                <a:cubicBezTo>
                  <a:pt x="358" y="158"/>
                  <a:pt x="355" y="158"/>
                  <a:pt x="355" y="155"/>
                </a:cubicBezTo>
                <a:cubicBezTo>
                  <a:pt x="355" y="153"/>
                  <a:pt x="350" y="155"/>
                  <a:pt x="350" y="158"/>
                </a:cubicBezTo>
                <a:cubicBezTo>
                  <a:pt x="350" y="161"/>
                  <a:pt x="348" y="161"/>
                  <a:pt x="349" y="164"/>
                </a:cubicBezTo>
                <a:cubicBezTo>
                  <a:pt x="350" y="167"/>
                  <a:pt x="345" y="168"/>
                  <a:pt x="345" y="170"/>
                </a:cubicBezTo>
                <a:cubicBezTo>
                  <a:pt x="346" y="171"/>
                  <a:pt x="348" y="169"/>
                  <a:pt x="350" y="169"/>
                </a:cubicBezTo>
                <a:cubicBezTo>
                  <a:pt x="353" y="169"/>
                  <a:pt x="350" y="173"/>
                  <a:pt x="353" y="173"/>
                </a:cubicBezTo>
                <a:cubicBezTo>
                  <a:pt x="355" y="173"/>
                  <a:pt x="359" y="170"/>
                  <a:pt x="360" y="169"/>
                </a:cubicBezTo>
                <a:cubicBezTo>
                  <a:pt x="361" y="167"/>
                  <a:pt x="363" y="167"/>
                  <a:pt x="365" y="169"/>
                </a:cubicBezTo>
                <a:cubicBezTo>
                  <a:pt x="368" y="171"/>
                  <a:pt x="374" y="171"/>
                  <a:pt x="374" y="169"/>
                </a:cubicBezTo>
                <a:moveTo>
                  <a:pt x="409" y="116"/>
                </a:moveTo>
                <a:cubicBezTo>
                  <a:pt x="411" y="116"/>
                  <a:pt x="413" y="115"/>
                  <a:pt x="413" y="113"/>
                </a:cubicBezTo>
                <a:cubicBezTo>
                  <a:pt x="412" y="111"/>
                  <a:pt x="407" y="111"/>
                  <a:pt x="406" y="113"/>
                </a:cubicBezTo>
                <a:cubicBezTo>
                  <a:pt x="405" y="115"/>
                  <a:pt x="402" y="111"/>
                  <a:pt x="402" y="109"/>
                </a:cubicBezTo>
                <a:cubicBezTo>
                  <a:pt x="402" y="107"/>
                  <a:pt x="395" y="109"/>
                  <a:pt x="396" y="106"/>
                </a:cubicBezTo>
                <a:cubicBezTo>
                  <a:pt x="397" y="103"/>
                  <a:pt x="389" y="103"/>
                  <a:pt x="387" y="103"/>
                </a:cubicBezTo>
                <a:cubicBezTo>
                  <a:pt x="385" y="103"/>
                  <a:pt x="382" y="104"/>
                  <a:pt x="382" y="106"/>
                </a:cubicBezTo>
                <a:cubicBezTo>
                  <a:pt x="383" y="108"/>
                  <a:pt x="380" y="107"/>
                  <a:pt x="380" y="105"/>
                </a:cubicBezTo>
                <a:cubicBezTo>
                  <a:pt x="379" y="103"/>
                  <a:pt x="374" y="107"/>
                  <a:pt x="373" y="107"/>
                </a:cubicBezTo>
                <a:cubicBezTo>
                  <a:pt x="371" y="107"/>
                  <a:pt x="374" y="102"/>
                  <a:pt x="373" y="100"/>
                </a:cubicBezTo>
                <a:cubicBezTo>
                  <a:pt x="372" y="99"/>
                  <a:pt x="371" y="98"/>
                  <a:pt x="370" y="95"/>
                </a:cubicBezTo>
                <a:cubicBezTo>
                  <a:pt x="369" y="92"/>
                  <a:pt x="363" y="94"/>
                  <a:pt x="362" y="95"/>
                </a:cubicBezTo>
                <a:cubicBezTo>
                  <a:pt x="360" y="97"/>
                  <a:pt x="355" y="96"/>
                  <a:pt x="353" y="99"/>
                </a:cubicBezTo>
                <a:cubicBezTo>
                  <a:pt x="350" y="101"/>
                  <a:pt x="353" y="104"/>
                  <a:pt x="354" y="105"/>
                </a:cubicBezTo>
                <a:cubicBezTo>
                  <a:pt x="355" y="106"/>
                  <a:pt x="350" y="107"/>
                  <a:pt x="352" y="109"/>
                </a:cubicBezTo>
                <a:cubicBezTo>
                  <a:pt x="353" y="110"/>
                  <a:pt x="356" y="110"/>
                  <a:pt x="356" y="112"/>
                </a:cubicBezTo>
                <a:cubicBezTo>
                  <a:pt x="357" y="115"/>
                  <a:pt x="350" y="111"/>
                  <a:pt x="349" y="109"/>
                </a:cubicBezTo>
                <a:cubicBezTo>
                  <a:pt x="348" y="107"/>
                  <a:pt x="350" y="105"/>
                  <a:pt x="348" y="104"/>
                </a:cubicBezTo>
                <a:cubicBezTo>
                  <a:pt x="347" y="102"/>
                  <a:pt x="348" y="100"/>
                  <a:pt x="350" y="98"/>
                </a:cubicBezTo>
                <a:cubicBezTo>
                  <a:pt x="353" y="95"/>
                  <a:pt x="355" y="96"/>
                  <a:pt x="355" y="94"/>
                </a:cubicBezTo>
                <a:cubicBezTo>
                  <a:pt x="355" y="93"/>
                  <a:pt x="344" y="93"/>
                  <a:pt x="338" y="98"/>
                </a:cubicBezTo>
                <a:cubicBezTo>
                  <a:pt x="332" y="104"/>
                  <a:pt x="334" y="111"/>
                  <a:pt x="334" y="113"/>
                </a:cubicBezTo>
                <a:cubicBezTo>
                  <a:pt x="334" y="114"/>
                  <a:pt x="340" y="114"/>
                  <a:pt x="343" y="115"/>
                </a:cubicBezTo>
                <a:cubicBezTo>
                  <a:pt x="346" y="116"/>
                  <a:pt x="345" y="117"/>
                  <a:pt x="342" y="116"/>
                </a:cubicBezTo>
                <a:cubicBezTo>
                  <a:pt x="340" y="116"/>
                  <a:pt x="336" y="115"/>
                  <a:pt x="336" y="117"/>
                </a:cubicBezTo>
                <a:cubicBezTo>
                  <a:pt x="336" y="119"/>
                  <a:pt x="341" y="122"/>
                  <a:pt x="344" y="121"/>
                </a:cubicBezTo>
                <a:cubicBezTo>
                  <a:pt x="347" y="120"/>
                  <a:pt x="347" y="120"/>
                  <a:pt x="348" y="122"/>
                </a:cubicBezTo>
                <a:cubicBezTo>
                  <a:pt x="350" y="124"/>
                  <a:pt x="353" y="123"/>
                  <a:pt x="357" y="123"/>
                </a:cubicBezTo>
                <a:cubicBezTo>
                  <a:pt x="360" y="124"/>
                  <a:pt x="365" y="125"/>
                  <a:pt x="366" y="125"/>
                </a:cubicBezTo>
                <a:cubicBezTo>
                  <a:pt x="368" y="125"/>
                  <a:pt x="370" y="124"/>
                  <a:pt x="371" y="123"/>
                </a:cubicBezTo>
                <a:cubicBezTo>
                  <a:pt x="371" y="123"/>
                  <a:pt x="373" y="123"/>
                  <a:pt x="376" y="124"/>
                </a:cubicBezTo>
                <a:cubicBezTo>
                  <a:pt x="377" y="124"/>
                  <a:pt x="379" y="125"/>
                  <a:pt x="380" y="125"/>
                </a:cubicBezTo>
                <a:cubicBezTo>
                  <a:pt x="382" y="124"/>
                  <a:pt x="381" y="123"/>
                  <a:pt x="380" y="122"/>
                </a:cubicBezTo>
                <a:cubicBezTo>
                  <a:pt x="378" y="121"/>
                  <a:pt x="379" y="119"/>
                  <a:pt x="381" y="120"/>
                </a:cubicBezTo>
                <a:cubicBezTo>
                  <a:pt x="382" y="121"/>
                  <a:pt x="385" y="121"/>
                  <a:pt x="386" y="123"/>
                </a:cubicBezTo>
                <a:cubicBezTo>
                  <a:pt x="386" y="125"/>
                  <a:pt x="388" y="124"/>
                  <a:pt x="388" y="125"/>
                </a:cubicBezTo>
                <a:cubicBezTo>
                  <a:pt x="388" y="126"/>
                  <a:pt x="394" y="128"/>
                  <a:pt x="394" y="129"/>
                </a:cubicBezTo>
                <a:cubicBezTo>
                  <a:pt x="395" y="131"/>
                  <a:pt x="389" y="132"/>
                  <a:pt x="390" y="133"/>
                </a:cubicBezTo>
                <a:cubicBezTo>
                  <a:pt x="392" y="134"/>
                  <a:pt x="395" y="131"/>
                  <a:pt x="397" y="131"/>
                </a:cubicBezTo>
                <a:cubicBezTo>
                  <a:pt x="398" y="131"/>
                  <a:pt x="398" y="132"/>
                  <a:pt x="399" y="133"/>
                </a:cubicBezTo>
                <a:cubicBezTo>
                  <a:pt x="399" y="134"/>
                  <a:pt x="400" y="136"/>
                  <a:pt x="401" y="135"/>
                </a:cubicBezTo>
                <a:cubicBezTo>
                  <a:pt x="403" y="134"/>
                  <a:pt x="405" y="136"/>
                  <a:pt x="407" y="139"/>
                </a:cubicBezTo>
                <a:cubicBezTo>
                  <a:pt x="409" y="143"/>
                  <a:pt x="407" y="146"/>
                  <a:pt x="407" y="147"/>
                </a:cubicBezTo>
                <a:cubicBezTo>
                  <a:pt x="407" y="148"/>
                  <a:pt x="412" y="148"/>
                  <a:pt x="414" y="146"/>
                </a:cubicBezTo>
                <a:cubicBezTo>
                  <a:pt x="417" y="145"/>
                  <a:pt x="419" y="148"/>
                  <a:pt x="421" y="149"/>
                </a:cubicBezTo>
                <a:cubicBezTo>
                  <a:pt x="423" y="151"/>
                  <a:pt x="414" y="154"/>
                  <a:pt x="415" y="152"/>
                </a:cubicBezTo>
                <a:cubicBezTo>
                  <a:pt x="415" y="151"/>
                  <a:pt x="409" y="146"/>
                  <a:pt x="404" y="148"/>
                </a:cubicBezTo>
                <a:cubicBezTo>
                  <a:pt x="398" y="151"/>
                  <a:pt x="402" y="154"/>
                  <a:pt x="403" y="156"/>
                </a:cubicBezTo>
                <a:cubicBezTo>
                  <a:pt x="403" y="158"/>
                  <a:pt x="398" y="159"/>
                  <a:pt x="393" y="158"/>
                </a:cubicBezTo>
                <a:cubicBezTo>
                  <a:pt x="388" y="156"/>
                  <a:pt x="389" y="159"/>
                  <a:pt x="387" y="159"/>
                </a:cubicBezTo>
                <a:cubicBezTo>
                  <a:pt x="385" y="159"/>
                  <a:pt x="383" y="162"/>
                  <a:pt x="385" y="164"/>
                </a:cubicBezTo>
                <a:cubicBezTo>
                  <a:pt x="386" y="165"/>
                  <a:pt x="388" y="165"/>
                  <a:pt x="390" y="165"/>
                </a:cubicBezTo>
                <a:cubicBezTo>
                  <a:pt x="392" y="165"/>
                  <a:pt x="393" y="164"/>
                  <a:pt x="394" y="165"/>
                </a:cubicBezTo>
                <a:cubicBezTo>
                  <a:pt x="397" y="165"/>
                  <a:pt x="398" y="166"/>
                  <a:pt x="398" y="164"/>
                </a:cubicBezTo>
                <a:cubicBezTo>
                  <a:pt x="399" y="162"/>
                  <a:pt x="402" y="163"/>
                  <a:pt x="405" y="163"/>
                </a:cubicBezTo>
                <a:cubicBezTo>
                  <a:pt x="407" y="164"/>
                  <a:pt x="406" y="167"/>
                  <a:pt x="409" y="168"/>
                </a:cubicBezTo>
                <a:cubicBezTo>
                  <a:pt x="412" y="168"/>
                  <a:pt x="410" y="171"/>
                  <a:pt x="412" y="173"/>
                </a:cubicBezTo>
                <a:cubicBezTo>
                  <a:pt x="414" y="175"/>
                  <a:pt x="420" y="174"/>
                  <a:pt x="422" y="176"/>
                </a:cubicBezTo>
                <a:cubicBezTo>
                  <a:pt x="424" y="179"/>
                  <a:pt x="434" y="183"/>
                  <a:pt x="435" y="181"/>
                </a:cubicBezTo>
                <a:cubicBezTo>
                  <a:pt x="437" y="180"/>
                  <a:pt x="427" y="171"/>
                  <a:pt x="424" y="170"/>
                </a:cubicBezTo>
                <a:cubicBezTo>
                  <a:pt x="421" y="169"/>
                  <a:pt x="427" y="168"/>
                  <a:pt x="431" y="171"/>
                </a:cubicBezTo>
                <a:cubicBezTo>
                  <a:pt x="434" y="174"/>
                  <a:pt x="439" y="175"/>
                  <a:pt x="442" y="172"/>
                </a:cubicBezTo>
                <a:cubicBezTo>
                  <a:pt x="445" y="169"/>
                  <a:pt x="440" y="170"/>
                  <a:pt x="440" y="167"/>
                </a:cubicBezTo>
                <a:cubicBezTo>
                  <a:pt x="440" y="165"/>
                  <a:pt x="438" y="161"/>
                  <a:pt x="435" y="161"/>
                </a:cubicBezTo>
                <a:cubicBezTo>
                  <a:pt x="433" y="161"/>
                  <a:pt x="426" y="156"/>
                  <a:pt x="428" y="155"/>
                </a:cubicBezTo>
                <a:cubicBezTo>
                  <a:pt x="431" y="154"/>
                  <a:pt x="428" y="152"/>
                  <a:pt x="430" y="150"/>
                </a:cubicBezTo>
                <a:cubicBezTo>
                  <a:pt x="431" y="148"/>
                  <a:pt x="433" y="152"/>
                  <a:pt x="436" y="152"/>
                </a:cubicBezTo>
                <a:cubicBezTo>
                  <a:pt x="438" y="152"/>
                  <a:pt x="438" y="155"/>
                  <a:pt x="442" y="158"/>
                </a:cubicBezTo>
                <a:cubicBezTo>
                  <a:pt x="445" y="161"/>
                  <a:pt x="446" y="159"/>
                  <a:pt x="446" y="157"/>
                </a:cubicBezTo>
                <a:cubicBezTo>
                  <a:pt x="447" y="155"/>
                  <a:pt x="451" y="157"/>
                  <a:pt x="451" y="155"/>
                </a:cubicBezTo>
                <a:cubicBezTo>
                  <a:pt x="450" y="153"/>
                  <a:pt x="454" y="150"/>
                  <a:pt x="456" y="149"/>
                </a:cubicBezTo>
                <a:cubicBezTo>
                  <a:pt x="458" y="148"/>
                  <a:pt x="454" y="146"/>
                  <a:pt x="451" y="146"/>
                </a:cubicBezTo>
                <a:cubicBezTo>
                  <a:pt x="448" y="146"/>
                  <a:pt x="448" y="144"/>
                  <a:pt x="448" y="143"/>
                </a:cubicBezTo>
                <a:cubicBezTo>
                  <a:pt x="448" y="142"/>
                  <a:pt x="442" y="139"/>
                  <a:pt x="440" y="139"/>
                </a:cubicBezTo>
                <a:cubicBezTo>
                  <a:pt x="438" y="140"/>
                  <a:pt x="435" y="137"/>
                  <a:pt x="433" y="136"/>
                </a:cubicBezTo>
                <a:cubicBezTo>
                  <a:pt x="430" y="136"/>
                  <a:pt x="427" y="134"/>
                  <a:pt x="427" y="132"/>
                </a:cubicBezTo>
                <a:cubicBezTo>
                  <a:pt x="427" y="130"/>
                  <a:pt x="428" y="131"/>
                  <a:pt x="430" y="131"/>
                </a:cubicBezTo>
                <a:cubicBezTo>
                  <a:pt x="431" y="131"/>
                  <a:pt x="432" y="131"/>
                  <a:pt x="433" y="130"/>
                </a:cubicBezTo>
                <a:cubicBezTo>
                  <a:pt x="434" y="128"/>
                  <a:pt x="428" y="129"/>
                  <a:pt x="428" y="128"/>
                </a:cubicBezTo>
                <a:cubicBezTo>
                  <a:pt x="428" y="126"/>
                  <a:pt x="429" y="127"/>
                  <a:pt x="430" y="126"/>
                </a:cubicBezTo>
                <a:cubicBezTo>
                  <a:pt x="431" y="125"/>
                  <a:pt x="429" y="123"/>
                  <a:pt x="428" y="123"/>
                </a:cubicBezTo>
                <a:cubicBezTo>
                  <a:pt x="427" y="122"/>
                  <a:pt x="426" y="124"/>
                  <a:pt x="425" y="124"/>
                </a:cubicBezTo>
                <a:cubicBezTo>
                  <a:pt x="424" y="124"/>
                  <a:pt x="425" y="122"/>
                  <a:pt x="426" y="121"/>
                </a:cubicBezTo>
                <a:cubicBezTo>
                  <a:pt x="427" y="119"/>
                  <a:pt x="421" y="118"/>
                  <a:pt x="419" y="119"/>
                </a:cubicBezTo>
                <a:cubicBezTo>
                  <a:pt x="417" y="119"/>
                  <a:pt x="416" y="118"/>
                  <a:pt x="416" y="116"/>
                </a:cubicBezTo>
                <a:cubicBezTo>
                  <a:pt x="416" y="115"/>
                  <a:pt x="412" y="116"/>
                  <a:pt x="411" y="118"/>
                </a:cubicBezTo>
                <a:cubicBezTo>
                  <a:pt x="409" y="119"/>
                  <a:pt x="407" y="116"/>
                  <a:pt x="409" y="116"/>
                </a:cubicBezTo>
                <a:moveTo>
                  <a:pt x="396" y="143"/>
                </a:moveTo>
                <a:cubicBezTo>
                  <a:pt x="398" y="143"/>
                  <a:pt x="398" y="139"/>
                  <a:pt x="396" y="138"/>
                </a:cubicBezTo>
                <a:cubicBezTo>
                  <a:pt x="395" y="136"/>
                  <a:pt x="393" y="136"/>
                  <a:pt x="391" y="136"/>
                </a:cubicBezTo>
                <a:cubicBezTo>
                  <a:pt x="389" y="136"/>
                  <a:pt x="385" y="140"/>
                  <a:pt x="387" y="143"/>
                </a:cubicBezTo>
                <a:cubicBezTo>
                  <a:pt x="389" y="146"/>
                  <a:pt x="394" y="144"/>
                  <a:pt x="396" y="143"/>
                </a:cubicBezTo>
                <a:moveTo>
                  <a:pt x="372" y="94"/>
                </a:moveTo>
                <a:cubicBezTo>
                  <a:pt x="371" y="97"/>
                  <a:pt x="375" y="97"/>
                  <a:pt x="375" y="100"/>
                </a:cubicBezTo>
                <a:cubicBezTo>
                  <a:pt x="375" y="102"/>
                  <a:pt x="379" y="103"/>
                  <a:pt x="381" y="102"/>
                </a:cubicBezTo>
                <a:cubicBezTo>
                  <a:pt x="383" y="101"/>
                  <a:pt x="385" y="101"/>
                  <a:pt x="387" y="101"/>
                </a:cubicBezTo>
                <a:cubicBezTo>
                  <a:pt x="389" y="101"/>
                  <a:pt x="392" y="101"/>
                  <a:pt x="392" y="100"/>
                </a:cubicBezTo>
                <a:cubicBezTo>
                  <a:pt x="392" y="98"/>
                  <a:pt x="384" y="94"/>
                  <a:pt x="381" y="95"/>
                </a:cubicBezTo>
                <a:cubicBezTo>
                  <a:pt x="380" y="95"/>
                  <a:pt x="378" y="94"/>
                  <a:pt x="377" y="94"/>
                </a:cubicBezTo>
                <a:cubicBezTo>
                  <a:pt x="375" y="93"/>
                  <a:pt x="373" y="93"/>
                  <a:pt x="372" y="94"/>
                </a:cubicBezTo>
                <a:moveTo>
                  <a:pt x="443" y="255"/>
                </a:moveTo>
                <a:cubicBezTo>
                  <a:pt x="443" y="256"/>
                  <a:pt x="454" y="261"/>
                  <a:pt x="455" y="258"/>
                </a:cubicBezTo>
                <a:cubicBezTo>
                  <a:pt x="455" y="256"/>
                  <a:pt x="443" y="253"/>
                  <a:pt x="443" y="255"/>
                </a:cubicBezTo>
                <a:moveTo>
                  <a:pt x="400" y="400"/>
                </a:moveTo>
                <a:cubicBezTo>
                  <a:pt x="401" y="399"/>
                  <a:pt x="395" y="395"/>
                  <a:pt x="392" y="395"/>
                </a:cubicBezTo>
                <a:cubicBezTo>
                  <a:pt x="389" y="395"/>
                  <a:pt x="380" y="389"/>
                  <a:pt x="372" y="387"/>
                </a:cubicBezTo>
                <a:cubicBezTo>
                  <a:pt x="363" y="385"/>
                  <a:pt x="356" y="391"/>
                  <a:pt x="357" y="392"/>
                </a:cubicBezTo>
                <a:cubicBezTo>
                  <a:pt x="358" y="394"/>
                  <a:pt x="362" y="391"/>
                  <a:pt x="364" y="389"/>
                </a:cubicBezTo>
                <a:cubicBezTo>
                  <a:pt x="366" y="387"/>
                  <a:pt x="368" y="390"/>
                  <a:pt x="368" y="391"/>
                </a:cubicBezTo>
                <a:cubicBezTo>
                  <a:pt x="368" y="392"/>
                  <a:pt x="371" y="392"/>
                  <a:pt x="375" y="392"/>
                </a:cubicBezTo>
                <a:cubicBezTo>
                  <a:pt x="380" y="393"/>
                  <a:pt x="380" y="396"/>
                  <a:pt x="384" y="397"/>
                </a:cubicBezTo>
                <a:cubicBezTo>
                  <a:pt x="389" y="398"/>
                  <a:pt x="384" y="400"/>
                  <a:pt x="386" y="400"/>
                </a:cubicBezTo>
                <a:cubicBezTo>
                  <a:pt x="389" y="401"/>
                  <a:pt x="399" y="401"/>
                  <a:pt x="400" y="400"/>
                </a:cubicBezTo>
                <a:moveTo>
                  <a:pt x="383" y="408"/>
                </a:moveTo>
                <a:cubicBezTo>
                  <a:pt x="383" y="410"/>
                  <a:pt x="391" y="412"/>
                  <a:pt x="391" y="410"/>
                </a:cubicBezTo>
                <a:cubicBezTo>
                  <a:pt x="392" y="408"/>
                  <a:pt x="382" y="407"/>
                  <a:pt x="383" y="408"/>
                </a:cubicBezTo>
                <a:moveTo>
                  <a:pt x="431" y="409"/>
                </a:moveTo>
                <a:cubicBezTo>
                  <a:pt x="433" y="411"/>
                  <a:pt x="438" y="410"/>
                  <a:pt x="438" y="409"/>
                </a:cubicBezTo>
                <a:cubicBezTo>
                  <a:pt x="439" y="407"/>
                  <a:pt x="429" y="406"/>
                  <a:pt x="431" y="409"/>
                </a:cubicBezTo>
                <a:moveTo>
                  <a:pt x="405" y="409"/>
                </a:moveTo>
                <a:cubicBezTo>
                  <a:pt x="408" y="408"/>
                  <a:pt x="410" y="410"/>
                  <a:pt x="411" y="410"/>
                </a:cubicBezTo>
                <a:cubicBezTo>
                  <a:pt x="413" y="411"/>
                  <a:pt x="413" y="410"/>
                  <a:pt x="416" y="408"/>
                </a:cubicBezTo>
                <a:cubicBezTo>
                  <a:pt x="418" y="408"/>
                  <a:pt x="419" y="408"/>
                  <a:pt x="421" y="408"/>
                </a:cubicBezTo>
                <a:cubicBezTo>
                  <a:pt x="423" y="408"/>
                  <a:pt x="425" y="408"/>
                  <a:pt x="425" y="407"/>
                </a:cubicBezTo>
                <a:cubicBezTo>
                  <a:pt x="425" y="404"/>
                  <a:pt x="416" y="401"/>
                  <a:pt x="414" y="402"/>
                </a:cubicBezTo>
                <a:cubicBezTo>
                  <a:pt x="413" y="402"/>
                  <a:pt x="411" y="402"/>
                  <a:pt x="410" y="401"/>
                </a:cubicBezTo>
                <a:cubicBezTo>
                  <a:pt x="408" y="401"/>
                  <a:pt x="406" y="400"/>
                  <a:pt x="405" y="401"/>
                </a:cubicBezTo>
                <a:cubicBezTo>
                  <a:pt x="403" y="402"/>
                  <a:pt x="408" y="405"/>
                  <a:pt x="408" y="407"/>
                </a:cubicBezTo>
                <a:cubicBezTo>
                  <a:pt x="408" y="407"/>
                  <a:pt x="406" y="407"/>
                  <a:pt x="404" y="407"/>
                </a:cubicBezTo>
                <a:cubicBezTo>
                  <a:pt x="402" y="407"/>
                  <a:pt x="400" y="407"/>
                  <a:pt x="399" y="408"/>
                </a:cubicBezTo>
                <a:cubicBezTo>
                  <a:pt x="399" y="409"/>
                  <a:pt x="402" y="410"/>
                  <a:pt x="405" y="409"/>
                </a:cubicBezTo>
                <a:moveTo>
                  <a:pt x="464" y="734"/>
                </a:moveTo>
                <a:cubicBezTo>
                  <a:pt x="465" y="735"/>
                  <a:pt x="471" y="732"/>
                  <a:pt x="471" y="731"/>
                </a:cubicBezTo>
                <a:cubicBezTo>
                  <a:pt x="469" y="728"/>
                  <a:pt x="462" y="733"/>
                  <a:pt x="464" y="734"/>
                </a:cubicBezTo>
                <a:moveTo>
                  <a:pt x="463" y="729"/>
                </a:moveTo>
                <a:cubicBezTo>
                  <a:pt x="461" y="728"/>
                  <a:pt x="456" y="733"/>
                  <a:pt x="458" y="734"/>
                </a:cubicBezTo>
                <a:cubicBezTo>
                  <a:pt x="460" y="735"/>
                  <a:pt x="465" y="729"/>
                  <a:pt x="463" y="729"/>
                </a:cubicBezTo>
                <a:moveTo>
                  <a:pt x="327" y="487"/>
                </a:moveTo>
                <a:cubicBezTo>
                  <a:pt x="325" y="490"/>
                  <a:pt x="329" y="493"/>
                  <a:pt x="330" y="492"/>
                </a:cubicBezTo>
                <a:cubicBezTo>
                  <a:pt x="331" y="490"/>
                  <a:pt x="329" y="484"/>
                  <a:pt x="327" y="487"/>
                </a:cubicBezTo>
                <a:moveTo>
                  <a:pt x="624" y="123"/>
                </a:moveTo>
                <a:cubicBezTo>
                  <a:pt x="623" y="124"/>
                  <a:pt x="619" y="124"/>
                  <a:pt x="617" y="123"/>
                </a:cubicBezTo>
                <a:cubicBezTo>
                  <a:pt x="614" y="123"/>
                  <a:pt x="610" y="120"/>
                  <a:pt x="607" y="122"/>
                </a:cubicBezTo>
                <a:cubicBezTo>
                  <a:pt x="604" y="124"/>
                  <a:pt x="606" y="120"/>
                  <a:pt x="609" y="119"/>
                </a:cubicBezTo>
                <a:cubicBezTo>
                  <a:pt x="611" y="119"/>
                  <a:pt x="610" y="118"/>
                  <a:pt x="609" y="115"/>
                </a:cubicBezTo>
                <a:cubicBezTo>
                  <a:pt x="609" y="113"/>
                  <a:pt x="613" y="114"/>
                  <a:pt x="615" y="117"/>
                </a:cubicBezTo>
                <a:cubicBezTo>
                  <a:pt x="617" y="120"/>
                  <a:pt x="621" y="121"/>
                  <a:pt x="625" y="120"/>
                </a:cubicBezTo>
                <a:cubicBezTo>
                  <a:pt x="628" y="119"/>
                  <a:pt x="625" y="117"/>
                  <a:pt x="626" y="115"/>
                </a:cubicBezTo>
                <a:cubicBezTo>
                  <a:pt x="628" y="113"/>
                  <a:pt x="616" y="107"/>
                  <a:pt x="615" y="105"/>
                </a:cubicBezTo>
                <a:cubicBezTo>
                  <a:pt x="615" y="103"/>
                  <a:pt x="618" y="104"/>
                  <a:pt x="621" y="106"/>
                </a:cubicBezTo>
                <a:cubicBezTo>
                  <a:pt x="625" y="107"/>
                  <a:pt x="625" y="103"/>
                  <a:pt x="625" y="101"/>
                </a:cubicBezTo>
                <a:cubicBezTo>
                  <a:pt x="625" y="100"/>
                  <a:pt x="618" y="99"/>
                  <a:pt x="615" y="101"/>
                </a:cubicBezTo>
                <a:cubicBezTo>
                  <a:pt x="612" y="103"/>
                  <a:pt x="609" y="99"/>
                  <a:pt x="613" y="98"/>
                </a:cubicBezTo>
                <a:cubicBezTo>
                  <a:pt x="618" y="98"/>
                  <a:pt x="614" y="96"/>
                  <a:pt x="615" y="95"/>
                </a:cubicBezTo>
                <a:cubicBezTo>
                  <a:pt x="616" y="94"/>
                  <a:pt x="617" y="95"/>
                  <a:pt x="619" y="96"/>
                </a:cubicBezTo>
                <a:cubicBezTo>
                  <a:pt x="621" y="97"/>
                  <a:pt x="623" y="98"/>
                  <a:pt x="624" y="98"/>
                </a:cubicBezTo>
                <a:cubicBezTo>
                  <a:pt x="627" y="97"/>
                  <a:pt x="629" y="98"/>
                  <a:pt x="632" y="96"/>
                </a:cubicBezTo>
                <a:cubicBezTo>
                  <a:pt x="634" y="94"/>
                  <a:pt x="627" y="92"/>
                  <a:pt x="626" y="91"/>
                </a:cubicBezTo>
                <a:cubicBezTo>
                  <a:pt x="625" y="89"/>
                  <a:pt x="633" y="90"/>
                  <a:pt x="635" y="90"/>
                </a:cubicBezTo>
                <a:cubicBezTo>
                  <a:pt x="637" y="90"/>
                  <a:pt x="637" y="89"/>
                  <a:pt x="638" y="88"/>
                </a:cubicBezTo>
                <a:cubicBezTo>
                  <a:pt x="638" y="87"/>
                  <a:pt x="638" y="86"/>
                  <a:pt x="636" y="87"/>
                </a:cubicBezTo>
                <a:cubicBezTo>
                  <a:pt x="634" y="88"/>
                  <a:pt x="627" y="84"/>
                  <a:pt x="629" y="82"/>
                </a:cubicBezTo>
                <a:cubicBezTo>
                  <a:pt x="630" y="81"/>
                  <a:pt x="631" y="81"/>
                  <a:pt x="632" y="81"/>
                </a:cubicBezTo>
                <a:cubicBezTo>
                  <a:pt x="633" y="81"/>
                  <a:pt x="635" y="82"/>
                  <a:pt x="636" y="81"/>
                </a:cubicBezTo>
                <a:cubicBezTo>
                  <a:pt x="639" y="79"/>
                  <a:pt x="636" y="73"/>
                  <a:pt x="634" y="73"/>
                </a:cubicBezTo>
                <a:cubicBezTo>
                  <a:pt x="632" y="73"/>
                  <a:pt x="627" y="72"/>
                  <a:pt x="627" y="71"/>
                </a:cubicBezTo>
                <a:cubicBezTo>
                  <a:pt x="627" y="70"/>
                  <a:pt x="622" y="69"/>
                  <a:pt x="624" y="68"/>
                </a:cubicBezTo>
                <a:cubicBezTo>
                  <a:pt x="624" y="67"/>
                  <a:pt x="625" y="68"/>
                  <a:pt x="626" y="68"/>
                </a:cubicBezTo>
                <a:cubicBezTo>
                  <a:pt x="626" y="68"/>
                  <a:pt x="628" y="68"/>
                  <a:pt x="629" y="67"/>
                </a:cubicBezTo>
                <a:cubicBezTo>
                  <a:pt x="631" y="66"/>
                  <a:pt x="634" y="66"/>
                  <a:pt x="637" y="67"/>
                </a:cubicBezTo>
                <a:cubicBezTo>
                  <a:pt x="638" y="67"/>
                  <a:pt x="640" y="67"/>
                  <a:pt x="641" y="67"/>
                </a:cubicBezTo>
                <a:cubicBezTo>
                  <a:pt x="644" y="67"/>
                  <a:pt x="640" y="62"/>
                  <a:pt x="638" y="63"/>
                </a:cubicBezTo>
                <a:cubicBezTo>
                  <a:pt x="637" y="63"/>
                  <a:pt x="632" y="64"/>
                  <a:pt x="631" y="61"/>
                </a:cubicBezTo>
                <a:cubicBezTo>
                  <a:pt x="631" y="60"/>
                  <a:pt x="633" y="60"/>
                  <a:pt x="634" y="60"/>
                </a:cubicBezTo>
                <a:cubicBezTo>
                  <a:pt x="635" y="60"/>
                  <a:pt x="637" y="60"/>
                  <a:pt x="637" y="60"/>
                </a:cubicBezTo>
                <a:cubicBezTo>
                  <a:pt x="638" y="59"/>
                  <a:pt x="630" y="55"/>
                  <a:pt x="628" y="58"/>
                </a:cubicBezTo>
                <a:cubicBezTo>
                  <a:pt x="627" y="61"/>
                  <a:pt x="623" y="60"/>
                  <a:pt x="625" y="58"/>
                </a:cubicBezTo>
                <a:cubicBezTo>
                  <a:pt x="627" y="57"/>
                  <a:pt x="628" y="52"/>
                  <a:pt x="628" y="50"/>
                </a:cubicBezTo>
                <a:cubicBezTo>
                  <a:pt x="627" y="48"/>
                  <a:pt x="636" y="48"/>
                  <a:pt x="635" y="45"/>
                </a:cubicBezTo>
                <a:cubicBezTo>
                  <a:pt x="634" y="41"/>
                  <a:pt x="639" y="40"/>
                  <a:pt x="642" y="40"/>
                </a:cubicBezTo>
                <a:cubicBezTo>
                  <a:pt x="645" y="40"/>
                  <a:pt x="642" y="37"/>
                  <a:pt x="639" y="37"/>
                </a:cubicBezTo>
                <a:cubicBezTo>
                  <a:pt x="637" y="37"/>
                  <a:pt x="634" y="40"/>
                  <a:pt x="632" y="39"/>
                </a:cubicBezTo>
                <a:cubicBezTo>
                  <a:pt x="631" y="38"/>
                  <a:pt x="636" y="36"/>
                  <a:pt x="638" y="36"/>
                </a:cubicBezTo>
                <a:cubicBezTo>
                  <a:pt x="641" y="36"/>
                  <a:pt x="647" y="35"/>
                  <a:pt x="649" y="34"/>
                </a:cubicBezTo>
                <a:cubicBezTo>
                  <a:pt x="651" y="33"/>
                  <a:pt x="645" y="32"/>
                  <a:pt x="641" y="32"/>
                </a:cubicBezTo>
                <a:cubicBezTo>
                  <a:pt x="637" y="33"/>
                  <a:pt x="637" y="31"/>
                  <a:pt x="643" y="31"/>
                </a:cubicBezTo>
                <a:cubicBezTo>
                  <a:pt x="649" y="31"/>
                  <a:pt x="648" y="29"/>
                  <a:pt x="652" y="29"/>
                </a:cubicBezTo>
                <a:cubicBezTo>
                  <a:pt x="657" y="28"/>
                  <a:pt x="655" y="27"/>
                  <a:pt x="658" y="27"/>
                </a:cubicBezTo>
                <a:cubicBezTo>
                  <a:pt x="660" y="26"/>
                  <a:pt x="667" y="24"/>
                  <a:pt x="667" y="22"/>
                </a:cubicBezTo>
                <a:cubicBezTo>
                  <a:pt x="667" y="21"/>
                  <a:pt x="657" y="18"/>
                  <a:pt x="653" y="18"/>
                </a:cubicBezTo>
                <a:cubicBezTo>
                  <a:pt x="648" y="18"/>
                  <a:pt x="644" y="19"/>
                  <a:pt x="644" y="22"/>
                </a:cubicBezTo>
                <a:cubicBezTo>
                  <a:pt x="644" y="24"/>
                  <a:pt x="642" y="23"/>
                  <a:pt x="640" y="23"/>
                </a:cubicBezTo>
                <a:cubicBezTo>
                  <a:pt x="638" y="22"/>
                  <a:pt x="637" y="22"/>
                  <a:pt x="635" y="23"/>
                </a:cubicBezTo>
                <a:cubicBezTo>
                  <a:pt x="634" y="23"/>
                  <a:pt x="634" y="22"/>
                  <a:pt x="634" y="22"/>
                </a:cubicBezTo>
                <a:cubicBezTo>
                  <a:pt x="633" y="21"/>
                  <a:pt x="633" y="21"/>
                  <a:pt x="632" y="21"/>
                </a:cubicBezTo>
                <a:cubicBezTo>
                  <a:pt x="629" y="22"/>
                  <a:pt x="626" y="25"/>
                  <a:pt x="623" y="27"/>
                </a:cubicBezTo>
                <a:cubicBezTo>
                  <a:pt x="620" y="28"/>
                  <a:pt x="618" y="31"/>
                  <a:pt x="616" y="31"/>
                </a:cubicBezTo>
                <a:cubicBezTo>
                  <a:pt x="614" y="32"/>
                  <a:pt x="620" y="26"/>
                  <a:pt x="623" y="23"/>
                </a:cubicBezTo>
                <a:cubicBezTo>
                  <a:pt x="626" y="20"/>
                  <a:pt x="625" y="16"/>
                  <a:pt x="621" y="16"/>
                </a:cubicBezTo>
                <a:cubicBezTo>
                  <a:pt x="617" y="17"/>
                  <a:pt x="618" y="19"/>
                  <a:pt x="615" y="20"/>
                </a:cubicBezTo>
                <a:cubicBezTo>
                  <a:pt x="613" y="20"/>
                  <a:pt x="602" y="26"/>
                  <a:pt x="602" y="24"/>
                </a:cubicBezTo>
                <a:cubicBezTo>
                  <a:pt x="601" y="22"/>
                  <a:pt x="611" y="20"/>
                  <a:pt x="610" y="19"/>
                </a:cubicBezTo>
                <a:cubicBezTo>
                  <a:pt x="610" y="17"/>
                  <a:pt x="599" y="17"/>
                  <a:pt x="593" y="18"/>
                </a:cubicBezTo>
                <a:cubicBezTo>
                  <a:pt x="588" y="19"/>
                  <a:pt x="579" y="22"/>
                  <a:pt x="579" y="20"/>
                </a:cubicBezTo>
                <a:cubicBezTo>
                  <a:pt x="578" y="19"/>
                  <a:pt x="589" y="17"/>
                  <a:pt x="595" y="16"/>
                </a:cubicBezTo>
                <a:cubicBezTo>
                  <a:pt x="601" y="15"/>
                  <a:pt x="611" y="16"/>
                  <a:pt x="615" y="15"/>
                </a:cubicBezTo>
                <a:cubicBezTo>
                  <a:pt x="619" y="13"/>
                  <a:pt x="626" y="13"/>
                  <a:pt x="627" y="11"/>
                </a:cubicBezTo>
                <a:cubicBezTo>
                  <a:pt x="628" y="10"/>
                  <a:pt x="622" y="8"/>
                  <a:pt x="619" y="8"/>
                </a:cubicBezTo>
                <a:cubicBezTo>
                  <a:pt x="616" y="8"/>
                  <a:pt x="613" y="8"/>
                  <a:pt x="613" y="6"/>
                </a:cubicBezTo>
                <a:cubicBezTo>
                  <a:pt x="613" y="5"/>
                  <a:pt x="608" y="5"/>
                  <a:pt x="608" y="3"/>
                </a:cubicBezTo>
                <a:cubicBezTo>
                  <a:pt x="607" y="2"/>
                  <a:pt x="598" y="3"/>
                  <a:pt x="596" y="2"/>
                </a:cubicBezTo>
                <a:cubicBezTo>
                  <a:pt x="594" y="1"/>
                  <a:pt x="588" y="0"/>
                  <a:pt x="583" y="0"/>
                </a:cubicBezTo>
                <a:cubicBezTo>
                  <a:pt x="578" y="1"/>
                  <a:pt x="568" y="1"/>
                  <a:pt x="565" y="1"/>
                </a:cubicBezTo>
                <a:cubicBezTo>
                  <a:pt x="563" y="1"/>
                  <a:pt x="561" y="2"/>
                  <a:pt x="559" y="2"/>
                </a:cubicBezTo>
                <a:cubicBezTo>
                  <a:pt x="557" y="2"/>
                  <a:pt x="554" y="3"/>
                  <a:pt x="555" y="4"/>
                </a:cubicBezTo>
                <a:cubicBezTo>
                  <a:pt x="557" y="6"/>
                  <a:pt x="552" y="7"/>
                  <a:pt x="552" y="6"/>
                </a:cubicBezTo>
                <a:cubicBezTo>
                  <a:pt x="552" y="4"/>
                  <a:pt x="547" y="3"/>
                  <a:pt x="546" y="4"/>
                </a:cubicBezTo>
                <a:cubicBezTo>
                  <a:pt x="545" y="5"/>
                  <a:pt x="542" y="5"/>
                  <a:pt x="540" y="4"/>
                </a:cubicBezTo>
                <a:cubicBezTo>
                  <a:pt x="537" y="4"/>
                  <a:pt x="535" y="3"/>
                  <a:pt x="534" y="4"/>
                </a:cubicBezTo>
                <a:cubicBezTo>
                  <a:pt x="533" y="6"/>
                  <a:pt x="523" y="5"/>
                  <a:pt x="520" y="6"/>
                </a:cubicBezTo>
                <a:cubicBezTo>
                  <a:pt x="517" y="6"/>
                  <a:pt x="524" y="9"/>
                  <a:pt x="524" y="10"/>
                </a:cubicBezTo>
                <a:cubicBezTo>
                  <a:pt x="524" y="11"/>
                  <a:pt x="515" y="10"/>
                  <a:pt x="517" y="12"/>
                </a:cubicBezTo>
                <a:cubicBezTo>
                  <a:pt x="519" y="14"/>
                  <a:pt x="525" y="16"/>
                  <a:pt x="528" y="19"/>
                </a:cubicBezTo>
                <a:cubicBezTo>
                  <a:pt x="530" y="22"/>
                  <a:pt x="525" y="20"/>
                  <a:pt x="522" y="18"/>
                </a:cubicBezTo>
                <a:cubicBezTo>
                  <a:pt x="519" y="16"/>
                  <a:pt x="515" y="16"/>
                  <a:pt x="513" y="14"/>
                </a:cubicBezTo>
                <a:cubicBezTo>
                  <a:pt x="511" y="12"/>
                  <a:pt x="503" y="11"/>
                  <a:pt x="501" y="12"/>
                </a:cubicBezTo>
                <a:cubicBezTo>
                  <a:pt x="499" y="13"/>
                  <a:pt x="506" y="16"/>
                  <a:pt x="506" y="18"/>
                </a:cubicBezTo>
                <a:cubicBezTo>
                  <a:pt x="506" y="19"/>
                  <a:pt x="505" y="18"/>
                  <a:pt x="503" y="18"/>
                </a:cubicBezTo>
                <a:cubicBezTo>
                  <a:pt x="502" y="18"/>
                  <a:pt x="501" y="18"/>
                  <a:pt x="500" y="18"/>
                </a:cubicBezTo>
                <a:cubicBezTo>
                  <a:pt x="500" y="19"/>
                  <a:pt x="495" y="14"/>
                  <a:pt x="493" y="14"/>
                </a:cubicBezTo>
                <a:cubicBezTo>
                  <a:pt x="490" y="14"/>
                  <a:pt x="492" y="16"/>
                  <a:pt x="492" y="19"/>
                </a:cubicBezTo>
                <a:cubicBezTo>
                  <a:pt x="492" y="22"/>
                  <a:pt x="487" y="24"/>
                  <a:pt x="489" y="22"/>
                </a:cubicBezTo>
                <a:cubicBezTo>
                  <a:pt x="490" y="20"/>
                  <a:pt x="489" y="14"/>
                  <a:pt x="486" y="13"/>
                </a:cubicBezTo>
                <a:cubicBezTo>
                  <a:pt x="485" y="13"/>
                  <a:pt x="482" y="13"/>
                  <a:pt x="479" y="14"/>
                </a:cubicBezTo>
                <a:cubicBezTo>
                  <a:pt x="477" y="15"/>
                  <a:pt x="475" y="15"/>
                  <a:pt x="474" y="15"/>
                </a:cubicBezTo>
                <a:cubicBezTo>
                  <a:pt x="470" y="15"/>
                  <a:pt x="465" y="16"/>
                  <a:pt x="468" y="18"/>
                </a:cubicBezTo>
                <a:cubicBezTo>
                  <a:pt x="471" y="20"/>
                  <a:pt x="468" y="21"/>
                  <a:pt x="466" y="19"/>
                </a:cubicBezTo>
                <a:cubicBezTo>
                  <a:pt x="463" y="17"/>
                  <a:pt x="454" y="19"/>
                  <a:pt x="456" y="20"/>
                </a:cubicBezTo>
                <a:cubicBezTo>
                  <a:pt x="458" y="21"/>
                  <a:pt x="458" y="25"/>
                  <a:pt x="457" y="27"/>
                </a:cubicBezTo>
                <a:cubicBezTo>
                  <a:pt x="457" y="27"/>
                  <a:pt x="455" y="27"/>
                  <a:pt x="453" y="26"/>
                </a:cubicBezTo>
                <a:cubicBezTo>
                  <a:pt x="452" y="26"/>
                  <a:pt x="451" y="25"/>
                  <a:pt x="449" y="25"/>
                </a:cubicBezTo>
                <a:cubicBezTo>
                  <a:pt x="446" y="26"/>
                  <a:pt x="429" y="34"/>
                  <a:pt x="430" y="36"/>
                </a:cubicBezTo>
                <a:cubicBezTo>
                  <a:pt x="431" y="37"/>
                  <a:pt x="433" y="37"/>
                  <a:pt x="436" y="37"/>
                </a:cubicBezTo>
                <a:cubicBezTo>
                  <a:pt x="437" y="37"/>
                  <a:pt x="439" y="37"/>
                  <a:pt x="440" y="37"/>
                </a:cubicBezTo>
                <a:cubicBezTo>
                  <a:pt x="443" y="39"/>
                  <a:pt x="440" y="43"/>
                  <a:pt x="437" y="45"/>
                </a:cubicBezTo>
                <a:cubicBezTo>
                  <a:pt x="434" y="47"/>
                  <a:pt x="424" y="45"/>
                  <a:pt x="424" y="48"/>
                </a:cubicBezTo>
                <a:cubicBezTo>
                  <a:pt x="423" y="50"/>
                  <a:pt x="407" y="50"/>
                  <a:pt x="407" y="54"/>
                </a:cubicBezTo>
                <a:cubicBezTo>
                  <a:pt x="407" y="55"/>
                  <a:pt x="408" y="57"/>
                  <a:pt x="410" y="57"/>
                </a:cubicBezTo>
                <a:cubicBezTo>
                  <a:pt x="412" y="57"/>
                  <a:pt x="415" y="57"/>
                  <a:pt x="417" y="59"/>
                </a:cubicBezTo>
                <a:cubicBezTo>
                  <a:pt x="419" y="61"/>
                  <a:pt x="425" y="61"/>
                  <a:pt x="428" y="60"/>
                </a:cubicBezTo>
                <a:cubicBezTo>
                  <a:pt x="432" y="58"/>
                  <a:pt x="435" y="60"/>
                  <a:pt x="435" y="62"/>
                </a:cubicBezTo>
                <a:cubicBezTo>
                  <a:pt x="435" y="64"/>
                  <a:pt x="433" y="63"/>
                  <a:pt x="430" y="63"/>
                </a:cubicBezTo>
                <a:cubicBezTo>
                  <a:pt x="427" y="63"/>
                  <a:pt x="425" y="62"/>
                  <a:pt x="424" y="63"/>
                </a:cubicBezTo>
                <a:cubicBezTo>
                  <a:pt x="421" y="65"/>
                  <a:pt x="413" y="63"/>
                  <a:pt x="413" y="65"/>
                </a:cubicBezTo>
                <a:cubicBezTo>
                  <a:pt x="414" y="67"/>
                  <a:pt x="418" y="67"/>
                  <a:pt x="421" y="67"/>
                </a:cubicBezTo>
                <a:cubicBezTo>
                  <a:pt x="424" y="68"/>
                  <a:pt x="421" y="69"/>
                  <a:pt x="421" y="71"/>
                </a:cubicBezTo>
                <a:cubicBezTo>
                  <a:pt x="421" y="72"/>
                  <a:pt x="423" y="72"/>
                  <a:pt x="426" y="73"/>
                </a:cubicBezTo>
                <a:cubicBezTo>
                  <a:pt x="429" y="75"/>
                  <a:pt x="435" y="76"/>
                  <a:pt x="433" y="74"/>
                </a:cubicBezTo>
                <a:cubicBezTo>
                  <a:pt x="431" y="72"/>
                  <a:pt x="436" y="72"/>
                  <a:pt x="437" y="74"/>
                </a:cubicBezTo>
                <a:cubicBezTo>
                  <a:pt x="438" y="74"/>
                  <a:pt x="439" y="74"/>
                  <a:pt x="440" y="73"/>
                </a:cubicBezTo>
                <a:cubicBezTo>
                  <a:pt x="441" y="73"/>
                  <a:pt x="442" y="72"/>
                  <a:pt x="443" y="73"/>
                </a:cubicBezTo>
                <a:cubicBezTo>
                  <a:pt x="444" y="73"/>
                  <a:pt x="445" y="72"/>
                  <a:pt x="445" y="72"/>
                </a:cubicBezTo>
                <a:cubicBezTo>
                  <a:pt x="446" y="71"/>
                  <a:pt x="447" y="71"/>
                  <a:pt x="448" y="72"/>
                </a:cubicBezTo>
                <a:cubicBezTo>
                  <a:pt x="450" y="73"/>
                  <a:pt x="459" y="74"/>
                  <a:pt x="462" y="75"/>
                </a:cubicBezTo>
                <a:cubicBezTo>
                  <a:pt x="465" y="77"/>
                  <a:pt x="469" y="77"/>
                  <a:pt x="469" y="80"/>
                </a:cubicBezTo>
                <a:cubicBezTo>
                  <a:pt x="468" y="82"/>
                  <a:pt x="471" y="84"/>
                  <a:pt x="474" y="85"/>
                </a:cubicBezTo>
                <a:cubicBezTo>
                  <a:pt x="478" y="87"/>
                  <a:pt x="478" y="90"/>
                  <a:pt x="478" y="92"/>
                </a:cubicBezTo>
                <a:cubicBezTo>
                  <a:pt x="478" y="94"/>
                  <a:pt x="482" y="96"/>
                  <a:pt x="481" y="97"/>
                </a:cubicBezTo>
                <a:cubicBezTo>
                  <a:pt x="481" y="98"/>
                  <a:pt x="481" y="99"/>
                  <a:pt x="483" y="101"/>
                </a:cubicBezTo>
                <a:cubicBezTo>
                  <a:pt x="486" y="103"/>
                  <a:pt x="480" y="105"/>
                  <a:pt x="481" y="106"/>
                </a:cubicBezTo>
                <a:cubicBezTo>
                  <a:pt x="483" y="108"/>
                  <a:pt x="479" y="112"/>
                  <a:pt x="483" y="112"/>
                </a:cubicBezTo>
                <a:cubicBezTo>
                  <a:pt x="487" y="113"/>
                  <a:pt x="487" y="109"/>
                  <a:pt x="490" y="109"/>
                </a:cubicBezTo>
                <a:cubicBezTo>
                  <a:pt x="493" y="109"/>
                  <a:pt x="490" y="112"/>
                  <a:pt x="491" y="114"/>
                </a:cubicBezTo>
                <a:cubicBezTo>
                  <a:pt x="493" y="115"/>
                  <a:pt x="496" y="115"/>
                  <a:pt x="499" y="118"/>
                </a:cubicBezTo>
                <a:cubicBezTo>
                  <a:pt x="503" y="120"/>
                  <a:pt x="501" y="122"/>
                  <a:pt x="498" y="119"/>
                </a:cubicBezTo>
                <a:cubicBezTo>
                  <a:pt x="495" y="117"/>
                  <a:pt x="486" y="118"/>
                  <a:pt x="486" y="118"/>
                </a:cubicBezTo>
                <a:cubicBezTo>
                  <a:pt x="486" y="119"/>
                  <a:pt x="496" y="125"/>
                  <a:pt x="498" y="124"/>
                </a:cubicBezTo>
                <a:cubicBezTo>
                  <a:pt x="500" y="123"/>
                  <a:pt x="503" y="127"/>
                  <a:pt x="502" y="128"/>
                </a:cubicBezTo>
                <a:cubicBezTo>
                  <a:pt x="500" y="129"/>
                  <a:pt x="501" y="133"/>
                  <a:pt x="501" y="134"/>
                </a:cubicBezTo>
                <a:cubicBezTo>
                  <a:pt x="500" y="135"/>
                  <a:pt x="499" y="135"/>
                  <a:pt x="498" y="135"/>
                </a:cubicBezTo>
                <a:cubicBezTo>
                  <a:pt x="497" y="134"/>
                  <a:pt x="496" y="134"/>
                  <a:pt x="495" y="134"/>
                </a:cubicBezTo>
                <a:cubicBezTo>
                  <a:pt x="493" y="135"/>
                  <a:pt x="492" y="135"/>
                  <a:pt x="492" y="137"/>
                </a:cubicBezTo>
                <a:cubicBezTo>
                  <a:pt x="492" y="139"/>
                  <a:pt x="489" y="141"/>
                  <a:pt x="488" y="144"/>
                </a:cubicBezTo>
                <a:cubicBezTo>
                  <a:pt x="488" y="146"/>
                  <a:pt x="491" y="146"/>
                  <a:pt x="492" y="147"/>
                </a:cubicBezTo>
                <a:cubicBezTo>
                  <a:pt x="494" y="148"/>
                  <a:pt x="489" y="149"/>
                  <a:pt x="489" y="151"/>
                </a:cubicBezTo>
                <a:cubicBezTo>
                  <a:pt x="489" y="153"/>
                  <a:pt x="493" y="156"/>
                  <a:pt x="495" y="157"/>
                </a:cubicBezTo>
                <a:cubicBezTo>
                  <a:pt x="497" y="158"/>
                  <a:pt x="495" y="162"/>
                  <a:pt x="496" y="164"/>
                </a:cubicBezTo>
                <a:cubicBezTo>
                  <a:pt x="496" y="165"/>
                  <a:pt x="497" y="165"/>
                  <a:pt x="497" y="165"/>
                </a:cubicBezTo>
                <a:cubicBezTo>
                  <a:pt x="498" y="165"/>
                  <a:pt x="499" y="165"/>
                  <a:pt x="498" y="167"/>
                </a:cubicBezTo>
                <a:cubicBezTo>
                  <a:pt x="498" y="169"/>
                  <a:pt x="500" y="169"/>
                  <a:pt x="501" y="171"/>
                </a:cubicBezTo>
                <a:cubicBezTo>
                  <a:pt x="501" y="173"/>
                  <a:pt x="505" y="172"/>
                  <a:pt x="504" y="175"/>
                </a:cubicBezTo>
                <a:cubicBezTo>
                  <a:pt x="503" y="177"/>
                  <a:pt x="505" y="179"/>
                  <a:pt x="506" y="180"/>
                </a:cubicBezTo>
                <a:cubicBezTo>
                  <a:pt x="507" y="181"/>
                  <a:pt x="510" y="183"/>
                  <a:pt x="511" y="185"/>
                </a:cubicBezTo>
                <a:cubicBezTo>
                  <a:pt x="511" y="186"/>
                  <a:pt x="513" y="189"/>
                  <a:pt x="515" y="188"/>
                </a:cubicBezTo>
                <a:cubicBezTo>
                  <a:pt x="517" y="188"/>
                  <a:pt x="517" y="188"/>
                  <a:pt x="518" y="188"/>
                </a:cubicBezTo>
                <a:cubicBezTo>
                  <a:pt x="518" y="189"/>
                  <a:pt x="519" y="189"/>
                  <a:pt x="519" y="189"/>
                </a:cubicBezTo>
                <a:cubicBezTo>
                  <a:pt x="521" y="189"/>
                  <a:pt x="524" y="190"/>
                  <a:pt x="524" y="191"/>
                </a:cubicBezTo>
                <a:cubicBezTo>
                  <a:pt x="525" y="193"/>
                  <a:pt x="530" y="194"/>
                  <a:pt x="532" y="194"/>
                </a:cubicBezTo>
                <a:cubicBezTo>
                  <a:pt x="533" y="194"/>
                  <a:pt x="534" y="192"/>
                  <a:pt x="535" y="191"/>
                </a:cubicBezTo>
                <a:cubicBezTo>
                  <a:pt x="536" y="190"/>
                  <a:pt x="536" y="185"/>
                  <a:pt x="537" y="184"/>
                </a:cubicBezTo>
                <a:cubicBezTo>
                  <a:pt x="538" y="184"/>
                  <a:pt x="538" y="178"/>
                  <a:pt x="537" y="178"/>
                </a:cubicBezTo>
                <a:cubicBezTo>
                  <a:pt x="536" y="177"/>
                  <a:pt x="536" y="175"/>
                  <a:pt x="539" y="175"/>
                </a:cubicBezTo>
                <a:cubicBezTo>
                  <a:pt x="542" y="176"/>
                  <a:pt x="541" y="173"/>
                  <a:pt x="542" y="173"/>
                </a:cubicBezTo>
                <a:cubicBezTo>
                  <a:pt x="544" y="172"/>
                  <a:pt x="543" y="170"/>
                  <a:pt x="544" y="169"/>
                </a:cubicBezTo>
                <a:cubicBezTo>
                  <a:pt x="545" y="169"/>
                  <a:pt x="545" y="167"/>
                  <a:pt x="544" y="166"/>
                </a:cubicBezTo>
                <a:cubicBezTo>
                  <a:pt x="543" y="165"/>
                  <a:pt x="544" y="165"/>
                  <a:pt x="546" y="164"/>
                </a:cubicBezTo>
                <a:cubicBezTo>
                  <a:pt x="547" y="164"/>
                  <a:pt x="547" y="162"/>
                  <a:pt x="545" y="161"/>
                </a:cubicBezTo>
                <a:cubicBezTo>
                  <a:pt x="543" y="160"/>
                  <a:pt x="543" y="158"/>
                  <a:pt x="545" y="160"/>
                </a:cubicBezTo>
                <a:cubicBezTo>
                  <a:pt x="547" y="161"/>
                  <a:pt x="549" y="160"/>
                  <a:pt x="548" y="158"/>
                </a:cubicBezTo>
                <a:cubicBezTo>
                  <a:pt x="547" y="157"/>
                  <a:pt x="549" y="156"/>
                  <a:pt x="552" y="156"/>
                </a:cubicBezTo>
                <a:cubicBezTo>
                  <a:pt x="554" y="156"/>
                  <a:pt x="556" y="154"/>
                  <a:pt x="555" y="152"/>
                </a:cubicBezTo>
                <a:cubicBezTo>
                  <a:pt x="555" y="150"/>
                  <a:pt x="558" y="150"/>
                  <a:pt x="558" y="152"/>
                </a:cubicBezTo>
                <a:cubicBezTo>
                  <a:pt x="557" y="154"/>
                  <a:pt x="557" y="156"/>
                  <a:pt x="558" y="154"/>
                </a:cubicBezTo>
                <a:cubicBezTo>
                  <a:pt x="560" y="153"/>
                  <a:pt x="562" y="154"/>
                  <a:pt x="566" y="153"/>
                </a:cubicBezTo>
                <a:cubicBezTo>
                  <a:pt x="571" y="152"/>
                  <a:pt x="575" y="148"/>
                  <a:pt x="576" y="145"/>
                </a:cubicBezTo>
                <a:cubicBezTo>
                  <a:pt x="577" y="141"/>
                  <a:pt x="582" y="142"/>
                  <a:pt x="581" y="139"/>
                </a:cubicBezTo>
                <a:cubicBezTo>
                  <a:pt x="580" y="137"/>
                  <a:pt x="582" y="136"/>
                  <a:pt x="585" y="138"/>
                </a:cubicBezTo>
                <a:cubicBezTo>
                  <a:pt x="588" y="139"/>
                  <a:pt x="586" y="137"/>
                  <a:pt x="589" y="137"/>
                </a:cubicBezTo>
                <a:cubicBezTo>
                  <a:pt x="593" y="137"/>
                  <a:pt x="592" y="135"/>
                  <a:pt x="595" y="135"/>
                </a:cubicBezTo>
                <a:cubicBezTo>
                  <a:pt x="599" y="135"/>
                  <a:pt x="608" y="134"/>
                  <a:pt x="611" y="131"/>
                </a:cubicBezTo>
                <a:cubicBezTo>
                  <a:pt x="614" y="129"/>
                  <a:pt x="620" y="127"/>
                  <a:pt x="623" y="125"/>
                </a:cubicBezTo>
                <a:cubicBezTo>
                  <a:pt x="625" y="123"/>
                  <a:pt x="626" y="122"/>
                  <a:pt x="624" y="123"/>
                </a:cubicBezTo>
                <a:moveTo>
                  <a:pt x="496" y="127"/>
                </a:moveTo>
                <a:cubicBezTo>
                  <a:pt x="496" y="125"/>
                  <a:pt x="494" y="127"/>
                  <a:pt x="493" y="124"/>
                </a:cubicBezTo>
                <a:cubicBezTo>
                  <a:pt x="492" y="122"/>
                  <a:pt x="485" y="121"/>
                  <a:pt x="485" y="123"/>
                </a:cubicBezTo>
                <a:cubicBezTo>
                  <a:pt x="484" y="124"/>
                  <a:pt x="482" y="125"/>
                  <a:pt x="484" y="126"/>
                </a:cubicBezTo>
                <a:cubicBezTo>
                  <a:pt x="486" y="128"/>
                  <a:pt x="487" y="127"/>
                  <a:pt x="489" y="129"/>
                </a:cubicBezTo>
                <a:cubicBezTo>
                  <a:pt x="491" y="131"/>
                  <a:pt x="496" y="129"/>
                  <a:pt x="496" y="127"/>
                </a:cubicBezTo>
                <a:moveTo>
                  <a:pt x="733" y="308"/>
                </a:moveTo>
                <a:cubicBezTo>
                  <a:pt x="733" y="306"/>
                  <a:pt x="728" y="308"/>
                  <a:pt x="729" y="309"/>
                </a:cubicBezTo>
                <a:cubicBezTo>
                  <a:pt x="731" y="310"/>
                  <a:pt x="733" y="310"/>
                  <a:pt x="733" y="308"/>
                </a:cubicBezTo>
                <a:moveTo>
                  <a:pt x="758" y="299"/>
                </a:moveTo>
                <a:cubicBezTo>
                  <a:pt x="760" y="299"/>
                  <a:pt x="760" y="291"/>
                  <a:pt x="759" y="291"/>
                </a:cubicBezTo>
                <a:cubicBezTo>
                  <a:pt x="758" y="291"/>
                  <a:pt x="758" y="292"/>
                  <a:pt x="756" y="293"/>
                </a:cubicBezTo>
                <a:cubicBezTo>
                  <a:pt x="755" y="294"/>
                  <a:pt x="756" y="299"/>
                  <a:pt x="758" y="299"/>
                </a:cubicBezTo>
                <a:moveTo>
                  <a:pt x="754" y="302"/>
                </a:moveTo>
                <a:cubicBezTo>
                  <a:pt x="753" y="303"/>
                  <a:pt x="756" y="305"/>
                  <a:pt x="755" y="308"/>
                </a:cubicBezTo>
                <a:cubicBezTo>
                  <a:pt x="755" y="310"/>
                  <a:pt x="756" y="313"/>
                  <a:pt x="757" y="312"/>
                </a:cubicBezTo>
                <a:cubicBezTo>
                  <a:pt x="758" y="310"/>
                  <a:pt x="759" y="311"/>
                  <a:pt x="760" y="310"/>
                </a:cubicBezTo>
                <a:cubicBezTo>
                  <a:pt x="761" y="309"/>
                  <a:pt x="760" y="305"/>
                  <a:pt x="761" y="303"/>
                </a:cubicBezTo>
                <a:cubicBezTo>
                  <a:pt x="761" y="301"/>
                  <a:pt x="758" y="300"/>
                  <a:pt x="757" y="301"/>
                </a:cubicBezTo>
                <a:cubicBezTo>
                  <a:pt x="756" y="302"/>
                  <a:pt x="755" y="302"/>
                  <a:pt x="755" y="302"/>
                </a:cubicBezTo>
                <a:cubicBezTo>
                  <a:pt x="754" y="302"/>
                  <a:pt x="754" y="302"/>
                  <a:pt x="754" y="302"/>
                </a:cubicBezTo>
                <a:moveTo>
                  <a:pt x="781" y="316"/>
                </a:moveTo>
                <a:cubicBezTo>
                  <a:pt x="778" y="316"/>
                  <a:pt x="777" y="316"/>
                  <a:pt x="776" y="316"/>
                </a:cubicBezTo>
                <a:cubicBezTo>
                  <a:pt x="774" y="315"/>
                  <a:pt x="772" y="316"/>
                  <a:pt x="772" y="317"/>
                </a:cubicBezTo>
                <a:cubicBezTo>
                  <a:pt x="773" y="318"/>
                  <a:pt x="774" y="319"/>
                  <a:pt x="777" y="320"/>
                </a:cubicBezTo>
                <a:cubicBezTo>
                  <a:pt x="780" y="321"/>
                  <a:pt x="780" y="323"/>
                  <a:pt x="781" y="323"/>
                </a:cubicBezTo>
                <a:cubicBezTo>
                  <a:pt x="783" y="323"/>
                  <a:pt x="783" y="322"/>
                  <a:pt x="783" y="320"/>
                </a:cubicBezTo>
                <a:cubicBezTo>
                  <a:pt x="782" y="318"/>
                  <a:pt x="784" y="316"/>
                  <a:pt x="784" y="316"/>
                </a:cubicBezTo>
                <a:cubicBezTo>
                  <a:pt x="785" y="316"/>
                  <a:pt x="784" y="315"/>
                  <a:pt x="781" y="316"/>
                </a:cubicBezTo>
                <a:moveTo>
                  <a:pt x="829" y="329"/>
                </a:moveTo>
                <a:cubicBezTo>
                  <a:pt x="829" y="329"/>
                  <a:pt x="828" y="329"/>
                  <a:pt x="828" y="329"/>
                </a:cubicBezTo>
                <a:cubicBezTo>
                  <a:pt x="827" y="329"/>
                  <a:pt x="827" y="329"/>
                  <a:pt x="826" y="329"/>
                </a:cubicBezTo>
                <a:cubicBezTo>
                  <a:pt x="826" y="329"/>
                  <a:pt x="825" y="329"/>
                  <a:pt x="823" y="329"/>
                </a:cubicBezTo>
                <a:cubicBezTo>
                  <a:pt x="822" y="329"/>
                  <a:pt x="820" y="329"/>
                  <a:pt x="819" y="328"/>
                </a:cubicBezTo>
                <a:cubicBezTo>
                  <a:pt x="818" y="327"/>
                  <a:pt x="816" y="329"/>
                  <a:pt x="817" y="329"/>
                </a:cubicBezTo>
                <a:cubicBezTo>
                  <a:pt x="818" y="330"/>
                  <a:pt x="821" y="331"/>
                  <a:pt x="823" y="331"/>
                </a:cubicBezTo>
                <a:cubicBezTo>
                  <a:pt x="825" y="331"/>
                  <a:pt x="829" y="330"/>
                  <a:pt x="829" y="329"/>
                </a:cubicBezTo>
                <a:moveTo>
                  <a:pt x="861" y="331"/>
                </a:moveTo>
                <a:cubicBezTo>
                  <a:pt x="860" y="330"/>
                  <a:pt x="861" y="329"/>
                  <a:pt x="863" y="328"/>
                </a:cubicBezTo>
                <a:cubicBezTo>
                  <a:pt x="864" y="327"/>
                  <a:pt x="864" y="326"/>
                  <a:pt x="863" y="327"/>
                </a:cubicBezTo>
                <a:cubicBezTo>
                  <a:pt x="862" y="328"/>
                  <a:pt x="860" y="329"/>
                  <a:pt x="857" y="329"/>
                </a:cubicBezTo>
                <a:cubicBezTo>
                  <a:pt x="854" y="329"/>
                  <a:pt x="853" y="331"/>
                  <a:pt x="855" y="332"/>
                </a:cubicBezTo>
                <a:cubicBezTo>
                  <a:pt x="857" y="333"/>
                  <a:pt x="861" y="331"/>
                  <a:pt x="861" y="331"/>
                </a:cubicBezTo>
                <a:moveTo>
                  <a:pt x="654" y="165"/>
                </a:moveTo>
                <a:cubicBezTo>
                  <a:pt x="656" y="165"/>
                  <a:pt x="656" y="163"/>
                  <a:pt x="657" y="163"/>
                </a:cubicBezTo>
                <a:cubicBezTo>
                  <a:pt x="658" y="163"/>
                  <a:pt x="660" y="161"/>
                  <a:pt x="661" y="160"/>
                </a:cubicBezTo>
                <a:cubicBezTo>
                  <a:pt x="661" y="158"/>
                  <a:pt x="660" y="156"/>
                  <a:pt x="658" y="156"/>
                </a:cubicBezTo>
                <a:cubicBezTo>
                  <a:pt x="657" y="156"/>
                  <a:pt x="656" y="155"/>
                  <a:pt x="656" y="154"/>
                </a:cubicBezTo>
                <a:cubicBezTo>
                  <a:pt x="656" y="153"/>
                  <a:pt x="655" y="152"/>
                  <a:pt x="655" y="151"/>
                </a:cubicBezTo>
                <a:cubicBezTo>
                  <a:pt x="655" y="151"/>
                  <a:pt x="653" y="151"/>
                  <a:pt x="652" y="152"/>
                </a:cubicBezTo>
                <a:cubicBezTo>
                  <a:pt x="652" y="152"/>
                  <a:pt x="651" y="151"/>
                  <a:pt x="650" y="151"/>
                </a:cubicBezTo>
                <a:cubicBezTo>
                  <a:pt x="650" y="150"/>
                  <a:pt x="649" y="149"/>
                  <a:pt x="648" y="150"/>
                </a:cubicBezTo>
                <a:cubicBezTo>
                  <a:pt x="647" y="150"/>
                  <a:pt x="648" y="151"/>
                  <a:pt x="648" y="152"/>
                </a:cubicBezTo>
                <a:cubicBezTo>
                  <a:pt x="648" y="153"/>
                  <a:pt x="647" y="152"/>
                  <a:pt x="647" y="152"/>
                </a:cubicBezTo>
                <a:cubicBezTo>
                  <a:pt x="646" y="152"/>
                  <a:pt x="645" y="152"/>
                  <a:pt x="645" y="152"/>
                </a:cubicBezTo>
                <a:cubicBezTo>
                  <a:pt x="645" y="153"/>
                  <a:pt x="644" y="153"/>
                  <a:pt x="644" y="152"/>
                </a:cubicBezTo>
                <a:cubicBezTo>
                  <a:pt x="643" y="152"/>
                  <a:pt x="641" y="152"/>
                  <a:pt x="641" y="153"/>
                </a:cubicBezTo>
                <a:cubicBezTo>
                  <a:pt x="641" y="154"/>
                  <a:pt x="640" y="153"/>
                  <a:pt x="639" y="152"/>
                </a:cubicBezTo>
                <a:cubicBezTo>
                  <a:pt x="638" y="151"/>
                  <a:pt x="636" y="153"/>
                  <a:pt x="636" y="154"/>
                </a:cubicBezTo>
                <a:cubicBezTo>
                  <a:pt x="636" y="155"/>
                  <a:pt x="636" y="155"/>
                  <a:pt x="634" y="153"/>
                </a:cubicBezTo>
                <a:cubicBezTo>
                  <a:pt x="633" y="151"/>
                  <a:pt x="632" y="153"/>
                  <a:pt x="633" y="154"/>
                </a:cubicBezTo>
                <a:cubicBezTo>
                  <a:pt x="633" y="156"/>
                  <a:pt x="633" y="157"/>
                  <a:pt x="632" y="156"/>
                </a:cubicBezTo>
                <a:cubicBezTo>
                  <a:pt x="631" y="156"/>
                  <a:pt x="630" y="157"/>
                  <a:pt x="629" y="158"/>
                </a:cubicBezTo>
                <a:cubicBezTo>
                  <a:pt x="629" y="159"/>
                  <a:pt x="627" y="155"/>
                  <a:pt x="628" y="154"/>
                </a:cubicBezTo>
                <a:cubicBezTo>
                  <a:pt x="630" y="153"/>
                  <a:pt x="623" y="150"/>
                  <a:pt x="622" y="150"/>
                </a:cubicBezTo>
                <a:cubicBezTo>
                  <a:pt x="620" y="150"/>
                  <a:pt x="621" y="151"/>
                  <a:pt x="622" y="152"/>
                </a:cubicBezTo>
                <a:cubicBezTo>
                  <a:pt x="623" y="153"/>
                  <a:pt x="621" y="153"/>
                  <a:pt x="621" y="152"/>
                </a:cubicBezTo>
                <a:cubicBezTo>
                  <a:pt x="620" y="151"/>
                  <a:pt x="619" y="152"/>
                  <a:pt x="618" y="153"/>
                </a:cubicBezTo>
                <a:cubicBezTo>
                  <a:pt x="617" y="155"/>
                  <a:pt x="616" y="155"/>
                  <a:pt x="616" y="156"/>
                </a:cubicBezTo>
                <a:cubicBezTo>
                  <a:pt x="616" y="157"/>
                  <a:pt x="618" y="158"/>
                  <a:pt x="620" y="157"/>
                </a:cubicBezTo>
                <a:cubicBezTo>
                  <a:pt x="622" y="156"/>
                  <a:pt x="624" y="156"/>
                  <a:pt x="625" y="157"/>
                </a:cubicBezTo>
                <a:cubicBezTo>
                  <a:pt x="626" y="158"/>
                  <a:pt x="623" y="158"/>
                  <a:pt x="624" y="159"/>
                </a:cubicBezTo>
                <a:cubicBezTo>
                  <a:pt x="625" y="160"/>
                  <a:pt x="624" y="161"/>
                  <a:pt x="622" y="160"/>
                </a:cubicBezTo>
                <a:cubicBezTo>
                  <a:pt x="620" y="160"/>
                  <a:pt x="617" y="161"/>
                  <a:pt x="617" y="162"/>
                </a:cubicBezTo>
                <a:cubicBezTo>
                  <a:pt x="617" y="162"/>
                  <a:pt x="619" y="162"/>
                  <a:pt x="620" y="162"/>
                </a:cubicBezTo>
                <a:cubicBezTo>
                  <a:pt x="622" y="162"/>
                  <a:pt x="623" y="161"/>
                  <a:pt x="623" y="162"/>
                </a:cubicBezTo>
                <a:cubicBezTo>
                  <a:pt x="623" y="163"/>
                  <a:pt x="623" y="164"/>
                  <a:pt x="625" y="163"/>
                </a:cubicBezTo>
                <a:cubicBezTo>
                  <a:pt x="626" y="163"/>
                  <a:pt x="625" y="165"/>
                  <a:pt x="626" y="165"/>
                </a:cubicBezTo>
                <a:cubicBezTo>
                  <a:pt x="627" y="165"/>
                  <a:pt x="627" y="167"/>
                  <a:pt x="625" y="167"/>
                </a:cubicBezTo>
                <a:cubicBezTo>
                  <a:pt x="623" y="167"/>
                  <a:pt x="622" y="167"/>
                  <a:pt x="622" y="168"/>
                </a:cubicBezTo>
                <a:cubicBezTo>
                  <a:pt x="624" y="169"/>
                  <a:pt x="626" y="169"/>
                  <a:pt x="628" y="168"/>
                </a:cubicBezTo>
                <a:cubicBezTo>
                  <a:pt x="630" y="168"/>
                  <a:pt x="633" y="170"/>
                  <a:pt x="636" y="171"/>
                </a:cubicBezTo>
                <a:cubicBezTo>
                  <a:pt x="638" y="172"/>
                  <a:pt x="642" y="171"/>
                  <a:pt x="643" y="169"/>
                </a:cubicBezTo>
                <a:cubicBezTo>
                  <a:pt x="643" y="168"/>
                  <a:pt x="647" y="169"/>
                  <a:pt x="648" y="168"/>
                </a:cubicBezTo>
                <a:cubicBezTo>
                  <a:pt x="650" y="167"/>
                  <a:pt x="651" y="166"/>
                  <a:pt x="654" y="165"/>
                </a:cubicBezTo>
                <a:moveTo>
                  <a:pt x="679" y="245"/>
                </a:moveTo>
                <a:cubicBezTo>
                  <a:pt x="680" y="245"/>
                  <a:pt x="684" y="244"/>
                  <a:pt x="686" y="242"/>
                </a:cubicBezTo>
                <a:cubicBezTo>
                  <a:pt x="687" y="241"/>
                  <a:pt x="688" y="241"/>
                  <a:pt x="689" y="241"/>
                </a:cubicBezTo>
                <a:cubicBezTo>
                  <a:pt x="690" y="241"/>
                  <a:pt x="691" y="241"/>
                  <a:pt x="691" y="241"/>
                </a:cubicBezTo>
                <a:cubicBezTo>
                  <a:pt x="693" y="240"/>
                  <a:pt x="692" y="232"/>
                  <a:pt x="691" y="231"/>
                </a:cubicBezTo>
                <a:cubicBezTo>
                  <a:pt x="691" y="229"/>
                  <a:pt x="693" y="229"/>
                  <a:pt x="695" y="228"/>
                </a:cubicBezTo>
                <a:cubicBezTo>
                  <a:pt x="696" y="227"/>
                  <a:pt x="694" y="225"/>
                  <a:pt x="692" y="223"/>
                </a:cubicBezTo>
                <a:cubicBezTo>
                  <a:pt x="691" y="222"/>
                  <a:pt x="690" y="223"/>
                  <a:pt x="689" y="224"/>
                </a:cubicBezTo>
                <a:cubicBezTo>
                  <a:pt x="688" y="224"/>
                  <a:pt x="687" y="224"/>
                  <a:pt x="686" y="224"/>
                </a:cubicBezTo>
                <a:cubicBezTo>
                  <a:pt x="685" y="223"/>
                  <a:pt x="682" y="223"/>
                  <a:pt x="682" y="225"/>
                </a:cubicBezTo>
                <a:cubicBezTo>
                  <a:pt x="682" y="227"/>
                  <a:pt x="684" y="226"/>
                  <a:pt x="684" y="227"/>
                </a:cubicBezTo>
                <a:cubicBezTo>
                  <a:pt x="684" y="228"/>
                  <a:pt x="682" y="228"/>
                  <a:pt x="681" y="229"/>
                </a:cubicBezTo>
                <a:cubicBezTo>
                  <a:pt x="680" y="229"/>
                  <a:pt x="679" y="229"/>
                  <a:pt x="678" y="229"/>
                </a:cubicBezTo>
                <a:cubicBezTo>
                  <a:pt x="678" y="229"/>
                  <a:pt x="677" y="228"/>
                  <a:pt x="676" y="229"/>
                </a:cubicBezTo>
                <a:cubicBezTo>
                  <a:pt x="675" y="230"/>
                  <a:pt x="678" y="230"/>
                  <a:pt x="677" y="232"/>
                </a:cubicBezTo>
                <a:cubicBezTo>
                  <a:pt x="676" y="234"/>
                  <a:pt x="677" y="234"/>
                  <a:pt x="679" y="235"/>
                </a:cubicBezTo>
                <a:cubicBezTo>
                  <a:pt x="680" y="237"/>
                  <a:pt x="677" y="237"/>
                  <a:pt x="677" y="239"/>
                </a:cubicBezTo>
                <a:cubicBezTo>
                  <a:pt x="677" y="240"/>
                  <a:pt x="675" y="240"/>
                  <a:pt x="675" y="241"/>
                </a:cubicBezTo>
                <a:cubicBezTo>
                  <a:pt x="674" y="243"/>
                  <a:pt x="677" y="245"/>
                  <a:pt x="679" y="245"/>
                </a:cubicBezTo>
                <a:moveTo>
                  <a:pt x="691" y="209"/>
                </a:moveTo>
                <a:cubicBezTo>
                  <a:pt x="689" y="210"/>
                  <a:pt x="692" y="212"/>
                  <a:pt x="694" y="212"/>
                </a:cubicBezTo>
                <a:cubicBezTo>
                  <a:pt x="695" y="212"/>
                  <a:pt x="692" y="213"/>
                  <a:pt x="692" y="215"/>
                </a:cubicBezTo>
                <a:cubicBezTo>
                  <a:pt x="692" y="217"/>
                  <a:pt x="694" y="216"/>
                  <a:pt x="694" y="217"/>
                </a:cubicBezTo>
                <a:cubicBezTo>
                  <a:pt x="694" y="218"/>
                  <a:pt x="691" y="219"/>
                  <a:pt x="691" y="220"/>
                </a:cubicBezTo>
                <a:cubicBezTo>
                  <a:pt x="691" y="221"/>
                  <a:pt x="693" y="219"/>
                  <a:pt x="694" y="219"/>
                </a:cubicBezTo>
                <a:cubicBezTo>
                  <a:pt x="694" y="219"/>
                  <a:pt x="694" y="219"/>
                  <a:pt x="694" y="220"/>
                </a:cubicBezTo>
                <a:cubicBezTo>
                  <a:pt x="694" y="221"/>
                  <a:pt x="695" y="222"/>
                  <a:pt x="696" y="221"/>
                </a:cubicBezTo>
                <a:cubicBezTo>
                  <a:pt x="698" y="221"/>
                  <a:pt x="697" y="218"/>
                  <a:pt x="698" y="218"/>
                </a:cubicBezTo>
                <a:cubicBezTo>
                  <a:pt x="699" y="218"/>
                  <a:pt x="698" y="220"/>
                  <a:pt x="698" y="221"/>
                </a:cubicBezTo>
                <a:cubicBezTo>
                  <a:pt x="699" y="222"/>
                  <a:pt x="697" y="224"/>
                  <a:pt x="697" y="225"/>
                </a:cubicBezTo>
                <a:cubicBezTo>
                  <a:pt x="697" y="226"/>
                  <a:pt x="702" y="226"/>
                  <a:pt x="703" y="225"/>
                </a:cubicBezTo>
                <a:cubicBezTo>
                  <a:pt x="704" y="223"/>
                  <a:pt x="705" y="225"/>
                  <a:pt x="704" y="226"/>
                </a:cubicBezTo>
                <a:cubicBezTo>
                  <a:pt x="703" y="227"/>
                  <a:pt x="704" y="228"/>
                  <a:pt x="705" y="229"/>
                </a:cubicBezTo>
                <a:cubicBezTo>
                  <a:pt x="706" y="229"/>
                  <a:pt x="706" y="229"/>
                  <a:pt x="706" y="230"/>
                </a:cubicBezTo>
                <a:cubicBezTo>
                  <a:pt x="705" y="231"/>
                  <a:pt x="706" y="233"/>
                  <a:pt x="706" y="234"/>
                </a:cubicBezTo>
                <a:cubicBezTo>
                  <a:pt x="705" y="235"/>
                  <a:pt x="701" y="235"/>
                  <a:pt x="701" y="234"/>
                </a:cubicBezTo>
                <a:cubicBezTo>
                  <a:pt x="701" y="234"/>
                  <a:pt x="699" y="234"/>
                  <a:pt x="700" y="235"/>
                </a:cubicBezTo>
                <a:cubicBezTo>
                  <a:pt x="700" y="236"/>
                  <a:pt x="699" y="237"/>
                  <a:pt x="699" y="238"/>
                </a:cubicBezTo>
                <a:cubicBezTo>
                  <a:pt x="699" y="238"/>
                  <a:pt x="701" y="238"/>
                  <a:pt x="701" y="239"/>
                </a:cubicBezTo>
                <a:cubicBezTo>
                  <a:pt x="701" y="240"/>
                  <a:pt x="699" y="241"/>
                  <a:pt x="697" y="242"/>
                </a:cubicBezTo>
                <a:cubicBezTo>
                  <a:pt x="695" y="243"/>
                  <a:pt x="698" y="245"/>
                  <a:pt x="699" y="244"/>
                </a:cubicBezTo>
                <a:cubicBezTo>
                  <a:pt x="700" y="243"/>
                  <a:pt x="700" y="244"/>
                  <a:pt x="701" y="244"/>
                </a:cubicBezTo>
                <a:cubicBezTo>
                  <a:pt x="703" y="244"/>
                  <a:pt x="704" y="246"/>
                  <a:pt x="706" y="245"/>
                </a:cubicBezTo>
                <a:cubicBezTo>
                  <a:pt x="707" y="244"/>
                  <a:pt x="707" y="245"/>
                  <a:pt x="706" y="246"/>
                </a:cubicBezTo>
                <a:cubicBezTo>
                  <a:pt x="705" y="247"/>
                  <a:pt x="704" y="247"/>
                  <a:pt x="703" y="246"/>
                </a:cubicBezTo>
                <a:cubicBezTo>
                  <a:pt x="703" y="246"/>
                  <a:pt x="702" y="246"/>
                  <a:pt x="701" y="247"/>
                </a:cubicBezTo>
                <a:cubicBezTo>
                  <a:pt x="700" y="247"/>
                  <a:pt x="695" y="252"/>
                  <a:pt x="696" y="253"/>
                </a:cubicBezTo>
                <a:cubicBezTo>
                  <a:pt x="697" y="254"/>
                  <a:pt x="697" y="252"/>
                  <a:pt x="699" y="252"/>
                </a:cubicBezTo>
                <a:cubicBezTo>
                  <a:pt x="701" y="251"/>
                  <a:pt x="701" y="252"/>
                  <a:pt x="702" y="252"/>
                </a:cubicBezTo>
                <a:cubicBezTo>
                  <a:pt x="703" y="252"/>
                  <a:pt x="703" y="252"/>
                  <a:pt x="703" y="251"/>
                </a:cubicBezTo>
                <a:cubicBezTo>
                  <a:pt x="703" y="251"/>
                  <a:pt x="704" y="250"/>
                  <a:pt x="704" y="250"/>
                </a:cubicBezTo>
                <a:cubicBezTo>
                  <a:pt x="704" y="250"/>
                  <a:pt x="705" y="250"/>
                  <a:pt x="705" y="250"/>
                </a:cubicBezTo>
                <a:cubicBezTo>
                  <a:pt x="706" y="250"/>
                  <a:pt x="706" y="250"/>
                  <a:pt x="707" y="250"/>
                </a:cubicBezTo>
                <a:cubicBezTo>
                  <a:pt x="709" y="250"/>
                  <a:pt x="710" y="250"/>
                  <a:pt x="711" y="249"/>
                </a:cubicBezTo>
                <a:cubicBezTo>
                  <a:pt x="711" y="249"/>
                  <a:pt x="712" y="249"/>
                  <a:pt x="712" y="249"/>
                </a:cubicBezTo>
                <a:cubicBezTo>
                  <a:pt x="713" y="250"/>
                  <a:pt x="714" y="250"/>
                  <a:pt x="714" y="250"/>
                </a:cubicBezTo>
                <a:cubicBezTo>
                  <a:pt x="715" y="249"/>
                  <a:pt x="717" y="249"/>
                  <a:pt x="719" y="249"/>
                </a:cubicBezTo>
                <a:cubicBezTo>
                  <a:pt x="720" y="249"/>
                  <a:pt x="724" y="247"/>
                  <a:pt x="725" y="246"/>
                </a:cubicBezTo>
                <a:cubicBezTo>
                  <a:pt x="726" y="246"/>
                  <a:pt x="724" y="245"/>
                  <a:pt x="723" y="246"/>
                </a:cubicBezTo>
                <a:cubicBezTo>
                  <a:pt x="721" y="246"/>
                  <a:pt x="722" y="244"/>
                  <a:pt x="723" y="243"/>
                </a:cubicBezTo>
                <a:cubicBezTo>
                  <a:pt x="724" y="242"/>
                  <a:pt x="726" y="241"/>
                  <a:pt x="727" y="239"/>
                </a:cubicBezTo>
                <a:cubicBezTo>
                  <a:pt x="727" y="237"/>
                  <a:pt x="723" y="236"/>
                  <a:pt x="722" y="237"/>
                </a:cubicBezTo>
                <a:cubicBezTo>
                  <a:pt x="722" y="238"/>
                  <a:pt x="721" y="238"/>
                  <a:pt x="720" y="237"/>
                </a:cubicBezTo>
                <a:cubicBezTo>
                  <a:pt x="719" y="235"/>
                  <a:pt x="721" y="234"/>
                  <a:pt x="720" y="234"/>
                </a:cubicBezTo>
                <a:cubicBezTo>
                  <a:pt x="719" y="234"/>
                  <a:pt x="718" y="232"/>
                  <a:pt x="719" y="232"/>
                </a:cubicBezTo>
                <a:cubicBezTo>
                  <a:pt x="719" y="231"/>
                  <a:pt x="718" y="227"/>
                  <a:pt x="715" y="227"/>
                </a:cubicBezTo>
                <a:cubicBezTo>
                  <a:pt x="713" y="226"/>
                  <a:pt x="713" y="223"/>
                  <a:pt x="713" y="222"/>
                </a:cubicBezTo>
                <a:cubicBezTo>
                  <a:pt x="712" y="220"/>
                  <a:pt x="711" y="221"/>
                  <a:pt x="710" y="219"/>
                </a:cubicBezTo>
                <a:cubicBezTo>
                  <a:pt x="709" y="218"/>
                  <a:pt x="707" y="219"/>
                  <a:pt x="706" y="219"/>
                </a:cubicBezTo>
                <a:cubicBezTo>
                  <a:pt x="705" y="219"/>
                  <a:pt x="706" y="217"/>
                  <a:pt x="707" y="216"/>
                </a:cubicBezTo>
                <a:cubicBezTo>
                  <a:pt x="709" y="215"/>
                  <a:pt x="711" y="210"/>
                  <a:pt x="711" y="209"/>
                </a:cubicBezTo>
                <a:cubicBezTo>
                  <a:pt x="711" y="208"/>
                  <a:pt x="704" y="208"/>
                  <a:pt x="703" y="208"/>
                </a:cubicBezTo>
                <a:cubicBezTo>
                  <a:pt x="702" y="209"/>
                  <a:pt x="700" y="207"/>
                  <a:pt x="701" y="207"/>
                </a:cubicBezTo>
                <a:cubicBezTo>
                  <a:pt x="702" y="206"/>
                  <a:pt x="705" y="204"/>
                  <a:pt x="705" y="203"/>
                </a:cubicBezTo>
                <a:cubicBezTo>
                  <a:pt x="704" y="202"/>
                  <a:pt x="706" y="202"/>
                  <a:pt x="705" y="201"/>
                </a:cubicBezTo>
                <a:cubicBezTo>
                  <a:pt x="704" y="200"/>
                  <a:pt x="704" y="202"/>
                  <a:pt x="703" y="203"/>
                </a:cubicBezTo>
                <a:cubicBezTo>
                  <a:pt x="703" y="203"/>
                  <a:pt x="701" y="203"/>
                  <a:pt x="699" y="203"/>
                </a:cubicBezTo>
                <a:cubicBezTo>
                  <a:pt x="697" y="202"/>
                  <a:pt x="696" y="205"/>
                  <a:pt x="696" y="206"/>
                </a:cubicBezTo>
                <a:cubicBezTo>
                  <a:pt x="696" y="207"/>
                  <a:pt x="694" y="208"/>
                  <a:pt x="694" y="209"/>
                </a:cubicBezTo>
                <a:cubicBezTo>
                  <a:pt x="695" y="210"/>
                  <a:pt x="694" y="211"/>
                  <a:pt x="693" y="210"/>
                </a:cubicBezTo>
                <a:cubicBezTo>
                  <a:pt x="693" y="210"/>
                  <a:pt x="692" y="208"/>
                  <a:pt x="691" y="209"/>
                </a:cubicBezTo>
                <a:moveTo>
                  <a:pt x="689" y="207"/>
                </a:moveTo>
                <a:cubicBezTo>
                  <a:pt x="691" y="207"/>
                  <a:pt x="692" y="204"/>
                  <a:pt x="692" y="204"/>
                </a:cubicBezTo>
                <a:cubicBezTo>
                  <a:pt x="691" y="203"/>
                  <a:pt x="690" y="204"/>
                  <a:pt x="689" y="206"/>
                </a:cubicBezTo>
                <a:cubicBezTo>
                  <a:pt x="689" y="206"/>
                  <a:pt x="688" y="207"/>
                  <a:pt x="689" y="207"/>
                </a:cubicBezTo>
                <a:moveTo>
                  <a:pt x="713" y="194"/>
                </a:moveTo>
                <a:cubicBezTo>
                  <a:pt x="714" y="193"/>
                  <a:pt x="715" y="189"/>
                  <a:pt x="714" y="189"/>
                </a:cubicBezTo>
                <a:cubicBezTo>
                  <a:pt x="712" y="190"/>
                  <a:pt x="713" y="194"/>
                  <a:pt x="713" y="194"/>
                </a:cubicBezTo>
                <a:moveTo>
                  <a:pt x="768" y="225"/>
                </a:moveTo>
                <a:cubicBezTo>
                  <a:pt x="766" y="225"/>
                  <a:pt x="767" y="226"/>
                  <a:pt x="769" y="227"/>
                </a:cubicBezTo>
                <a:cubicBezTo>
                  <a:pt x="770" y="227"/>
                  <a:pt x="772" y="224"/>
                  <a:pt x="772" y="223"/>
                </a:cubicBezTo>
                <a:cubicBezTo>
                  <a:pt x="772" y="222"/>
                  <a:pt x="773" y="219"/>
                  <a:pt x="773" y="219"/>
                </a:cubicBezTo>
                <a:cubicBezTo>
                  <a:pt x="772" y="218"/>
                  <a:pt x="772" y="219"/>
                  <a:pt x="771" y="220"/>
                </a:cubicBezTo>
                <a:cubicBezTo>
                  <a:pt x="771" y="220"/>
                  <a:pt x="771" y="219"/>
                  <a:pt x="771" y="219"/>
                </a:cubicBezTo>
                <a:cubicBezTo>
                  <a:pt x="770" y="218"/>
                  <a:pt x="770" y="218"/>
                  <a:pt x="770" y="219"/>
                </a:cubicBezTo>
                <a:cubicBezTo>
                  <a:pt x="770" y="219"/>
                  <a:pt x="769" y="219"/>
                  <a:pt x="769" y="219"/>
                </a:cubicBezTo>
                <a:cubicBezTo>
                  <a:pt x="768" y="219"/>
                  <a:pt x="768" y="219"/>
                  <a:pt x="767" y="220"/>
                </a:cubicBezTo>
                <a:cubicBezTo>
                  <a:pt x="766" y="222"/>
                  <a:pt x="768" y="223"/>
                  <a:pt x="769" y="224"/>
                </a:cubicBezTo>
                <a:cubicBezTo>
                  <a:pt x="770" y="224"/>
                  <a:pt x="769" y="225"/>
                  <a:pt x="768" y="225"/>
                </a:cubicBezTo>
                <a:moveTo>
                  <a:pt x="798" y="207"/>
                </a:moveTo>
                <a:cubicBezTo>
                  <a:pt x="796" y="207"/>
                  <a:pt x="795" y="212"/>
                  <a:pt x="795" y="213"/>
                </a:cubicBezTo>
                <a:cubicBezTo>
                  <a:pt x="795" y="213"/>
                  <a:pt x="797" y="211"/>
                  <a:pt x="798" y="210"/>
                </a:cubicBezTo>
                <a:cubicBezTo>
                  <a:pt x="799" y="208"/>
                  <a:pt x="799" y="207"/>
                  <a:pt x="798" y="207"/>
                </a:cubicBezTo>
                <a:moveTo>
                  <a:pt x="811" y="206"/>
                </a:moveTo>
                <a:cubicBezTo>
                  <a:pt x="812" y="206"/>
                  <a:pt x="815" y="204"/>
                  <a:pt x="816" y="203"/>
                </a:cubicBezTo>
                <a:cubicBezTo>
                  <a:pt x="816" y="202"/>
                  <a:pt x="815" y="201"/>
                  <a:pt x="813" y="202"/>
                </a:cubicBezTo>
                <a:cubicBezTo>
                  <a:pt x="811" y="203"/>
                  <a:pt x="810" y="206"/>
                  <a:pt x="811" y="206"/>
                </a:cubicBezTo>
                <a:moveTo>
                  <a:pt x="815" y="200"/>
                </a:moveTo>
                <a:cubicBezTo>
                  <a:pt x="815" y="199"/>
                  <a:pt x="811" y="200"/>
                  <a:pt x="812" y="201"/>
                </a:cubicBezTo>
                <a:cubicBezTo>
                  <a:pt x="813" y="201"/>
                  <a:pt x="814" y="201"/>
                  <a:pt x="815" y="200"/>
                </a:cubicBezTo>
                <a:moveTo>
                  <a:pt x="1515" y="157"/>
                </a:moveTo>
                <a:cubicBezTo>
                  <a:pt x="1517" y="159"/>
                  <a:pt x="1519" y="158"/>
                  <a:pt x="1520" y="158"/>
                </a:cubicBezTo>
                <a:cubicBezTo>
                  <a:pt x="1521" y="158"/>
                  <a:pt x="1520" y="157"/>
                  <a:pt x="1519" y="157"/>
                </a:cubicBezTo>
                <a:cubicBezTo>
                  <a:pt x="1518" y="157"/>
                  <a:pt x="1519" y="156"/>
                  <a:pt x="1520" y="157"/>
                </a:cubicBezTo>
                <a:cubicBezTo>
                  <a:pt x="1521" y="158"/>
                  <a:pt x="1522" y="158"/>
                  <a:pt x="1522" y="157"/>
                </a:cubicBezTo>
                <a:cubicBezTo>
                  <a:pt x="1523" y="156"/>
                  <a:pt x="1523" y="155"/>
                  <a:pt x="1525" y="155"/>
                </a:cubicBezTo>
                <a:cubicBezTo>
                  <a:pt x="1526" y="155"/>
                  <a:pt x="1526" y="154"/>
                  <a:pt x="1525" y="154"/>
                </a:cubicBezTo>
                <a:cubicBezTo>
                  <a:pt x="1524" y="153"/>
                  <a:pt x="1520" y="151"/>
                  <a:pt x="1519" y="149"/>
                </a:cubicBezTo>
                <a:cubicBezTo>
                  <a:pt x="1518" y="148"/>
                  <a:pt x="1513" y="147"/>
                  <a:pt x="1513" y="148"/>
                </a:cubicBezTo>
                <a:cubicBezTo>
                  <a:pt x="1513" y="149"/>
                  <a:pt x="1511" y="148"/>
                  <a:pt x="1511" y="147"/>
                </a:cubicBezTo>
                <a:cubicBezTo>
                  <a:pt x="1511" y="146"/>
                  <a:pt x="1506" y="146"/>
                  <a:pt x="1506" y="147"/>
                </a:cubicBezTo>
                <a:cubicBezTo>
                  <a:pt x="1505" y="148"/>
                  <a:pt x="1507" y="148"/>
                  <a:pt x="1507" y="149"/>
                </a:cubicBezTo>
                <a:cubicBezTo>
                  <a:pt x="1508" y="150"/>
                  <a:pt x="1506" y="150"/>
                  <a:pt x="1507" y="151"/>
                </a:cubicBezTo>
                <a:cubicBezTo>
                  <a:pt x="1507" y="153"/>
                  <a:pt x="1505" y="151"/>
                  <a:pt x="1504" y="150"/>
                </a:cubicBezTo>
                <a:cubicBezTo>
                  <a:pt x="1503" y="150"/>
                  <a:pt x="1504" y="147"/>
                  <a:pt x="1504" y="146"/>
                </a:cubicBezTo>
                <a:cubicBezTo>
                  <a:pt x="1504" y="145"/>
                  <a:pt x="1502" y="145"/>
                  <a:pt x="1502" y="144"/>
                </a:cubicBezTo>
                <a:cubicBezTo>
                  <a:pt x="1502" y="142"/>
                  <a:pt x="1496" y="140"/>
                  <a:pt x="1494" y="139"/>
                </a:cubicBezTo>
                <a:cubicBezTo>
                  <a:pt x="1492" y="138"/>
                  <a:pt x="1489" y="137"/>
                  <a:pt x="1488" y="136"/>
                </a:cubicBezTo>
                <a:cubicBezTo>
                  <a:pt x="1487" y="134"/>
                  <a:pt x="1483" y="134"/>
                  <a:pt x="1481" y="133"/>
                </a:cubicBezTo>
                <a:cubicBezTo>
                  <a:pt x="1479" y="131"/>
                  <a:pt x="1472" y="128"/>
                  <a:pt x="1469" y="128"/>
                </a:cubicBezTo>
                <a:cubicBezTo>
                  <a:pt x="1466" y="128"/>
                  <a:pt x="1467" y="126"/>
                  <a:pt x="1465" y="126"/>
                </a:cubicBezTo>
                <a:cubicBezTo>
                  <a:pt x="1464" y="126"/>
                  <a:pt x="1457" y="126"/>
                  <a:pt x="1455" y="126"/>
                </a:cubicBezTo>
                <a:cubicBezTo>
                  <a:pt x="1454" y="126"/>
                  <a:pt x="1454" y="126"/>
                  <a:pt x="1453" y="126"/>
                </a:cubicBezTo>
                <a:cubicBezTo>
                  <a:pt x="1453" y="126"/>
                  <a:pt x="1452" y="127"/>
                  <a:pt x="1451" y="126"/>
                </a:cubicBezTo>
                <a:cubicBezTo>
                  <a:pt x="1450" y="126"/>
                  <a:pt x="1443" y="123"/>
                  <a:pt x="1442" y="124"/>
                </a:cubicBezTo>
                <a:cubicBezTo>
                  <a:pt x="1441" y="125"/>
                  <a:pt x="1441" y="127"/>
                  <a:pt x="1440" y="127"/>
                </a:cubicBezTo>
                <a:cubicBezTo>
                  <a:pt x="1439" y="127"/>
                  <a:pt x="1440" y="128"/>
                  <a:pt x="1442" y="130"/>
                </a:cubicBezTo>
                <a:cubicBezTo>
                  <a:pt x="1444" y="132"/>
                  <a:pt x="1443" y="133"/>
                  <a:pt x="1441" y="134"/>
                </a:cubicBezTo>
                <a:cubicBezTo>
                  <a:pt x="1439" y="135"/>
                  <a:pt x="1436" y="134"/>
                  <a:pt x="1435" y="132"/>
                </a:cubicBezTo>
                <a:cubicBezTo>
                  <a:pt x="1435" y="131"/>
                  <a:pt x="1432" y="131"/>
                  <a:pt x="1431" y="129"/>
                </a:cubicBezTo>
                <a:cubicBezTo>
                  <a:pt x="1431" y="128"/>
                  <a:pt x="1432" y="127"/>
                  <a:pt x="1433" y="128"/>
                </a:cubicBezTo>
                <a:cubicBezTo>
                  <a:pt x="1435" y="129"/>
                  <a:pt x="1436" y="128"/>
                  <a:pt x="1436" y="127"/>
                </a:cubicBezTo>
                <a:cubicBezTo>
                  <a:pt x="1437" y="126"/>
                  <a:pt x="1433" y="125"/>
                  <a:pt x="1431" y="125"/>
                </a:cubicBezTo>
                <a:cubicBezTo>
                  <a:pt x="1429" y="125"/>
                  <a:pt x="1428" y="128"/>
                  <a:pt x="1426" y="129"/>
                </a:cubicBezTo>
                <a:cubicBezTo>
                  <a:pt x="1424" y="130"/>
                  <a:pt x="1416" y="128"/>
                  <a:pt x="1415" y="128"/>
                </a:cubicBezTo>
                <a:cubicBezTo>
                  <a:pt x="1415" y="127"/>
                  <a:pt x="1404" y="128"/>
                  <a:pt x="1403" y="128"/>
                </a:cubicBezTo>
                <a:cubicBezTo>
                  <a:pt x="1402" y="129"/>
                  <a:pt x="1402" y="132"/>
                  <a:pt x="1402" y="132"/>
                </a:cubicBezTo>
                <a:cubicBezTo>
                  <a:pt x="1401" y="133"/>
                  <a:pt x="1401" y="129"/>
                  <a:pt x="1401" y="128"/>
                </a:cubicBezTo>
                <a:cubicBezTo>
                  <a:pt x="1401" y="128"/>
                  <a:pt x="1399" y="127"/>
                  <a:pt x="1397" y="127"/>
                </a:cubicBezTo>
                <a:cubicBezTo>
                  <a:pt x="1395" y="127"/>
                  <a:pt x="1394" y="127"/>
                  <a:pt x="1395" y="126"/>
                </a:cubicBezTo>
                <a:cubicBezTo>
                  <a:pt x="1396" y="125"/>
                  <a:pt x="1394" y="125"/>
                  <a:pt x="1396" y="124"/>
                </a:cubicBezTo>
                <a:cubicBezTo>
                  <a:pt x="1397" y="122"/>
                  <a:pt x="1393" y="119"/>
                  <a:pt x="1389" y="117"/>
                </a:cubicBezTo>
                <a:cubicBezTo>
                  <a:pt x="1385" y="116"/>
                  <a:pt x="1375" y="117"/>
                  <a:pt x="1373" y="118"/>
                </a:cubicBezTo>
                <a:cubicBezTo>
                  <a:pt x="1371" y="118"/>
                  <a:pt x="1368" y="118"/>
                  <a:pt x="1365" y="118"/>
                </a:cubicBezTo>
                <a:cubicBezTo>
                  <a:pt x="1364" y="118"/>
                  <a:pt x="1364" y="118"/>
                  <a:pt x="1363" y="118"/>
                </a:cubicBezTo>
                <a:cubicBezTo>
                  <a:pt x="1361" y="118"/>
                  <a:pt x="1363" y="117"/>
                  <a:pt x="1362" y="116"/>
                </a:cubicBezTo>
                <a:cubicBezTo>
                  <a:pt x="1361" y="115"/>
                  <a:pt x="1357" y="114"/>
                  <a:pt x="1357" y="114"/>
                </a:cubicBezTo>
                <a:cubicBezTo>
                  <a:pt x="1356" y="115"/>
                  <a:pt x="1355" y="114"/>
                  <a:pt x="1355" y="114"/>
                </a:cubicBezTo>
                <a:cubicBezTo>
                  <a:pt x="1355" y="113"/>
                  <a:pt x="1351" y="112"/>
                  <a:pt x="1350" y="112"/>
                </a:cubicBezTo>
                <a:cubicBezTo>
                  <a:pt x="1348" y="112"/>
                  <a:pt x="1347" y="111"/>
                  <a:pt x="1349" y="111"/>
                </a:cubicBezTo>
                <a:cubicBezTo>
                  <a:pt x="1351" y="111"/>
                  <a:pt x="1354" y="111"/>
                  <a:pt x="1353" y="109"/>
                </a:cubicBezTo>
                <a:cubicBezTo>
                  <a:pt x="1351" y="107"/>
                  <a:pt x="1340" y="106"/>
                  <a:pt x="1339" y="107"/>
                </a:cubicBezTo>
                <a:cubicBezTo>
                  <a:pt x="1338" y="107"/>
                  <a:pt x="1339" y="109"/>
                  <a:pt x="1336" y="111"/>
                </a:cubicBezTo>
                <a:cubicBezTo>
                  <a:pt x="1334" y="113"/>
                  <a:pt x="1332" y="112"/>
                  <a:pt x="1332" y="111"/>
                </a:cubicBezTo>
                <a:cubicBezTo>
                  <a:pt x="1332" y="109"/>
                  <a:pt x="1335" y="110"/>
                  <a:pt x="1335" y="108"/>
                </a:cubicBezTo>
                <a:cubicBezTo>
                  <a:pt x="1335" y="107"/>
                  <a:pt x="1331" y="108"/>
                  <a:pt x="1330" y="107"/>
                </a:cubicBezTo>
                <a:cubicBezTo>
                  <a:pt x="1330" y="106"/>
                  <a:pt x="1331" y="105"/>
                  <a:pt x="1333" y="106"/>
                </a:cubicBezTo>
                <a:cubicBezTo>
                  <a:pt x="1334" y="106"/>
                  <a:pt x="1337" y="107"/>
                  <a:pt x="1337" y="106"/>
                </a:cubicBezTo>
                <a:cubicBezTo>
                  <a:pt x="1337" y="105"/>
                  <a:pt x="1336" y="105"/>
                  <a:pt x="1333" y="105"/>
                </a:cubicBezTo>
                <a:cubicBezTo>
                  <a:pt x="1330" y="104"/>
                  <a:pt x="1324" y="103"/>
                  <a:pt x="1321" y="103"/>
                </a:cubicBezTo>
                <a:cubicBezTo>
                  <a:pt x="1318" y="103"/>
                  <a:pt x="1317" y="102"/>
                  <a:pt x="1315" y="102"/>
                </a:cubicBezTo>
                <a:cubicBezTo>
                  <a:pt x="1313" y="102"/>
                  <a:pt x="1313" y="103"/>
                  <a:pt x="1314" y="104"/>
                </a:cubicBezTo>
                <a:cubicBezTo>
                  <a:pt x="1315" y="105"/>
                  <a:pt x="1312" y="105"/>
                  <a:pt x="1310" y="105"/>
                </a:cubicBezTo>
                <a:cubicBezTo>
                  <a:pt x="1308" y="105"/>
                  <a:pt x="1305" y="106"/>
                  <a:pt x="1306" y="108"/>
                </a:cubicBezTo>
                <a:cubicBezTo>
                  <a:pt x="1307" y="109"/>
                  <a:pt x="1308" y="108"/>
                  <a:pt x="1308" y="108"/>
                </a:cubicBezTo>
                <a:cubicBezTo>
                  <a:pt x="1309" y="108"/>
                  <a:pt x="1309" y="107"/>
                  <a:pt x="1310" y="108"/>
                </a:cubicBezTo>
                <a:cubicBezTo>
                  <a:pt x="1311" y="108"/>
                  <a:pt x="1307" y="109"/>
                  <a:pt x="1308" y="110"/>
                </a:cubicBezTo>
                <a:cubicBezTo>
                  <a:pt x="1310" y="111"/>
                  <a:pt x="1310" y="112"/>
                  <a:pt x="1310" y="113"/>
                </a:cubicBezTo>
                <a:cubicBezTo>
                  <a:pt x="1310" y="114"/>
                  <a:pt x="1307" y="114"/>
                  <a:pt x="1306" y="113"/>
                </a:cubicBezTo>
                <a:cubicBezTo>
                  <a:pt x="1306" y="112"/>
                  <a:pt x="1305" y="112"/>
                  <a:pt x="1304" y="112"/>
                </a:cubicBezTo>
                <a:cubicBezTo>
                  <a:pt x="1303" y="113"/>
                  <a:pt x="1303" y="113"/>
                  <a:pt x="1302" y="113"/>
                </a:cubicBezTo>
                <a:cubicBezTo>
                  <a:pt x="1301" y="112"/>
                  <a:pt x="1299" y="113"/>
                  <a:pt x="1301" y="114"/>
                </a:cubicBezTo>
                <a:cubicBezTo>
                  <a:pt x="1303" y="114"/>
                  <a:pt x="1304" y="115"/>
                  <a:pt x="1301" y="115"/>
                </a:cubicBezTo>
                <a:cubicBezTo>
                  <a:pt x="1300" y="115"/>
                  <a:pt x="1299" y="115"/>
                  <a:pt x="1299" y="114"/>
                </a:cubicBezTo>
                <a:cubicBezTo>
                  <a:pt x="1299" y="114"/>
                  <a:pt x="1298" y="113"/>
                  <a:pt x="1298" y="113"/>
                </a:cubicBezTo>
                <a:cubicBezTo>
                  <a:pt x="1297" y="113"/>
                  <a:pt x="1296" y="113"/>
                  <a:pt x="1294" y="113"/>
                </a:cubicBezTo>
                <a:cubicBezTo>
                  <a:pt x="1293" y="112"/>
                  <a:pt x="1292" y="112"/>
                  <a:pt x="1291" y="112"/>
                </a:cubicBezTo>
                <a:cubicBezTo>
                  <a:pt x="1289" y="112"/>
                  <a:pt x="1289" y="114"/>
                  <a:pt x="1286" y="114"/>
                </a:cubicBezTo>
                <a:cubicBezTo>
                  <a:pt x="1284" y="114"/>
                  <a:pt x="1281" y="113"/>
                  <a:pt x="1280" y="111"/>
                </a:cubicBezTo>
                <a:cubicBezTo>
                  <a:pt x="1279" y="110"/>
                  <a:pt x="1279" y="110"/>
                  <a:pt x="1278" y="111"/>
                </a:cubicBezTo>
                <a:cubicBezTo>
                  <a:pt x="1276" y="113"/>
                  <a:pt x="1276" y="115"/>
                  <a:pt x="1275" y="115"/>
                </a:cubicBezTo>
                <a:cubicBezTo>
                  <a:pt x="1274" y="116"/>
                  <a:pt x="1274" y="118"/>
                  <a:pt x="1272" y="119"/>
                </a:cubicBezTo>
                <a:cubicBezTo>
                  <a:pt x="1272" y="119"/>
                  <a:pt x="1272" y="119"/>
                  <a:pt x="1271" y="118"/>
                </a:cubicBezTo>
                <a:cubicBezTo>
                  <a:pt x="1271" y="118"/>
                  <a:pt x="1270" y="118"/>
                  <a:pt x="1270" y="118"/>
                </a:cubicBezTo>
                <a:cubicBezTo>
                  <a:pt x="1268" y="118"/>
                  <a:pt x="1264" y="114"/>
                  <a:pt x="1264" y="112"/>
                </a:cubicBezTo>
                <a:cubicBezTo>
                  <a:pt x="1263" y="111"/>
                  <a:pt x="1260" y="108"/>
                  <a:pt x="1260" y="108"/>
                </a:cubicBezTo>
                <a:cubicBezTo>
                  <a:pt x="1259" y="107"/>
                  <a:pt x="1260" y="107"/>
                  <a:pt x="1261" y="108"/>
                </a:cubicBezTo>
                <a:cubicBezTo>
                  <a:pt x="1262" y="109"/>
                  <a:pt x="1263" y="109"/>
                  <a:pt x="1264" y="108"/>
                </a:cubicBezTo>
                <a:cubicBezTo>
                  <a:pt x="1265" y="108"/>
                  <a:pt x="1265" y="105"/>
                  <a:pt x="1264" y="105"/>
                </a:cubicBezTo>
                <a:cubicBezTo>
                  <a:pt x="1262" y="105"/>
                  <a:pt x="1263" y="104"/>
                  <a:pt x="1263" y="104"/>
                </a:cubicBezTo>
                <a:cubicBezTo>
                  <a:pt x="1264" y="103"/>
                  <a:pt x="1261" y="101"/>
                  <a:pt x="1263" y="101"/>
                </a:cubicBezTo>
                <a:cubicBezTo>
                  <a:pt x="1264" y="100"/>
                  <a:pt x="1263" y="99"/>
                  <a:pt x="1262" y="99"/>
                </a:cubicBezTo>
                <a:cubicBezTo>
                  <a:pt x="1260" y="99"/>
                  <a:pt x="1259" y="98"/>
                  <a:pt x="1259" y="97"/>
                </a:cubicBezTo>
                <a:cubicBezTo>
                  <a:pt x="1259" y="97"/>
                  <a:pt x="1253" y="96"/>
                  <a:pt x="1253" y="97"/>
                </a:cubicBezTo>
                <a:cubicBezTo>
                  <a:pt x="1253" y="98"/>
                  <a:pt x="1251" y="98"/>
                  <a:pt x="1252" y="97"/>
                </a:cubicBezTo>
                <a:cubicBezTo>
                  <a:pt x="1252" y="96"/>
                  <a:pt x="1250" y="97"/>
                  <a:pt x="1247" y="96"/>
                </a:cubicBezTo>
                <a:cubicBezTo>
                  <a:pt x="1244" y="95"/>
                  <a:pt x="1244" y="93"/>
                  <a:pt x="1243" y="93"/>
                </a:cubicBezTo>
                <a:cubicBezTo>
                  <a:pt x="1243" y="93"/>
                  <a:pt x="1242" y="94"/>
                  <a:pt x="1242" y="94"/>
                </a:cubicBezTo>
                <a:cubicBezTo>
                  <a:pt x="1242" y="95"/>
                  <a:pt x="1242" y="95"/>
                  <a:pt x="1241" y="95"/>
                </a:cubicBezTo>
                <a:cubicBezTo>
                  <a:pt x="1240" y="94"/>
                  <a:pt x="1238" y="96"/>
                  <a:pt x="1239" y="97"/>
                </a:cubicBezTo>
                <a:cubicBezTo>
                  <a:pt x="1240" y="99"/>
                  <a:pt x="1239" y="99"/>
                  <a:pt x="1239" y="100"/>
                </a:cubicBezTo>
                <a:cubicBezTo>
                  <a:pt x="1239" y="102"/>
                  <a:pt x="1238" y="101"/>
                  <a:pt x="1236" y="101"/>
                </a:cubicBezTo>
                <a:cubicBezTo>
                  <a:pt x="1235" y="100"/>
                  <a:pt x="1235" y="101"/>
                  <a:pt x="1235" y="101"/>
                </a:cubicBezTo>
                <a:cubicBezTo>
                  <a:pt x="1234" y="101"/>
                  <a:pt x="1233" y="102"/>
                  <a:pt x="1231" y="101"/>
                </a:cubicBezTo>
                <a:cubicBezTo>
                  <a:pt x="1228" y="100"/>
                  <a:pt x="1226" y="101"/>
                  <a:pt x="1225" y="100"/>
                </a:cubicBezTo>
                <a:cubicBezTo>
                  <a:pt x="1225" y="99"/>
                  <a:pt x="1224" y="99"/>
                  <a:pt x="1224" y="100"/>
                </a:cubicBezTo>
                <a:cubicBezTo>
                  <a:pt x="1223" y="101"/>
                  <a:pt x="1218" y="100"/>
                  <a:pt x="1218" y="99"/>
                </a:cubicBezTo>
                <a:cubicBezTo>
                  <a:pt x="1217" y="98"/>
                  <a:pt x="1219" y="97"/>
                  <a:pt x="1219" y="97"/>
                </a:cubicBezTo>
                <a:cubicBezTo>
                  <a:pt x="1220" y="97"/>
                  <a:pt x="1218" y="96"/>
                  <a:pt x="1216" y="96"/>
                </a:cubicBezTo>
                <a:cubicBezTo>
                  <a:pt x="1214" y="96"/>
                  <a:pt x="1213" y="96"/>
                  <a:pt x="1212" y="96"/>
                </a:cubicBezTo>
                <a:cubicBezTo>
                  <a:pt x="1211" y="95"/>
                  <a:pt x="1209" y="95"/>
                  <a:pt x="1208" y="95"/>
                </a:cubicBezTo>
                <a:cubicBezTo>
                  <a:pt x="1205" y="95"/>
                  <a:pt x="1198" y="96"/>
                  <a:pt x="1197" y="96"/>
                </a:cubicBezTo>
                <a:cubicBezTo>
                  <a:pt x="1196" y="97"/>
                  <a:pt x="1198" y="99"/>
                  <a:pt x="1196" y="99"/>
                </a:cubicBezTo>
                <a:cubicBezTo>
                  <a:pt x="1195" y="99"/>
                  <a:pt x="1196" y="96"/>
                  <a:pt x="1196" y="95"/>
                </a:cubicBezTo>
                <a:cubicBezTo>
                  <a:pt x="1196" y="93"/>
                  <a:pt x="1193" y="93"/>
                  <a:pt x="1194" y="94"/>
                </a:cubicBezTo>
                <a:cubicBezTo>
                  <a:pt x="1194" y="95"/>
                  <a:pt x="1190" y="95"/>
                  <a:pt x="1189" y="95"/>
                </a:cubicBezTo>
                <a:cubicBezTo>
                  <a:pt x="1188" y="94"/>
                  <a:pt x="1187" y="93"/>
                  <a:pt x="1184" y="92"/>
                </a:cubicBezTo>
                <a:cubicBezTo>
                  <a:pt x="1182" y="91"/>
                  <a:pt x="1179" y="94"/>
                  <a:pt x="1180" y="95"/>
                </a:cubicBezTo>
                <a:cubicBezTo>
                  <a:pt x="1180" y="96"/>
                  <a:pt x="1182" y="95"/>
                  <a:pt x="1182" y="96"/>
                </a:cubicBezTo>
                <a:cubicBezTo>
                  <a:pt x="1182" y="97"/>
                  <a:pt x="1177" y="96"/>
                  <a:pt x="1177" y="97"/>
                </a:cubicBezTo>
                <a:cubicBezTo>
                  <a:pt x="1177" y="98"/>
                  <a:pt x="1172" y="99"/>
                  <a:pt x="1170" y="99"/>
                </a:cubicBezTo>
                <a:cubicBezTo>
                  <a:pt x="1166" y="100"/>
                  <a:pt x="1165" y="100"/>
                  <a:pt x="1164" y="101"/>
                </a:cubicBezTo>
                <a:cubicBezTo>
                  <a:pt x="1162" y="103"/>
                  <a:pt x="1163" y="100"/>
                  <a:pt x="1165" y="99"/>
                </a:cubicBezTo>
                <a:cubicBezTo>
                  <a:pt x="1166" y="97"/>
                  <a:pt x="1168" y="98"/>
                  <a:pt x="1169" y="96"/>
                </a:cubicBezTo>
                <a:cubicBezTo>
                  <a:pt x="1169" y="95"/>
                  <a:pt x="1171" y="95"/>
                  <a:pt x="1173" y="95"/>
                </a:cubicBezTo>
                <a:cubicBezTo>
                  <a:pt x="1176" y="95"/>
                  <a:pt x="1175" y="93"/>
                  <a:pt x="1177" y="93"/>
                </a:cubicBezTo>
                <a:cubicBezTo>
                  <a:pt x="1178" y="92"/>
                  <a:pt x="1180" y="91"/>
                  <a:pt x="1181" y="90"/>
                </a:cubicBezTo>
                <a:cubicBezTo>
                  <a:pt x="1181" y="89"/>
                  <a:pt x="1187" y="87"/>
                  <a:pt x="1188" y="87"/>
                </a:cubicBezTo>
                <a:cubicBezTo>
                  <a:pt x="1189" y="87"/>
                  <a:pt x="1190" y="85"/>
                  <a:pt x="1190" y="85"/>
                </a:cubicBezTo>
                <a:cubicBezTo>
                  <a:pt x="1191" y="85"/>
                  <a:pt x="1194" y="83"/>
                  <a:pt x="1195" y="83"/>
                </a:cubicBezTo>
                <a:cubicBezTo>
                  <a:pt x="1197" y="82"/>
                  <a:pt x="1197" y="81"/>
                  <a:pt x="1197" y="80"/>
                </a:cubicBezTo>
                <a:cubicBezTo>
                  <a:pt x="1197" y="79"/>
                  <a:pt x="1196" y="80"/>
                  <a:pt x="1195" y="79"/>
                </a:cubicBezTo>
                <a:cubicBezTo>
                  <a:pt x="1195" y="78"/>
                  <a:pt x="1196" y="79"/>
                  <a:pt x="1198" y="78"/>
                </a:cubicBezTo>
                <a:cubicBezTo>
                  <a:pt x="1199" y="78"/>
                  <a:pt x="1198" y="76"/>
                  <a:pt x="1197" y="76"/>
                </a:cubicBezTo>
                <a:cubicBezTo>
                  <a:pt x="1195" y="76"/>
                  <a:pt x="1197" y="75"/>
                  <a:pt x="1196" y="74"/>
                </a:cubicBezTo>
                <a:cubicBezTo>
                  <a:pt x="1196" y="73"/>
                  <a:pt x="1195" y="74"/>
                  <a:pt x="1194" y="74"/>
                </a:cubicBezTo>
                <a:cubicBezTo>
                  <a:pt x="1194" y="74"/>
                  <a:pt x="1193" y="74"/>
                  <a:pt x="1193" y="74"/>
                </a:cubicBezTo>
                <a:cubicBezTo>
                  <a:pt x="1193" y="72"/>
                  <a:pt x="1193" y="71"/>
                  <a:pt x="1193" y="70"/>
                </a:cubicBezTo>
                <a:cubicBezTo>
                  <a:pt x="1192" y="70"/>
                  <a:pt x="1192" y="70"/>
                  <a:pt x="1191" y="70"/>
                </a:cubicBezTo>
                <a:cubicBezTo>
                  <a:pt x="1190" y="71"/>
                  <a:pt x="1190" y="71"/>
                  <a:pt x="1189" y="70"/>
                </a:cubicBezTo>
                <a:cubicBezTo>
                  <a:pt x="1187" y="69"/>
                  <a:pt x="1183" y="68"/>
                  <a:pt x="1183" y="69"/>
                </a:cubicBezTo>
                <a:cubicBezTo>
                  <a:pt x="1183" y="69"/>
                  <a:pt x="1182" y="69"/>
                  <a:pt x="1181" y="69"/>
                </a:cubicBezTo>
                <a:cubicBezTo>
                  <a:pt x="1181" y="68"/>
                  <a:pt x="1180" y="68"/>
                  <a:pt x="1180" y="69"/>
                </a:cubicBezTo>
                <a:cubicBezTo>
                  <a:pt x="1180" y="69"/>
                  <a:pt x="1176" y="69"/>
                  <a:pt x="1175" y="69"/>
                </a:cubicBezTo>
                <a:cubicBezTo>
                  <a:pt x="1174" y="68"/>
                  <a:pt x="1172" y="69"/>
                  <a:pt x="1172" y="70"/>
                </a:cubicBezTo>
                <a:cubicBezTo>
                  <a:pt x="1172" y="71"/>
                  <a:pt x="1168" y="71"/>
                  <a:pt x="1167" y="71"/>
                </a:cubicBezTo>
                <a:cubicBezTo>
                  <a:pt x="1166" y="71"/>
                  <a:pt x="1170" y="67"/>
                  <a:pt x="1170" y="67"/>
                </a:cubicBezTo>
                <a:cubicBezTo>
                  <a:pt x="1170" y="66"/>
                  <a:pt x="1168" y="67"/>
                  <a:pt x="1167" y="67"/>
                </a:cubicBezTo>
                <a:cubicBezTo>
                  <a:pt x="1165" y="67"/>
                  <a:pt x="1163" y="67"/>
                  <a:pt x="1163" y="66"/>
                </a:cubicBezTo>
                <a:cubicBezTo>
                  <a:pt x="1162" y="66"/>
                  <a:pt x="1159" y="65"/>
                  <a:pt x="1158" y="66"/>
                </a:cubicBezTo>
                <a:cubicBezTo>
                  <a:pt x="1156" y="66"/>
                  <a:pt x="1158" y="65"/>
                  <a:pt x="1159" y="65"/>
                </a:cubicBezTo>
                <a:cubicBezTo>
                  <a:pt x="1160" y="65"/>
                  <a:pt x="1162" y="64"/>
                  <a:pt x="1163" y="63"/>
                </a:cubicBezTo>
                <a:cubicBezTo>
                  <a:pt x="1164" y="63"/>
                  <a:pt x="1164" y="63"/>
                  <a:pt x="1164" y="62"/>
                </a:cubicBezTo>
                <a:cubicBezTo>
                  <a:pt x="1163" y="61"/>
                  <a:pt x="1161" y="61"/>
                  <a:pt x="1160" y="61"/>
                </a:cubicBezTo>
                <a:cubicBezTo>
                  <a:pt x="1158" y="61"/>
                  <a:pt x="1157" y="60"/>
                  <a:pt x="1155" y="60"/>
                </a:cubicBezTo>
                <a:cubicBezTo>
                  <a:pt x="1154" y="60"/>
                  <a:pt x="1153" y="60"/>
                  <a:pt x="1150" y="61"/>
                </a:cubicBezTo>
                <a:cubicBezTo>
                  <a:pt x="1147" y="62"/>
                  <a:pt x="1147" y="64"/>
                  <a:pt x="1145" y="65"/>
                </a:cubicBezTo>
                <a:cubicBezTo>
                  <a:pt x="1144" y="65"/>
                  <a:pt x="1141" y="68"/>
                  <a:pt x="1142" y="68"/>
                </a:cubicBezTo>
                <a:cubicBezTo>
                  <a:pt x="1144" y="69"/>
                  <a:pt x="1143" y="69"/>
                  <a:pt x="1143" y="70"/>
                </a:cubicBezTo>
                <a:cubicBezTo>
                  <a:pt x="1143" y="71"/>
                  <a:pt x="1142" y="71"/>
                  <a:pt x="1141" y="71"/>
                </a:cubicBezTo>
                <a:cubicBezTo>
                  <a:pt x="1139" y="71"/>
                  <a:pt x="1134" y="71"/>
                  <a:pt x="1134" y="72"/>
                </a:cubicBezTo>
                <a:cubicBezTo>
                  <a:pt x="1134" y="73"/>
                  <a:pt x="1137" y="73"/>
                  <a:pt x="1137" y="74"/>
                </a:cubicBezTo>
                <a:cubicBezTo>
                  <a:pt x="1137" y="74"/>
                  <a:pt x="1135" y="74"/>
                  <a:pt x="1134" y="73"/>
                </a:cubicBezTo>
                <a:cubicBezTo>
                  <a:pt x="1133" y="73"/>
                  <a:pt x="1131" y="73"/>
                  <a:pt x="1130" y="74"/>
                </a:cubicBezTo>
                <a:cubicBezTo>
                  <a:pt x="1130" y="75"/>
                  <a:pt x="1128" y="75"/>
                  <a:pt x="1127" y="75"/>
                </a:cubicBezTo>
                <a:cubicBezTo>
                  <a:pt x="1127" y="74"/>
                  <a:pt x="1127" y="75"/>
                  <a:pt x="1126" y="75"/>
                </a:cubicBezTo>
                <a:cubicBezTo>
                  <a:pt x="1126" y="75"/>
                  <a:pt x="1125" y="75"/>
                  <a:pt x="1125" y="75"/>
                </a:cubicBezTo>
                <a:cubicBezTo>
                  <a:pt x="1124" y="74"/>
                  <a:pt x="1126" y="73"/>
                  <a:pt x="1126" y="72"/>
                </a:cubicBezTo>
                <a:cubicBezTo>
                  <a:pt x="1125" y="72"/>
                  <a:pt x="1122" y="72"/>
                  <a:pt x="1122" y="73"/>
                </a:cubicBezTo>
                <a:cubicBezTo>
                  <a:pt x="1122" y="74"/>
                  <a:pt x="1121" y="74"/>
                  <a:pt x="1120" y="73"/>
                </a:cubicBezTo>
                <a:cubicBezTo>
                  <a:pt x="1120" y="73"/>
                  <a:pt x="1119" y="73"/>
                  <a:pt x="1119" y="73"/>
                </a:cubicBezTo>
                <a:cubicBezTo>
                  <a:pt x="1118" y="73"/>
                  <a:pt x="1117" y="74"/>
                  <a:pt x="1116" y="74"/>
                </a:cubicBezTo>
                <a:cubicBezTo>
                  <a:pt x="1116" y="75"/>
                  <a:pt x="1115" y="75"/>
                  <a:pt x="1114" y="74"/>
                </a:cubicBezTo>
                <a:cubicBezTo>
                  <a:pt x="1113" y="74"/>
                  <a:pt x="1112" y="74"/>
                  <a:pt x="1112" y="75"/>
                </a:cubicBezTo>
                <a:cubicBezTo>
                  <a:pt x="1112" y="76"/>
                  <a:pt x="1115" y="76"/>
                  <a:pt x="1115" y="77"/>
                </a:cubicBezTo>
                <a:cubicBezTo>
                  <a:pt x="1115" y="77"/>
                  <a:pt x="1108" y="77"/>
                  <a:pt x="1108" y="78"/>
                </a:cubicBezTo>
                <a:cubicBezTo>
                  <a:pt x="1107" y="78"/>
                  <a:pt x="1105" y="78"/>
                  <a:pt x="1102" y="78"/>
                </a:cubicBezTo>
                <a:cubicBezTo>
                  <a:pt x="1099" y="78"/>
                  <a:pt x="1101" y="80"/>
                  <a:pt x="1098" y="80"/>
                </a:cubicBezTo>
                <a:cubicBezTo>
                  <a:pt x="1096" y="81"/>
                  <a:pt x="1095" y="81"/>
                  <a:pt x="1094" y="82"/>
                </a:cubicBezTo>
                <a:cubicBezTo>
                  <a:pt x="1094" y="83"/>
                  <a:pt x="1092" y="83"/>
                  <a:pt x="1091" y="82"/>
                </a:cubicBezTo>
                <a:cubicBezTo>
                  <a:pt x="1090" y="81"/>
                  <a:pt x="1088" y="83"/>
                  <a:pt x="1089" y="83"/>
                </a:cubicBezTo>
                <a:cubicBezTo>
                  <a:pt x="1090" y="83"/>
                  <a:pt x="1089" y="84"/>
                  <a:pt x="1089" y="84"/>
                </a:cubicBezTo>
                <a:cubicBezTo>
                  <a:pt x="1088" y="84"/>
                  <a:pt x="1088" y="84"/>
                  <a:pt x="1087" y="84"/>
                </a:cubicBezTo>
                <a:cubicBezTo>
                  <a:pt x="1087" y="85"/>
                  <a:pt x="1087" y="85"/>
                  <a:pt x="1087" y="85"/>
                </a:cubicBezTo>
                <a:cubicBezTo>
                  <a:pt x="1088" y="85"/>
                  <a:pt x="1089" y="86"/>
                  <a:pt x="1088" y="86"/>
                </a:cubicBezTo>
                <a:cubicBezTo>
                  <a:pt x="1088" y="87"/>
                  <a:pt x="1087" y="87"/>
                  <a:pt x="1086" y="86"/>
                </a:cubicBezTo>
                <a:cubicBezTo>
                  <a:pt x="1086" y="86"/>
                  <a:pt x="1085" y="86"/>
                  <a:pt x="1085" y="86"/>
                </a:cubicBezTo>
                <a:cubicBezTo>
                  <a:pt x="1084" y="87"/>
                  <a:pt x="1086" y="88"/>
                  <a:pt x="1087" y="88"/>
                </a:cubicBezTo>
                <a:cubicBezTo>
                  <a:pt x="1088" y="87"/>
                  <a:pt x="1089" y="88"/>
                  <a:pt x="1089" y="89"/>
                </a:cubicBezTo>
                <a:cubicBezTo>
                  <a:pt x="1089" y="89"/>
                  <a:pt x="1088" y="89"/>
                  <a:pt x="1087" y="89"/>
                </a:cubicBezTo>
                <a:cubicBezTo>
                  <a:pt x="1087" y="89"/>
                  <a:pt x="1086" y="89"/>
                  <a:pt x="1086" y="89"/>
                </a:cubicBezTo>
                <a:cubicBezTo>
                  <a:pt x="1085" y="90"/>
                  <a:pt x="1086" y="90"/>
                  <a:pt x="1087" y="90"/>
                </a:cubicBezTo>
                <a:cubicBezTo>
                  <a:pt x="1088" y="90"/>
                  <a:pt x="1088" y="91"/>
                  <a:pt x="1089" y="92"/>
                </a:cubicBezTo>
                <a:cubicBezTo>
                  <a:pt x="1089" y="92"/>
                  <a:pt x="1089" y="92"/>
                  <a:pt x="1089" y="92"/>
                </a:cubicBezTo>
                <a:cubicBezTo>
                  <a:pt x="1090" y="93"/>
                  <a:pt x="1088" y="93"/>
                  <a:pt x="1088" y="94"/>
                </a:cubicBezTo>
                <a:cubicBezTo>
                  <a:pt x="1089" y="95"/>
                  <a:pt x="1087" y="95"/>
                  <a:pt x="1087" y="94"/>
                </a:cubicBezTo>
                <a:cubicBezTo>
                  <a:pt x="1087" y="94"/>
                  <a:pt x="1084" y="93"/>
                  <a:pt x="1083" y="94"/>
                </a:cubicBezTo>
                <a:cubicBezTo>
                  <a:pt x="1083" y="95"/>
                  <a:pt x="1082" y="96"/>
                  <a:pt x="1081" y="95"/>
                </a:cubicBezTo>
                <a:cubicBezTo>
                  <a:pt x="1080" y="94"/>
                  <a:pt x="1078" y="95"/>
                  <a:pt x="1075" y="95"/>
                </a:cubicBezTo>
                <a:cubicBezTo>
                  <a:pt x="1072" y="95"/>
                  <a:pt x="1066" y="95"/>
                  <a:pt x="1064" y="96"/>
                </a:cubicBezTo>
                <a:cubicBezTo>
                  <a:pt x="1062" y="97"/>
                  <a:pt x="1061" y="99"/>
                  <a:pt x="1062" y="100"/>
                </a:cubicBezTo>
                <a:cubicBezTo>
                  <a:pt x="1064" y="102"/>
                  <a:pt x="1063" y="102"/>
                  <a:pt x="1063" y="103"/>
                </a:cubicBezTo>
                <a:cubicBezTo>
                  <a:pt x="1063" y="104"/>
                  <a:pt x="1066" y="106"/>
                  <a:pt x="1068" y="106"/>
                </a:cubicBezTo>
                <a:cubicBezTo>
                  <a:pt x="1070" y="107"/>
                  <a:pt x="1072" y="109"/>
                  <a:pt x="1071" y="110"/>
                </a:cubicBezTo>
                <a:cubicBezTo>
                  <a:pt x="1070" y="112"/>
                  <a:pt x="1066" y="110"/>
                  <a:pt x="1064" y="108"/>
                </a:cubicBezTo>
                <a:cubicBezTo>
                  <a:pt x="1061" y="106"/>
                  <a:pt x="1056" y="105"/>
                  <a:pt x="1054" y="106"/>
                </a:cubicBezTo>
                <a:cubicBezTo>
                  <a:pt x="1053" y="106"/>
                  <a:pt x="1053" y="105"/>
                  <a:pt x="1052" y="105"/>
                </a:cubicBezTo>
                <a:cubicBezTo>
                  <a:pt x="1052" y="104"/>
                  <a:pt x="1052" y="104"/>
                  <a:pt x="1051" y="104"/>
                </a:cubicBezTo>
                <a:cubicBezTo>
                  <a:pt x="1048" y="104"/>
                  <a:pt x="1046" y="106"/>
                  <a:pt x="1048" y="106"/>
                </a:cubicBezTo>
                <a:cubicBezTo>
                  <a:pt x="1050" y="106"/>
                  <a:pt x="1051" y="106"/>
                  <a:pt x="1050" y="107"/>
                </a:cubicBezTo>
                <a:cubicBezTo>
                  <a:pt x="1049" y="108"/>
                  <a:pt x="1050" y="107"/>
                  <a:pt x="1052" y="108"/>
                </a:cubicBezTo>
                <a:cubicBezTo>
                  <a:pt x="1054" y="109"/>
                  <a:pt x="1051" y="110"/>
                  <a:pt x="1049" y="109"/>
                </a:cubicBezTo>
                <a:cubicBezTo>
                  <a:pt x="1047" y="108"/>
                  <a:pt x="1045" y="109"/>
                  <a:pt x="1044" y="110"/>
                </a:cubicBezTo>
                <a:cubicBezTo>
                  <a:pt x="1043" y="111"/>
                  <a:pt x="1046" y="114"/>
                  <a:pt x="1050" y="114"/>
                </a:cubicBezTo>
                <a:cubicBezTo>
                  <a:pt x="1053" y="115"/>
                  <a:pt x="1052" y="116"/>
                  <a:pt x="1054" y="116"/>
                </a:cubicBezTo>
                <a:cubicBezTo>
                  <a:pt x="1055" y="117"/>
                  <a:pt x="1054" y="117"/>
                  <a:pt x="1053" y="118"/>
                </a:cubicBezTo>
                <a:cubicBezTo>
                  <a:pt x="1052" y="118"/>
                  <a:pt x="1050" y="116"/>
                  <a:pt x="1048" y="115"/>
                </a:cubicBezTo>
                <a:cubicBezTo>
                  <a:pt x="1047" y="115"/>
                  <a:pt x="1046" y="115"/>
                  <a:pt x="1044" y="115"/>
                </a:cubicBezTo>
                <a:cubicBezTo>
                  <a:pt x="1043" y="115"/>
                  <a:pt x="1041" y="115"/>
                  <a:pt x="1041" y="114"/>
                </a:cubicBezTo>
                <a:cubicBezTo>
                  <a:pt x="1040" y="113"/>
                  <a:pt x="1041" y="112"/>
                  <a:pt x="1041" y="112"/>
                </a:cubicBezTo>
                <a:cubicBezTo>
                  <a:pt x="1040" y="111"/>
                  <a:pt x="1040" y="109"/>
                  <a:pt x="1042" y="107"/>
                </a:cubicBezTo>
                <a:cubicBezTo>
                  <a:pt x="1043" y="106"/>
                  <a:pt x="1041" y="103"/>
                  <a:pt x="1040" y="102"/>
                </a:cubicBezTo>
                <a:cubicBezTo>
                  <a:pt x="1038" y="102"/>
                  <a:pt x="1038" y="103"/>
                  <a:pt x="1039" y="104"/>
                </a:cubicBezTo>
                <a:cubicBezTo>
                  <a:pt x="1039" y="104"/>
                  <a:pt x="1039" y="107"/>
                  <a:pt x="1038" y="108"/>
                </a:cubicBezTo>
                <a:cubicBezTo>
                  <a:pt x="1036" y="110"/>
                  <a:pt x="1032" y="110"/>
                  <a:pt x="1032" y="111"/>
                </a:cubicBezTo>
                <a:cubicBezTo>
                  <a:pt x="1032" y="112"/>
                  <a:pt x="1030" y="113"/>
                  <a:pt x="1031" y="114"/>
                </a:cubicBezTo>
                <a:cubicBezTo>
                  <a:pt x="1032" y="114"/>
                  <a:pt x="1035" y="118"/>
                  <a:pt x="1036" y="119"/>
                </a:cubicBezTo>
                <a:cubicBezTo>
                  <a:pt x="1036" y="121"/>
                  <a:pt x="1032" y="124"/>
                  <a:pt x="1033" y="127"/>
                </a:cubicBezTo>
                <a:cubicBezTo>
                  <a:pt x="1034" y="129"/>
                  <a:pt x="1033" y="130"/>
                  <a:pt x="1033" y="131"/>
                </a:cubicBezTo>
                <a:cubicBezTo>
                  <a:pt x="1034" y="131"/>
                  <a:pt x="1034" y="131"/>
                  <a:pt x="1035" y="131"/>
                </a:cubicBezTo>
                <a:cubicBezTo>
                  <a:pt x="1036" y="131"/>
                  <a:pt x="1036" y="131"/>
                  <a:pt x="1037" y="131"/>
                </a:cubicBezTo>
                <a:cubicBezTo>
                  <a:pt x="1038" y="132"/>
                  <a:pt x="1039" y="131"/>
                  <a:pt x="1041" y="130"/>
                </a:cubicBezTo>
                <a:cubicBezTo>
                  <a:pt x="1044" y="130"/>
                  <a:pt x="1048" y="132"/>
                  <a:pt x="1050" y="133"/>
                </a:cubicBezTo>
                <a:cubicBezTo>
                  <a:pt x="1051" y="134"/>
                  <a:pt x="1050" y="135"/>
                  <a:pt x="1051" y="136"/>
                </a:cubicBezTo>
                <a:cubicBezTo>
                  <a:pt x="1052" y="138"/>
                  <a:pt x="1049" y="138"/>
                  <a:pt x="1049" y="140"/>
                </a:cubicBezTo>
                <a:cubicBezTo>
                  <a:pt x="1049" y="141"/>
                  <a:pt x="1054" y="142"/>
                  <a:pt x="1054" y="143"/>
                </a:cubicBezTo>
                <a:cubicBezTo>
                  <a:pt x="1054" y="143"/>
                  <a:pt x="1051" y="143"/>
                  <a:pt x="1049" y="142"/>
                </a:cubicBezTo>
                <a:cubicBezTo>
                  <a:pt x="1048" y="142"/>
                  <a:pt x="1048" y="140"/>
                  <a:pt x="1047" y="140"/>
                </a:cubicBezTo>
                <a:cubicBezTo>
                  <a:pt x="1047" y="139"/>
                  <a:pt x="1048" y="138"/>
                  <a:pt x="1048" y="137"/>
                </a:cubicBezTo>
                <a:cubicBezTo>
                  <a:pt x="1049" y="135"/>
                  <a:pt x="1047" y="135"/>
                  <a:pt x="1046" y="134"/>
                </a:cubicBezTo>
                <a:cubicBezTo>
                  <a:pt x="1046" y="133"/>
                  <a:pt x="1045" y="132"/>
                  <a:pt x="1044" y="132"/>
                </a:cubicBezTo>
                <a:cubicBezTo>
                  <a:pt x="1043" y="132"/>
                  <a:pt x="1038" y="133"/>
                  <a:pt x="1037" y="134"/>
                </a:cubicBezTo>
                <a:cubicBezTo>
                  <a:pt x="1036" y="135"/>
                  <a:pt x="1037" y="138"/>
                  <a:pt x="1038" y="140"/>
                </a:cubicBezTo>
                <a:cubicBezTo>
                  <a:pt x="1039" y="141"/>
                  <a:pt x="1034" y="144"/>
                  <a:pt x="1034" y="145"/>
                </a:cubicBezTo>
                <a:cubicBezTo>
                  <a:pt x="1035" y="146"/>
                  <a:pt x="1033" y="147"/>
                  <a:pt x="1031" y="148"/>
                </a:cubicBezTo>
                <a:cubicBezTo>
                  <a:pt x="1029" y="149"/>
                  <a:pt x="1027" y="149"/>
                  <a:pt x="1027" y="151"/>
                </a:cubicBezTo>
                <a:cubicBezTo>
                  <a:pt x="1027" y="153"/>
                  <a:pt x="1025" y="152"/>
                  <a:pt x="1024" y="151"/>
                </a:cubicBezTo>
                <a:cubicBezTo>
                  <a:pt x="1023" y="151"/>
                  <a:pt x="1022" y="151"/>
                  <a:pt x="1021" y="151"/>
                </a:cubicBezTo>
                <a:cubicBezTo>
                  <a:pt x="1020" y="151"/>
                  <a:pt x="1019" y="151"/>
                  <a:pt x="1019" y="151"/>
                </a:cubicBezTo>
                <a:cubicBezTo>
                  <a:pt x="1017" y="151"/>
                  <a:pt x="1017" y="150"/>
                  <a:pt x="1015" y="150"/>
                </a:cubicBezTo>
                <a:cubicBezTo>
                  <a:pt x="1014" y="151"/>
                  <a:pt x="1013" y="150"/>
                  <a:pt x="1013" y="149"/>
                </a:cubicBezTo>
                <a:cubicBezTo>
                  <a:pt x="1014" y="147"/>
                  <a:pt x="1015" y="148"/>
                  <a:pt x="1015" y="149"/>
                </a:cubicBezTo>
                <a:cubicBezTo>
                  <a:pt x="1016" y="150"/>
                  <a:pt x="1017" y="150"/>
                  <a:pt x="1018" y="149"/>
                </a:cubicBezTo>
                <a:cubicBezTo>
                  <a:pt x="1019" y="148"/>
                  <a:pt x="1019" y="150"/>
                  <a:pt x="1020" y="150"/>
                </a:cubicBezTo>
                <a:cubicBezTo>
                  <a:pt x="1021" y="150"/>
                  <a:pt x="1021" y="150"/>
                  <a:pt x="1022" y="149"/>
                </a:cubicBezTo>
                <a:cubicBezTo>
                  <a:pt x="1022" y="149"/>
                  <a:pt x="1022" y="149"/>
                  <a:pt x="1023" y="149"/>
                </a:cubicBezTo>
                <a:cubicBezTo>
                  <a:pt x="1024" y="149"/>
                  <a:pt x="1024" y="149"/>
                  <a:pt x="1024" y="148"/>
                </a:cubicBezTo>
                <a:cubicBezTo>
                  <a:pt x="1023" y="147"/>
                  <a:pt x="1025" y="147"/>
                  <a:pt x="1025" y="146"/>
                </a:cubicBezTo>
                <a:cubicBezTo>
                  <a:pt x="1026" y="146"/>
                  <a:pt x="1026" y="145"/>
                  <a:pt x="1027" y="144"/>
                </a:cubicBezTo>
                <a:cubicBezTo>
                  <a:pt x="1028" y="144"/>
                  <a:pt x="1027" y="143"/>
                  <a:pt x="1028" y="143"/>
                </a:cubicBezTo>
                <a:cubicBezTo>
                  <a:pt x="1029" y="143"/>
                  <a:pt x="1029" y="141"/>
                  <a:pt x="1030" y="141"/>
                </a:cubicBezTo>
                <a:cubicBezTo>
                  <a:pt x="1031" y="141"/>
                  <a:pt x="1031" y="140"/>
                  <a:pt x="1031" y="139"/>
                </a:cubicBezTo>
                <a:cubicBezTo>
                  <a:pt x="1030" y="139"/>
                  <a:pt x="1031" y="137"/>
                  <a:pt x="1032" y="137"/>
                </a:cubicBezTo>
                <a:cubicBezTo>
                  <a:pt x="1033" y="136"/>
                  <a:pt x="1033" y="136"/>
                  <a:pt x="1032" y="135"/>
                </a:cubicBezTo>
                <a:cubicBezTo>
                  <a:pt x="1031" y="134"/>
                  <a:pt x="1028" y="133"/>
                  <a:pt x="1029" y="131"/>
                </a:cubicBezTo>
                <a:cubicBezTo>
                  <a:pt x="1029" y="130"/>
                  <a:pt x="1028" y="128"/>
                  <a:pt x="1029" y="127"/>
                </a:cubicBezTo>
                <a:cubicBezTo>
                  <a:pt x="1029" y="126"/>
                  <a:pt x="1029" y="124"/>
                  <a:pt x="1028" y="123"/>
                </a:cubicBezTo>
                <a:cubicBezTo>
                  <a:pt x="1028" y="122"/>
                  <a:pt x="1029" y="121"/>
                  <a:pt x="1030" y="119"/>
                </a:cubicBezTo>
                <a:cubicBezTo>
                  <a:pt x="1030" y="117"/>
                  <a:pt x="1027" y="114"/>
                  <a:pt x="1026" y="114"/>
                </a:cubicBezTo>
                <a:cubicBezTo>
                  <a:pt x="1025" y="113"/>
                  <a:pt x="1026" y="112"/>
                  <a:pt x="1027" y="111"/>
                </a:cubicBezTo>
                <a:cubicBezTo>
                  <a:pt x="1029" y="109"/>
                  <a:pt x="1029" y="104"/>
                  <a:pt x="1029" y="103"/>
                </a:cubicBezTo>
                <a:cubicBezTo>
                  <a:pt x="1029" y="102"/>
                  <a:pt x="1025" y="101"/>
                  <a:pt x="1024" y="102"/>
                </a:cubicBezTo>
                <a:cubicBezTo>
                  <a:pt x="1023" y="102"/>
                  <a:pt x="1017" y="101"/>
                  <a:pt x="1016" y="101"/>
                </a:cubicBezTo>
                <a:cubicBezTo>
                  <a:pt x="1015" y="101"/>
                  <a:pt x="1014" y="102"/>
                  <a:pt x="1014" y="104"/>
                </a:cubicBezTo>
                <a:cubicBezTo>
                  <a:pt x="1013" y="105"/>
                  <a:pt x="1012" y="107"/>
                  <a:pt x="1011" y="110"/>
                </a:cubicBezTo>
                <a:cubicBezTo>
                  <a:pt x="1010" y="112"/>
                  <a:pt x="1007" y="113"/>
                  <a:pt x="1005" y="114"/>
                </a:cubicBezTo>
                <a:cubicBezTo>
                  <a:pt x="1004" y="115"/>
                  <a:pt x="1003" y="117"/>
                  <a:pt x="1003" y="118"/>
                </a:cubicBezTo>
                <a:cubicBezTo>
                  <a:pt x="1004" y="118"/>
                  <a:pt x="1004" y="118"/>
                  <a:pt x="1005" y="118"/>
                </a:cubicBezTo>
                <a:cubicBezTo>
                  <a:pt x="1005" y="118"/>
                  <a:pt x="1005" y="118"/>
                  <a:pt x="1006" y="118"/>
                </a:cubicBezTo>
                <a:cubicBezTo>
                  <a:pt x="1006" y="119"/>
                  <a:pt x="1006" y="121"/>
                  <a:pt x="1005" y="122"/>
                </a:cubicBezTo>
                <a:cubicBezTo>
                  <a:pt x="1005" y="122"/>
                  <a:pt x="1006" y="123"/>
                  <a:pt x="1005" y="124"/>
                </a:cubicBezTo>
                <a:cubicBezTo>
                  <a:pt x="1004" y="124"/>
                  <a:pt x="1003" y="126"/>
                  <a:pt x="1003" y="127"/>
                </a:cubicBezTo>
                <a:cubicBezTo>
                  <a:pt x="1004" y="127"/>
                  <a:pt x="1007" y="128"/>
                  <a:pt x="1009" y="128"/>
                </a:cubicBezTo>
                <a:cubicBezTo>
                  <a:pt x="1010" y="129"/>
                  <a:pt x="1009" y="131"/>
                  <a:pt x="1010" y="132"/>
                </a:cubicBezTo>
                <a:cubicBezTo>
                  <a:pt x="1011" y="133"/>
                  <a:pt x="1012" y="132"/>
                  <a:pt x="1013" y="133"/>
                </a:cubicBezTo>
                <a:cubicBezTo>
                  <a:pt x="1013" y="134"/>
                  <a:pt x="1011" y="137"/>
                  <a:pt x="1010" y="137"/>
                </a:cubicBezTo>
                <a:cubicBezTo>
                  <a:pt x="1009" y="138"/>
                  <a:pt x="1006" y="134"/>
                  <a:pt x="1005" y="133"/>
                </a:cubicBezTo>
                <a:cubicBezTo>
                  <a:pt x="1004" y="133"/>
                  <a:pt x="1000" y="131"/>
                  <a:pt x="998" y="130"/>
                </a:cubicBezTo>
                <a:cubicBezTo>
                  <a:pt x="996" y="129"/>
                  <a:pt x="995" y="129"/>
                  <a:pt x="993" y="128"/>
                </a:cubicBezTo>
                <a:cubicBezTo>
                  <a:pt x="990" y="127"/>
                  <a:pt x="989" y="126"/>
                  <a:pt x="985" y="126"/>
                </a:cubicBezTo>
                <a:cubicBezTo>
                  <a:pt x="983" y="126"/>
                  <a:pt x="981" y="126"/>
                  <a:pt x="980" y="126"/>
                </a:cubicBezTo>
                <a:cubicBezTo>
                  <a:pt x="979" y="125"/>
                  <a:pt x="978" y="125"/>
                  <a:pt x="977" y="125"/>
                </a:cubicBezTo>
                <a:cubicBezTo>
                  <a:pt x="976" y="125"/>
                  <a:pt x="976" y="124"/>
                  <a:pt x="974" y="123"/>
                </a:cubicBezTo>
                <a:cubicBezTo>
                  <a:pt x="972" y="122"/>
                  <a:pt x="970" y="121"/>
                  <a:pt x="969" y="121"/>
                </a:cubicBezTo>
                <a:cubicBezTo>
                  <a:pt x="967" y="122"/>
                  <a:pt x="968" y="124"/>
                  <a:pt x="970" y="125"/>
                </a:cubicBezTo>
                <a:cubicBezTo>
                  <a:pt x="972" y="125"/>
                  <a:pt x="971" y="126"/>
                  <a:pt x="973" y="126"/>
                </a:cubicBezTo>
                <a:cubicBezTo>
                  <a:pt x="975" y="126"/>
                  <a:pt x="976" y="127"/>
                  <a:pt x="976" y="128"/>
                </a:cubicBezTo>
                <a:cubicBezTo>
                  <a:pt x="976" y="129"/>
                  <a:pt x="977" y="131"/>
                  <a:pt x="978" y="131"/>
                </a:cubicBezTo>
                <a:cubicBezTo>
                  <a:pt x="979" y="132"/>
                  <a:pt x="978" y="134"/>
                  <a:pt x="976" y="134"/>
                </a:cubicBezTo>
                <a:cubicBezTo>
                  <a:pt x="975" y="134"/>
                  <a:pt x="973" y="134"/>
                  <a:pt x="974" y="135"/>
                </a:cubicBezTo>
                <a:cubicBezTo>
                  <a:pt x="974" y="136"/>
                  <a:pt x="973" y="137"/>
                  <a:pt x="971" y="136"/>
                </a:cubicBezTo>
                <a:cubicBezTo>
                  <a:pt x="970" y="136"/>
                  <a:pt x="971" y="134"/>
                  <a:pt x="971" y="134"/>
                </a:cubicBezTo>
                <a:cubicBezTo>
                  <a:pt x="972" y="133"/>
                  <a:pt x="970" y="132"/>
                  <a:pt x="969" y="132"/>
                </a:cubicBezTo>
                <a:cubicBezTo>
                  <a:pt x="968" y="131"/>
                  <a:pt x="963" y="134"/>
                  <a:pt x="962" y="135"/>
                </a:cubicBezTo>
                <a:cubicBezTo>
                  <a:pt x="962" y="135"/>
                  <a:pt x="961" y="135"/>
                  <a:pt x="960" y="135"/>
                </a:cubicBezTo>
                <a:cubicBezTo>
                  <a:pt x="958" y="135"/>
                  <a:pt x="957" y="135"/>
                  <a:pt x="955" y="135"/>
                </a:cubicBezTo>
                <a:cubicBezTo>
                  <a:pt x="952" y="136"/>
                  <a:pt x="952" y="138"/>
                  <a:pt x="951" y="138"/>
                </a:cubicBezTo>
                <a:cubicBezTo>
                  <a:pt x="951" y="138"/>
                  <a:pt x="950" y="138"/>
                  <a:pt x="949" y="138"/>
                </a:cubicBezTo>
                <a:cubicBezTo>
                  <a:pt x="948" y="138"/>
                  <a:pt x="946" y="138"/>
                  <a:pt x="945" y="137"/>
                </a:cubicBezTo>
                <a:cubicBezTo>
                  <a:pt x="944" y="137"/>
                  <a:pt x="945" y="136"/>
                  <a:pt x="946" y="136"/>
                </a:cubicBezTo>
                <a:cubicBezTo>
                  <a:pt x="948" y="136"/>
                  <a:pt x="948" y="136"/>
                  <a:pt x="947" y="135"/>
                </a:cubicBezTo>
                <a:cubicBezTo>
                  <a:pt x="947" y="134"/>
                  <a:pt x="948" y="133"/>
                  <a:pt x="948" y="132"/>
                </a:cubicBezTo>
                <a:cubicBezTo>
                  <a:pt x="948" y="131"/>
                  <a:pt x="943" y="133"/>
                  <a:pt x="943" y="134"/>
                </a:cubicBezTo>
                <a:cubicBezTo>
                  <a:pt x="942" y="134"/>
                  <a:pt x="943" y="136"/>
                  <a:pt x="942" y="136"/>
                </a:cubicBezTo>
                <a:cubicBezTo>
                  <a:pt x="941" y="137"/>
                  <a:pt x="941" y="135"/>
                  <a:pt x="940" y="135"/>
                </a:cubicBezTo>
                <a:cubicBezTo>
                  <a:pt x="939" y="135"/>
                  <a:pt x="932" y="136"/>
                  <a:pt x="930" y="138"/>
                </a:cubicBezTo>
                <a:cubicBezTo>
                  <a:pt x="929" y="140"/>
                  <a:pt x="926" y="140"/>
                  <a:pt x="926" y="140"/>
                </a:cubicBezTo>
                <a:cubicBezTo>
                  <a:pt x="926" y="141"/>
                  <a:pt x="923" y="141"/>
                  <a:pt x="921" y="142"/>
                </a:cubicBezTo>
                <a:cubicBezTo>
                  <a:pt x="920" y="143"/>
                  <a:pt x="921" y="145"/>
                  <a:pt x="921" y="146"/>
                </a:cubicBezTo>
                <a:cubicBezTo>
                  <a:pt x="920" y="147"/>
                  <a:pt x="917" y="147"/>
                  <a:pt x="915" y="147"/>
                </a:cubicBezTo>
                <a:cubicBezTo>
                  <a:pt x="914" y="147"/>
                  <a:pt x="914" y="147"/>
                  <a:pt x="913" y="147"/>
                </a:cubicBezTo>
                <a:cubicBezTo>
                  <a:pt x="912" y="147"/>
                  <a:pt x="911" y="144"/>
                  <a:pt x="910" y="144"/>
                </a:cubicBezTo>
                <a:cubicBezTo>
                  <a:pt x="909" y="144"/>
                  <a:pt x="909" y="142"/>
                  <a:pt x="910" y="141"/>
                </a:cubicBezTo>
                <a:cubicBezTo>
                  <a:pt x="910" y="141"/>
                  <a:pt x="911" y="141"/>
                  <a:pt x="913" y="140"/>
                </a:cubicBezTo>
                <a:cubicBezTo>
                  <a:pt x="914" y="140"/>
                  <a:pt x="914" y="140"/>
                  <a:pt x="915" y="140"/>
                </a:cubicBezTo>
                <a:cubicBezTo>
                  <a:pt x="916" y="140"/>
                  <a:pt x="916" y="140"/>
                  <a:pt x="917" y="140"/>
                </a:cubicBezTo>
                <a:cubicBezTo>
                  <a:pt x="917" y="139"/>
                  <a:pt x="914" y="138"/>
                  <a:pt x="914" y="136"/>
                </a:cubicBezTo>
                <a:cubicBezTo>
                  <a:pt x="914" y="134"/>
                  <a:pt x="910" y="134"/>
                  <a:pt x="909" y="134"/>
                </a:cubicBezTo>
                <a:cubicBezTo>
                  <a:pt x="907" y="135"/>
                  <a:pt x="905" y="135"/>
                  <a:pt x="903" y="134"/>
                </a:cubicBezTo>
                <a:cubicBezTo>
                  <a:pt x="902" y="133"/>
                  <a:pt x="902" y="135"/>
                  <a:pt x="904" y="136"/>
                </a:cubicBezTo>
                <a:cubicBezTo>
                  <a:pt x="906" y="136"/>
                  <a:pt x="905" y="138"/>
                  <a:pt x="905" y="139"/>
                </a:cubicBezTo>
                <a:cubicBezTo>
                  <a:pt x="906" y="139"/>
                  <a:pt x="905" y="142"/>
                  <a:pt x="904" y="143"/>
                </a:cubicBezTo>
                <a:cubicBezTo>
                  <a:pt x="903" y="145"/>
                  <a:pt x="903" y="145"/>
                  <a:pt x="905" y="145"/>
                </a:cubicBezTo>
                <a:cubicBezTo>
                  <a:pt x="907" y="145"/>
                  <a:pt x="907" y="147"/>
                  <a:pt x="907" y="148"/>
                </a:cubicBezTo>
                <a:cubicBezTo>
                  <a:pt x="907" y="150"/>
                  <a:pt x="905" y="151"/>
                  <a:pt x="905" y="152"/>
                </a:cubicBezTo>
                <a:cubicBezTo>
                  <a:pt x="905" y="152"/>
                  <a:pt x="905" y="152"/>
                  <a:pt x="904" y="152"/>
                </a:cubicBezTo>
                <a:cubicBezTo>
                  <a:pt x="904" y="152"/>
                  <a:pt x="904" y="151"/>
                  <a:pt x="903" y="152"/>
                </a:cubicBezTo>
                <a:cubicBezTo>
                  <a:pt x="903" y="152"/>
                  <a:pt x="902" y="151"/>
                  <a:pt x="902" y="150"/>
                </a:cubicBezTo>
                <a:cubicBezTo>
                  <a:pt x="902" y="149"/>
                  <a:pt x="899" y="150"/>
                  <a:pt x="898" y="150"/>
                </a:cubicBezTo>
                <a:cubicBezTo>
                  <a:pt x="897" y="149"/>
                  <a:pt x="896" y="150"/>
                  <a:pt x="895" y="151"/>
                </a:cubicBezTo>
                <a:cubicBezTo>
                  <a:pt x="895" y="152"/>
                  <a:pt x="893" y="152"/>
                  <a:pt x="891" y="153"/>
                </a:cubicBezTo>
                <a:cubicBezTo>
                  <a:pt x="890" y="153"/>
                  <a:pt x="889" y="155"/>
                  <a:pt x="887" y="156"/>
                </a:cubicBezTo>
                <a:cubicBezTo>
                  <a:pt x="886" y="156"/>
                  <a:pt x="886" y="158"/>
                  <a:pt x="888" y="159"/>
                </a:cubicBezTo>
                <a:cubicBezTo>
                  <a:pt x="889" y="161"/>
                  <a:pt x="890" y="162"/>
                  <a:pt x="889" y="163"/>
                </a:cubicBezTo>
                <a:cubicBezTo>
                  <a:pt x="889" y="163"/>
                  <a:pt x="885" y="163"/>
                  <a:pt x="884" y="162"/>
                </a:cubicBezTo>
                <a:cubicBezTo>
                  <a:pt x="884" y="161"/>
                  <a:pt x="881" y="161"/>
                  <a:pt x="880" y="161"/>
                </a:cubicBezTo>
                <a:cubicBezTo>
                  <a:pt x="879" y="161"/>
                  <a:pt x="876" y="158"/>
                  <a:pt x="875" y="158"/>
                </a:cubicBezTo>
                <a:cubicBezTo>
                  <a:pt x="874" y="158"/>
                  <a:pt x="873" y="160"/>
                  <a:pt x="873" y="161"/>
                </a:cubicBezTo>
                <a:cubicBezTo>
                  <a:pt x="872" y="162"/>
                  <a:pt x="873" y="162"/>
                  <a:pt x="874" y="163"/>
                </a:cubicBezTo>
                <a:cubicBezTo>
                  <a:pt x="874" y="165"/>
                  <a:pt x="877" y="165"/>
                  <a:pt x="878" y="165"/>
                </a:cubicBezTo>
                <a:cubicBezTo>
                  <a:pt x="879" y="165"/>
                  <a:pt x="879" y="166"/>
                  <a:pt x="878" y="167"/>
                </a:cubicBezTo>
                <a:cubicBezTo>
                  <a:pt x="878" y="168"/>
                  <a:pt x="876" y="169"/>
                  <a:pt x="875" y="168"/>
                </a:cubicBezTo>
                <a:cubicBezTo>
                  <a:pt x="874" y="167"/>
                  <a:pt x="872" y="168"/>
                  <a:pt x="872" y="167"/>
                </a:cubicBezTo>
                <a:cubicBezTo>
                  <a:pt x="872" y="166"/>
                  <a:pt x="870" y="164"/>
                  <a:pt x="868" y="165"/>
                </a:cubicBezTo>
                <a:cubicBezTo>
                  <a:pt x="866" y="165"/>
                  <a:pt x="866" y="164"/>
                  <a:pt x="866" y="162"/>
                </a:cubicBezTo>
                <a:cubicBezTo>
                  <a:pt x="866" y="161"/>
                  <a:pt x="865" y="160"/>
                  <a:pt x="865" y="159"/>
                </a:cubicBezTo>
                <a:cubicBezTo>
                  <a:pt x="865" y="158"/>
                  <a:pt x="864" y="157"/>
                  <a:pt x="865" y="156"/>
                </a:cubicBezTo>
                <a:cubicBezTo>
                  <a:pt x="866" y="156"/>
                  <a:pt x="865" y="154"/>
                  <a:pt x="865" y="154"/>
                </a:cubicBezTo>
                <a:cubicBezTo>
                  <a:pt x="865" y="153"/>
                  <a:pt x="863" y="151"/>
                  <a:pt x="862" y="151"/>
                </a:cubicBezTo>
                <a:cubicBezTo>
                  <a:pt x="860" y="151"/>
                  <a:pt x="861" y="150"/>
                  <a:pt x="859" y="149"/>
                </a:cubicBezTo>
                <a:cubicBezTo>
                  <a:pt x="858" y="149"/>
                  <a:pt x="855" y="147"/>
                  <a:pt x="855" y="146"/>
                </a:cubicBezTo>
                <a:cubicBezTo>
                  <a:pt x="855" y="145"/>
                  <a:pt x="853" y="145"/>
                  <a:pt x="854" y="144"/>
                </a:cubicBezTo>
                <a:cubicBezTo>
                  <a:pt x="854" y="144"/>
                  <a:pt x="856" y="145"/>
                  <a:pt x="857" y="146"/>
                </a:cubicBezTo>
                <a:cubicBezTo>
                  <a:pt x="858" y="147"/>
                  <a:pt x="860" y="148"/>
                  <a:pt x="863" y="148"/>
                </a:cubicBezTo>
                <a:cubicBezTo>
                  <a:pt x="866" y="149"/>
                  <a:pt x="867" y="150"/>
                  <a:pt x="870" y="151"/>
                </a:cubicBezTo>
                <a:cubicBezTo>
                  <a:pt x="874" y="151"/>
                  <a:pt x="876" y="151"/>
                  <a:pt x="880" y="152"/>
                </a:cubicBezTo>
                <a:cubicBezTo>
                  <a:pt x="885" y="153"/>
                  <a:pt x="891" y="148"/>
                  <a:pt x="893" y="147"/>
                </a:cubicBezTo>
                <a:cubicBezTo>
                  <a:pt x="894" y="145"/>
                  <a:pt x="892" y="143"/>
                  <a:pt x="892" y="142"/>
                </a:cubicBezTo>
                <a:cubicBezTo>
                  <a:pt x="892" y="141"/>
                  <a:pt x="890" y="141"/>
                  <a:pt x="890" y="140"/>
                </a:cubicBezTo>
                <a:cubicBezTo>
                  <a:pt x="889" y="139"/>
                  <a:pt x="888" y="138"/>
                  <a:pt x="886" y="138"/>
                </a:cubicBezTo>
                <a:cubicBezTo>
                  <a:pt x="884" y="138"/>
                  <a:pt x="884" y="136"/>
                  <a:pt x="883" y="136"/>
                </a:cubicBezTo>
                <a:cubicBezTo>
                  <a:pt x="881" y="136"/>
                  <a:pt x="880" y="135"/>
                  <a:pt x="876" y="133"/>
                </a:cubicBezTo>
                <a:cubicBezTo>
                  <a:pt x="873" y="130"/>
                  <a:pt x="868" y="128"/>
                  <a:pt x="867" y="129"/>
                </a:cubicBezTo>
                <a:cubicBezTo>
                  <a:pt x="866" y="129"/>
                  <a:pt x="865" y="129"/>
                  <a:pt x="864" y="128"/>
                </a:cubicBezTo>
                <a:cubicBezTo>
                  <a:pt x="864" y="128"/>
                  <a:pt x="862" y="128"/>
                  <a:pt x="861" y="128"/>
                </a:cubicBezTo>
                <a:cubicBezTo>
                  <a:pt x="861" y="129"/>
                  <a:pt x="860" y="129"/>
                  <a:pt x="860" y="128"/>
                </a:cubicBezTo>
                <a:cubicBezTo>
                  <a:pt x="859" y="128"/>
                  <a:pt x="858" y="128"/>
                  <a:pt x="857" y="128"/>
                </a:cubicBezTo>
                <a:cubicBezTo>
                  <a:pt x="856" y="129"/>
                  <a:pt x="855" y="127"/>
                  <a:pt x="855" y="127"/>
                </a:cubicBezTo>
                <a:cubicBezTo>
                  <a:pt x="856" y="126"/>
                  <a:pt x="858" y="127"/>
                  <a:pt x="858" y="126"/>
                </a:cubicBezTo>
                <a:cubicBezTo>
                  <a:pt x="858" y="125"/>
                  <a:pt x="857" y="126"/>
                  <a:pt x="855" y="125"/>
                </a:cubicBezTo>
                <a:cubicBezTo>
                  <a:pt x="854" y="124"/>
                  <a:pt x="853" y="124"/>
                  <a:pt x="852" y="125"/>
                </a:cubicBezTo>
                <a:cubicBezTo>
                  <a:pt x="852" y="126"/>
                  <a:pt x="851" y="126"/>
                  <a:pt x="850" y="125"/>
                </a:cubicBezTo>
                <a:cubicBezTo>
                  <a:pt x="849" y="124"/>
                  <a:pt x="847" y="124"/>
                  <a:pt x="846" y="125"/>
                </a:cubicBezTo>
                <a:cubicBezTo>
                  <a:pt x="846" y="126"/>
                  <a:pt x="844" y="126"/>
                  <a:pt x="844" y="125"/>
                </a:cubicBezTo>
                <a:cubicBezTo>
                  <a:pt x="844" y="124"/>
                  <a:pt x="842" y="123"/>
                  <a:pt x="842" y="123"/>
                </a:cubicBezTo>
                <a:cubicBezTo>
                  <a:pt x="842" y="122"/>
                  <a:pt x="843" y="122"/>
                  <a:pt x="844" y="123"/>
                </a:cubicBezTo>
                <a:cubicBezTo>
                  <a:pt x="845" y="123"/>
                  <a:pt x="845" y="123"/>
                  <a:pt x="847" y="122"/>
                </a:cubicBezTo>
                <a:cubicBezTo>
                  <a:pt x="848" y="121"/>
                  <a:pt x="849" y="122"/>
                  <a:pt x="849" y="121"/>
                </a:cubicBezTo>
                <a:cubicBezTo>
                  <a:pt x="850" y="120"/>
                  <a:pt x="848" y="119"/>
                  <a:pt x="847" y="119"/>
                </a:cubicBezTo>
                <a:cubicBezTo>
                  <a:pt x="847" y="118"/>
                  <a:pt x="845" y="117"/>
                  <a:pt x="844" y="118"/>
                </a:cubicBezTo>
                <a:cubicBezTo>
                  <a:pt x="843" y="118"/>
                  <a:pt x="843" y="117"/>
                  <a:pt x="842" y="117"/>
                </a:cubicBezTo>
                <a:cubicBezTo>
                  <a:pt x="841" y="116"/>
                  <a:pt x="839" y="117"/>
                  <a:pt x="839" y="119"/>
                </a:cubicBezTo>
                <a:cubicBezTo>
                  <a:pt x="839" y="121"/>
                  <a:pt x="837" y="120"/>
                  <a:pt x="837" y="119"/>
                </a:cubicBezTo>
                <a:cubicBezTo>
                  <a:pt x="838" y="118"/>
                  <a:pt x="837" y="117"/>
                  <a:pt x="838" y="117"/>
                </a:cubicBezTo>
                <a:cubicBezTo>
                  <a:pt x="839" y="117"/>
                  <a:pt x="839" y="115"/>
                  <a:pt x="836" y="114"/>
                </a:cubicBezTo>
                <a:cubicBezTo>
                  <a:pt x="834" y="114"/>
                  <a:pt x="833" y="116"/>
                  <a:pt x="834" y="117"/>
                </a:cubicBezTo>
                <a:cubicBezTo>
                  <a:pt x="834" y="117"/>
                  <a:pt x="832" y="120"/>
                  <a:pt x="831" y="120"/>
                </a:cubicBezTo>
                <a:cubicBezTo>
                  <a:pt x="830" y="120"/>
                  <a:pt x="831" y="118"/>
                  <a:pt x="831" y="117"/>
                </a:cubicBezTo>
                <a:cubicBezTo>
                  <a:pt x="831" y="115"/>
                  <a:pt x="830" y="116"/>
                  <a:pt x="828" y="118"/>
                </a:cubicBezTo>
                <a:cubicBezTo>
                  <a:pt x="827" y="120"/>
                  <a:pt x="825" y="122"/>
                  <a:pt x="824" y="122"/>
                </a:cubicBezTo>
                <a:cubicBezTo>
                  <a:pt x="823" y="122"/>
                  <a:pt x="823" y="120"/>
                  <a:pt x="825" y="119"/>
                </a:cubicBezTo>
                <a:cubicBezTo>
                  <a:pt x="827" y="118"/>
                  <a:pt x="827" y="116"/>
                  <a:pt x="828" y="116"/>
                </a:cubicBezTo>
                <a:cubicBezTo>
                  <a:pt x="829" y="116"/>
                  <a:pt x="829" y="115"/>
                  <a:pt x="827" y="114"/>
                </a:cubicBezTo>
                <a:cubicBezTo>
                  <a:pt x="826" y="114"/>
                  <a:pt x="826" y="116"/>
                  <a:pt x="825" y="116"/>
                </a:cubicBezTo>
                <a:cubicBezTo>
                  <a:pt x="825" y="117"/>
                  <a:pt x="824" y="116"/>
                  <a:pt x="823" y="116"/>
                </a:cubicBezTo>
                <a:cubicBezTo>
                  <a:pt x="823" y="116"/>
                  <a:pt x="822" y="116"/>
                  <a:pt x="822" y="116"/>
                </a:cubicBezTo>
                <a:cubicBezTo>
                  <a:pt x="822" y="116"/>
                  <a:pt x="821" y="117"/>
                  <a:pt x="821" y="118"/>
                </a:cubicBezTo>
                <a:cubicBezTo>
                  <a:pt x="822" y="119"/>
                  <a:pt x="821" y="119"/>
                  <a:pt x="820" y="118"/>
                </a:cubicBezTo>
                <a:cubicBezTo>
                  <a:pt x="820" y="117"/>
                  <a:pt x="818" y="118"/>
                  <a:pt x="817" y="119"/>
                </a:cubicBezTo>
                <a:cubicBezTo>
                  <a:pt x="817" y="120"/>
                  <a:pt x="816" y="120"/>
                  <a:pt x="816" y="121"/>
                </a:cubicBezTo>
                <a:cubicBezTo>
                  <a:pt x="817" y="121"/>
                  <a:pt x="817" y="123"/>
                  <a:pt x="816" y="123"/>
                </a:cubicBezTo>
                <a:cubicBezTo>
                  <a:pt x="815" y="123"/>
                  <a:pt x="815" y="123"/>
                  <a:pt x="815" y="122"/>
                </a:cubicBezTo>
                <a:cubicBezTo>
                  <a:pt x="815" y="121"/>
                  <a:pt x="815" y="120"/>
                  <a:pt x="814" y="121"/>
                </a:cubicBezTo>
                <a:cubicBezTo>
                  <a:pt x="814" y="121"/>
                  <a:pt x="814" y="119"/>
                  <a:pt x="815" y="119"/>
                </a:cubicBezTo>
                <a:cubicBezTo>
                  <a:pt x="816" y="119"/>
                  <a:pt x="818" y="117"/>
                  <a:pt x="818" y="117"/>
                </a:cubicBezTo>
                <a:cubicBezTo>
                  <a:pt x="817" y="116"/>
                  <a:pt x="816" y="116"/>
                  <a:pt x="816" y="117"/>
                </a:cubicBezTo>
                <a:cubicBezTo>
                  <a:pt x="816" y="118"/>
                  <a:pt x="814" y="118"/>
                  <a:pt x="813" y="118"/>
                </a:cubicBezTo>
                <a:cubicBezTo>
                  <a:pt x="811" y="118"/>
                  <a:pt x="811" y="120"/>
                  <a:pt x="813" y="121"/>
                </a:cubicBezTo>
                <a:cubicBezTo>
                  <a:pt x="815" y="122"/>
                  <a:pt x="813" y="122"/>
                  <a:pt x="812" y="122"/>
                </a:cubicBezTo>
                <a:cubicBezTo>
                  <a:pt x="811" y="121"/>
                  <a:pt x="809" y="121"/>
                  <a:pt x="808" y="122"/>
                </a:cubicBezTo>
                <a:cubicBezTo>
                  <a:pt x="807" y="122"/>
                  <a:pt x="811" y="123"/>
                  <a:pt x="811" y="124"/>
                </a:cubicBezTo>
                <a:cubicBezTo>
                  <a:pt x="811" y="124"/>
                  <a:pt x="810" y="124"/>
                  <a:pt x="810" y="124"/>
                </a:cubicBezTo>
                <a:cubicBezTo>
                  <a:pt x="809" y="123"/>
                  <a:pt x="809" y="123"/>
                  <a:pt x="809" y="123"/>
                </a:cubicBezTo>
                <a:cubicBezTo>
                  <a:pt x="808" y="124"/>
                  <a:pt x="807" y="123"/>
                  <a:pt x="807" y="122"/>
                </a:cubicBezTo>
                <a:cubicBezTo>
                  <a:pt x="806" y="121"/>
                  <a:pt x="804" y="123"/>
                  <a:pt x="805" y="123"/>
                </a:cubicBezTo>
                <a:cubicBezTo>
                  <a:pt x="807" y="123"/>
                  <a:pt x="806" y="124"/>
                  <a:pt x="806" y="126"/>
                </a:cubicBezTo>
                <a:cubicBezTo>
                  <a:pt x="806" y="127"/>
                  <a:pt x="804" y="126"/>
                  <a:pt x="805" y="125"/>
                </a:cubicBezTo>
                <a:cubicBezTo>
                  <a:pt x="805" y="124"/>
                  <a:pt x="804" y="124"/>
                  <a:pt x="802" y="125"/>
                </a:cubicBezTo>
                <a:cubicBezTo>
                  <a:pt x="801" y="125"/>
                  <a:pt x="803" y="123"/>
                  <a:pt x="802" y="122"/>
                </a:cubicBezTo>
                <a:cubicBezTo>
                  <a:pt x="802" y="121"/>
                  <a:pt x="800" y="122"/>
                  <a:pt x="799" y="122"/>
                </a:cubicBezTo>
                <a:cubicBezTo>
                  <a:pt x="798" y="123"/>
                  <a:pt x="797" y="123"/>
                  <a:pt x="798" y="124"/>
                </a:cubicBezTo>
                <a:cubicBezTo>
                  <a:pt x="799" y="124"/>
                  <a:pt x="799" y="126"/>
                  <a:pt x="798" y="126"/>
                </a:cubicBezTo>
                <a:cubicBezTo>
                  <a:pt x="796" y="125"/>
                  <a:pt x="796" y="126"/>
                  <a:pt x="796" y="127"/>
                </a:cubicBezTo>
                <a:cubicBezTo>
                  <a:pt x="796" y="128"/>
                  <a:pt x="795" y="128"/>
                  <a:pt x="795" y="127"/>
                </a:cubicBezTo>
                <a:cubicBezTo>
                  <a:pt x="794" y="126"/>
                  <a:pt x="792" y="126"/>
                  <a:pt x="792" y="127"/>
                </a:cubicBezTo>
                <a:cubicBezTo>
                  <a:pt x="791" y="128"/>
                  <a:pt x="789" y="129"/>
                  <a:pt x="790" y="130"/>
                </a:cubicBezTo>
                <a:cubicBezTo>
                  <a:pt x="790" y="131"/>
                  <a:pt x="790" y="130"/>
                  <a:pt x="791" y="130"/>
                </a:cubicBezTo>
                <a:cubicBezTo>
                  <a:pt x="791" y="130"/>
                  <a:pt x="792" y="130"/>
                  <a:pt x="792" y="130"/>
                </a:cubicBezTo>
                <a:cubicBezTo>
                  <a:pt x="793" y="130"/>
                  <a:pt x="792" y="131"/>
                  <a:pt x="793" y="131"/>
                </a:cubicBezTo>
                <a:cubicBezTo>
                  <a:pt x="793" y="132"/>
                  <a:pt x="793" y="133"/>
                  <a:pt x="792" y="132"/>
                </a:cubicBezTo>
                <a:cubicBezTo>
                  <a:pt x="792" y="132"/>
                  <a:pt x="790" y="131"/>
                  <a:pt x="790" y="133"/>
                </a:cubicBezTo>
                <a:cubicBezTo>
                  <a:pt x="790" y="134"/>
                  <a:pt x="789" y="132"/>
                  <a:pt x="788" y="132"/>
                </a:cubicBezTo>
                <a:cubicBezTo>
                  <a:pt x="788" y="131"/>
                  <a:pt x="788" y="132"/>
                  <a:pt x="787" y="132"/>
                </a:cubicBezTo>
                <a:cubicBezTo>
                  <a:pt x="787" y="133"/>
                  <a:pt x="786" y="133"/>
                  <a:pt x="786" y="133"/>
                </a:cubicBezTo>
                <a:cubicBezTo>
                  <a:pt x="785" y="132"/>
                  <a:pt x="788" y="130"/>
                  <a:pt x="787" y="129"/>
                </a:cubicBezTo>
                <a:cubicBezTo>
                  <a:pt x="786" y="128"/>
                  <a:pt x="786" y="130"/>
                  <a:pt x="785" y="131"/>
                </a:cubicBezTo>
                <a:cubicBezTo>
                  <a:pt x="783" y="133"/>
                  <a:pt x="781" y="133"/>
                  <a:pt x="782" y="133"/>
                </a:cubicBezTo>
                <a:cubicBezTo>
                  <a:pt x="783" y="134"/>
                  <a:pt x="780" y="134"/>
                  <a:pt x="780" y="136"/>
                </a:cubicBezTo>
                <a:cubicBezTo>
                  <a:pt x="780" y="137"/>
                  <a:pt x="777" y="137"/>
                  <a:pt x="775" y="138"/>
                </a:cubicBezTo>
                <a:cubicBezTo>
                  <a:pt x="773" y="140"/>
                  <a:pt x="775" y="140"/>
                  <a:pt x="776" y="139"/>
                </a:cubicBezTo>
                <a:cubicBezTo>
                  <a:pt x="777" y="137"/>
                  <a:pt x="778" y="138"/>
                  <a:pt x="779" y="137"/>
                </a:cubicBezTo>
                <a:cubicBezTo>
                  <a:pt x="781" y="136"/>
                  <a:pt x="783" y="135"/>
                  <a:pt x="784" y="135"/>
                </a:cubicBezTo>
                <a:cubicBezTo>
                  <a:pt x="784" y="136"/>
                  <a:pt x="785" y="136"/>
                  <a:pt x="786" y="135"/>
                </a:cubicBezTo>
                <a:cubicBezTo>
                  <a:pt x="787" y="134"/>
                  <a:pt x="788" y="134"/>
                  <a:pt x="789" y="135"/>
                </a:cubicBezTo>
                <a:cubicBezTo>
                  <a:pt x="789" y="136"/>
                  <a:pt x="787" y="136"/>
                  <a:pt x="788" y="137"/>
                </a:cubicBezTo>
                <a:cubicBezTo>
                  <a:pt x="789" y="138"/>
                  <a:pt x="787" y="139"/>
                  <a:pt x="787" y="138"/>
                </a:cubicBezTo>
                <a:cubicBezTo>
                  <a:pt x="787" y="137"/>
                  <a:pt x="786" y="136"/>
                  <a:pt x="785" y="137"/>
                </a:cubicBezTo>
                <a:cubicBezTo>
                  <a:pt x="785" y="138"/>
                  <a:pt x="784" y="139"/>
                  <a:pt x="783" y="139"/>
                </a:cubicBezTo>
                <a:cubicBezTo>
                  <a:pt x="783" y="139"/>
                  <a:pt x="782" y="140"/>
                  <a:pt x="782" y="142"/>
                </a:cubicBezTo>
                <a:cubicBezTo>
                  <a:pt x="782" y="143"/>
                  <a:pt x="781" y="143"/>
                  <a:pt x="781" y="143"/>
                </a:cubicBezTo>
                <a:cubicBezTo>
                  <a:pt x="781" y="143"/>
                  <a:pt x="780" y="143"/>
                  <a:pt x="780" y="143"/>
                </a:cubicBezTo>
                <a:cubicBezTo>
                  <a:pt x="780" y="144"/>
                  <a:pt x="778" y="147"/>
                  <a:pt x="776" y="148"/>
                </a:cubicBezTo>
                <a:cubicBezTo>
                  <a:pt x="774" y="150"/>
                  <a:pt x="776" y="151"/>
                  <a:pt x="776" y="152"/>
                </a:cubicBezTo>
                <a:cubicBezTo>
                  <a:pt x="775" y="152"/>
                  <a:pt x="774" y="152"/>
                  <a:pt x="774" y="152"/>
                </a:cubicBezTo>
                <a:cubicBezTo>
                  <a:pt x="773" y="152"/>
                  <a:pt x="772" y="152"/>
                  <a:pt x="772" y="152"/>
                </a:cubicBezTo>
                <a:cubicBezTo>
                  <a:pt x="772" y="153"/>
                  <a:pt x="773" y="155"/>
                  <a:pt x="772" y="156"/>
                </a:cubicBezTo>
                <a:cubicBezTo>
                  <a:pt x="771" y="157"/>
                  <a:pt x="772" y="158"/>
                  <a:pt x="772" y="159"/>
                </a:cubicBezTo>
                <a:cubicBezTo>
                  <a:pt x="772" y="159"/>
                  <a:pt x="771" y="159"/>
                  <a:pt x="770" y="159"/>
                </a:cubicBezTo>
                <a:cubicBezTo>
                  <a:pt x="770" y="159"/>
                  <a:pt x="769" y="159"/>
                  <a:pt x="769" y="159"/>
                </a:cubicBezTo>
                <a:cubicBezTo>
                  <a:pt x="769" y="160"/>
                  <a:pt x="767" y="160"/>
                  <a:pt x="766" y="160"/>
                </a:cubicBezTo>
                <a:cubicBezTo>
                  <a:pt x="765" y="161"/>
                  <a:pt x="767" y="162"/>
                  <a:pt x="768" y="163"/>
                </a:cubicBezTo>
                <a:cubicBezTo>
                  <a:pt x="770" y="164"/>
                  <a:pt x="767" y="165"/>
                  <a:pt x="767" y="164"/>
                </a:cubicBezTo>
                <a:cubicBezTo>
                  <a:pt x="767" y="162"/>
                  <a:pt x="765" y="164"/>
                  <a:pt x="763" y="165"/>
                </a:cubicBezTo>
                <a:cubicBezTo>
                  <a:pt x="761" y="166"/>
                  <a:pt x="762" y="168"/>
                  <a:pt x="761" y="168"/>
                </a:cubicBezTo>
                <a:cubicBezTo>
                  <a:pt x="759" y="168"/>
                  <a:pt x="760" y="170"/>
                  <a:pt x="759" y="171"/>
                </a:cubicBezTo>
                <a:cubicBezTo>
                  <a:pt x="758" y="172"/>
                  <a:pt x="758" y="169"/>
                  <a:pt x="756" y="169"/>
                </a:cubicBezTo>
                <a:cubicBezTo>
                  <a:pt x="755" y="169"/>
                  <a:pt x="755" y="170"/>
                  <a:pt x="756" y="171"/>
                </a:cubicBezTo>
                <a:cubicBezTo>
                  <a:pt x="757" y="173"/>
                  <a:pt x="754" y="172"/>
                  <a:pt x="754" y="173"/>
                </a:cubicBezTo>
                <a:cubicBezTo>
                  <a:pt x="753" y="174"/>
                  <a:pt x="750" y="173"/>
                  <a:pt x="749" y="174"/>
                </a:cubicBezTo>
                <a:cubicBezTo>
                  <a:pt x="749" y="175"/>
                  <a:pt x="751" y="175"/>
                  <a:pt x="752" y="176"/>
                </a:cubicBezTo>
                <a:cubicBezTo>
                  <a:pt x="752" y="177"/>
                  <a:pt x="749" y="176"/>
                  <a:pt x="748" y="176"/>
                </a:cubicBezTo>
                <a:cubicBezTo>
                  <a:pt x="747" y="176"/>
                  <a:pt x="747" y="176"/>
                  <a:pt x="747" y="177"/>
                </a:cubicBezTo>
                <a:cubicBezTo>
                  <a:pt x="747" y="177"/>
                  <a:pt x="746" y="178"/>
                  <a:pt x="746" y="178"/>
                </a:cubicBezTo>
                <a:cubicBezTo>
                  <a:pt x="745" y="177"/>
                  <a:pt x="743" y="179"/>
                  <a:pt x="744" y="180"/>
                </a:cubicBezTo>
                <a:cubicBezTo>
                  <a:pt x="745" y="181"/>
                  <a:pt x="743" y="181"/>
                  <a:pt x="742" y="180"/>
                </a:cubicBezTo>
                <a:cubicBezTo>
                  <a:pt x="741" y="180"/>
                  <a:pt x="741" y="181"/>
                  <a:pt x="740" y="182"/>
                </a:cubicBezTo>
                <a:cubicBezTo>
                  <a:pt x="740" y="183"/>
                  <a:pt x="742" y="184"/>
                  <a:pt x="742" y="184"/>
                </a:cubicBezTo>
                <a:cubicBezTo>
                  <a:pt x="742" y="185"/>
                  <a:pt x="740" y="185"/>
                  <a:pt x="741" y="186"/>
                </a:cubicBezTo>
                <a:cubicBezTo>
                  <a:pt x="743" y="186"/>
                  <a:pt x="742" y="187"/>
                  <a:pt x="741" y="187"/>
                </a:cubicBezTo>
                <a:cubicBezTo>
                  <a:pt x="740" y="188"/>
                  <a:pt x="740" y="188"/>
                  <a:pt x="741" y="189"/>
                </a:cubicBezTo>
                <a:cubicBezTo>
                  <a:pt x="742" y="190"/>
                  <a:pt x="740" y="190"/>
                  <a:pt x="741" y="192"/>
                </a:cubicBezTo>
                <a:cubicBezTo>
                  <a:pt x="741" y="193"/>
                  <a:pt x="742" y="192"/>
                  <a:pt x="742" y="192"/>
                </a:cubicBezTo>
                <a:cubicBezTo>
                  <a:pt x="742" y="192"/>
                  <a:pt x="743" y="192"/>
                  <a:pt x="743" y="193"/>
                </a:cubicBezTo>
                <a:cubicBezTo>
                  <a:pt x="743" y="194"/>
                  <a:pt x="745" y="193"/>
                  <a:pt x="746" y="191"/>
                </a:cubicBezTo>
                <a:cubicBezTo>
                  <a:pt x="747" y="191"/>
                  <a:pt x="747" y="191"/>
                  <a:pt x="747" y="192"/>
                </a:cubicBezTo>
                <a:cubicBezTo>
                  <a:pt x="747" y="192"/>
                  <a:pt x="747" y="193"/>
                  <a:pt x="747" y="193"/>
                </a:cubicBezTo>
                <a:cubicBezTo>
                  <a:pt x="746" y="193"/>
                  <a:pt x="744" y="193"/>
                  <a:pt x="744" y="194"/>
                </a:cubicBezTo>
                <a:cubicBezTo>
                  <a:pt x="745" y="196"/>
                  <a:pt x="743" y="195"/>
                  <a:pt x="743" y="194"/>
                </a:cubicBezTo>
                <a:cubicBezTo>
                  <a:pt x="743" y="193"/>
                  <a:pt x="740" y="194"/>
                  <a:pt x="741" y="195"/>
                </a:cubicBezTo>
                <a:cubicBezTo>
                  <a:pt x="742" y="196"/>
                  <a:pt x="741" y="197"/>
                  <a:pt x="741" y="198"/>
                </a:cubicBezTo>
                <a:cubicBezTo>
                  <a:pt x="741" y="199"/>
                  <a:pt x="743" y="199"/>
                  <a:pt x="743" y="197"/>
                </a:cubicBezTo>
                <a:cubicBezTo>
                  <a:pt x="744" y="196"/>
                  <a:pt x="745" y="197"/>
                  <a:pt x="746" y="198"/>
                </a:cubicBezTo>
                <a:cubicBezTo>
                  <a:pt x="746" y="199"/>
                  <a:pt x="745" y="198"/>
                  <a:pt x="745" y="199"/>
                </a:cubicBezTo>
                <a:cubicBezTo>
                  <a:pt x="745" y="201"/>
                  <a:pt x="744" y="200"/>
                  <a:pt x="743" y="201"/>
                </a:cubicBezTo>
                <a:cubicBezTo>
                  <a:pt x="742" y="202"/>
                  <a:pt x="746" y="204"/>
                  <a:pt x="747" y="204"/>
                </a:cubicBezTo>
                <a:cubicBezTo>
                  <a:pt x="749" y="205"/>
                  <a:pt x="750" y="206"/>
                  <a:pt x="752" y="206"/>
                </a:cubicBezTo>
                <a:cubicBezTo>
                  <a:pt x="755" y="205"/>
                  <a:pt x="760" y="201"/>
                  <a:pt x="760" y="200"/>
                </a:cubicBezTo>
                <a:cubicBezTo>
                  <a:pt x="760" y="199"/>
                  <a:pt x="761" y="199"/>
                  <a:pt x="762" y="199"/>
                </a:cubicBezTo>
                <a:cubicBezTo>
                  <a:pt x="762" y="199"/>
                  <a:pt x="763" y="199"/>
                  <a:pt x="763" y="199"/>
                </a:cubicBezTo>
                <a:cubicBezTo>
                  <a:pt x="764" y="198"/>
                  <a:pt x="763" y="196"/>
                  <a:pt x="764" y="196"/>
                </a:cubicBezTo>
                <a:cubicBezTo>
                  <a:pt x="765" y="196"/>
                  <a:pt x="765" y="198"/>
                  <a:pt x="766" y="198"/>
                </a:cubicBezTo>
                <a:cubicBezTo>
                  <a:pt x="766" y="199"/>
                  <a:pt x="767" y="199"/>
                  <a:pt x="767" y="201"/>
                </a:cubicBezTo>
                <a:cubicBezTo>
                  <a:pt x="767" y="202"/>
                  <a:pt x="767" y="204"/>
                  <a:pt x="769" y="205"/>
                </a:cubicBezTo>
                <a:cubicBezTo>
                  <a:pt x="770" y="206"/>
                  <a:pt x="769" y="208"/>
                  <a:pt x="770" y="209"/>
                </a:cubicBezTo>
                <a:cubicBezTo>
                  <a:pt x="771" y="211"/>
                  <a:pt x="771" y="212"/>
                  <a:pt x="772" y="213"/>
                </a:cubicBezTo>
                <a:cubicBezTo>
                  <a:pt x="774" y="214"/>
                  <a:pt x="774" y="215"/>
                  <a:pt x="773" y="216"/>
                </a:cubicBezTo>
                <a:cubicBezTo>
                  <a:pt x="773" y="218"/>
                  <a:pt x="774" y="217"/>
                  <a:pt x="774" y="218"/>
                </a:cubicBezTo>
                <a:cubicBezTo>
                  <a:pt x="775" y="219"/>
                  <a:pt x="774" y="221"/>
                  <a:pt x="775" y="222"/>
                </a:cubicBezTo>
                <a:cubicBezTo>
                  <a:pt x="775" y="223"/>
                  <a:pt x="776" y="222"/>
                  <a:pt x="778" y="222"/>
                </a:cubicBezTo>
                <a:cubicBezTo>
                  <a:pt x="780" y="222"/>
                  <a:pt x="779" y="221"/>
                  <a:pt x="779" y="219"/>
                </a:cubicBezTo>
                <a:cubicBezTo>
                  <a:pt x="779" y="218"/>
                  <a:pt x="780" y="219"/>
                  <a:pt x="781" y="218"/>
                </a:cubicBezTo>
                <a:cubicBezTo>
                  <a:pt x="781" y="217"/>
                  <a:pt x="783" y="217"/>
                  <a:pt x="784" y="218"/>
                </a:cubicBezTo>
                <a:cubicBezTo>
                  <a:pt x="786" y="218"/>
                  <a:pt x="786" y="217"/>
                  <a:pt x="787" y="216"/>
                </a:cubicBezTo>
                <a:cubicBezTo>
                  <a:pt x="787" y="214"/>
                  <a:pt x="788" y="216"/>
                  <a:pt x="788" y="216"/>
                </a:cubicBezTo>
                <a:cubicBezTo>
                  <a:pt x="789" y="217"/>
                  <a:pt x="790" y="214"/>
                  <a:pt x="791" y="212"/>
                </a:cubicBezTo>
                <a:cubicBezTo>
                  <a:pt x="791" y="211"/>
                  <a:pt x="791" y="211"/>
                  <a:pt x="789" y="213"/>
                </a:cubicBezTo>
                <a:cubicBezTo>
                  <a:pt x="788" y="214"/>
                  <a:pt x="788" y="211"/>
                  <a:pt x="789" y="210"/>
                </a:cubicBezTo>
                <a:cubicBezTo>
                  <a:pt x="790" y="208"/>
                  <a:pt x="790" y="204"/>
                  <a:pt x="790" y="204"/>
                </a:cubicBezTo>
                <a:cubicBezTo>
                  <a:pt x="790" y="203"/>
                  <a:pt x="790" y="201"/>
                  <a:pt x="792" y="201"/>
                </a:cubicBezTo>
                <a:cubicBezTo>
                  <a:pt x="794" y="201"/>
                  <a:pt x="796" y="198"/>
                  <a:pt x="796" y="197"/>
                </a:cubicBezTo>
                <a:cubicBezTo>
                  <a:pt x="796" y="196"/>
                  <a:pt x="798" y="195"/>
                  <a:pt x="798" y="194"/>
                </a:cubicBezTo>
                <a:cubicBezTo>
                  <a:pt x="798" y="193"/>
                  <a:pt x="795" y="190"/>
                  <a:pt x="794" y="189"/>
                </a:cubicBezTo>
                <a:cubicBezTo>
                  <a:pt x="793" y="189"/>
                  <a:pt x="791" y="189"/>
                  <a:pt x="791" y="189"/>
                </a:cubicBezTo>
                <a:cubicBezTo>
                  <a:pt x="792" y="188"/>
                  <a:pt x="791" y="185"/>
                  <a:pt x="791" y="184"/>
                </a:cubicBezTo>
                <a:cubicBezTo>
                  <a:pt x="791" y="183"/>
                  <a:pt x="792" y="181"/>
                  <a:pt x="792" y="180"/>
                </a:cubicBezTo>
                <a:cubicBezTo>
                  <a:pt x="792" y="178"/>
                  <a:pt x="792" y="177"/>
                  <a:pt x="794" y="176"/>
                </a:cubicBezTo>
                <a:cubicBezTo>
                  <a:pt x="795" y="176"/>
                  <a:pt x="794" y="175"/>
                  <a:pt x="796" y="175"/>
                </a:cubicBezTo>
                <a:cubicBezTo>
                  <a:pt x="797" y="174"/>
                  <a:pt x="797" y="172"/>
                  <a:pt x="799" y="171"/>
                </a:cubicBezTo>
                <a:cubicBezTo>
                  <a:pt x="800" y="171"/>
                  <a:pt x="800" y="170"/>
                  <a:pt x="803" y="169"/>
                </a:cubicBezTo>
                <a:cubicBezTo>
                  <a:pt x="805" y="168"/>
                  <a:pt x="808" y="165"/>
                  <a:pt x="809" y="164"/>
                </a:cubicBezTo>
                <a:cubicBezTo>
                  <a:pt x="810" y="163"/>
                  <a:pt x="807" y="161"/>
                  <a:pt x="809" y="160"/>
                </a:cubicBezTo>
                <a:cubicBezTo>
                  <a:pt x="811" y="159"/>
                  <a:pt x="809" y="157"/>
                  <a:pt x="810" y="156"/>
                </a:cubicBezTo>
                <a:cubicBezTo>
                  <a:pt x="812" y="156"/>
                  <a:pt x="812" y="155"/>
                  <a:pt x="813" y="154"/>
                </a:cubicBezTo>
                <a:cubicBezTo>
                  <a:pt x="814" y="154"/>
                  <a:pt x="814" y="154"/>
                  <a:pt x="815" y="154"/>
                </a:cubicBezTo>
                <a:cubicBezTo>
                  <a:pt x="816" y="154"/>
                  <a:pt x="817" y="154"/>
                  <a:pt x="818" y="154"/>
                </a:cubicBezTo>
                <a:cubicBezTo>
                  <a:pt x="820" y="153"/>
                  <a:pt x="822" y="155"/>
                  <a:pt x="823" y="155"/>
                </a:cubicBezTo>
                <a:cubicBezTo>
                  <a:pt x="825" y="156"/>
                  <a:pt x="825" y="157"/>
                  <a:pt x="825" y="159"/>
                </a:cubicBezTo>
                <a:cubicBezTo>
                  <a:pt x="825" y="160"/>
                  <a:pt x="825" y="161"/>
                  <a:pt x="824" y="160"/>
                </a:cubicBezTo>
                <a:cubicBezTo>
                  <a:pt x="823" y="160"/>
                  <a:pt x="822" y="160"/>
                  <a:pt x="822" y="162"/>
                </a:cubicBezTo>
                <a:cubicBezTo>
                  <a:pt x="821" y="164"/>
                  <a:pt x="819" y="166"/>
                  <a:pt x="817" y="166"/>
                </a:cubicBezTo>
                <a:cubicBezTo>
                  <a:pt x="816" y="166"/>
                  <a:pt x="816" y="168"/>
                  <a:pt x="815" y="168"/>
                </a:cubicBezTo>
                <a:cubicBezTo>
                  <a:pt x="814" y="169"/>
                  <a:pt x="813" y="169"/>
                  <a:pt x="813" y="171"/>
                </a:cubicBezTo>
                <a:cubicBezTo>
                  <a:pt x="813" y="172"/>
                  <a:pt x="811" y="172"/>
                  <a:pt x="810" y="172"/>
                </a:cubicBezTo>
                <a:cubicBezTo>
                  <a:pt x="808" y="172"/>
                  <a:pt x="809" y="174"/>
                  <a:pt x="808" y="175"/>
                </a:cubicBezTo>
                <a:cubicBezTo>
                  <a:pt x="807" y="175"/>
                  <a:pt x="807" y="176"/>
                  <a:pt x="808" y="177"/>
                </a:cubicBezTo>
                <a:cubicBezTo>
                  <a:pt x="809" y="178"/>
                  <a:pt x="808" y="179"/>
                  <a:pt x="808" y="180"/>
                </a:cubicBezTo>
                <a:cubicBezTo>
                  <a:pt x="809" y="181"/>
                  <a:pt x="810" y="183"/>
                  <a:pt x="809" y="185"/>
                </a:cubicBezTo>
                <a:cubicBezTo>
                  <a:pt x="808" y="187"/>
                  <a:pt x="807" y="189"/>
                  <a:pt x="808" y="189"/>
                </a:cubicBezTo>
                <a:cubicBezTo>
                  <a:pt x="808" y="189"/>
                  <a:pt x="809" y="190"/>
                  <a:pt x="810" y="190"/>
                </a:cubicBezTo>
                <a:cubicBezTo>
                  <a:pt x="811" y="190"/>
                  <a:pt x="811" y="191"/>
                  <a:pt x="812" y="191"/>
                </a:cubicBezTo>
                <a:cubicBezTo>
                  <a:pt x="812" y="191"/>
                  <a:pt x="813" y="191"/>
                  <a:pt x="813" y="192"/>
                </a:cubicBezTo>
                <a:cubicBezTo>
                  <a:pt x="813" y="192"/>
                  <a:pt x="814" y="192"/>
                  <a:pt x="814" y="192"/>
                </a:cubicBezTo>
                <a:cubicBezTo>
                  <a:pt x="815" y="192"/>
                  <a:pt x="815" y="192"/>
                  <a:pt x="816" y="193"/>
                </a:cubicBezTo>
                <a:cubicBezTo>
                  <a:pt x="817" y="193"/>
                  <a:pt x="818" y="193"/>
                  <a:pt x="819" y="193"/>
                </a:cubicBezTo>
                <a:cubicBezTo>
                  <a:pt x="823" y="193"/>
                  <a:pt x="830" y="190"/>
                  <a:pt x="832" y="190"/>
                </a:cubicBezTo>
                <a:cubicBezTo>
                  <a:pt x="835" y="190"/>
                  <a:pt x="837" y="190"/>
                  <a:pt x="838" y="189"/>
                </a:cubicBezTo>
                <a:cubicBezTo>
                  <a:pt x="839" y="189"/>
                  <a:pt x="840" y="191"/>
                  <a:pt x="841" y="192"/>
                </a:cubicBezTo>
                <a:cubicBezTo>
                  <a:pt x="842" y="193"/>
                  <a:pt x="844" y="192"/>
                  <a:pt x="844" y="193"/>
                </a:cubicBezTo>
                <a:cubicBezTo>
                  <a:pt x="845" y="193"/>
                  <a:pt x="844" y="194"/>
                  <a:pt x="842" y="193"/>
                </a:cubicBezTo>
                <a:cubicBezTo>
                  <a:pt x="841" y="193"/>
                  <a:pt x="840" y="194"/>
                  <a:pt x="838" y="195"/>
                </a:cubicBezTo>
                <a:cubicBezTo>
                  <a:pt x="836" y="195"/>
                  <a:pt x="837" y="196"/>
                  <a:pt x="835" y="197"/>
                </a:cubicBezTo>
                <a:cubicBezTo>
                  <a:pt x="834" y="197"/>
                  <a:pt x="833" y="197"/>
                  <a:pt x="831" y="196"/>
                </a:cubicBezTo>
                <a:cubicBezTo>
                  <a:pt x="830" y="196"/>
                  <a:pt x="828" y="196"/>
                  <a:pt x="827" y="196"/>
                </a:cubicBezTo>
                <a:cubicBezTo>
                  <a:pt x="825" y="196"/>
                  <a:pt x="820" y="196"/>
                  <a:pt x="819" y="197"/>
                </a:cubicBezTo>
                <a:cubicBezTo>
                  <a:pt x="818" y="199"/>
                  <a:pt x="815" y="199"/>
                  <a:pt x="817" y="200"/>
                </a:cubicBezTo>
                <a:cubicBezTo>
                  <a:pt x="818" y="201"/>
                  <a:pt x="817" y="201"/>
                  <a:pt x="818" y="203"/>
                </a:cubicBezTo>
                <a:cubicBezTo>
                  <a:pt x="818" y="204"/>
                  <a:pt x="819" y="204"/>
                  <a:pt x="820" y="204"/>
                </a:cubicBezTo>
                <a:cubicBezTo>
                  <a:pt x="821" y="204"/>
                  <a:pt x="822" y="204"/>
                  <a:pt x="821" y="206"/>
                </a:cubicBezTo>
                <a:cubicBezTo>
                  <a:pt x="820" y="207"/>
                  <a:pt x="821" y="208"/>
                  <a:pt x="820" y="210"/>
                </a:cubicBezTo>
                <a:cubicBezTo>
                  <a:pt x="820" y="212"/>
                  <a:pt x="818" y="212"/>
                  <a:pt x="817" y="212"/>
                </a:cubicBezTo>
                <a:cubicBezTo>
                  <a:pt x="816" y="212"/>
                  <a:pt x="814" y="208"/>
                  <a:pt x="813" y="207"/>
                </a:cubicBezTo>
                <a:cubicBezTo>
                  <a:pt x="813" y="206"/>
                  <a:pt x="811" y="208"/>
                  <a:pt x="809" y="209"/>
                </a:cubicBezTo>
                <a:cubicBezTo>
                  <a:pt x="808" y="210"/>
                  <a:pt x="808" y="212"/>
                  <a:pt x="807" y="213"/>
                </a:cubicBezTo>
                <a:cubicBezTo>
                  <a:pt x="806" y="213"/>
                  <a:pt x="806" y="215"/>
                  <a:pt x="807" y="217"/>
                </a:cubicBezTo>
                <a:cubicBezTo>
                  <a:pt x="808" y="218"/>
                  <a:pt x="808" y="220"/>
                  <a:pt x="807" y="221"/>
                </a:cubicBezTo>
                <a:cubicBezTo>
                  <a:pt x="806" y="223"/>
                  <a:pt x="807" y="222"/>
                  <a:pt x="807" y="223"/>
                </a:cubicBezTo>
                <a:cubicBezTo>
                  <a:pt x="808" y="224"/>
                  <a:pt x="805" y="224"/>
                  <a:pt x="806" y="226"/>
                </a:cubicBezTo>
                <a:cubicBezTo>
                  <a:pt x="807" y="227"/>
                  <a:pt x="804" y="227"/>
                  <a:pt x="804" y="226"/>
                </a:cubicBezTo>
                <a:cubicBezTo>
                  <a:pt x="804" y="224"/>
                  <a:pt x="801" y="225"/>
                  <a:pt x="801" y="226"/>
                </a:cubicBezTo>
                <a:cubicBezTo>
                  <a:pt x="801" y="227"/>
                  <a:pt x="800" y="228"/>
                  <a:pt x="799" y="228"/>
                </a:cubicBezTo>
                <a:cubicBezTo>
                  <a:pt x="797" y="228"/>
                  <a:pt x="797" y="226"/>
                  <a:pt x="797" y="225"/>
                </a:cubicBezTo>
                <a:cubicBezTo>
                  <a:pt x="797" y="224"/>
                  <a:pt x="789" y="226"/>
                  <a:pt x="787" y="228"/>
                </a:cubicBezTo>
                <a:cubicBezTo>
                  <a:pt x="785" y="230"/>
                  <a:pt x="781" y="229"/>
                  <a:pt x="781" y="230"/>
                </a:cubicBezTo>
                <a:cubicBezTo>
                  <a:pt x="781" y="231"/>
                  <a:pt x="779" y="232"/>
                  <a:pt x="779" y="231"/>
                </a:cubicBezTo>
                <a:cubicBezTo>
                  <a:pt x="779" y="230"/>
                  <a:pt x="778" y="229"/>
                  <a:pt x="777" y="229"/>
                </a:cubicBezTo>
                <a:cubicBezTo>
                  <a:pt x="775" y="229"/>
                  <a:pt x="778" y="228"/>
                  <a:pt x="777" y="227"/>
                </a:cubicBezTo>
                <a:cubicBezTo>
                  <a:pt x="777" y="226"/>
                  <a:pt x="776" y="227"/>
                  <a:pt x="775" y="227"/>
                </a:cubicBezTo>
                <a:cubicBezTo>
                  <a:pt x="775" y="228"/>
                  <a:pt x="774" y="228"/>
                  <a:pt x="773" y="228"/>
                </a:cubicBezTo>
                <a:cubicBezTo>
                  <a:pt x="772" y="227"/>
                  <a:pt x="770" y="230"/>
                  <a:pt x="768" y="231"/>
                </a:cubicBezTo>
                <a:cubicBezTo>
                  <a:pt x="767" y="232"/>
                  <a:pt x="765" y="230"/>
                  <a:pt x="766" y="229"/>
                </a:cubicBezTo>
                <a:cubicBezTo>
                  <a:pt x="767" y="227"/>
                  <a:pt x="766" y="228"/>
                  <a:pt x="765" y="228"/>
                </a:cubicBezTo>
                <a:cubicBezTo>
                  <a:pt x="763" y="229"/>
                  <a:pt x="761" y="228"/>
                  <a:pt x="762" y="227"/>
                </a:cubicBezTo>
                <a:cubicBezTo>
                  <a:pt x="762" y="225"/>
                  <a:pt x="760" y="224"/>
                  <a:pt x="760" y="223"/>
                </a:cubicBezTo>
                <a:cubicBezTo>
                  <a:pt x="760" y="223"/>
                  <a:pt x="761" y="223"/>
                  <a:pt x="762" y="224"/>
                </a:cubicBezTo>
                <a:cubicBezTo>
                  <a:pt x="763" y="225"/>
                  <a:pt x="765" y="225"/>
                  <a:pt x="765" y="224"/>
                </a:cubicBezTo>
                <a:cubicBezTo>
                  <a:pt x="765" y="223"/>
                  <a:pt x="765" y="221"/>
                  <a:pt x="763" y="221"/>
                </a:cubicBezTo>
                <a:cubicBezTo>
                  <a:pt x="762" y="222"/>
                  <a:pt x="762" y="222"/>
                  <a:pt x="761" y="221"/>
                </a:cubicBezTo>
                <a:cubicBezTo>
                  <a:pt x="761" y="220"/>
                  <a:pt x="762" y="219"/>
                  <a:pt x="763" y="218"/>
                </a:cubicBezTo>
                <a:cubicBezTo>
                  <a:pt x="763" y="217"/>
                  <a:pt x="765" y="218"/>
                  <a:pt x="765" y="217"/>
                </a:cubicBezTo>
                <a:cubicBezTo>
                  <a:pt x="766" y="216"/>
                  <a:pt x="764" y="215"/>
                  <a:pt x="763" y="215"/>
                </a:cubicBezTo>
                <a:cubicBezTo>
                  <a:pt x="763" y="214"/>
                  <a:pt x="762" y="212"/>
                  <a:pt x="763" y="212"/>
                </a:cubicBezTo>
                <a:cubicBezTo>
                  <a:pt x="764" y="211"/>
                  <a:pt x="764" y="209"/>
                  <a:pt x="764" y="208"/>
                </a:cubicBezTo>
                <a:cubicBezTo>
                  <a:pt x="763" y="208"/>
                  <a:pt x="761" y="208"/>
                  <a:pt x="761" y="210"/>
                </a:cubicBezTo>
                <a:cubicBezTo>
                  <a:pt x="760" y="212"/>
                  <a:pt x="759" y="211"/>
                  <a:pt x="758" y="211"/>
                </a:cubicBezTo>
                <a:cubicBezTo>
                  <a:pt x="758" y="212"/>
                  <a:pt x="759" y="212"/>
                  <a:pt x="758" y="213"/>
                </a:cubicBezTo>
                <a:cubicBezTo>
                  <a:pt x="757" y="214"/>
                  <a:pt x="757" y="212"/>
                  <a:pt x="756" y="212"/>
                </a:cubicBezTo>
                <a:cubicBezTo>
                  <a:pt x="754" y="212"/>
                  <a:pt x="754" y="214"/>
                  <a:pt x="754" y="215"/>
                </a:cubicBezTo>
                <a:cubicBezTo>
                  <a:pt x="753" y="216"/>
                  <a:pt x="753" y="218"/>
                  <a:pt x="754" y="220"/>
                </a:cubicBezTo>
                <a:cubicBezTo>
                  <a:pt x="754" y="221"/>
                  <a:pt x="756" y="222"/>
                  <a:pt x="755" y="223"/>
                </a:cubicBezTo>
                <a:cubicBezTo>
                  <a:pt x="755" y="225"/>
                  <a:pt x="757" y="226"/>
                  <a:pt x="757" y="227"/>
                </a:cubicBezTo>
                <a:cubicBezTo>
                  <a:pt x="756" y="228"/>
                  <a:pt x="757" y="229"/>
                  <a:pt x="758" y="231"/>
                </a:cubicBezTo>
                <a:cubicBezTo>
                  <a:pt x="759" y="233"/>
                  <a:pt x="756" y="232"/>
                  <a:pt x="756" y="233"/>
                </a:cubicBezTo>
                <a:cubicBezTo>
                  <a:pt x="756" y="234"/>
                  <a:pt x="754" y="233"/>
                  <a:pt x="753" y="232"/>
                </a:cubicBezTo>
                <a:cubicBezTo>
                  <a:pt x="752" y="232"/>
                  <a:pt x="750" y="232"/>
                  <a:pt x="750" y="233"/>
                </a:cubicBezTo>
                <a:cubicBezTo>
                  <a:pt x="750" y="233"/>
                  <a:pt x="749" y="235"/>
                  <a:pt x="748" y="234"/>
                </a:cubicBezTo>
                <a:cubicBezTo>
                  <a:pt x="747" y="234"/>
                  <a:pt x="746" y="234"/>
                  <a:pt x="744" y="234"/>
                </a:cubicBezTo>
                <a:cubicBezTo>
                  <a:pt x="742" y="235"/>
                  <a:pt x="742" y="236"/>
                  <a:pt x="742" y="237"/>
                </a:cubicBezTo>
                <a:cubicBezTo>
                  <a:pt x="743" y="238"/>
                  <a:pt x="741" y="238"/>
                  <a:pt x="740" y="237"/>
                </a:cubicBezTo>
                <a:cubicBezTo>
                  <a:pt x="740" y="236"/>
                  <a:pt x="738" y="237"/>
                  <a:pt x="738" y="238"/>
                </a:cubicBezTo>
                <a:cubicBezTo>
                  <a:pt x="739" y="240"/>
                  <a:pt x="736" y="240"/>
                  <a:pt x="736" y="242"/>
                </a:cubicBezTo>
                <a:cubicBezTo>
                  <a:pt x="737" y="243"/>
                  <a:pt x="734" y="245"/>
                  <a:pt x="733" y="246"/>
                </a:cubicBezTo>
                <a:cubicBezTo>
                  <a:pt x="732" y="246"/>
                  <a:pt x="730" y="247"/>
                  <a:pt x="729" y="247"/>
                </a:cubicBezTo>
                <a:cubicBezTo>
                  <a:pt x="727" y="247"/>
                  <a:pt x="726" y="249"/>
                  <a:pt x="726" y="251"/>
                </a:cubicBezTo>
                <a:cubicBezTo>
                  <a:pt x="726" y="254"/>
                  <a:pt x="724" y="254"/>
                  <a:pt x="722" y="254"/>
                </a:cubicBezTo>
                <a:cubicBezTo>
                  <a:pt x="719" y="254"/>
                  <a:pt x="720" y="256"/>
                  <a:pt x="719" y="257"/>
                </a:cubicBezTo>
                <a:cubicBezTo>
                  <a:pt x="718" y="258"/>
                  <a:pt x="714" y="257"/>
                  <a:pt x="714" y="255"/>
                </a:cubicBezTo>
                <a:cubicBezTo>
                  <a:pt x="713" y="254"/>
                  <a:pt x="710" y="255"/>
                  <a:pt x="711" y="257"/>
                </a:cubicBezTo>
                <a:cubicBezTo>
                  <a:pt x="713" y="258"/>
                  <a:pt x="713" y="261"/>
                  <a:pt x="712" y="261"/>
                </a:cubicBezTo>
                <a:cubicBezTo>
                  <a:pt x="711" y="262"/>
                  <a:pt x="711" y="261"/>
                  <a:pt x="710" y="261"/>
                </a:cubicBezTo>
                <a:cubicBezTo>
                  <a:pt x="709" y="261"/>
                  <a:pt x="709" y="261"/>
                  <a:pt x="708" y="261"/>
                </a:cubicBezTo>
                <a:cubicBezTo>
                  <a:pt x="707" y="262"/>
                  <a:pt x="707" y="260"/>
                  <a:pt x="705" y="260"/>
                </a:cubicBezTo>
                <a:cubicBezTo>
                  <a:pt x="705" y="260"/>
                  <a:pt x="704" y="260"/>
                  <a:pt x="703" y="260"/>
                </a:cubicBezTo>
                <a:cubicBezTo>
                  <a:pt x="703" y="260"/>
                  <a:pt x="702" y="260"/>
                  <a:pt x="701" y="260"/>
                </a:cubicBezTo>
                <a:cubicBezTo>
                  <a:pt x="699" y="260"/>
                  <a:pt x="698" y="261"/>
                  <a:pt x="699" y="262"/>
                </a:cubicBezTo>
                <a:cubicBezTo>
                  <a:pt x="699" y="263"/>
                  <a:pt x="699" y="264"/>
                  <a:pt x="699" y="265"/>
                </a:cubicBezTo>
                <a:cubicBezTo>
                  <a:pt x="700" y="266"/>
                  <a:pt x="703" y="266"/>
                  <a:pt x="705" y="267"/>
                </a:cubicBezTo>
                <a:cubicBezTo>
                  <a:pt x="707" y="268"/>
                  <a:pt x="707" y="267"/>
                  <a:pt x="708" y="268"/>
                </a:cubicBezTo>
                <a:cubicBezTo>
                  <a:pt x="710" y="269"/>
                  <a:pt x="710" y="268"/>
                  <a:pt x="710" y="270"/>
                </a:cubicBezTo>
                <a:cubicBezTo>
                  <a:pt x="710" y="271"/>
                  <a:pt x="711" y="273"/>
                  <a:pt x="713" y="273"/>
                </a:cubicBezTo>
                <a:cubicBezTo>
                  <a:pt x="715" y="274"/>
                  <a:pt x="714" y="275"/>
                  <a:pt x="714" y="277"/>
                </a:cubicBezTo>
                <a:cubicBezTo>
                  <a:pt x="715" y="278"/>
                  <a:pt x="713" y="280"/>
                  <a:pt x="714" y="282"/>
                </a:cubicBezTo>
                <a:cubicBezTo>
                  <a:pt x="714" y="283"/>
                  <a:pt x="713" y="289"/>
                  <a:pt x="712" y="289"/>
                </a:cubicBezTo>
                <a:cubicBezTo>
                  <a:pt x="711" y="290"/>
                  <a:pt x="710" y="289"/>
                  <a:pt x="708" y="289"/>
                </a:cubicBezTo>
                <a:cubicBezTo>
                  <a:pt x="707" y="289"/>
                  <a:pt x="705" y="288"/>
                  <a:pt x="704" y="289"/>
                </a:cubicBezTo>
                <a:cubicBezTo>
                  <a:pt x="703" y="289"/>
                  <a:pt x="700" y="289"/>
                  <a:pt x="697" y="289"/>
                </a:cubicBezTo>
                <a:cubicBezTo>
                  <a:pt x="694" y="288"/>
                  <a:pt x="692" y="288"/>
                  <a:pt x="690" y="288"/>
                </a:cubicBezTo>
                <a:cubicBezTo>
                  <a:pt x="687" y="289"/>
                  <a:pt x="687" y="287"/>
                  <a:pt x="685" y="287"/>
                </a:cubicBezTo>
                <a:cubicBezTo>
                  <a:pt x="683" y="287"/>
                  <a:pt x="684" y="289"/>
                  <a:pt x="681" y="289"/>
                </a:cubicBezTo>
                <a:cubicBezTo>
                  <a:pt x="679" y="289"/>
                  <a:pt x="679" y="291"/>
                  <a:pt x="680" y="292"/>
                </a:cubicBezTo>
                <a:cubicBezTo>
                  <a:pt x="682" y="294"/>
                  <a:pt x="681" y="298"/>
                  <a:pt x="681" y="299"/>
                </a:cubicBezTo>
                <a:cubicBezTo>
                  <a:pt x="682" y="301"/>
                  <a:pt x="680" y="308"/>
                  <a:pt x="679" y="310"/>
                </a:cubicBezTo>
                <a:cubicBezTo>
                  <a:pt x="677" y="312"/>
                  <a:pt x="679" y="312"/>
                  <a:pt x="680" y="313"/>
                </a:cubicBezTo>
                <a:cubicBezTo>
                  <a:pt x="682" y="315"/>
                  <a:pt x="681" y="319"/>
                  <a:pt x="681" y="321"/>
                </a:cubicBezTo>
                <a:cubicBezTo>
                  <a:pt x="681" y="322"/>
                  <a:pt x="682" y="321"/>
                  <a:pt x="684" y="321"/>
                </a:cubicBezTo>
                <a:cubicBezTo>
                  <a:pt x="686" y="321"/>
                  <a:pt x="688" y="320"/>
                  <a:pt x="690" y="321"/>
                </a:cubicBezTo>
                <a:cubicBezTo>
                  <a:pt x="692" y="322"/>
                  <a:pt x="693" y="326"/>
                  <a:pt x="695" y="326"/>
                </a:cubicBezTo>
                <a:cubicBezTo>
                  <a:pt x="696" y="326"/>
                  <a:pt x="696" y="325"/>
                  <a:pt x="696" y="324"/>
                </a:cubicBezTo>
                <a:cubicBezTo>
                  <a:pt x="697" y="324"/>
                  <a:pt x="697" y="324"/>
                  <a:pt x="698" y="324"/>
                </a:cubicBezTo>
                <a:cubicBezTo>
                  <a:pt x="699" y="324"/>
                  <a:pt x="700" y="323"/>
                  <a:pt x="702" y="323"/>
                </a:cubicBezTo>
                <a:cubicBezTo>
                  <a:pt x="705" y="323"/>
                  <a:pt x="706" y="323"/>
                  <a:pt x="708" y="323"/>
                </a:cubicBezTo>
                <a:cubicBezTo>
                  <a:pt x="709" y="323"/>
                  <a:pt x="710" y="322"/>
                  <a:pt x="711" y="321"/>
                </a:cubicBezTo>
                <a:cubicBezTo>
                  <a:pt x="711" y="320"/>
                  <a:pt x="712" y="319"/>
                  <a:pt x="714" y="319"/>
                </a:cubicBezTo>
                <a:cubicBezTo>
                  <a:pt x="716" y="319"/>
                  <a:pt x="716" y="317"/>
                  <a:pt x="716" y="316"/>
                </a:cubicBezTo>
                <a:cubicBezTo>
                  <a:pt x="716" y="315"/>
                  <a:pt x="719" y="313"/>
                  <a:pt x="719" y="313"/>
                </a:cubicBezTo>
                <a:cubicBezTo>
                  <a:pt x="719" y="312"/>
                  <a:pt x="717" y="309"/>
                  <a:pt x="719" y="306"/>
                </a:cubicBezTo>
                <a:cubicBezTo>
                  <a:pt x="721" y="304"/>
                  <a:pt x="722" y="304"/>
                  <a:pt x="722" y="302"/>
                </a:cubicBezTo>
                <a:cubicBezTo>
                  <a:pt x="722" y="301"/>
                  <a:pt x="724" y="300"/>
                  <a:pt x="726" y="300"/>
                </a:cubicBezTo>
                <a:cubicBezTo>
                  <a:pt x="728" y="300"/>
                  <a:pt x="729" y="298"/>
                  <a:pt x="731" y="298"/>
                </a:cubicBezTo>
                <a:cubicBezTo>
                  <a:pt x="733" y="297"/>
                  <a:pt x="733" y="295"/>
                  <a:pt x="732" y="293"/>
                </a:cubicBezTo>
                <a:cubicBezTo>
                  <a:pt x="732" y="291"/>
                  <a:pt x="734" y="289"/>
                  <a:pt x="736" y="289"/>
                </a:cubicBezTo>
                <a:cubicBezTo>
                  <a:pt x="738" y="288"/>
                  <a:pt x="743" y="290"/>
                  <a:pt x="744" y="291"/>
                </a:cubicBezTo>
                <a:cubicBezTo>
                  <a:pt x="745" y="291"/>
                  <a:pt x="747" y="291"/>
                  <a:pt x="749" y="289"/>
                </a:cubicBezTo>
                <a:cubicBezTo>
                  <a:pt x="751" y="287"/>
                  <a:pt x="752" y="287"/>
                  <a:pt x="753" y="287"/>
                </a:cubicBezTo>
                <a:cubicBezTo>
                  <a:pt x="755" y="286"/>
                  <a:pt x="754" y="285"/>
                  <a:pt x="756" y="284"/>
                </a:cubicBezTo>
                <a:cubicBezTo>
                  <a:pt x="759" y="283"/>
                  <a:pt x="761" y="285"/>
                  <a:pt x="762" y="287"/>
                </a:cubicBezTo>
                <a:cubicBezTo>
                  <a:pt x="763" y="288"/>
                  <a:pt x="763" y="288"/>
                  <a:pt x="764" y="289"/>
                </a:cubicBezTo>
                <a:cubicBezTo>
                  <a:pt x="764" y="290"/>
                  <a:pt x="765" y="292"/>
                  <a:pt x="768" y="294"/>
                </a:cubicBezTo>
                <a:cubicBezTo>
                  <a:pt x="771" y="296"/>
                  <a:pt x="772" y="298"/>
                  <a:pt x="773" y="299"/>
                </a:cubicBezTo>
                <a:cubicBezTo>
                  <a:pt x="775" y="300"/>
                  <a:pt x="777" y="300"/>
                  <a:pt x="777" y="301"/>
                </a:cubicBezTo>
                <a:cubicBezTo>
                  <a:pt x="778" y="302"/>
                  <a:pt x="780" y="303"/>
                  <a:pt x="781" y="303"/>
                </a:cubicBezTo>
                <a:cubicBezTo>
                  <a:pt x="783" y="304"/>
                  <a:pt x="783" y="306"/>
                  <a:pt x="784" y="306"/>
                </a:cubicBezTo>
                <a:cubicBezTo>
                  <a:pt x="786" y="306"/>
                  <a:pt x="785" y="307"/>
                  <a:pt x="786" y="308"/>
                </a:cubicBezTo>
                <a:cubicBezTo>
                  <a:pt x="786" y="309"/>
                  <a:pt x="787" y="312"/>
                  <a:pt x="786" y="313"/>
                </a:cubicBezTo>
                <a:cubicBezTo>
                  <a:pt x="785" y="314"/>
                  <a:pt x="785" y="316"/>
                  <a:pt x="786" y="316"/>
                </a:cubicBezTo>
                <a:cubicBezTo>
                  <a:pt x="787" y="316"/>
                  <a:pt x="788" y="314"/>
                  <a:pt x="788" y="313"/>
                </a:cubicBezTo>
                <a:cubicBezTo>
                  <a:pt x="788" y="312"/>
                  <a:pt x="790" y="312"/>
                  <a:pt x="791" y="310"/>
                </a:cubicBezTo>
                <a:cubicBezTo>
                  <a:pt x="792" y="309"/>
                  <a:pt x="789" y="309"/>
                  <a:pt x="789" y="307"/>
                </a:cubicBezTo>
                <a:cubicBezTo>
                  <a:pt x="788" y="305"/>
                  <a:pt x="790" y="304"/>
                  <a:pt x="793" y="305"/>
                </a:cubicBezTo>
                <a:cubicBezTo>
                  <a:pt x="795" y="307"/>
                  <a:pt x="796" y="308"/>
                  <a:pt x="796" y="305"/>
                </a:cubicBezTo>
                <a:cubicBezTo>
                  <a:pt x="796" y="303"/>
                  <a:pt x="789" y="300"/>
                  <a:pt x="787" y="299"/>
                </a:cubicBezTo>
                <a:cubicBezTo>
                  <a:pt x="786" y="298"/>
                  <a:pt x="787" y="297"/>
                  <a:pt x="784" y="297"/>
                </a:cubicBezTo>
                <a:cubicBezTo>
                  <a:pt x="782" y="297"/>
                  <a:pt x="779" y="294"/>
                  <a:pt x="778" y="290"/>
                </a:cubicBezTo>
                <a:cubicBezTo>
                  <a:pt x="777" y="286"/>
                  <a:pt x="773" y="286"/>
                  <a:pt x="772" y="284"/>
                </a:cubicBezTo>
                <a:cubicBezTo>
                  <a:pt x="771" y="282"/>
                  <a:pt x="773" y="282"/>
                  <a:pt x="772" y="280"/>
                </a:cubicBezTo>
                <a:cubicBezTo>
                  <a:pt x="771" y="278"/>
                  <a:pt x="775" y="277"/>
                  <a:pt x="776" y="277"/>
                </a:cubicBezTo>
                <a:cubicBezTo>
                  <a:pt x="778" y="278"/>
                  <a:pt x="777" y="280"/>
                  <a:pt x="778" y="280"/>
                </a:cubicBezTo>
                <a:cubicBezTo>
                  <a:pt x="779" y="280"/>
                  <a:pt x="781" y="280"/>
                  <a:pt x="781" y="281"/>
                </a:cubicBezTo>
                <a:cubicBezTo>
                  <a:pt x="781" y="283"/>
                  <a:pt x="784" y="286"/>
                  <a:pt x="785" y="287"/>
                </a:cubicBezTo>
                <a:cubicBezTo>
                  <a:pt x="786" y="289"/>
                  <a:pt x="788" y="288"/>
                  <a:pt x="788" y="289"/>
                </a:cubicBezTo>
                <a:cubicBezTo>
                  <a:pt x="788" y="290"/>
                  <a:pt x="790" y="291"/>
                  <a:pt x="792" y="291"/>
                </a:cubicBezTo>
                <a:cubicBezTo>
                  <a:pt x="794" y="291"/>
                  <a:pt x="797" y="295"/>
                  <a:pt x="799" y="296"/>
                </a:cubicBezTo>
                <a:cubicBezTo>
                  <a:pt x="801" y="297"/>
                  <a:pt x="802" y="297"/>
                  <a:pt x="800" y="299"/>
                </a:cubicBezTo>
                <a:cubicBezTo>
                  <a:pt x="799" y="300"/>
                  <a:pt x="799" y="304"/>
                  <a:pt x="800" y="305"/>
                </a:cubicBezTo>
                <a:cubicBezTo>
                  <a:pt x="802" y="306"/>
                  <a:pt x="802" y="308"/>
                  <a:pt x="803" y="309"/>
                </a:cubicBezTo>
                <a:cubicBezTo>
                  <a:pt x="805" y="309"/>
                  <a:pt x="806" y="311"/>
                  <a:pt x="805" y="312"/>
                </a:cubicBezTo>
                <a:cubicBezTo>
                  <a:pt x="805" y="314"/>
                  <a:pt x="807" y="314"/>
                  <a:pt x="808" y="313"/>
                </a:cubicBezTo>
                <a:cubicBezTo>
                  <a:pt x="809" y="312"/>
                  <a:pt x="812" y="314"/>
                  <a:pt x="812" y="315"/>
                </a:cubicBezTo>
                <a:cubicBezTo>
                  <a:pt x="812" y="315"/>
                  <a:pt x="812" y="315"/>
                  <a:pt x="811" y="315"/>
                </a:cubicBezTo>
                <a:cubicBezTo>
                  <a:pt x="810" y="314"/>
                  <a:pt x="809" y="314"/>
                  <a:pt x="808" y="315"/>
                </a:cubicBezTo>
                <a:cubicBezTo>
                  <a:pt x="806" y="316"/>
                  <a:pt x="809" y="317"/>
                  <a:pt x="809" y="319"/>
                </a:cubicBezTo>
                <a:cubicBezTo>
                  <a:pt x="808" y="320"/>
                  <a:pt x="809" y="322"/>
                  <a:pt x="811" y="321"/>
                </a:cubicBezTo>
                <a:cubicBezTo>
                  <a:pt x="812" y="321"/>
                  <a:pt x="812" y="322"/>
                  <a:pt x="813" y="322"/>
                </a:cubicBezTo>
                <a:cubicBezTo>
                  <a:pt x="814" y="323"/>
                  <a:pt x="814" y="324"/>
                  <a:pt x="815" y="323"/>
                </a:cubicBezTo>
                <a:cubicBezTo>
                  <a:pt x="816" y="323"/>
                  <a:pt x="814" y="320"/>
                  <a:pt x="814" y="319"/>
                </a:cubicBezTo>
                <a:cubicBezTo>
                  <a:pt x="814" y="319"/>
                  <a:pt x="815" y="319"/>
                  <a:pt x="815" y="319"/>
                </a:cubicBezTo>
                <a:cubicBezTo>
                  <a:pt x="816" y="319"/>
                  <a:pt x="817" y="319"/>
                  <a:pt x="817" y="319"/>
                </a:cubicBezTo>
                <a:cubicBezTo>
                  <a:pt x="818" y="318"/>
                  <a:pt x="816" y="317"/>
                  <a:pt x="815" y="317"/>
                </a:cubicBezTo>
                <a:cubicBezTo>
                  <a:pt x="815" y="317"/>
                  <a:pt x="814" y="317"/>
                  <a:pt x="815" y="317"/>
                </a:cubicBezTo>
                <a:cubicBezTo>
                  <a:pt x="815" y="316"/>
                  <a:pt x="816" y="316"/>
                  <a:pt x="817" y="316"/>
                </a:cubicBezTo>
                <a:cubicBezTo>
                  <a:pt x="818" y="317"/>
                  <a:pt x="819" y="316"/>
                  <a:pt x="820" y="316"/>
                </a:cubicBezTo>
                <a:cubicBezTo>
                  <a:pt x="820" y="316"/>
                  <a:pt x="821" y="313"/>
                  <a:pt x="818" y="313"/>
                </a:cubicBezTo>
                <a:cubicBezTo>
                  <a:pt x="817" y="312"/>
                  <a:pt x="817" y="313"/>
                  <a:pt x="816" y="313"/>
                </a:cubicBezTo>
                <a:cubicBezTo>
                  <a:pt x="816" y="313"/>
                  <a:pt x="816" y="314"/>
                  <a:pt x="815" y="313"/>
                </a:cubicBezTo>
                <a:cubicBezTo>
                  <a:pt x="813" y="311"/>
                  <a:pt x="816" y="312"/>
                  <a:pt x="816" y="310"/>
                </a:cubicBezTo>
                <a:cubicBezTo>
                  <a:pt x="816" y="309"/>
                  <a:pt x="814" y="307"/>
                  <a:pt x="813" y="306"/>
                </a:cubicBezTo>
                <a:cubicBezTo>
                  <a:pt x="812" y="304"/>
                  <a:pt x="814" y="303"/>
                  <a:pt x="815" y="305"/>
                </a:cubicBezTo>
                <a:cubicBezTo>
                  <a:pt x="816" y="306"/>
                  <a:pt x="817" y="305"/>
                  <a:pt x="818" y="305"/>
                </a:cubicBezTo>
                <a:cubicBezTo>
                  <a:pt x="819" y="305"/>
                  <a:pt x="817" y="303"/>
                  <a:pt x="819" y="302"/>
                </a:cubicBezTo>
                <a:cubicBezTo>
                  <a:pt x="821" y="301"/>
                  <a:pt x="821" y="302"/>
                  <a:pt x="822" y="303"/>
                </a:cubicBezTo>
                <a:cubicBezTo>
                  <a:pt x="822" y="303"/>
                  <a:pt x="823" y="301"/>
                  <a:pt x="825" y="301"/>
                </a:cubicBezTo>
                <a:cubicBezTo>
                  <a:pt x="827" y="301"/>
                  <a:pt x="828" y="304"/>
                  <a:pt x="830" y="304"/>
                </a:cubicBezTo>
                <a:cubicBezTo>
                  <a:pt x="832" y="304"/>
                  <a:pt x="833" y="302"/>
                  <a:pt x="834" y="301"/>
                </a:cubicBezTo>
                <a:cubicBezTo>
                  <a:pt x="835" y="301"/>
                  <a:pt x="836" y="301"/>
                  <a:pt x="837" y="301"/>
                </a:cubicBezTo>
                <a:cubicBezTo>
                  <a:pt x="838" y="301"/>
                  <a:pt x="839" y="301"/>
                  <a:pt x="840" y="301"/>
                </a:cubicBezTo>
                <a:cubicBezTo>
                  <a:pt x="841" y="300"/>
                  <a:pt x="838" y="299"/>
                  <a:pt x="837" y="298"/>
                </a:cubicBezTo>
                <a:cubicBezTo>
                  <a:pt x="836" y="297"/>
                  <a:pt x="836" y="295"/>
                  <a:pt x="835" y="295"/>
                </a:cubicBezTo>
                <a:cubicBezTo>
                  <a:pt x="834" y="295"/>
                  <a:pt x="833" y="292"/>
                  <a:pt x="834" y="292"/>
                </a:cubicBezTo>
                <a:cubicBezTo>
                  <a:pt x="835" y="291"/>
                  <a:pt x="836" y="288"/>
                  <a:pt x="838" y="288"/>
                </a:cubicBezTo>
                <a:cubicBezTo>
                  <a:pt x="839" y="288"/>
                  <a:pt x="838" y="286"/>
                  <a:pt x="838" y="285"/>
                </a:cubicBezTo>
                <a:cubicBezTo>
                  <a:pt x="839" y="284"/>
                  <a:pt x="839" y="282"/>
                  <a:pt x="841" y="281"/>
                </a:cubicBezTo>
                <a:cubicBezTo>
                  <a:pt x="842" y="281"/>
                  <a:pt x="843" y="281"/>
                  <a:pt x="843" y="279"/>
                </a:cubicBezTo>
                <a:cubicBezTo>
                  <a:pt x="843" y="277"/>
                  <a:pt x="843" y="277"/>
                  <a:pt x="845" y="276"/>
                </a:cubicBezTo>
                <a:cubicBezTo>
                  <a:pt x="847" y="274"/>
                  <a:pt x="847" y="272"/>
                  <a:pt x="848" y="271"/>
                </a:cubicBezTo>
                <a:cubicBezTo>
                  <a:pt x="850" y="271"/>
                  <a:pt x="851" y="270"/>
                  <a:pt x="853" y="271"/>
                </a:cubicBezTo>
                <a:cubicBezTo>
                  <a:pt x="856" y="271"/>
                  <a:pt x="852" y="273"/>
                  <a:pt x="854" y="273"/>
                </a:cubicBezTo>
                <a:cubicBezTo>
                  <a:pt x="854" y="274"/>
                  <a:pt x="856" y="274"/>
                  <a:pt x="857" y="274"/>
                </a:cubicBezTo>
                <a:cubicBezTo>
                  <a:pt x="859" y="274"/>
                  <a:pt x="860" y="274"/>
                  <a:pt x="860" y="274"/>
                </a:cubicBezTo>
                <a:cubicBezTo>
                  <a:pt x="861" y="276"/>
                  <a:pt x="855" y="277"/>
                  <a:pt x="855" y="278"/>
                </a:cubicBezTo>
                <a:cubicBezTo>
                  <a:pt x="855" y="278"/>
                  <a:pt x="858" y="279"/>
                  <a:pt x="859" y="280"/>
                </a:cubicBezTo>
                <a:cubicBezTo>
                  <a:pt x="860" y="280"/>
                  <a:pt x="859" y="282"/>
                  <a:pt x="859" y="283"/>
                </a:cubicBezTo>
                <a:cubicBezTo>
                  <a:pt x="860" y="283"/>
                  <a:pt x="861" y="283"/>
                  <a:pt x="863" y="282"/>
                </a:cubicBezTo>
                <a:cubicBezTo>
                  <a:pt x="864" y="281"/>
                  <a:pt x="865" y="281"/>
                  <a:pt x="867" y="280"/>
                </a:cubicBezTo>
                <a:cubicBezTo>
                  <a:pt x="868" y="280"/>
                  <a:pt x="869" y="280"/>
                  <a:pt x="870" y="280"/>
                </a:cubicBezTo>
                <a:cubicBezTo>
                  <a:pt x="871" y="280"/>
                  <a:pt x="872" y="280"/>
                  <a:pt x="872" y="279"/>
                </a:cubicBezTo>
                <a:cubicBezTo>
                  <a:pt x="873" y="279"/>
                  <a:pt x="871" y="278"/>
                  <a:pt x="868" y="278"/>
                </a:cubicBezTo>
                <a:cubicBezTo>
                  <a:pt x="865" y="279"/>
                  <a:pt x="865" y="275"/>
                  <a:pt x="865" y="275"/>
                </a:cubicBezTo>
                <a:cubicBezTo>
                  <a:pt x="865" y="274"/>
                  <a:pt x="868" y="272"/>
                  <a:pt x="870" y="271"/>
                </a:cubicBezTo>
                <a:cubicBezTo>
                  <a:pt x="872" y="271"/>
                  <a:pt x="874" y="271"/>
                  <a:pt x="875" y="270"/>
                </a:cubicBezTo>
                <a:cubicBezTo>
                  <a:pt x="877" y="269"/>
                  <a:pt x="883" y="268"/>
                  <a:pt x="883" y="269"/>
                </a:cubicBezTo>
                <a:cubicBezTo>
                  <a:pt x="884" y="270"/>
                  <a:pt x="879" y="272"/>
                  <a:pt x="878" y="272"/>
                </a:cubicBezTo>
                <a:cubicBezTo>
                  <a:pt x="877" y="272"/>
                  <a:pt x="880" y="273"/>
                  <a:pt x="880" y="274"/>
                </a:cubicBezTo>
                <a:cubicBezTo>
                  <a:pt x="880" y="275"/>
                  <a:pt x="877" y="275"/>
                  <a:pt x="877" y="277"/>
                </a:cubicBezTo>
                <a:cubicBezTo>
                  <a:pt x="877" y="278"/>
                  <a:pt x="876" y="279"/>
                  <a:pt x="875" y="279"/>
                </a:cubicBezTo>
                <a:cubicBezTo>
                  <a:pt x="873" y="279"/>
                  <a:pt x="873" y="279"/>
                  <a:pt x="874" y="280"/>
                </a:cubicBezTo>
                <a:cubicBezTo>
                  <a:pt x="874" y="280"/>
                  <a:pt x="874" y="282"/>
                  <a:pt x="877" y="282"/>
                </a:cubicBezTo>
                <a:cubicBezTo>
                  <a:pt x="880" y="283"/>
                  <a:pt x="883" y="285"/>
                  <a:pt x="885" y="288"/>
                </a:cubicBezTo>
                <a:cubicBezTo>
                  <a:pt x="887" y="290"/>
                  <a:pt x="892" y="289"/>
                  <a:pt x="893" y="292"/>
                </a:cubicBezTo>
                <a:cubicBezTo>
                  <a:pt x="893" y="295"/>
                  <a:pt x="895" y="294"/>
                  <a:pt x="894" y="297"/>
                </a:cubicBezTo>
                <a:cubicBezTo>
                  <a:pt x="894" y="299"/>
                  <a:pt x="887" y="302"/>
                  <a:pt x="885" y="301"/>
                </a:cubicBezTo>
                <a:cubicBezTo>
                  <a:pt x="884" y="300"/>
                  <a:pt x="880" y="301"/>
                  <a:pt x="878" y="301"/>
                </a:cubicBezTo>
                <a:cubicBezTo>
                  <a:pt x="875" y="301"/>
                  <a:pt x="875" y="299"/>
                  <a:pt x="873" y="299"/>
                </a:cubicBezTo>
                <a:cubicBezTo>
                  <a:pt x="871" y="300"/>
                  <a:pt x="871" y="298"/>
                  <a:pt x="869" y="298"/>
                </a:cubicBezTo>
                <a:cubicBezTo>
                  <a:pt x="867" y="298"/>
                  <a:pt x="869" y="297"/>
                  <a:pt x="863" y="296"/>
                </a:cubicBezTo>
                <a:cubicBezTo>
                  <a:pt x="857" y="295"/>
                  <a:pt x="852" y="298"/>
                  <a:pt x="850" y="300"/>
                </a:cubicBezTo>
                <a:cubicBezTo>
                  <a:pt x="849" y="301"/>
                  <a:pt x="846" y="301"/>
                  <a:pt x="843" y="301"/>
                </a:cubicBezTo>
                <a:cubicBezTo>
                  <a:pt x="842" y="301"/>
                  <a:pt x="841" y="300"/>
                  <a:pt x="841" y="301"/>
                </a:cubicBezTo>
                <a:cubicBezTo>
                  <a:pt x="840" y="301"/>
                  <a:pt x="841" y="303"/>
                  <a:pt x="839" y="304"/>
                </a:cubicBezTo>
                <a:cubicBezTo>
                  <a:pt x="837" y="304"/>
                  <a:pt x="835" y="304"/>
                  <a:pt x="834" y="304"/>
                </a:cubicBezTo>
                <a:cubicBezTo>
                  <a:pt x="832" y="304"/>
                  <a:pt x="830" y="304"/>
                  <a:pt x="830" y="305"/>
                </a:cubicBezTo>
                <a:cubicBezTo>
                  <a:pt x="828" y="305"/>
                  <a:pt x="827" y="308"/>
                  <a:pt x="829" y="308"/>
                </a:cubicBezTo>
                <a:cubicBezTo>
                  <a:pt x="830" y="308"/>
                  <a:pt x="831" y="308"/>
                  <a:pt x="830" y="309"/>
                </a:cubicBezTo>
                <a:cubicBezTo>
                  <a:pt x="830" y="310"/>
                  <a:pt x="832" y="311"/>
                  <a:pt x="831" y="312"/>
                </a:cubicBezTo>
                <a:cubicBezTo>
                  <a:pt x="830" y="313"/>
                  <a:pt x="830" y="314"/>
                  <a:pt x="831" y="315"/>
                </a:cubicBezTo>
                <a:cubicBezTo>
                  <a:pt x="832" y="316"/>
                  <a:pt x="832" y="317"/>
                  <a:pt x="831" y="317"/>
                </a:cubicBezTo>
                <a:cubicBezTo>
                  <a:pt x="830" y="317"/>
                  <a:pt x="833" y="319"/>
                  <a:pt x="833" y="320"/>
                </a:cubicBezTo>
                <a:cubicBezTo>
                  <a:pt x="833" y="320"/>
                  <a:pt x="836" y="320"/>
                  <a:pt x="836" y="321"/>
                </a:cubicBezTo>
                <a:cubicBezTo>
                  <a:pt x="836" y="322"/>
                  <a:pt x="837" y="322"/>
                  <a:pt x="838" y="322"/>
                </a:cubicBezTo>
                <a:cubicBezTo>
                  <a:pt x="839" y="321"/>
                  <a:pt x="840" y="323"/>
                  <a:pt x="841" y="325"/>
                </a:cubicBezTo>
                <a:cubicBezTo>
                  <a:pt x="841" y="326"/>
                  <a:pt x="846" y="325"/>
                  <a:pt x="846" y="324"/>
                </a:cubicBezTo>
                <a:cubicBezTo>
                  <a:pt x="846" y="322"/>
                  <a:pt x="847" y="322"/>
                  <a:pt x="850" y="322"/>
                </a:cubicBezTo>
                <a:cubicBezTo>
                  <a:pt x="852" y="322"/>
                  <a:pt x="854" y="325"/>
                  <a:pt x="855" y="325"/>
                </a:cubicBezTo>
                <a:cubicBezTo>
                  <a:pt x="856" y="326"/>
                  <a:pt x="858" y="325"/>
                  <a:pt x="860" y="325"/>
                </a:cubicBezTo>
                <a:cubicBezTo>
                  <a:pt x="861" y="325"/>
                  <a:pt x="863" y="323"/>
                  <a:pt x="864" y="322"/>
                </a:cubicBezTo>
                <a:cubicBezTo>
                  <a:pt x="864" y="322"/>
                  <a:pt x="865" y="322"/>
                  <a:pt x="865" y="323"/>
                </a:cubicBezTo>
                <a:cubicBezTo>
                  <a:pt x="866" y="323"/>
                  <a:pt x="866" y="323"/>
                  <a:pt x="867" y="323"/>
                </a:cubicBezTo>
                <a:cubicBezTo>
                  <a:pt x="868" y="322"/>
                  <a:pt x="869" y="322"/>
                  <a:pt x="870" y="322"/>
                </a:cubicBezTo>
                <a:cubicBezTo>
                  <a:pt x="871" y="322"/>
                  <a:pt x="868" y="324"/>
                  <a:pt x="869" y="325"/>
                </a:cubicBezTo>
                <a:cubicBezTo>
                  <a:pt x="870" y="326"/>
                  <a:pt x="868" y="328"/>
                  <a:pt x="869" y="329"/>
                </a:cubicBezTo>
                <a:cubicBezTo>
                  <a:pt x="870" y="330"/>
                  <a:pt x="869" y="331"/>
                  <a:pt x="869" y="333"/>
                </a:cubicBezTo>
                <a:cubicBezTo>
                  <a:pt x="869" y="334"/>
                  <a:pt x="865" y="338"/>
                  <a:pt x="865" y="341"/>
                </a:cubicBezTo>
                <a:cubicBezTo>
                  <a:pt x="864" y="344"/>
                  <a:pt x="862" y="349"/>
                  <a:pt x="861" y="349"/>
                </a:cubicBezTo>
                <a:cubicBezTo>
                  <a:pt x="861" y="350"/>
                  <a:pt x="860" y="349"/>
                  <a:pt x="859" y="349"/>
                </a:cubicBezTo>
                <a:cubicBezTo>
                  <a:pt x="859" y="349"/>
                  <a:pt x="858" y="349"/>
                  <a:pt x="857" y="349"/>
                </a:cubicBezTo>
                <a:cubicBezTo>
                  <a:pt x="855" y="350"/>
                  <a:pt x="853" y="349"/>
                  <a:pt x="851" y="348"/>
                </a:cubicBezTo>
                <a:cubicBezTo>
                  <a:pt x="849" y="347"/>
                  <a:pt x="843" y="348"/>
                  <a:pt x="842" y="349"/>
                </a:cubicBezTo>
                <a:cubicBezTo>
                  <a:pt x="842" y="351"/>
                  <a:pt x="840" y="351"/>
                  <a:pt x="838" y="350"/>
                </a:cubicBezTo>
                <a:cubicBezTo>
                  <a:pt x="836" y="349"/>
                  <a:pt x="833" y="348"/>
                  <a:pt x="830" y="348"/>
                </a:cubicBezTo>
                <a:cubicBezTo>
                  <a:pt x="826" y="347"/>
                  <a:pt x="824" y="347"/>
                  <a:pt x="823" y="346"/>
                </a:cubicBezTo>
                <a:cubicBezTo>
                  <a:pt x="823" y="345"/>
                  <a:pt x="821" y="345"/>
                  <a:pt x="818" y="344"/>
                </a:cubicBezTo>
                <a:cubicBezTo>
                  <a:pt x="814" y="344"/>
                  <a:pt x="815" y="341"/>
                  <a:pt x="811" y="341"/>
                </a:cubicBezTo>
                <a:cubicBezTo>
                  <a:pt x="807" y="341"/>
                  <a:pt x="802" y="344"/>
                  <a:pt x="802" y="346"/>
                </a:cubicBezTo>
                <a:cubicBezTo>
                  <a:pt x="802" y="348"/>
                  <a:pt x="804" y="350"/>
                  <a:pt x="802" y="351"/>
                </a:cubicBezTo>
                <a:cubicBezTo>
                  <a:pt x="801" y="353"/>
                  <a:pt x="798" y="353"/>
                  <a:pt x="796" y="351"/>
                </a:cubicBezTo>
                <a:cubicBezTo>
                  <a:pt x="794" y="350"/>
                  <a:pt x="790" y="349"/>
                  <a:pt x="788" y="349"/>
                </a:cubicBezTo>
                <a:cubicBezTo>
                  <a:pt x="785" y="349"/>
                  <a:pt x="783" y="347"/>
                  <a:pt x="784" y="346"/>
                </a:cubicBezTo>
                <a:cubicBezTo>
                  <a:pt x="784" y="344"/>
                  <a:pt x="783" y="344"/>
                  <a:pt x="781" y="343"/>
                </a:cubicBezTo>
                <a:cubicBezTo>
                  <a:pt x="779" y="343"/>
                  <a:pt x="777" y="341"/>
                  <a:pt x="773" y="342"/>
                </a:cubicBezTo>
                <a:cubicBezTo>
                  <a:pt x="769" y="342"/>
                  <a:pt x="767" y="340"/>
                  <a:pt x="767" y="339"/>
                </a:cubicBezTo>
                <a:cubicBezTo>
                  <a:pt x="767" y="338"/>
                  <a:pt x="765" y="337"/>
                  <a:pt x="765" y="337"/>
                </a:cubicBezTo>
                <a:cubicBezTo>
                  <a:pt x="764" y="338"/>
                  <a:pt x="762" y="337"/>
                  <a:pt x="762" y="336"/>
                </a:cubicBezTo>
                <a:cubicBezTo>
                  <a:pt x="761" y="334"/>
                  <a:pt x="763" y="334"/>
                  <a:pt x="765" y="333"/>
                </a:cubicBezTo>
                <a:cubicBezTo>
                  <a:pt x="767" y="331"/>
                  <a:pt x="767" y="329"/>
                  <a:pt x="765" y="327"/>
                </a:cubicBezTo>
                <a:cubicBezTo>
                  <a:pt x="763" y="326"/>
                  <a:pt x="764" y="325"/>
                  <a:pt x="766" y="324"/>
                </a:cubicBezTo>
                <a:cubicBezTo>
                  <a:pt x="767" y="322"/>
                  <a:pt x="766" y="321"/>
                  <a:pt x="765" y="322"/>
                </a:cubicBezTo>
                <a:cubicBezTo>
                  <a:pt x="764" y="323"/>
                  <a:pt x="763" y="323"/>
                  <a:pt x="763" y="321"/>
                </a:cubicBezTo>
                <a:cubicBezTo>
                  <a:pt x="763" y="320"/>
                  <a:pt x="759" y="320"/>
                  <a:pt x="757" y="321"/>
                </a:cubicBezTo>
                <a:cubicBezTo>
                  <a:pt x="756" y="322"/>
                  <a:pt x="752" y="321"/>
                  <a:pt x="751" y="321"/>
                </a:cubicBezTo>
                <a:cubicBezTo>
                  <a:pt x="750" y="321"/>
                  <a:pt x="748" y="321"/>
                  <a:pt x="747" y="321"/>
                </a:cubicBezTo>
                <a:cubicBezTo>
                  <a:pt x="745" y="321"/>
                  <a:pt x="742" y="324"/>
                  <a:pt x="741" y="323"/>
                </a:cubicBezTo>
                <a:cubicBezTo>
                  <a:pt x="740" y="321"/>
                  <a:pt x="728" y="323"/>
                  <a:pt x="725" y="323"/>
                </a:cubicBezTo>
                <a:cubicBezTo>
                  <a:pt x="722" y="324"/>
                  <a:pt x="720" y="327"/>
                  <a:pt x="718" y="327"/>
                </a:cubicBezTo>
                <a:cubicBezTo>
                  <a:pt x="716" y="327"/>
                  <a:pt x="713" y="329"/>
                  <a:pt x="712" y="330"/>
                </a:cubicBezTo>
                <a:cubicBezTo>
                  <a:pt x="710" y="332"/>
                  <a:pt x="707" y="330"/>
                  <a:pt x="705" y="330"/>
                </a:cubicBezTo>
                <a:cubicBezTo>
                  <a:pt x="704" y="330"/>
                  <a:pt x="704" y="330"/>
                  <a:pt x="703" y="330"/>
                </a:cubicBezTo>
                <a:cubicBezTo>
                  <a:pt x="701" y="330"/>
                  <a:pt x="699" y="331"/>
                  <a:pt x="698" y="329"/>
                </a:cubicBezTo>
                <a:cubicBezTo>
                  <a:pt x="696" y="327"/>
                  <a:pt x="695" y="327"/>
                  <a:pt x="694" y="327"/>
                </a:cubicBezTo>
                <a:cubicBezTo>
                  <a:pt x="693" y="328"/>
                  <a:pt x="691" y="334"/>
                  <a:pt x="689" y="336"/>
                </a:cubicBezTo>
                <a:cubicBezTo>
                  <a:pt x="688" y="338"/>
                  <a:pt x="685" y="339"/>
                  <a:pt x="683" y="339"/>
                </a:cubicBezTo>
                <a:cubicBezTo>
                  <a:pt x="681" y="339"/>
                  <a:pt x="681" y="342"/>
                  <a:pt x="680" y="343"/>
                </a:cubicBezTo>
                <a:cubicBezTo>
                  <a:pt x="678" y="344"/>
                  <a:pt x="679" y="346"/>
                  <a:pt x="677" y="347"/>
                </a:cubicBezTo>
                <a:cubicBezTo>
                  <a:pt x="676" y="348"/>
                  <a:pt x="676" y="352"/>
                  <a:pt x="677" y="353"/>
                </a:cubicBezTo>
                <a:cubicBezTo>
                  <a:pt x="678" y="355"/>
                  <a:pt x="674" y="359"/>
                  <a:pt x="672" y="360"/>
                </a:cubicBezTo>
                <a:cubicBezTo>
                  <a:pt x="670" y="362"/>
                  <a:pt x="669" y="364"/>
                  <a:pt x="666" y="364"/>
                </a:cubicBezTo>
                <a:cubicBezTo>
                  <a:pt x="663" y="365"/>
                  <a:pt x="661" y="368"/>
                  <a:pt x="661" y="370"/>
                </a:cubicBezTo>
                <a:cubicBezTo>
                  <a:pt x="660" y="372"/>
                  <a:pt x="655" y="375"/>
                  <a:pt x="655" y="378"/>
                </a:cubicBezTo>
                <a:cubicBezTo>
                  <a:pt x="655" y="380"/>
                  <a:pt x="650" y="385"/>
                  <a:pt x="647" y="391"/>
                </a:cubicBezTo>
                <a:cubicBezTo>
                  <a:pt x="645" y="397"/>
                  <a:pt x="647" y="398"/>
                  <a:pt x="649" y="400"/>
                </a:cubicBezTo>
                <a:cubicBezTo>
                  <a:pt x="650" y="401"/>
                  <a:pt x="648" y="404"/>
                  <a:pt x="650" y="407"/>
                </a:cubicBezTo>
                <a:cubicBezTo>
                  <a:pt x="651" y="409"/>
                  <a:pt x="649" y="413"/>
                  <a:pt x="648" y="415"/>
                </a:cubicBezTo>
                <a:cubicBezTo>
                  <a:pt x="647" y="416"/>
                  <a:pt x="648" y="420"/>
                  <a:pt x="646" y="422"/>
                </a:cubicBezTo>
                <a:cubicBezTo>
                  <a:pt x="645" y="424"/>
                  <a:pt x="647" y="427"/>
                  <a:pt x="648" y="428"/>
                </a:cubicBezTo>
                <a:cubicBezTo>
                  <a:pt x="649" y="429"/>
                  <a:pt x="647" y="432"/>
                  <a:pt x="648" y="433"/>
                </a:cubicBezTo>
                <a:cubicBezTo>
                  <a:pt x="650" y="435"/>
                  <a:pt x="650" y="436"/>
                  <a:pt x="652" y="436"/>
                </a:cubicBezTo>
                <a:cubicBezTo>
                  <a:pt x="655" y="437"/>
                  <a:pt x="652" y="438"/>
                  <a:pt x="654" y="440"/>
                </a:cubicBezTo>
                <a:cubicBezTo>
                  <a:pt x="656" y="441"/>
                  <a:pt x="656" y="442"/>
                  <a:pt x="657" y="444"/>
                </a:cubicBezTo>
                <a:cubicBezTo>
                  <a:pt x="659" y="445"/>
                  <a:pt x="662" y="447"/>
                  <a:pt x="663" y="451"/>
                </a:cubicBezTo>
                <a:cubicBezTo>
                  <a:pt x="664" y="454"/>
                  <a:pt x="665" y="455"/>
                  <a:pt x="666" y="456"/>
                </a:cubicBezTo>
                <a:cubicBezTo>
                  <a:pt x="668" y="457"/>
                  <a:pt x="672" y="459"/>
                  <a:pt x="675" y="462"/>
                </a:cubicBezTo>
                <a:cubicBezTo>
                  <a:pt x="678" y="464"/>
                  <a:pt x="683" y="467"/>
                  <a:pt x="685" y="468"/>
                </a:cubicBezTo>
                <a:cubicBezTo>
                  <a:pt x="687" y="469"/>
                  <a:pt x="692" y="467"/>
                  <a:pt x="699" y="465"/>
                </a:cubicBezTo>
                <a:cubicBezTo>
                  <a:pt x="705" y="464"/>
                  <a:pt x="709" y="467"/>
                  <a:pt x="710" y="467"/>
                </a:cubicBezTo>
                <a:cubicBezTo>
                  <a:pt x="711" y="467"/>
                  <a:pt x="716" y="465"/>
                  <a:pt x="718" y="464"/>
                </a:cubicBezTo>
                <a:cubicBezTo>
                  <a:pt x="720" y="463"/>
                  <a:pt x="723" y="462"/>
                  <a:pt x="724" y="461"/>
                </a:cubicBezTo>
                <a:cubicBezTo>
                  <a:pt x="725" y="460"/>
                  <a:pt x="728" y="460"/>
                  <a:pt x="729" y="460"/>
                </a:cubicBezTo>
                <a:cubicBezTo>
                  <a:pt x="731" y="460"/>
                  <a:pt x="731" y="458"/>
                  <a:pt x="732" y="459"/>
                </a:cubicBezTo>
                <a:cubicBezTo>
                  <a:pt x="733" y="460"/>
                  <a:pt x="736" y="460"/>
                  <a:pt x="739" y="461"/>
                </a:cubicBezTo>
                <a:cubicBezTo>
                  <a:pt x="741" y="461"/>
                  <a:pt x="743" y="464"/>
                  <a:pt x="743" y="465"/>
                </a:cubicBezTo>
                <a:cubicBezTo>
                  <a:pt x="742" y="466"/>
                  <a:pt x="744" y="468"/>
                  <a:pt x="745" y="469"/>
                </a:cubicBezTo>
                <a:cubicBezTo>
                  <a:pt x="746" y="469"/>
                  <a:pt x="748" y="468"/>
                  <a:pt x="749" y="468"/>
                </a:cubicBezTo>
                <a:cubicBezTo>
                  <a:pt x="750" y="468"/>
                  <a:pt x="754" y="468"/>
                  <a:pt x="755" y="467"/>
                </a:cubicBezTo>
                <a:cubicBezTo>
                  <a:pt x="756" y="466"/>
                  <a:pt x="756" y="468"/>
                  <a:pt x="757" y="469"/>
                </a:cubicBezTo>
                <a:cubicBezTo>
                  <a:pt x="758" y="470"/>
                  <a:pt x="759" y="470"/>
                  <a:pt x="759" y="470"/>
                </a:cubicBezTo>
                <a:cubicBezTo>
                  <a:pt x="760" y="470"/>
                  <a:pt x="760" y="470"/>
                  <a:pt x="760" y="470"/>
                </a:cubicBezTo>
                <a:cubicBezTo>
                  <a:pt x="761" y="470"/>
                  <a:pt x="762" y="473"/>
                  <a:pt x="762" y="474"/>
                </a:cubicBezTo>
                <a:cubicBezTo>
                  <a:pt x="761" y="475"/>
                  <a:pt x="760" y="477"/>
                  <a:pt x="761" y="478"/>
                </a:cubicBezTo>
                <a:cubicBezTo>
                  <a:pt x="762" y="479"/>
                  <a:pt x="761" y="480"/>
                  <a:pt x="760" y="481"/>
                </a:cubicBezTo>
                <a:cubicBezTo>
                  <a:pt x="759" y="481"/>
                  <a:pt x="759" y="483"/>
                  <a:pt x="760" y="483"/>
                </a:cubicBezTo>
                <a:cubicBezTo>
                  <a:pt x="761" y="483"/>
                  <a:pt x="760" y="484"/>
                  <a:pt x="759" y="485"/>
                </a:cubicBezTo>
                <a:cubicBezTo>
                  <a:pt x="759" y="485"/>
                  <a:pt x="760" y="486"/>
                  <a:pt x="761" y="487"/>
                </a:cubicBezTo>
                <a:cubicBezTo>
                  <a:pt x="761" y="488"/>
                  <a:pt x="758" y="487"/>
                  <a:pt x="758" y="489"/>
                </a:cubicBezTo>
                <a:cubicBezTo>
                  <a:pt x="759" y="490"/>
                  <a:pt x="758" y="491"/>
                  <a:pt x="757" y="491"/>
                </a:cubicBezTo>
                <a:cubicBezTo>
                  <a:pt x="756" y="492"/>
                  <a:pt x="759" y="494"/>
                  <a:pt x="759" y="495"/>
                </a:cubicBezTo>
                <a:cubicBezTo>
                  <a:pt x="759" y="496"/>
                  <a:pt x="760" y="497"/>
                  <a:pt x="762" y="499"/>
                </a:cubicBezTo>
                <a:cubicBezTo>
                  <a:pt x="764" y="501"/>
                  <a:pt x="763" y="502"/>
                  <a:pt x="767" y="504"/>
                </a:cubicBezTo>
                <a:cubicBezTo>
                  <a:pt x="770" y="507"/>
                  <a:pt x="771" y="511"/>
                  <a:pt x="772" y="514"/>
                </a:cubicBezTo>
                <a:cubicBezTo>
                  <a:pt x="772" y="516"/>
                  <a:pt x="775" y="522"/>
                  <a:pt x="776" y="523"/>
                </a:cubicBezTo>
                <a:cubicBezTo>
                  <a:pt x="776" y="524"/>
                  <a:pt x="775" y="525"/>
                  <a:pt x="775" y="527"/>
                </a:cubicBezTo>
                <a:cubicBezTo>
                  <a:pt x="775" y="530"/>
                  <a:pt x="777" y="534"/>
                  <a:pt x="777" y="536"/>
                </a:cubicBezTo>
                <a:cubicBezTo>
                  <a:pt x="778" y="539"/>
                  <a:pt x="776" y="541"/>
                  <a:pt x="774" y="542"/>
                </a:cubicBezTo>
                <a:cubicBezTo>
                  <a:pt x="773" y="544"/>
                  <a:pt x="771" y="548"/>
                  <a:pt x="771" y="551"/>
                </a:cubicBezTo>
                <a:cubicBezTo>
                  <a:pt x="771" y="553"/>
                  <a:pt x="769" y="555"/>
                  <a:pt x="769" y="557"/>
                </a:cubicBezTo>
                <a:cubicBezTo>
                  <a:pt x="769" y="558"/>
                  <a:pt x="769" y="561"/>
                  <a:pt x="769" y="562"/>
                </a:cubicBezTo>
                <a:cubicBezTo>
                  <a:pt x="768" y="564"/>
                  <a:pt x="770" y="566"/>
                  <a:pt x="771" y="568"/>
                </a:cubicBezTo>
                <a:cubicBezTo>
                  <a:pt x="772" y="570"/>
                  <a:pt x="774" y="574"/>
                  <a:pt x="775" y="577"/>
                </a:cubicBezTo>
                <a:cubicBezTo>
                  <a:pt x="776" y="580"/>
                  <a:pt x="779" y="583"/>
                  <a:pt x="779" y="585"/>
                </a:cubicBezTo>
                <a:cubicBezTo>
                  <a:pt x="780" y="588"/>
                  <a:pt x="779" y="591"/>
                  <a:pt x="780" y="593"/>
                </a:cubicBezTo>
                <a:cubicBezTo>
                  <a:pt x="780" y="594"/>
                  <a:pt x="781" y="597"/>
                  <a:pt x="781" y="599"/>
                </a:cubicBezTo>
                <a:cubicBezTo>
                  <a:pt x="782" y="602"/>
                  <a:pt x="782" y="607"/>
                  <a:pt x="784" y="610"/>
                </a:cubicBezTo>
                <a:cubicBezTo>
                  <a:pt x="786" y="612"/>
                  <a:pt x="789" y="616"/>
                  <a:pt x="790" y="620"/>
                </a:cubicBezTo>
                <a:cubicBezTo>
                  <a:pt x="791" y="623"/>
                  <a:pt x="793" y="626"/>
                  <a:pt x="794" y="628"/>
                </a:cubicBezTo>
                <a:cubicBezTo>
                  <a:pt x="795" y="630"/>
                  <a:pt x="795" y="632"/>
                  <a:pt x="794" y="632"/>
                </a:cubicBezTo>
                <a:cubicBezTo>
                  <a:pt x="793" y="632"/>
                  <a:pt x="793" y="633"/>
                  <a:pt x="794" y="636"/>
                </a:cubicBezTo>
                <a:cubicBezTo>
                  <a:pt x="795" y="638"/>
                  <a:pt x="794" y="639"/>
                  <a:pt x="795" y="639"/>
                </a:cubicBezTo>
                <a:cubicBezTo>
                  <a:pt x="797" y="639"/>
                  <a:pt x="796" y="640"/>
                  <a:pt x="797" y="640"/>
                </a:cubicBezTo>
                <a:cubicBezTo>
                  <a:pt x="798" y="640"/>
                  <a:pt x="799" y="641"/>
                  <a:pt x="799" y="642"/>
                </a:cubicBezTo>
                <a:cubicBezTo>
                  <a:pt x="800" y="643"/>
                  <a:pt x="802" y="643"/>
                  <a:pt x="802" y="642"/>
                </a:cubicBezTo>
                <a:cubicBezTo>
                  <a:pt x="803" y="641"/>
                  <a:pt x="805" y="641"/>
                  <a:pt x="807" y="641"/>
                </a:cubicBezTo>
                <a:cubicBezTo>
                  <a:pt x="809" y="641"/>
                  <a:pt x="809" y="640"/>
                  <a:pt x="811" y="639"/>
                </a:cubicBezTo>
                <a:cubicBezTo>
                  <a:pt x="813" y="638"/>
                  <a:pt x="816" y="638"/>
                  <a:pt x="818" y="639"/>
                </a:cubicBezTo>
                <a:cubicBezTo>
                  <a:pt x="819" y="640"/>
                  <a:pt x="821" y="639"/>
                  <a:pt x="822" y="638"/>
                </a:cubicBezTo>
                <a:cubicBezTo>
                  <a:pt x="822" y="638"/>
                  <a:pt x="823" y="638"/>
                  <a:pt x="823" y="638"/>
                </a:cubicBezTo>
                <a:cubicBezTo>
                  <a:pt x="824" y="639"/>
                  <a:pt x="824" y="639"/>
                  <a:pt x="824" y="638"/>
                </a:cubicBezTo>
                <a:cubicBezTo>
                  <a:pt x="825" y="636"/>
                  <a:pt x="826" y="637"/>
                  <a:pt x="828" y="637"/>
                </a:cubicBezTo>
                <a:cubicBezTo>
                  <a:pt x="830" y="637"/>
                  <a:pt x="834" y="634"/>
                  <a:pt x="837" y="631"/>
                </a:cubicBezTo>
                <a:cubicBezTo>
                  <a:pt x="840" y="628"/>
                  <a:pt x="845" y="622"/>
                  <a:pt x="847" y="619"/>
                </a:cubicBezTo>
                <a:cubicBezTo>
                  <a:pt x="849" y="616"/>
                  <a:pt x="851" y="613"/>
                  <a:pt x="853" y="612"/>
                </a:cubicBezTo>
                <a:cubicBezTo>
                  <a:pt x="854" y="611"/>
                  <a:pt x="855" y="605"/>
                  <a:pt x="855" y="603"/>
                </a:cubicBezTo>
                <a:cubicBezTo>
                  <a:pt x="855" y="602"/>
                  <a:pt x="855" y="602"/>
                  <a:pt x="854" y="602"/>
                </a:cubicBezTo>
                <a:cubicBezTo>
                  <a:pt x="854" y="602"/>
                  <a:pt x="854" y="602"/>
                  <a:pt x="853" y="601"/>
                </a:cubicBezTo>
                <a:cubicBezTo>
                  <a:pt x="853" y="600"/>
                  <a:pt x="856" y="598"/>
                  <a:pt x="860" y="596"/>
                </a:cubicBezTo>
                <a:cubicBezTo>
                  <a:pt x="864" y="595"/>
                  <a:pt x="865" y="594"/>
                  <a:pt x="865" y="593"/>
                </a:cubicBezTo>
                <a:cubicBezTo>
                  <a:pt x="866" y="592"/>
                  <a:pt x="865" y="588"/>
                  <a:pt x="866" y="587"/>
                </a:cubicBezTo>
                <a:cubicBezTo>
                  <a:pt x="866" y="586"/>
                  <a:pt x="866" y="585"/>
                  <a:pt x="865" y="582"/>
                </a:cubicBezTo>
                <a:cubicBezTo>
                  <a:pt x="865" y="578"/>
                  <a:pt x="863" y="578"/>
                  <a:pt x="863" y="576"/>
                </a:cubicBezTo>
                <a:cubicBezTo>
                  <a:pt x="862" y="574"/>
                  <a:pt x="863" y="573"/>
                  <a:pt x="864" y="573"/>
                </a:cubicBezTo>
                <a:cubicBezTo>
                  <a:pt x="865" y="573"/>
                  <a:pt x="865" y="572"/>
                  <a:pt x="866" y="571"/>
                </a:cubicBezTo>
                <a:cubicBezTo>
                  <a:pt x="867" y="569"/>
                  <a:pt x="868" y="570"/>
                  <a:pt x="869" y="568"/>
                </a:cubicBezTo>
                <a:cubicBezTo>
                  <a:pt x="871" y="567"/>
                  <a:pt x="871" y="566"/>
                  <a:pt x="874" y="564"/>
                </a:cubicBezTo>
                <a:cubicBezTo>
                  <a:pt x="876" y="562"/>
                  <a:pt x="879" y="562"/>
                  <a:pt x="882" y="560"/>
                </a:cubicBezTo>
                <a:cubicBezTo>
                  <a:pt x="885" y="558"/>
                  <a:pt x="889" y="552"/>
                  <a:pt x="889" y="551"/>
                </a:cubicBezTo>
                <a:cubicBezTo>
                  <a:pt x="888" y="550"/>
                  <a:pt x="887" y="545"/>
                  <a:pt x="888" y="543"/>
                </a:cubicBezTo>
                <a:cubicBezTo>
                  <a:pt x="888" y="541"/>
                  <a:pt x="887" y="535"/>
                  <a:pt x="887" y="533"/>
                </a:cubicBezTo>
                <a:cubicBezTo>
                  <a:pt x="887" y="530"/>
                  <a:pt x="884" y="531"/>
                  <a:pt x="884" y="529"/>
                </a:cubicBezTo>
                <a:cubicBezTo>
                  <a:pt x="884" y="526"/>
                  <a:pt x="883" y="526"/>
                  <a:pt x="883" y="524"/>
                </a:cubicBezTo>
                <a:cubicBezTo>
                  <a:pt x="883" y="523"/>
                  <a:pt x="883" y="521"/>
                  <a:pt x="882" y="521"/>
                </a:cubicBezTo>
                <a:cubicBezTo>
                  <a:pt x="882" y="521"/>
                  <a:pt x="882" y="519"/>
                  <a:pt x="883" y="518"/>
                </a:cubicBezTo>
                <a:cubicBezTo>
                  <a:pt x="884" y="516"/>
                  <a:pt x="881" y="516"/>
                  <a:pt x="881" y="514"/>
                </a:cubicBezTo>
                <a:cubicBezTo>
                  <a:pt x="880" y="512"/>
                  <a:pt x="886" y="500"/>
                  <a:pt x="887" y="498"/>
                </a:cubicBezTo>
                <a:cubicBezTo>
                  <a:pt x="888" y="497"/>
                  <a:pt x="889" y="497"/>
                  <a:pt x="889" y="496"/>
                </a:cubicBezTo>
                <a:cubicBezTo>
                  <a:pt x="890" y="496"/>
                  <a:pt x="890" y="496"/>
                  <a:pt x="890" y="496"/>
                </a:cubicBezTo>
                <a:cubicBezTo>
                  <a:pt x="891" y="496"/>
                  <a:pt x="891" y="496"/>
                  <a:pt x="892" y="495"/>
                </a:cubicBezTo>
                <a:cubicBezTo>
                  <a:pt x="893" y="493"/>
                  <a:pt x="898" y="488"/>
                  <a:pt x="902" y="484"/>
                </a:cubicBezTo>
                <a:cubicBezTo>
                  <a:pt x="905" y="480"/>
                  <a:pt x="907" y="480"/>
                  <a:pt x="909" y="479"/>
                </a:cubicBezTo>
                <a:cubicBezTo>
                  <a:pt x="911" y="478"/>
                  <a:pt x="916" y="473"/>
                  <a:pt x="919" y="468"/>
                </a:cubicBezTo>
                <a:cubicBezTo>
                  <a:pt x="922" y="465"/>
                  <a:pt x="924" y="462"/>
                  <a:pt x="924" y="460"/>
                </a:cubicBezTo>
                <a:cubicBezTo>
                  <a:pt x="925" y="458"/>
                  <a:pt x="927" y="456"/>
                  <a:pt x="928" y="454"/>
                </a:cubicBezTo>
                <a:cubicBezTo>
                  <a:pt x="930" y="452"/>
                  <a:pt x="932" y="447"/>
                  <a:pt x="932" y="445"/>
                </a:cubicBezTo>
                <a:cubicBezTo>
                  <a:pt x="932" y="444"/>
                  <a:pt x="933" y="441"/>
                  <a:pt x="934" y="438"/>
                </a:cubicBezTo>
                <a:cubicBezTo>
                  <a:pt x="934" y="435"/>
                  <a:pt x="932" y="435"/>
                  <a:pt x="931" y="436"/>
                </a:cubicBezTo>
                <a:cubicBezTo>
                  <a:pt x="930" y="438"/>
                  <a:pt x="925" y="439"/>
                  <a:pt x="921" y="439"/>
                </a:cubicBezTo>
                <a:cubicBezTo>
                  <a:pt x="918" y="439"/>
                  <a:pt x="916" y="439"/>
                  <a:pt x="915" y="441"/>
                </a:cubicBezTo>
                <a:cubicBezTo>
                  <a:pt x="914" y="441"/>
                  <a:pt x="913" y="441"/>
                  <a:pt x="912" y="441"/>
                </a:cubicBezTo>
                <a:cubicBezTo>
                  <a:pt x="911" y="441"/>
                  <a:pt x="910" y="441"/>
                  <a:pt x="909" y="442"/>
                </a:cubicBezTo>
                <a:cubicBezTo>
                  <a:pt x="908" y="443"/>
                  <a:pt x="903" y="444"/>
                  <a:pt x="902" y="441"/>
                </a:cubicBezTo>
                <a:cubicBezTo>
                  <a:pt x="901" y="438"/>
                  <a:pt x="898" y="438"/>
                  <a:pt x="898" y="438"/>
                </a:cubicBezTo>
                <a:cubicBezTo>
                  <a:pt x="897" y="437"/>
                  <a:pt x="899" y="436"/>
                  <a:pt x="900" y="436"/>
                </a:cubicBezTo>
                <a:cubicBezTo>
                  <a:pt x="901" y="435"/>
                  <a:pt x="901" y="434"/>
                  <a:pt x="900" y="433"/>
                </a:cubicBezTo>
                <a:cubicBezTo>
                  <a:pt x="899" y="432"/>
                  <a:pt x="897" y="431"/>
                  <a:pt x="895" y="428"/>
                </a:cubicBezTo>
                <a:cubicBezTo>
                  <a:pt x="892" y="425"/>
                  <a:pt x="889" y="423"/>
                  <a:pt x="888" y="423"/>
                </a:cubicBezTo>
                <a:cubicBezTo>
                  <a:pt x="886" y="423"/>
                  <a:pt x="886" y="420"/>
                  <a:pt x="885" y="420"/>
                </a:cubicBezTo>
                <a:cubicBezTo>
                  <a:pt x="884" y="420"/>
                  <a:pt x="882" y="416"/>
                  <a:pt x="882" y="414"/>
                </a:cubicBezTo>
                <a:cubicBezTo>
                  <a:pt x="882" y="412"/>
                  <a:pt x="878" y="408"/>
                  <a:pt x="877" y="407"/>
                </a:cubicBezTo>
                <a:cubicBezTo>
                  <a:pt x="875" y="406"/>
                  <a:pt x="874" y="404"/>
                  <a:pt x="874" y="400"/>
                </a:cubicBezTo>
                <a:cubicBezTo>
                  <a:pt x="874" y="397"/>
                  <a:pt x="874" y="394"/>
                  <a:pt x="873" y="393"/>
                </a:cubicBezTo>
                <a:cubicBezTo>
                  <a:pt x="873" y="392"/>
                  <a:pt x="872" y="390"/>
                  <a:pt x="870" y="389"/>
                </a:cubicBezTo>
                <a:cubicBezTo>
                  <a:pt x="868" y="388"/>
                  <a:pt x="867" y="386"/>
                  <a:pt x="867" y="384"/>
                </a:cubicBezTo>
                <a:cubicBezTo>
                  <a:pt x="868" y="382"/>
                  <a:pt x="866" y="382"/>
                  <a:pt x="865" y="379"/>
                </a:cubicBezTo>
                <a:cubicBezTo>
                  <a:pt x="865" y="376"/>
                  <a:pt x="861" y="372"/>
                  <a:pt x="861" y="371"/>
                </a:cubicBezTo>
                <a:cubicBezTo>
                  <a:pt x="861" y="369"/>
                  <a:pt x="859" y="368"/>
                  <a:pt x="859" y="366"/>
                </a:cubicBezTo>
                <a:cubicBezTo>
                  <a:pt x="859" y="364"/>
                  <a:pt x="858" y="364"/>
                  <a:pt x="856" y="362"/>
                </a:cubicBezTo>
                <a:cubicBezTo>
                  <a:pt x="854" y="359"/>
                  <a:pt x="854" y="354"/>
                  <a:pt x="854" y="354"/>
                </a:cubicBezTo>
                <a:cubicBezTo>
                  <a:pt x="855" y="354"/>
                  <a:pt x="856" y="358"/>
                  <a:pt x="857" y="359"/>
                </a:cubicBezTo>
                <a:cubicBezTo>
                  <a:pt x="858" y="361"/>
                  <a:pt x="860" y="365"/>
                  <a:pt x="861" y="365"/>
                </a:cubicBezTo>
                <a:cubicBezTo>
                  <a:pt x="863" y="365"/>
                  <a:pt x="863" y="358"/>
                  <a:pt x="864" y="359"/>
                </a:cubicBezTo>
                <a:cubicBezTo>
                  <a:pt x="864" y="359"/>
                  <a:pt x="864" y="363"/>
                  <a:pt x="865" y="364"/>
                </a:cubicBezTo>
                <a:cubicBezTo>
                  <a:pt x="866" y="364"/>
                  <a:pt x="866" y="366"/>
                  <a:pt x="868" y="368"/>
                </a:cubicBezTo>
                <a:cubicBezTo>
                  <a:pt x="870" y="370"/>
                  <a:pt x="874" y="376"/>
                  <a:pt x="874" y="378"/>
                </a:cubicBezTo>
                <a:cubicBezTo>
                  <a:pt x="874" y="379"/>
                  <a:pt x="875" y="381"/>
                  <a:pt x="877" y="382"/>
                </a:cubicBezTo>
                <a:cubicBezTo>
                  <a:pt x="880" y="384"/>
                  <a:pt x="880" y="386"/>
                  <a:pt x="881" y="387"/>
                </a:cubicBezTo>
                <a:cubicBezTo>
                  <a:pt x="883" y="388"/>
                  <a:pt x="882" y="389"/>
                  <a:pt x="882" y="392"/>
                </a:cubicBezTo>
                <a:cubicBezTo>
                  <a:pt x="882" y="394"/>
                  <a:pt x="884" y="397"/>
                  <a:pt x="886" y="399"/>
                </a:cubicBezTo>
                <a:cubicBezTo>
                  <a:pt x="888" y="400"/>
                  <a:pt x="890" y="402"/>
                  <a:pt x="891" y="404"/>
                </a:cubicBezTo>
                <a:cubicBezTo>
                  <a:pt x="892" y="407"/>
                  <a:pt x="893" y="409"/>
                  <a:pt x="895" y="411"/>
                </a:cubicBezTo>
                <a:cubicBezTo>
                  <a:pt x="896" y="412"/>
                  <a:pt x="895" y="413"/>
                  <a:pt x="896" y="414"/>
                </a:cubicBezTo>
                <a:cubicBezTo>
                  <a:pt x="897" y="415"/>
                  <a:pt x="898" y="418"/>
                  <a:pt x="898" y="419"/>
                </a:cubicBezTo>
                <a:cubicBezTo>
                  <a:pt x="897" y="421"/>
                  <a:pt x="898" y="424"/>
                  <a:pt x="899" y="426"/>
                </a:cubicBezTo>
                <a:cubicBezTo>
                  <a:pt x="900" y="428"/>
                  <a:pt x="900" y="432"/>
                  <a:pt x="900" y="432"/>
                </a:cubicBezTo>
                <a:cubicBezTo>
                  <a:pt x="901" y="433"/>
                  <a:pt x="906" y="433"/>
                  <a:pt x="908" y="431"/>
                </a:cubicBezTo>
                <a:cubicBezTo>
                  <a:pt x="910" y="430"/>
                  <a:pt x="912" y="430"/>
                  <a:pt x="914" y="430"/>
                </a:cubicBezTo>
                <a:cubicBezTo>
                  <a:pt x="915" y="430"/>
                  <a:pt x="918" y="428"/>
                  <a:pt x="918" y="427"/>
                </a:cubicBezTo>
                <a:cubicBezTo>
                  <a:pt x="919" y="427"/>
                  <a:pt x="921" y="427"/>
                  <a:pt x="923" y="427"/>
                </a:cubicBezTo>
                <a:cubicBezTo>
                  <a:pt x="924" y="427"/>
                  <a:pt x="925" y="426"/>
                  <a:pt x="926" y="424"/>
                </a:cubicBezTo>
                <a:cubicBezTo>
                  <a:pt x="927" y="423"/>
                  <a:pt x="931" y="423"/>
                  <a:pt x="935" y="422"/>
                </a:cubicBezTo>
                <a:cubicBezTo>
                  <a:pt x="939" y="420"/>
                  <a:pt x="938" y="418"/>
                  <a:pt x="939" y="417"/>
                </a:cubicBezTo>
                <a:cubicBezTo>
                  <a:pt x="940" y="416"/>
                  <a:pt x="941" y="417"/>
                  <a:pt x="944" y="415"/>
                </a:cubicBezTo>
                <a:cubicBezTo>
                  <a:pt x="946" y="414"/>
                  <a:pt x="949" y="415"/>
                  <a:pt x="951" y="414"/>
                </a:cubicBezTo>
                <a:cubicBezTo>
                  <a:pt x="952" y="414"/>
                  <a:pt x="951" y="412"/>
                  <a:pt x="952" y="411"/>
                </a:cubicBezTo>
                <a:cubicBezTo>
                  <a:pt x="953" y="410"/>
                  <a:pt x="954" y="410"/>
                  <a:pt x="955" y="410"/>
                </a:cubicBezTo>
                <a:cubicBezTo>
                  <a:pt x="956" y="410"/>
                  <a:pt x="956" y="410"/>
                  <a:pt x="957" y="410"/>
                </a:cubicBezTo>
                <a:cubicBezTo>
                  <a:pt x="958" y="410"/>
                  <a:pt x="958" y="407"/>
                  <a:pt x="960" y="406"/>
                </a:cubicBezTo>
                <a:cubicBezTo>
                  <a:pt x="961" y="406"/>
                  <a:pt x="962" y="406"/>
                  <a:pt x="962" y="405"/>
                </a:cubicBezTo>
                <a:cubicBezTo>
                  <a:pt x="962" y="404"/>
                  <a:pt x="962" y="399"/>
                  <a:pt x="964" y="399"/>
                </a:cubicBezTo>
                <a:cubicBezTo>
                  <a:pt x="965" y="399"/>
                  <a:pt x="967" y="397"/>
                  <a:pt x="967" y="397"/>
                </a:cubicBezTo>
                <a:cubicBezTo>
                  <a:pt x="967" y="396"/>
                  <a:pt x="970" y="393"/>
                  <a:pt x="971" y="392"/>
                </a:cubicBezTo>
                <a:cubicBezTo>
                  <a:pt x="971" y="390"/>
                  <a:pt x="972" y="390"/>
                  <a:pt x="970" y="389"/>
                </a:cubicBezTo>
                <a:cubicBezTo>
                  <a:pt x="969" y="389"/>
                  <a:pt x="967" y="386"/>
                  <a:pt x="967" y="385"/>
                </a:cubicBezTo>
                <a:cubicBezTo>
                  <a:pt x="966" y="384"/>
                  <a:pt x="963" y="385"/>
                  <a:pt x="960" y="382"/>
                </a:cubicBezTo>
                <a:cubicBezTo>
                  <a:pt x="957" y="380"/>
                  <a:pt x="957" y="373"/>
                  <a:pt x="956" y="373"/>
                </a:cubicBezTo>
                <a:cubicBezTo>
                  <a:pt x="955" y="372"/>
                  <a:pt x="952" y="376"/>
                  <a:pt x="951" y="378"/>
                </a:cubicBezTo>
                <a:cubicBezTo>
                  <a:pt x="950" y="381"/>
                  <a:pt x="946" y="383"/>
                  <a:pt x="943" y="382"/>
                </a:cubicBezTo>
                <a:cubicBezTo>
                  <a:pt x="940" y="381"/>
                  <a:pt x="939" y="383"/>
                  <a:pt x="938" y="383"/>
                </a:cubicBezTo>
                <a:cubicBezTo>
                  <a:pt x="937" y="384"/>
                  <a:pt x="935" y="381"/>
                  <a:pt x="935" y="379"/>
                </a:cubicBezTo>
                <a:cubicBezTo>
                  <a:pt x="936" y="378"/>
                  <a:pt x="937" y="374"/>
                  <a:pt x="935" y="374"/>
                </a:cubicBezTo>
                <a:cubicBezTo>
                  <a:pt x="933" y="373"/>
                  <a:pt x="932" y="377"/>
                  <a:pt x="932" y="378"/>
                </a:cubicBezTo>
                <a:cubicBezTo>
                  <a:pt x="932" y="379"/>
                  <a:pt x="929" y="374"/>
                  <a:pt x="930" y="373"/>
                </a:cubicBezTo>
                <a:cubicBezTo>
                  <a:pt x="931" y="372"/>
                  <a:pt x="929" y="370"/>
                  <a:pt x="928" y="369"/>
                </a:cubicBezTo>
                <a:cubicBezTo>
                  <a:pt x="926" y="368"/>
                  <a:pt x="924" y="365"/>
                  <a:pt x="923" y="364"/>
                </a:cubicBezTo>
                <a:cubicBezTo>
                  <a:pt x="923" y="362"/>
                  <a:pt x="921" y="358"/>
                  <a:pt x="921" y="357"/>
                </a:cubicBezTo>
                <a:cubicBezTo>
                  <a:pt x="921" y="356"/>
                  <a:pt x="923" y="355"/>
                  <a:pt x="924" y="355"/>
                </a:cubicBezTo>
                <a:cubicBezTo>
                  <a:pt x="925" y="355"/>
                  <a:pt x="925" y="353"/>
                  <a:pt x="926" y="354"/>
                </a:cubicBezTo>
                <a:cubicBezTo>
                  <a:pt x="927" y="355"/>
                  <a:pt x="928" y="354"/>
                  <a:pt x="929" y="354"/>
                </a:cubicBezTo>
                <a:cubicBezTo>
                  <a:pt x="930" y="354"/>
                  <a:pt x="932" y="359"/>
                  <a:pt x="933" y="361"/>
                </a:cubicBezTo>
                <a:cubicBezTo>
                  <a:pt x="934" y="363"/>
                  <a:pt x="934" y="364"/>
                  <a:pt x="936" y="365"/>
                </a:cubicBezTo>
                <a:cubicBezTo>
                  <a:pt x="937" y="366"/>
                  <a:pt x="939" y="365"/>
                  <a:pt x="941" y="367"/>
                </a:cubicBezTo>
                <a:cubicBezTo>
                  <a:pt x="943" y="369"/>
                  <a:pt x="948" y="371"/>
                  <a:pt x="951" y="371"/>
                </a:cubicBezTo>
                <a:cubicBezTo>
                  <a:pt x="952" y="371"/>
                  <a:pt x="953" y="370"/>
                  <a:pt x="954" y="370"/>
                </a:cubicBezTo>
                <a:cubicBezTo>
                  <a:pt x="955" y="369"/>
                  <a:pt x="956" y="369"/>
                  <a:pt x="957" y="369"/>
                </a:cubicBezTo>
                <a:cubicBezTo>
                  <a:pt x="960" y="370"/>
                  <a:pt x="960" y="373"/>
                  <a:pt x="961" y="375"/>
                </a:cubicBezTo>
                <a:cubicBezTo>
                  <a:pt x="962" y="376"/>
                  <a:pt x="973" y="377"/>
                  <a:pt x="975" y="377"/>
                </a:cubicBezTo>
                <a:cubicBezTo>
                  <a:pt x="977" y="378"/>
                  <a:pt x="987" y="378"/>
                  <a:pt x="988" y="377"/>
                </a:cubicBezTo>
                <a:cubicBezTo>
                  <a:pt x="989" y="376"/>
                  <a:pt x="990" y="376"/>
                  <a:pt x="991" y="377"/>
                </a:cubicBezTo>
                <a:cubicBezTo>
                  <a:pt x="992" y="377"/>
                  <a:pt x="996" y="378"/>
                  <a:pt x="998" y="377"/>
                </a:cubicBezTo>
                <a:cubicBezTo>
                  <a:pt x="1000" y="375"/>
                  <a:pt x="1001" y="377"/>
                  <a:pt x="1001" y="378"/>
                </a:cubicBezTo>
                <a:cubicBezTo>
                  <a:pt x="1001" y="379"/>
                  <a:pt x="1002" y="379"/>
                  <a:pt x="1003" y="380"/>
                </a:cubicBezTo>
                <a:cubicBezTo>
                  <a:pt x="1004" y="381"/>
                  <a:pt x="1004" y="382"/>
                  <a:pt x="1004" y="383"/>
                </a:cubicBezTo>
                <a:cubicBezTo>
                  <a:pt x="1005" y="384"/>
                  <a:pt x="1006" y="384"/>
                  <a:pt x="1008" y="384"/>
                </a:cubicBezTo>
                <a:cubicBezTo>
                  <a:pt x="1010" y="385"/>
                  <a:pt x="1010" y="388"/>
                  <a:pt x="1012" y="388"/>
                </a:cubicBezTo>
                <a:cubicBezTo>
                  <a:pt x="1014" y="389"/>
                  <a:pt x="1015" y="389"/>
                  <a:pt x="1015" y="388"/>
                </a:cubicBezTo>
                <a:cubicBezTo>
                  <a:pt x="1016" y="388"/>
                  <a:pt x="1017" y="388"/>
                  <a:pt x="1017" y="389"/>
                </a:cubicBezTo>
                <a:cubicBezTo>
                  <a:pt x="1017" y="391"/>
                  <a:pt x="1011" y="390"/>
                  <a:pt x="1011" y="391"/>
                </a:cubicBezTo>
                <a:cubicBezTo>
                  <a:pt x="1011" y="391"/>
                  <a:pt x="1017" y="399"/>
                  <a:pt x="1020" y="398"/>
                </a:cubicBezTo>
                <a:cubicBezTo>
                  <a:pt x="1023" y="398"/>
                  <a:pt x="1026" y="394"/>
                  <a:pt x="1025" y="394"/>
                </a:cubicBezTo>
                <a:cubicBezTo>
                  <a:pt x="1024" y="393"/>
                  <a:pt x="1025" y="391"/>
                  <a:pt x="1026" y="392"/>
                </a:cubicBezTo>
                <a:cubicBezTo>
                  <a:pt x="1027" y="392"/>
                  <a:pt x="1026" y="395"/>
                  <a:pt x="1027" y="396"/>
                </a:cubicBezTo>
                <a:cubicBezTo>
                  <a:pt x="1028" y="397"/>
                  <a:pt x="1028" y="398"/>
                  <a:pt x="1027" y="400"/>
                </a:cubicBezTo>
                <a:cubicBezTo>
                  <a:pt x="1026" y="402"/>
                  <a:pt x="1028" y="405"/>
                  <a:pt x="1028" y="407"/>
                </a:cubicBezTo>
                <a:cubicBezTo>
                  <a:pt x="1028" y="409"/>
                  <a:pt x="1029" y="412"/>
                  <a:pt x="1030" y="415"/>
                </a:cubicBezTo>
                <a:cubicBezTo>
                  <a:pt x="1030" y="417"/>
                  <a:pt x="1032" y="423"/>
                  <a:pt x="1034" y="426"/>
                </a:cubicBezTo>
                <a:cubicBezTo>
                  <a:pt x="1036" y="429"/>
                  <a:pt x="1037" y="435"/>
                  <a:pt x="1038" y="437"/>
                </a:cubicBezTo>
                <a:cubicBezTo>
                  <a:pt x="1039" y="438"/>
                  <a:pt x="1042" y="443"/>
                  <a:pt x="1042" y="446"/>
                </a:cubicBezTo>
                <a:cubicBezTo>
                  <a:pt x="1042" y="449"/>
                  <a:pt x="1045" y="453"/>
                  <a:pt x="1046" y="453"/>
                </a:cubicBezTo>
                <a:cubicBezTo>
                  <a:pt x="1047" y="454"/>
                  <a:pt x="1050" y="453"/>
                  <a:pt x="1050" y="451"/>
                </a:cubicBezTo>
                <a:cubicBezTo>
                  <a:pt x="1051" y="449"/>
                  <a:pt x="1054" y="448"/>
                  <a:pt x="1054" y="447"/>
                </a:cubicBezTo>
                <a:cubicBezTo>
                  <a:pt x="1054" y="445"/>
                  <a:pt x="1055" y="444"/>
                  <a:pt x="1056" y="444"/>
                </a:cubicBezTo>
                <a:cubicBezTo>
                  <a:pt x="1057" y="444"/>
                  <a:pt x="1057" y="443"/>
                  <a:pt x="1057" y="441"/>
                </a:cubicBezTo>
                <a:cubicBezTo>
                  <a:pt x="1057" y="439"/>
                  <a:pt x="1057" y="437"/>
                  <a:pt x="1058" y="436"/>
                </a:cubicBezTo>
                <a:cubicBezTo>
                  <a:pt x="1059" y="434"/>
                  <a:pt x="1059" y="430"/>
                  <a:pt x="1059" y="429"/>
                </a:cubicBezTo>
                <a:cubicBezTo>
                  <a:pt x="1058" y="427"/>
                  <a:pt x="1058" y="425"/>
                  <a:pt x="1059" y="423"/>
                </a:cubicBezTo>
                <a:cubicBezTo>
                  <a:pt x="1060" y="422"/>
                  <a:pt x="1059" y="420"/>
                  <a:pt x="1061" y="420"/>
                </a:cubicBezTo>
                <a:cubicBezTo>
                  <a:pt x="1062" y="420"/>
                  <a:pt x="1063" y="419"/>
                  <a:pt x="1065" y="417"/>
                </a:cubicBezTo>
                <a:cubicBezTo>
                  <a:pt x="1066" y="415"/>
                  <a:pt x="1070" y="413"/>
                  <a:pt x="1071" y="412"/>
                </a:cubicBezTo>
                <a:cubicBezTo>
                  <a:pt x="1073" y="411"/>
                  <a:pt x="1077" y="407"/>
                  <a:pt x="1078" y="405"/>
                </a:cubicBezTo>
                <a:cubicBezTo>
                  <a:pt x="1079" y="403"/>
                  <a:pt x="1083" y="402"/>
                  <a:pt x="1085" y="400"/>
                </a:cubicBezTo>
                <a:cubicBezTo>
                  <a:pt x="1086" y="399"/>
                  <a:pt x="1086" y="398"/>
                  <a:pt x="1086" y="396"/>
                </a:cubicBezTo>
                <a:cubicBezTo>
                  <a:pt x="1086" y="394"/>
                  <a:pt x="1091" y="393"/>
                  <a:pt x="1093" y="393"/>
                </a:cubicBezTo>
                <a:cubicBezTo>
                  <a:pt x="1095" y="393"/>
                  <a:pt x="1096" y="393"/>
                  <a:pt x="1097" y="393"/>
                </a:cubicBezTo>
                <a:cubicBezTo>
                  <a:pt x="1099" y="393"/>
                  <a:pt x="1101" y="392"/>
                  <a:pt x="1101" y="391"/>
                </a:cubicBezTo>
                <a:cubicBezTo>
                  <a:pt x="1101" y="389"/>
                  <a:pt x="1102" y="388"/>
                  <a:pt x="1103" y="389"/>
                </a:cubicBezTo>
                <a:cubicBezTo>
                  <a:pt x="1104" y="389"/>
                  <a:pt x="1105" y="393"/>
                  <a:pt x="1106" y="395"/>
                </a:cubicBezTo>
                <a:cubicBezTo>
                  <a:pt x="1106" y="396"/>
                  <a:pt x="1108" y="400"/>
                  <a:pt x="1110" y="401"/>
                </a:cubicBezTo>
                <a:cubicBezTo>
                  <a:pt x="1113" y="402"/>
                  <a:pt x="1114" y="407"/>
                  <a:pt x="1115" y="410"/>
                </a:cubicBezTo>
                <a:cubicBezTo>
                  <a:pt x="1116" y="412"/>
                  <a:pt x="1115" y="415"/>
                  <a:pt x="1114" y="416"/>
                </a:cubicBezTo>
                <a:cubicBezTo>
                  <a:pt x="1114" y="418"/>
                  <a:pt x="1115" y="418"/>
                  <a:pt x="1116" y="419"/>
                </a:cubicBezTo>
                <a:cubicBezTo>
                  <a:pt x="1118" y="419"/>
                  <a:pt x="1119" y="420"/>
                  <a:pt x="1120" y="418"/>
                </a:cubicBezTo>
                <a:cubicBezTo>
                  <a:pt x="1121" y="417"/>
                  <a:pt x="1124" y="416"/>
                  <a:pt x="1124" y="414"/>
                </a:cubicBezTo>
                <a:cubicBezTo>
                  <a:pt x="1124" y="412"/>
                  <a:pt x="1125" y="415"/>
                  <a:pt x="1126" y="416"/>
                </a:cubicBezTo>
                <a:cubicBezTo>
                  <a:pt x="1127" y="416"/>
                  <a:pt x="1128" y="418"/>
                  <a:pt x="1128" y="420"/>
                </a:cubicBezTo>
                <a:cubicBezTo>
                  <a:pt x="1128" y="422"/>
                  <a:pt x="1128" y="428"/>
                  <a:pt x="1130" y="429"/>
                </a:cubicBezTo>
                <a:cubicBezTo>
                  <a:pt x="1132" y="431"/>
                  <a:pt x="1132" y="435"/>
                  <a:pt x="1132" y="436"/>
                </a:cubicBezTo>
                <a:cubicBezTo>
                  <a:pt x="1131" y="438"/>
                  <a:pt x="1133" y="440"/>
                  <a:pt x="1132" y="441"/>
                </a:cubicBezTo>
                <a:cubicBezTo>
                  <a:pt x="1132" y="443"/>
                  <a:pt x="1131" y="447"/>
                  <a:pt x="1131" y="449"/>
                </a:cubicBezTo>
                <a:cubicBezTo>
                  <a:pt x="1130" y="451"/>
                  <a:pt x="1130" y="452"/>
                  <a:pt x="1131" y="452"/>
                </a:cubicBezTo>
                <a:cubicBezTo>
                  <a:pt x="1132" y="453"/>
                  <a:pt x="1134" y="455"/>
                  <a:pt x="1137" y="458"/>
                </a:cubicBezTo>
                <a:cubicBezTo>
                  <a:pt x="1139" y="461"/>
                  <a:pt x="1139" y="464"/>
                  <a:pt x="1139" y="466"/>
                </a:cubicBezTo>
                <a:cubicBezTo>
                  <a:pt x="1139" y="469"/>
                  <a:pt x="1143" y="473"/>
                  <a:pt x="1143" y="475"/>
                </a:cubicBezTo>
                <a:cubicBezTo>
                  <a:pt x="1144" y="476"/>
                  <a:pt x="1145" y="477"/>
                  <a:pt x="1147" y="479"/>
                </a:cubicBezTo>
                <a:cubicBezTo>
                  <a:pt x="1150" y="480"/>
                  <a:pt x="1155" y="483"/>
                  <a:pt x="1156" y="483"/>
                </a:cubicBezTo>
                <a:cubicBezTo>
                  <a:pt x="1157" y="482"/>
                  <a:pt x="1154" y="478"/>
                  <a:pt x="1153" y="477"/>
                </a:cubicBezTo>
                <a:cubicBezTo>
                  <a:pt x="1151" y="475"/>
                  <a:pt x="1153" y="471"/>
                  <a:pt x="1153" y="468"/>
                </a:cubicBezTo>
                <a:cubicBezTo>
                  <a:pt x="1153" y="466"/>
                  <a:pt x="1150" y="466"/>
                  <a:pt x="1149" y="464"/>
                </a:cubicBezTo>
                <a:cubicBezTo>
                  <a:pt x="1149" y="462"/>
                  <a:pt x="1148" y="463"/>
                  <a:pt x="1147" y="462"/>
                </a:cubicBezTo>
                <a:cubicBezTo>
                  <a:pt x="1147" y="461"/>
                  <a:pt x="1144" y="459"/>
                  <a:pt x="1142" y="458"/>
                </a:cubicBezTo>
                <a:cubicBezTo>
                  <a:pt x="1140" y="458"/>
                  <a:pt x="1139" y="455"/>
                  <a:pt x="1139" y="454"/>
                </a:cubicBezTo>
                <a:cubicBezTo>
                  <a:pt x="1139" y="452"/>
                  <a:pt x="1138" y="451"/>
                  <a:pt x="1138" y="450"/>
                </a:cubicBezTo>
                <a:cubicBezTo>
                  <a:pt x="1138" y="448"/>
                  <a:pt x="1136" y="448"/>
                  <a:pt x="1135" y="448"/>
                </a:cubicBezTo>
                <a:cubicBezTo>
                  <a:pt x="1133" y="447"/>
                  <a:pt x="1135" y="443"/>
                  <a:pt x="1135" y="441"/>
                </a:cubicBezTo>
                <a:cubicBezTo>
                  <a:pt x="1136" y="439"/>
                  <a:pt x="1139" y="434"/>
                  <a:pt x="1138" y="432"/>
                </a:cubicBezTo>
                <a:cubicBezTo>
                  <a:pt x="1137" y="431"/>
                  <a:pt x="1141" y="429"/>
                  <a:pt x="1141" y="431"/>
                </a:cubicBezTo>
                <a:cubicBezTo>
                  <a:pt x="1142" y="433"/>
                  <a:pt x="1142" y="434"/>
                  <a:pt x="1145" y="434"/>
                </a:cubicBezTo>
                <a:cubicBezTo>
                  <a:pt x="1147" y="434"/>
                  <a:pt x="1147" y="436"/>
                  <a:pt x="1149" y="436"/>
                </a:cubicBezTo>
                <a:cubicBezTo>
                  <a:pt x="1151" y="437"/>
                  <a:pt x="1150" y="439"/>
                  <a:pt x="1151" y="440"/>
                </a:cubicBezTo>
                <a:cubicBezTo>
                  <a:pt x="1151" y="441"/>
                  <a:pt x="1152" y="441"/>
                  <a:pt x="1153" y="441"/>
                </a:cubicBezTo>
                <a:cubicBezTo>
                  <a:pt x="1154" y="440"/>
                  <a:pt x="1153" y="442"/>
                  <a:pt x="1153" y="443"/>
                </a:cubicBezTo>
                <a:cubicBezTo>
                  <a:pt x="1154" y="443"/>
                  <a:pt x="1154" y="443"/>
                  <a:pt x="1155" y="443"/>
                </a:cubicBezTo>
                <a:cubicBezTo>
                  <a:pt x="1156" y="443"/>
                  <a:pt x="1156" y="443"/>
                  <a:pt x="1157" y="443"/>
                </a:cubicBezTo>
                <a:cubicBezTo>
                  <a:pt x="1157" y="444"/>
                  <a:pt x="1158" y="445"/>
                  <a:pt x="1159" y="445"/>
                </a:cubicBezTo>
                <a:cubicBezTo>
                  <a:pt x="1160" y="446"/>
                  <a:pt x="1158" y="447"/>
                  <a:pt x="1158" y="449"/>
                </a:cubicBezTo>
                <a:cubicBezTo>
                  <a:pt x="1158" y="451"/>
                  <a:pt x="1159" y="451"/>
                  <a:pt x="1160" y="451"/>
                </a:cubicBezTo>
                <a:cubicBezTo>
                  <a:pt x="1160" y="450"/>
                  <a:pt x="1163" y="448"/>
                  <a:pt x="1164" y="448"/>
                </a:cubicBezTo>
                <a:cubicBezTo>
                  <a:pt x="1165" y="447"/>
                  <a:pt x="1164" y="446"/>
                  <a:pt x="1165" y="446"/>
                </a:cubicBezTo>
                <a:cubicBezTo>
                  <a:pt x="1166" y="446"/>
                  <a:pt x="1165" y="445"/>
                  <a:pt x="1166" y="444"/>
                </a:cubicBezTo>
                <a:cubicBezTo>
                  <a:pt x="1166" y="443"/>
                  <a:pt x="1167" y="443"/>
                  <a:pt x="1169" y="443"/>
                </a:cubicBezTo>
                <a:cubicBezTo>
                  <a:pt x="1170" y="443"/>
                  <a:pt x="1172" y="442"/>
                  <a:pt x="1174" y="441"/>
                </a:cubicBezTo>
                <a:cubicBezTo>
                  <a:pt x="1176" y="439"/>
                  <a:pt x="1177" y="439"/>
                  <a:pt x="1178" y="435"/>
                </a:cubicBezTo>
                <a:cubicBezTo>
                  <a:pt x="1178" y="431"/>
                  <a:pt x="1177" y="426"/>
                  <a:pt x="1177" y="425"/>
                </a:cubicBezTo>
                <a:cubicBezTo>
                  <a:pt x="1177" y="424"/>
                  <a:pt x="1174" y="418"/>
                  <a:pt x="1173" y="418"/>
                </a:cubicBezTo>
                <a:cubicBezTo>
                  <a:pt x="1172" y="418"/>
                  <a:pt x="1167" y="413"/>
                  <a:pt x="1166" y="413"/>
                </a:cubicBezTo>
                <a:cubicBezTo>
                  <a:pt x="1165" y="412"/>
                  <a:pt x="1165" y="410"/>
                  <a:pt x="1164" y="409"/>
                </a:cubicBezTo>
                <a:cubicBezTo>
                  <a:pt x="1163" y="408"/>
                  <a:pt x="1162" y="406"/>
                  <a:pt x="1163" y="404"/>
                </a:cubicBezTo>
                <a:cubicBezTo>
                  <a:pt x="1163" y="402"/>
                  <a:pt x="1166" y="401"/>
                  <a:pt x="1166" y="400"/>
                </a:cubicBezTo>
                <a:cubicBezTo>
                  <a:pt x="1166" y="399"/>
                  <a:pt x="1166" y="397"/>
                  <a:pt x="1167" y="397"/>
                </a:cubicBezTo>
                <a:cubicBezTo>
                  <a:pt x="1169" y="397"/>
                  <a:pt x="1170" y="396"/>
                  <a:pt x="1171" y="395"/>
                </a:cubicBezTo>
                <a:cubicBezTo>
                  <a:pt x="1171" y="395"/>
                  <a:pt x="1172" y="395"/>
                  <a:pt x="1172" y="395"/>
                </a:cubicBezTo>
                <a:cubicBezTo>
                  <a:pt x="1173" y="395"/>
                  <a:pt x="1174" y="395"/>
                  <a:pt x="1174" y="394"/>
                </a:cubicBezTo>
                <a:cubicBezTo>
                  <a:pt x="1174" y="393"/>
                  <a:pt x="1175" y="393"/>
                  <a:pt x="1176" y="394"/>
                </a:cubicBezTo>
                <a:cubicBezTo>
                  <a:pt x="1177" y="395"/>
                  <a:pt x="1177" y="395"/>
                  <a:pt x="1179" y="394"/>
                </a:cubicBezTo>
                <a:cubicBezTo>
                  <a:pt x="1180" y="393"/>
                  <a:pt x="1180" y="395"/>
                  <a:pt x="1180" y="396"/>
                </a:cubicBezTo>
                <a:cubicBezTo>
                  <a:pt x="1179" y="397"/>
                  <a:pt x="1179" y="399"/>
                  <a:pt x="1181" y="400"/>
                </a:cubicBezTo>
                <a:cubicBezTo>
                  <a:pt x="1182" y="401"/>
                  <a:pt x="1182" y="399"/>
                  <a:pt x="1182" y="398"/>
                </a:cubicBezTo>
                <a:cubicBezTo>
                  <a:pt x="1181" y="397"/>
                  <a:pt x="1184" y="396"/>
                  <a:pt x="1188" y="394"/>
                </a:cubicBezTo>
                <a:cubicBezTo>
                  <a:pt x="1192" y="393"/>
                  <a:pt x="1196" y="390"/>
                  <a:pt x="1196" y="390"/>
                </a:cubicBezTo>
                <a:cubicBezTo>
                  <a:pt x="1196" y="389"/>
                  <a:pt x="1197" y="389"/>
                  <a:pt x="1197" y="390"/>
                </a:cubicBezTo>
                <a:cubicBezTo>
                  <a:pt x="1198" y="390"/>
                  <a:pt x="1199" y="390"/>
                  <a:pt x="1200" y="390"/>
                </a:cubicBezTo>
                <a:cubicBezTo>
                  <a:pt x="1201" y="389"/>
                  <a:pt x="1206" y="388"/>
                  <a:pt x="1207" y="388"/>
                </a:cubicBezTo>
                <a:cubicBezTo>
                  <a:pt x="1209" y="388"/>
                  <a:pt x="1209" y="387"/>
                  <a:pt x="1210" y="386"/>
                </a:cubicBezTo>
                <a:cubicBezTo>
                  <a:pt x="1211" y="385"/>
                  <a:pt x="1211" y="385"/>
                  <a:pt x="1212" y="384"/>
                </a:cubicBezTo>
                <a:cubicBezTo>
                  <a:pt x="1214" y="384"/>
                  <a:pt x="1215" y="382"/>
                  <a:pt x="1215" y="382"/>
                </a:cubicBezTo>
                <a:cubicBezTo>
                  <a:pt x="1215" y="381"/>
                  <a:pt x="1218" y="381"/>
                  <a:pt x="1218" y="380"/>
                </a:cubicBezTo>
                <a:cubicBezTo>
                  <a:pt x="1218" y="379"/>
                  <a:pt x="1220" y="379"/>
                  <a:pt x="1220" y="378"/>
                </a:cubicBezTo>
                <a:cubicBezTo>
                  <a:pt x="1220" y="377"/>
                  <a:pt x="1221" y="377"/>
                  <a:pt x="1222" y="376"/>
                </a:cubicBezTo>
                <a:cubicBezTo>
                  <a:pt x="1222" y="375"/>
                  <a:pt x="1221" y="373"/>
                  <a:pt x="1222" y="373"/>
                </a:cubicBezTo>
                <a:cubicBezTo>
                  <a:pt x="1223" y="373"/>
                  <a:pt x="1222" y="371"/>
                  <a:pt x="1222" y="371"/>
                </a:cubicBezTo>
                <a:cubicBezTo>
                  <a:pt x="1222" y="370"/>
                  <a:pt x="1224" y="370"/>
                  <a:pt x="1225" y="369"/>
                </a:cubicBezTo>
                <a:cubicBezTo>
                  <a:pt x="1226" y="369"/>
                  <a:pt x="1226" y="368"/>
                  <a:pt x="1227" y="367"/>
                </a:cubicBezTo>
                <a:cubicBezTo>
                  <a:pt x="1227" y="365"/>
                  <a:pt x="1229" y="364"/>
                  <a:pt x="1229" y="364"/>
                </a:cubicBezTo>
                <a:cubicBezTo>
                  <a:pt x="1230" y="364"/>
                  <a:pt x="1231" y="362"/>
                  <a:pt x="1230" y="360"/>
                </a:cubicBezTo>
                <a:cubicBezTo>
                  <a:pt x="1230" y="359"/>
                  <a:pt x="1232" y="359"/>
                  <a:pt x="1231" y="359"/>
                </a:cubicBezTo>
                <a:cubicBezTo>
                  <a:pt x="1230" y="358"/>
                  <a:pt x="1231" y="357"/>
                  <a:pt x="1233" y="356"/>
                </a:cubicBezTo>
                <a:cubicBezTo>
                  <a:pt x="1234" y="356"/>
                  <a:pt x="1232" y="355"/>
                  <a:pt x="1231" y="356"/>
                </a:cubicBezTo>
                <a:cubicBezTo>
                  <a:pt x="1231" y="356"/>
                  <a:pt x="1230" y="356"/>
                  <a:pt x="1230" y="355"/>
                </a:cubicBezTo>
                <a:cubicBezTo>
                  <a:pt x="1229" y="355"/>
                  <a:pt x="1229" y="354"/>
                  <a:pt x="1229" y="355"/>
                </a:cubicBezTo>
                <a:cubicBezTo>
                  <a:pt x="1228" y="356"/>
                  <a:pt x="1226" y="354"/>
                  <a:pt x="1227" y="354"/>
                </a:cubicBezTo>
                <a:cubicBezTo>
                  <a:pt x="1228" y="354"/>
                  <a:pt x="1231" y="352"/>
                  <a:pt x="1232" y="352"/>
                </a:cubicBezTo>
                <a:cubicBezTo>
                  <a:pt x="1232" y="352"/>
                  <a:pt x="1230" y="349"/>
                  <a:pt x="1229" y="350"/>
                </a:cubicBezTo>
                <a:cubicBezTo>
                  <a:pt x="1228" y="350"/>
                  <a:pt x="1226" y="347"/>
                  <a:pt x="1225" y="347"/>
                </a:cubicBezTo>
                <a:cubicBezTo>
                  <a:pt x="1224" y="347"/>
                  <a:pt x="1226" y="346"/>
                  <a:pt x="1228" y="347"/>
                </a:cubicBezTo>
                <a:cubicBezTo>
                  <a:pt x="1229" y="347"/>
                  <a:pt x="1231" y="348"/>
                  <a:pt x="1231" y="347"/>
                </a:cubicBezTo>
                <a:cubicBezTo>
                  <a:pt x="1232" y="347"/>
                  <a:pt x="1229" y="344"/>
                  <a:pt x="1228" y="343"/>
                </a:cubicBezTo>
                <a:cubicBezTo>
                  <a:pt x="1227" y="342"/>
                  <a:pt x="1228" y="341"/>
                  <a:pt x="1227" y="341"/>
                </a:cubicBezTo>
                <a:cubicBezTo>
                  <a:pt x="1226" y="340"/>
                  <a:pt x="1225" y="337"/>
                  <a:pt x="1224" y="336"/>
                </a:cubicBezTo>
                <a:cubicBezTo>
                  <a:pt x="1224" y="334"/>
                  <a:pt x="1221" y="334"/>
                  <a:pt x="1221" y="333"/>
                </a:cubicBezTo>
                <a:cubicBezTo>
                  <a:pt x="1220" y="332"/>
                  <a:pt x="1221" y="330"/>
                  <a:pt x="1223" y="329"/>
                </a:cubicBezTo>
                <a:cubicBezTo>
                  <a:pt x="1225" y="328"/>
                  <a:pt x="1224" y="327"/>
                  <a:pt x="1225" y="327"/>
                </a:cubicBezTo>
                <a:cubicBezTo>
                  <a:pt x="1225" y="327"/>
                  <a:pt x="1226" y="327"/>
                  <a:pt x="1227" y="325"/>
                </a:cubicBezTo>
                <a:cubicBezTo>
                  <a:pt x="1228" y="324"/>
                  <a:pt x="1229" y="325"/>
                  <a:pt x="1229" y="324"/>
                </a:cubicBezTo>
                <a:cubicBezTo>
                  <a:pt x="1230" y="323"/>
                  <a:pt x="1233" y="323"/>
                  <a:pt x="1234" y="322"/>
                </a:cubicBezTo>
                <a:cubicBezTo>
                  <a:pt x="1235" y="322"/>
                  <a:pt x="1233" y="319"/>
                  <a:pt x="1232" y="320"/>
                </a:cubicBezTo>
                <a:cubicBezTo>
                  <a:pt x="1230" y="320"/>
                  <a:pt x="1229" y="320"/>
                  <a:pt x="1228" y="318"/>
                </a:cubicBezTo>
                <a:cubicBezTo>
                  <a:pt x="1227" y="316"/>
                  <a:pt x="1224" y="321"/>
                  <a:pt x="1222" y="322"/>
                </a:cubicBezTo>
                <a:cubicBezTo>
                  <a:pt x="1220" y="323"/>
                  <a:pt x="1219" y="320"/>
                  <a:pt x="1219" y="318"/>
                </a:cubicBezTo>
                <a:cubicBezTo>
                  <a:pt x="1220" y="317"/>
                  <a:pt x="1218" y="317"/>
                  <a:pt x="1215" y="317"/>
                </a:cubicBezTo>
                <a:cubicBezTo>
                  <a:pt x="1212" y="317"/>
                  <a:pt x="1213" y="312"/>
                  <a:pt x="1215" y="312"/>
                </a:cubicBezTo>
                <a:cubicBezTo>
                  <a:pt x="1215" y="311"/>
                  <a:pt x="1216" y="312"/>
                  <a:pt x="1217" y="312"/>
                </a:cubicBezTo>
                <a:cubicBezTo>
                  <a:pt x="1218" y="312"/>
                  <a:pt x="1220" y="312"/>
                  <a:pt x="1220" y="310"/>
                </a:cubicBezTo>
                <a:cubicBezTo>
                  <a:pt x="1221" y="307"/>
                  <a:pt x="1223" y="309"/>
                  <a:pt x="1225" y="307"/>
                </a:cubicBezTo>
                <a:cubicBezTo>
                  <a:pt x="1228" y="304"/>
                  <a:pt x="1230" y="302"/>
                  <a:pt x="1232" y="304"/>
                </a:cubicBezTo>
                <a:cubicBezTo>
                  <a:pt x="1235" y="305"/>
                  <a:pt x="1230" y="308"/>
                  <a:pt x="1230" y="309"/>
                </a:cubicBezTo>
                <a:cubicBezTo>
                  <a:pt x="1229" y="311"/>
                  <a:pt x="1230" y="312"/>
                  <a:pt x="1229" y="313"/>
                </a:cubicBezTo>
                <a:cubicBezTo>
                  <a:pt x="1228" y="314"/>
                  <a:pt x="1229" y="314"/>
                  <a:pt x="1232" y="313"/>
                </a:cubicBezTo>
                <a:cubicBezTo>
                  <a:pt x="1234" y="311"/>
                  <a:pt x="1237" y="309"/>
                  <a:pt x="1240" y="308"/>
                </a:cubicBezTo>
                <a:cubicBezTo>
                  <a:pt x="1242" y="307"/>
                  <a:pt x="1245" y="309"/>
                  <a:pt x="1247" y="310"/>
                </a:cubicBezTo>
                <a:cubicBezTo>
                  <a:pt x="1248" y="312"/>
                  <a:pt x="1245" y="314"/>
                  <a:pt x="1244" y="315"/>
                </a:cubicBezTo>
                <a:cubicBezTo>
                  <a:pt x="1243" y="316"/>
                  <a:pt x="1245" y="316"/>
                  <a:pt x="1245" y="318"/>
                </a:cubicBezTo>
                <a:cubicBezTo>
                  <a:pt x="1245" y="319"/>
                  <a:pt x="1246" y="320"/>
                  <a:pt x="1247" y="319"/>
                </a:cubicBezTo>
                <a:cubicBezTo>
                  <a:pt x="1248" y="318"/>
                  <a:pt x="1249" y="318"/>
                  <a:pt x="1250" y="318"/>
                </a:cubicBezTo>
                <a:cubicBezTo>
                  <a:pt x="1252" y="318"/>
                  <a:pt x="1251" y="321"/>
                  <a:pt x="1253" y="321"/>
                </a:cubicBezTo>
                <a:cubicBezTo>
                  <a:pt x="1254" y="321"/>
                  <a:pt x="1254" y="323"/>
                  <a:pt x="1252" y="323"/>
                </a:cubicBezTo>
                <a:cubicBezTo>
                  <a:pt x="1251" y="322"/>
                  <a:pt x="1251" y="325"/>
                  <a:pt x="1252" y="327"/>
                </a:cubicBezTo>
                <a:cubicBezTo>
                  <a:pt x="1253" y="328"/>
                  <a:pt x="1250" y="331"/>
                  <a:pt x="1251" y="332"/>
                </a:cubicBezTo>
                <a:cubicBezTo>
                  <a:pt x="1252" y="333"/>
                  <a:pt x="1251" y="334"/>
                  <a:pt x="1251" y="335"/>
                </a:cubicBezTo>
                <a:cubicBezTo>
                  <a:pt x="1252" y="335"/>
                  <a:pt x="1257" y="334"/>
                  <a:pt x="1259" y="332"/>
                </a:cubicBezTo>
                <a:cubicBezTo>
                  <a:pt x="1262" y="329"/>
                  <a:pt x="1262" y="330"/>
                  <a:pt x="1264" y="330"/>
                </a:cubicBezTo>
                <a:cubicBezTo>
                  <a:pt x="1265" y="330"/>
                  <a:pt x="1266" y="329"/>
                  <a:pt x="1265" y="328"/>
                </a:cubicBezTo>
                <a:cubicBezTo>
                  <a:pt x="1265" y="327"/>
                  <a:pt x="1264" y="325"/>
                  <a:pt x="1264" y="322"/>
                </a:cubicBezTo>
                <a:cubicBezTo>
                  <a:pt x="1264" y="319"/>
                  <a:pt x="1258" y="312"/>
                  <a:pt x="1256" y="311"/>
                </a:cubicBezTo>
                <a:cubicBezTo>
                  <a:pt x="1255" y="311"/>
                  <a:pt x="1256" y="308"/>
                  <a:pt x="1257" y="308"/>
                </a:cubicBezTo>
                <a:cubicBezTo>
                  <a:pt x="1259" y="307"/>
                  <a:pt x="1263" y="304"/>
                  <a:pt x="1265" y="303"/>
                </a:cubicBezTo>
                <a:cubicBezTo>
                  <a:pt x="1266" y="302"/>
                  <a:pt x="1265" y="300"/>
                  <a:pt x="1266" y="298"/>
                </a:cubicBezTo>
                <a:cubicBezTo>
                  <a:pt x="1267" y="296"/>
                  <a:pt x="1274" y="291"/>
                  <a:pt x="1275" y="291"/>
                </a:cubicBezTo>
                <a:cubicBezTo>
                  <a:pt x="1277" y="291"/>
                  <a:pt x="1279" y="293"/>
                  <a:pt x="1280" y="294"/>
                </a:cubicBezTo>
                <a:cubicBezTo>
                  <a:pt x="1282" y="294"/>
                  <a:pt x="1290" y="288"/>
                  <a:pt x="1290" y="287"/>
                </a:cubicBezTo>
                <a:cubicBezTo>
                  <a:pt x="1290" y="286"/>
                  <a:pt x="1295" y="282"/>
                  <a:pt x="1297" y="280"/>
                </a:cubicBezTo>
                <a:cubicBezTo>
                  <a:pt x="1299" y="277"/>
                  <a:pt x="1302" y="274"/>
                  <a:pt x="1303" y="271"/>
                </a:cubicBezTo>
                <a:cubicBezTo>
                  <a:pt x="1304" y="270"/>
                  <a:pt x="1307" y="267"/>
                  <a:pt x="1308" y="265"/>
                </a:cubicBezTo>
                <a:cubicBezTo>
                  <a:pt x="1309" y="264"/>
                  <a:pt x="1309" y="264"/>
                  <a:pt x="1310" y="261"/>
                </a:cubicBezTo>
                <a:cubicBezTo>
                  <a:pt x="1312" y="258"/>
                  <a:pt x="1312" y="250"/>
                  <a:pt x="1312" y="250"/>
                </a:cubicBezTo>
                <a:cubicBezTo>
                  <a:pt x="1313" y="249"/>
                  <a:pt x="1312" y="248"/>
                  <a:pt x="1313" y="247"/>
                </a:cubicBezTo>
                <a:cubicBezTo>
                  <a:pt x="1314" y="246"/>
                  <a:pt x="1313" y="245"/>
                  <a:pt x="1315" y="244"/>
                </a:cubicBezTo>
                <a:cubicBezTo>
                  <a:pt x="1316" y="243"/>
                  <a:pt x="1316" y="242"/>
                  <a:pt x="1315" y="241"/>
                </a:cubicBezTo>
                <a:cubicBezTo>
                  <a:pt x="1315" y="241"/>
                  <a:pt x="1315" y="239"/>
                  <a:pt x="1315" y="238"/>
                </a:cubicBezTo>
                <a:cubicBezTo>
                  <a:pt x="1315" y="238"/>
                  <a:pt x="1315" y="237"/>
                  <a:pt x="1316" y="237"/>
                </a:cubicBezTo>
                <a:cubicBezTo>
                  <a:pt x="1316" y="236"/>
                  <a:pt x="1315" y="235"/>
                  <a:pt x="1314" y="235"/>
                </a:cubicBezTo>
                <a:cubicBezTo>
                  <a:pt x="1313" y="234"/>
                  <a:pt x="1312" y="234"/>
                  <a:pt x="1311" y="233"/>
                </a:cubicBezTo>
                <a:cubicBezTo>
                  <a:pt x="1311" y="231"/>
                  <a:pt x="1310" y="230"/>
                  <a:pt x="1308" y="230"/>
                </a:cubicBezTo>
                <a:cubicBezTo>
                  <a:pt x="1308" y="230"/>
                  <a:pt x="1307" y="230"/>
                  <a:pt x="1306" y="230"/>
                </a:cubicBezTo>
                <a:cubicBezTo>
                  <a:pt x="1305" y="230"/>
                  <a:pt x="1304" y="230"/>
                  <a:pt x="1305" y="230"/>
                </a:cubicBezTo>
                <a:cubicBezTo>
                  <a:pt x="1305" y="231"/>
                  <a:pt x="1304" y="232"/>
                  <a:pt x="1304" y="232"/>
                </a:cubicBezTo>
                <a:cubicBezTo>
                  <a:pt x="1303" y="232"/>
                  <a:pt x="1303" y="232"/>
                  <a:pt x="1302" y="233"/>
                </a:cubicBezTo>
                <a:cubicBezTo>
                  <a:pt x="1301" y="235"/>
                  <a:pt x="1298" y="235"/>
                  <a:pt x="1299" y="234"/>
                </a:cubicBezTo>
                <a:cubicBezTo>
                  <a:pt x="1301" y="232"/>
                  <a:pt x="1299" y="232"/>
                  <a:pt x="1299" y="231"/>
                </a:cubicBezTo>
                <a:cubicBezTo>
                  <a:pt x="1300" y="230"/>
                  <a:pt x="1301" y="229"/>
                  <a:pt x="1299" y="229"/>
                </a:cubicBezTo>
                <a:cubicBezTo>
                  <a:pt x="1298" y="230"/>
                  <a:pt x="1298" y="232"/>
                  <a:pt x="1297" y="232"/>
                </a:cubicBezTo>
                <a:cubicBezTo>
                  <a:pt x="1295" y="233"/>
                  <a:pt x="1296" y="229"/>
                  <a:pt x="1296" y="228"/>
                </a:cubicBezTo>
                <a:cubicBezTo>
                  <a:pt x="1296" y="227"/>
                  <a:pt x="1295" y="228"/>
                  <a:pt x="1294" y="228"/>
                </a:cubicBezTo>
                <a:cubicBezTo>
                  <a:pt x="1293" y="228"/>
                  <a:pt x="1292" y="228"/>
                  <a:pt x="1291" y="228"/>
                </a:cubicBezTo>
                <a:cubicBezTo>
                  <a:pt x="1289" y="228"/>
                  <a:pt x="1289" y="226"/>
                  <a:pt x="1291" y="225"/>
                </a:cubicBezTo>
                <a:cubicBezTo>
                  <a:pt x="1294" y="224"/>
                  <a:pt x="1293" y="223"/>
                  <a:pt x="1294" y="222"/>
                </a:cubicBezTo>
                <a:cubicBezTo>
                  <a:pt x="1295" y="222"/>
                  <a:pt x="1298" y="220"/>
                  <a:pt x="1300" y="219"/>
                </a:cubicBezTo>
                <a:cubicBezTo>
                  <a:pt x="1301" y="218"/>
                  <a:pt x="1302" y="217"/>
                  <a:pt x="1302" y="216"/>
                </a:cubicBezTo>
                <a:cubicBezTo>
                  <a:pt x="1302" y="215"/>
                  <a:pt x="1305" y="213"/>
                  <a:pt x="1308" y="211"/>
                </a:cubicBezTo>
                <a:cubicBezTo>
                  <a:pt x="1311" y="209"/>
                  <a:pt x="1312" y="208"/>
                  <a:pt x="1313" y="207"/>
                </a:cubicBezTo>
                <a:cubicBezTo>
                  <a:pt x="1313" y="205"/>
                  <a:pt x="1317" y="204"/>
                  <a:pt x="1317" y="203"/>
                </a:cubicBezTo>
                <a:cubicBezTo>
                  <a:pt x="1317" y="202"/>
                  <a:pt x="1322" y="199"/>
                  <a:pt x="1325" y="198"/>
                </a:cubicBezTo>
                <a:cubicBezTo>
                  <a:pt x="1329" y="198"/>
                  <a:pt x="1334" y="199"/>
                  <a:pt x="1335" y="200"/>
                </a:cubicBezTo>
                <a:cubicBezTo>
                  <a:pt x="1336" y="200"/>
                  <a:pt x="1336" y="200"/>
                  <a:pt x="1337" y="199"/>
                </a:cubicBezTo>
                <a:cubicBezTo>
                  <a:pt x="1337" y="199"/>
                  <a:pt x="1339" y="199"/>
                  <a:pt x="1341" y="199"/>
                </a:cubicBezTo>
                <a:cubicBezTo>
                  <a:pt x="1342" y="200"/>
                  <a:pt x="1342" y="199"/>
                  <a:pt x="1343" y="199"/>
                </a:cubicBezTo>
                <a:cubicBezTo>
                  <a:pt x="1344" y="199"/>
                  <a:pt x="1344" y="199"/>
                  <a:pt x="1345" y="199"/>
                </a:cubicBezTo>
                <a:cubicBezTo>
                  <a:pt x="1346" y="199"/>
                  <a:pt x="1348" y="200"/>
                  <a:pt x="1348" y="198"/>
                </a:cubicBezTo>
                <a:cubicBezTo>
                  <a:pt x="1349" y="196"/>
                  <a:pt x="1353" y="196"/>
                  <a:pt x="1354" y="197"/>
                </a:cubicBezTo>
                <a:cubicBezTo>
                  <a:pt x="1355" y="198"/>
                  <a:pt x="1356" y="199"/>
                  <a:pt x="1358" y="198"/>
                </a:cubicBezTo>
                <a:cubicBezTo>
                  <a:pt x="1359" y="197"/>
                  <a:pt x="1359" y="199"/>
                  <a:pt x="1360" y="199"/>
                </a:cubicBezTo>
                <a:cubicBezTo>
                  <a:pt x="1362" y="199"/>
                  <a:pt x="1361" y="201"/>
                  <a:pt x="1360" y="201"/>
                </a:cubicBezTo>
                <a:cubicBezTo>
                  <a:pt x="1358" y="200"/>
                  <a:pt x="1357" y="201"/>
                  <a:pt x="1358" y="202"/>
                </a:cubicBezTo>
                <a:cubicBezTo>
                  <a:pt x="1359" y="203"/>
                  <a:pt x="1360" y="202"/>
                  <a:pt x="1361" y="202"/>
                </a:cubicBezTo>
                <a:cubicBezTo>
                  <a:pt x="1362" y="202"/>
                  <a:pt x="1362" y="201"/>
                  <a:pt x="1363" y="201"/>
                </a:cubicBezTo>
                <a:cubicBezTo>
                  <a:pt x="1364" y="202"/>
                  <a:pt x="1366" y="202"/>
                  <a:pt x="1367" y="201"/>
                </a:cubicBezTo>
                <a:cubicBezTo>
                  <a:pt x="1368" y="200"/>
                  <a:pt x="1368" y="200"/>
                  <a:pt x="1369" y="201"/>
                </a:cubicBezTo>
                <a:cubicBezTo>
                  <a:pt x="1369" y="201"/>
                  <a:pt x="1370" y="201"/>
                  <a:pt x="1370" y="201"/>
                </a:cubicBezTo>
                <a:cubicBezTo>
                  <a:pt x="1371" y="200"/>
                  <a:pt x="1373" y="199"/>
                  <a:pt x="1374" y="200"/>
                </a:cubicBezTo>
                <a:cubicBezTo>
                  <a:pt x="1376" y="200"/>
                  <a:pt x="1375" y="198"/>
                  <a:pt x="1373" y="198"/>
                </a:cubicBezTo>
                <a:cubicBezTo>
                  <a:pt x="1371" y="198"/>
                  <a:pt x="1371" y="197"/>
                  <a:pt x="1372" y="195"/>
                </a:cubicBezTo>
                <a:cubicBezTo>
                  <a:pt x="1374" y="192"/>
                  <a:pt x="1377" y="191"/>
                  <a:pt x="1379" y="189"/>
                </a:cubicBezTo>
                <a:cubicBezTo>
                  <a:pt x="1381" y="188"/>
                  <a:pt x="1382" y="188"/>
                  <a:pt x="1382" y="187"/>
                </a:cubicBezTo>
                <a:cubicBezTo>
                  <a:pt x="1382" y="186"/>
                  <a:pt x="1383" y="183"/>
                  <a:pt x="1384" y="183"/>
                </a:cubicBezTo>
                <a:cubicBezTo>
                  <a:pt x="1384" y="183"/>
                  <a:pt x="1385" y="183"/>
                  <a:pt x="1386" y="183"/>
                </a:cubicBezTo>
                <a:cubicBezTo>
                  <a:pt x="1387" y="184"/>
                  <a:pt x="1390" y="184"/>
                  <a:pt x="1391" y="183"/>
                </a:cubicBezTo>
                <a:cubicBezTo>
                  <a:pt x="1393" y="182"/>
                  <a:pt x="1393" y="184"/>
                  <a:pt x="1394" y="184"/>
                </a:cubicBezTo>
                <a:cubicBezTo>
                  <a:pt x="1394" y="184"/>
                  <a:pt x="1395" y="184"/>
                  <a:pt x="1395" y="183"/>
                </a:cubicBezTo>
                <a:cubicBezTo>
                  <a:pt x="1396" y="183"/>
                  <a:pt x="1396" y="182"/>
                  <a:pt x="1397" y="183"/>
                </a:cubicBezTo>
                <a:cubicBezTo>
                  <a:pt x="1398" y="183"/>
                  <a:pt x="1395" y="185"/>
                  <a:pt x="1395" y="187"/>
                </a:cubicBezTo>
                <a:cubicBezTo>
                  <a:pt x="1394" y="189"/>
                  <a:pt x="1396" y="188"/>
                  <a:pt x="1397" y="188"/>
                </a:cubicBezTo>
                <a:cubicBezTo>
                  <a:pt x="1398" y="189"/>
                  <a:pt x="1396" y="190"/>
                  <a:pt x="1396" y="190"/>
                </a:cubicBezTo>
                <a:cubicBezTo>
                  <a:pt x="1396" y="191"/>
                  <a:pt x="1399" y="191"/>
                  <a:pt x="1401" y="188"/>
                </a:cubicBezTo>
                <a:cubicBezTo>
                  <a:pt x="1404" y="185"/>
                  <a:pt x="1407" y="184"/>
                  <a:pt x="1408" y="185"/>
                </a:cubicBezTo>
                <a:cubicBezTo>
                  <a:pt x="1410" y="185"/>
                  <a:pt x="1409" y="183"/>
                  <a:pt x="1409" y="180"/>
                </a:cubicBezTo>
                <a:cubicBezTo>
                  <a:pt x="1409" y="178"/>
                  <a:pt x="1415" y="177"/>
                  <a:pt x="1416" y="178"/>
                </a:cubicBezTo>
                <a:cubicBezTo>
                  <a:pt x="1418" y="179"/>
                  <a:pt x="1418" y="179"/>
                  <a:pt x="1416" y="179"/>
                </a:cubicBezTo>
                <a:cubicBezTo>
                  <a:pt x="1415" y="178"/>
                  <a:pt x="1413" y="180"/>
                  <a:pt x="1413" y="182"/>
                </a:cubicBezTo>
                <a:cubicBezTo>
                  <a:pt x="1413" y="184"/>
                  <a:pt x="1412" y="185"/>
                  <a:pt x="1413" y="186"/>
                </a:cubicBezTo>
                <a:cubicBezTo>
                  <a:pt x="1413" y="186"/>
                  <a:pt x="1411" y="187"/>
                  <a:pt x="1411" y="188"/>
                </a:cubicBezTo>
                <a:cubicBezTo>
                  <a:pt x="1411" y="188"/>
                  <a:pt x="1411" y="189"/>
                  <a:pt x="1410" y="189"/>
                </a:cubicBezTo>
                <a:cubicBezTo>
                  <a:pt x="1409" y="190"/>
                  <a:pt x="1405" y="190"/>
                  <a:pt x="1404" y="192"/>
                </a:cubicBezTo>
                <a:cubicBezTo>
                  <a:pt x="1404" y="194"/>
                  <a:pt x="1402" y="194"/>
                  <a:pt x="1401" y="196"/>
                </a:cubicBezTo>
                <a:cubicBezTo>
                  <a:pt x="1400" y="198"/>
                  <a:pt x="1396" y="199"/>
                  <a:pt x="1393" y="203"/>
                </a:cubicBezTo>
                <a:cubicBezTo>
                  <a:pt x="1390" y="207"/>
                  <a:pt x="1386" y="207"/>
                  <a:pt x="1386" y="208"/>
                </a:cubicBezTo>
                <a:cubicBezTo>
                  <a:pt x="1386" y="209"/>
                  <a:pt x="1383" y="208"/>
                  <a:pt x="1382" y="209"/>
                </a:cubicBezTo>
                <a:cubicBezTo>
                  <a:pt x="1381" y="209"/>
                  <a:pt x="1383" y="211"/>
                  <a:pt x="1381" y="214"/>
                </a:cubicBezTo>
                <a:cubicBezTo>
                  <a:pt x="1378" y="216"/>
                  <a:pt x="1377" y="220"/>
                  <a:pt x="1377" y="223"/>
                </a:cubicBezTo>
                <a:cubicBezTo>
                  <a:pt x="1377" y="227"/>
                  <a:pt x="1378" y="237"/>
                  <a:pt x="1379" y="239"/>
                </a:cubicBezTo>
                <a:cubicBezTo>
                  <a:pt x="1380" y="241"/>
                  <a:pt x="1380" y="245"/>
                  <a:pt x="1381" y="246"/>
                </a:cubicBezTo>
                <a:cubicBezTo>
                  <a:pt x="1381" y="247"/>
                  <a:pt x="1381" y="249"/>
                  <a:pt x="1382" y="249"/>
                </a:cubicBezTo>
                <a:cubicBezTo>
                  <a:pt x="1382" y="250"/>
                  <a:pt x="1385" y="247"/>
                  <a:pt x="1386" y="246"/>
                </a:cubicBezTo>
                <a:cubicBezTo>
                  <a:pt x="1388" y="244"/>
                  <a:pt x="1387" y="244"/>
                  <a:pt x="1388" y="243"/>
                </a:cubicBezTo>
                <a:cubicBezTo>
                  <a:pt x="1389" y="242"/>
                  <a:pt x="1389" y="240"/>
                  <a:pt x="1389" y="239"/>
                </a:cubicBezTo>
                <a:cubicBezTo>
                  <a:pt x="1390" y="238"/>
                  <a:pt x="1391" y="238"/>
                  <a:pt x="1392" y="237"/>
                </a:cubicBezTo>
                <a:cubicBezTo>
                  <a:pt x="1393" y="236"/>
                  <a:pt x="1394" y="237"/>
                  <a:pt x="1395" y="236"/>
                </a:cubicBezTo>
                <a:cubicBezTo>
                  <a:pt x="1396" y="236"/>
                  <a:pt x="1395" y="234"/>
                  <a:pt x="1395" y="233"/>
                </a:cubicBezTo>
                <a:cubicBezTo>
                  <a:pt x="1395" y="231"/>
                  <a:pt x="1397" y="230"/>
                  <a:pt x="1399" y="229"/>
                </a:cubicBezTo>
                <a:cubicBezTo>
                  <a:pt x="1400" y="228"/>
                  <a:pt x="1400" y="228"/>
                  <a:pt x="1401" y="229"/>
                </a:cubicBezTo>
                <a:cubicBezTo>
                  <a:pt x="1402" y="229"/>
                  <a:pt x="1403" y="229"/>
                  <a:pt x="1404" y="228"/>
                </a:cubicBezTo>
                <a:cubicBezTo>
                  <a:pt x="1406" y="226"/>
                  <a:pt x="1404" y="225"/>
                  <a:pt x="1403" y="224"/>
                </a:cubicBezTo>
                <a:cubicBezTo>
                  <a:pt x="1403" y="223"/>
                  <a:pt x="1405" y="219"/>
                  <a:pt x="1406" y="219"/>
                </a:cubicBezTo>
                <a:cubicBezTo>
                  <a:pt x="1407" y="218"/>
                  <a:pt x="1407" y="219"/>
                  <a:pt x="1408" y="219"/>
                </a:cubicBezTo>
                <a:cubicBezTo>
                  <a:pt x="1408" y="219"/>
                  <a:pt x="1409" y="219"/>
                  <a:pt x="1410" y="218"/>
                </a:cubicBezTo>
                <a:cubicBezTo>
                  <a:pt x="1411" y="217"/>
                  <a:pt x="1408" y="215"/>
                  <a:pt x="1408" y="216"/>
                </a:cubicBezTo>
                <a:cubicBezTo>
                  <a:pt x="1407" y="216"/>
                  <a:pt x="1406" y="212"/>
                  <a:pt x="1408" y="211"/>
                </a:cubicBezTo>
                <a:cubicBezTo>
                  <a:pt x="1410" y="209"/>
                  <a:pt x="1410" y="209"/>
                  <a:pt x="1408" y="209"/>
                </a:cubicBezTo>
                <a:cubicBezTo>
                  <a:pt x="1407" y="208"/>
                  <a:pt x="1407" y="209"/>
                  <a:pt x="1406" y="209"/>
                </a:cubicBezTo>
                <a:cubicBezTo>
                  <a:pt x="1405" y="209"/>
                  <a:pt x="1403" y="207"/>
                  <a:pt x="1405" y="204"/>
                </a:cubicBezTo>
                <a:cubicBezTo>
                  <a:pt x="1407" y="202"/>
                  <a:pt x="1408" y="202"/>
                  <a:pt x="1409" y="201"/>
                </a:cubicBezTo>
                <a:cubicBezTo>
                  <a:pt x="1409" y="199"/>
                  <a:pt x="1411" y="196"/>
                  <a:pt x="1412" y="195"/>
                </a:cubicBezTo>
                <a:cubicBezTo>
                  <a:pt x="1412" y="195"/>
                  <a:pt x="1413" y="195"/>
                  <a:pt x="1414" y="195"/>
                </a:cubicBezTo>
                <a:cubicBezTo>
                  <a:pt x="1415" y="195"/>
                  <a:pt x="1415" y="195"/>
                  <a:pt x="1416" y="195"/>
                </a:cubicBezTo>
                <a:cubicBezTo>
                  <a:pt x="1416" y="195"/>
                  <a:pt x="1416" y="195"/>
                  <a:pt x="1416" y="196"/>
                </a:cubicBezTo>
                <a:cubicBezTo>
                  <a:pt x="1416" y="196"/>
                  <a:pt x="1417" y="196"/>
                  <a:pt x="1417" y="196"/>
                </a:cubicBezTo>
                <a:cubicBezTo>
                  <a:pt x="1418" y="195"/>
                  <a:pt x="1420" y="192"/>
                  <a:pt x="1421" y="192"/>
                </a:cubicBezTo>
                <a:cubicBezTo>
                  <a:pt x="1423" y="192"/>
                  <a:pt x="1422" y="194"/>
                  <a:pt x="1422" y="195"/>
                </a:cubicBezTo>
                <a:cubicBezTo>
                  <a:pt x="1423" y="197"/>
                  <a:pt x="1424" y="195"/>
                  <a:pt x="1426" y="193"/>
                </a:cubicBezTo>
                <a:cubicBezTo>
                  <a:pt x="1429" y="191"/>
                  <a:pt x="1435" y="191"/>
                  <a:pt x="1437" y="192"/>
                </a:cubicBezTo>
                <a:cubicBezTo>
                  <a:pt x="1439" y="193"/>
                  <a:pt x="1439" y="195"/>
                  <a:pt x="1440" y="195"/>
                </a:cubicBezTo>
                <a:cubicBezTo>
                  <a:pt x="1442" y="195"/>
                  <a:pt x="1440" y="193"/>
                  <a:pt x="1442" y="193"/>
                </a:cubicBezTo>
                <a:cubicBezTo>
                  <a:pt x="1443" y="192"/>
                  <a:pt x="1446" y="190"/>
                  <a:pt x="1448" y="189"/>
                </a:cubicBezTo>
                <a:cubicBezTo>
                  <a:pt x="1450" y="188"/>
                  <a:pt x="1449" y="189"/>
                  <a:pt x="1450" y="187"/>
                </a:cubicBezTo>
                <a:cubicBezTo>
                  <a:pt x="1452" y="186"/>
                  <a:pt x="1453" y="187"/>
                  <a:pt x="1453" y="186"/>
                </a:cubicBezTo>
                <a:cubicBezTo>
                  <a:pt x="1453" y="185"/>
                  <a:pt x="1456" y="183"/>
                  <a:pt x="1460" y="183"/>
                </a:cubicBezTo>
                <a:cubicBezTo>
                  <a:pt x="1464" y="182"/>
                  <a:pt x="1469" y="179"/>
                  <a:pt x="1469" y="178"/>
                </a:cubicBezTo>
                <a:cubicBezTo>
                  <a:pt x="1469" y="177"/>
                  <a:pt x="1470" y="177"/>
                  <a:pt x="1471" y="178"/>
                </a:cubicBezTo>
                <a:cubicBezTo>
                  <a:pt x="1471" y="179"/>
                  <a:pt x="1472" y="178"/>
                  <a:pt x="1474" y="179"/>
                </a:cubicBezTo>
                <a:cubicBezTo>
                  <a:pt x="1476" y="179"/>
                  <a:pt x="1477" y="180"/>
                  <a:pt x="1479" y="178"/>
                </a:cubicBezTo>
                <a:cubicBezTo>
                  <a:pt x="1481" y="177"/>
                  <a:pt x="1479" y="176"/>
                  <a:pt x="1479" y="175"/>
                </a:cubicBezTo>
                <a:cubicBezTo>
                  <a:pt x="1479" y="174"/>
                  <a:pt x="1476" y="172"/>
                  <a:pt x="1476" y="171"/>
                </a:cubicBezTo>
                <a:cubicBezTo>
                  <a:pt x="1477" y="170"/>
                  <a:pt x="1474" y="166"/>
                  <a:pt x="1474" y="167"/>
                </a:cubicBezTo>
                <a:cubicBezTo>
                  <a:pt x="1473" y="168"/>
                  <a:pt x="1471" y="166"/>
                  <a:pt x="1471" y="165"/>
                </a:cubicBezTo>
                <a:cubicBezTo>
                  <a:pt x="1471" y="164"/>
                  <a:pt x="1471" y="163"/>
                  <a:pt x="1470" y="164"/>
                </a:cubicBezTo>
                <a:cubicBezTo>
                  <a:pt x="1469" y="165"/>
                  <a:pt x="1467" y="164"/>
                  <a:pt x="1466" y="163"/>
                </a:cubicBezTo>
                <a:cubicBezTo>
                  <a:pt x="1466" y="162"/>
                  <a:pt x="1468" y="161"/>
                  <a:pt x="1470" y="162"/>
                </a:cubicBezTo>
                <a:cubicBezTo>
                  <a:pt x="1472" y="163"/>
                  <a:pt x="1472" y="163"/>
                  <a:pt x="1473" y="164"/>
                </a:cubicBezTo>
                <a:cubicBezTo>
                  <a:pt x="1474" y="165"/>
                  <a:pt x="1476" y="164"/>
                  <a:pt x="1477" y="164"/>
                </a:cubicBezTo>
                <a:cubicBezTo>
                  <a:pt x="1479" y="163"/>
                  <a:pt x="1482" y="162"/>
                  <a:pt x="1483" y="161"/>
                </a:cubicBezTo>
                <a:cubicBezTo>
                  <a:pt x="1484" y="160"/>
                  <a:pt x="1483" y="159"/>
                  <a:pt x="1484" y="159"/>
                </a:cubicBezTo>
                <a:cubicBezTo>
                  <a:pt x="1486" y="158"/>
                  <a:pt x="1485" y="157"/>
                  <a:pt x="1484" y="156"/>
                </a:cubicBezTo>
                <a:cubicBezTo>
                  <a:pt x="1482" y="156"/>
                  <a:pt x="1483" y="154"/>
                  <a:pt x="1484" y="154"/>
                </a:cubicBezTo>
                <a:cubicBezTo>
                  <a:pt x="1485" y="154"/>
                  <a:pt x="1485" y="153"/>
                  <a:pt x="1485" y="153"/>
                </a:cubicBezTo>
                <a:cubicBezTo>
                  <a:pt x="1486" y="153"/>
                  <a:pt x="1486" y="153"/>
                  <a:pt x="1486" y="153"/>
                </a:cubicBezTo>
                <a:cubicBezTo>
                  <a:pt x="1486" y="153"/>
                  <a:pt x="1487" y="153"/>
                  <a:pt x="1488" y="153"/>
                </a:cubicBezTo>
                <a:cubicBezTo>
                  <a:pt x="1489" y="152"/>
                  <a:pt x="1488" y="154"/>
                  <a:pt x="1487" y="155"/>
                </a:cubicBezTo>
                <a:cubicBezTo>
                  <a:pt x="1486" y="156"/>
                  <a:pt x="1488" y="157"/>
                  <a:pt x="1489" y="158"/>
                </a:cubicBezTo>
                <a:cubicBezTo>
                  <a:pt x="1489" y="158"/>
                  <a:pt x="1492" y="159"/>
                  <a:pt x="1493" y="158"/>
                </a:cubicBezTo>
                <a:cubicBezTo>
                  <a:pt x="1495" y="157"/>
                  <a:pt x="1499" y="159"/>
                  <a:pt x="1500" y="160"/>
                </a:cubicBezTo>
                <a:cubicBezTo>
                  <a:pt x="1500" y="161"/>
                  <a:pt x="1501" y="163"/>
                  <a:pt x="1503" y="164"/>
                </a:cubicBezTo>
                <a:cubicBezTo>
                  <a:pt x="1505" y="165"/>
                  <a:pt x="1507" y="164"/>
                  <a:pt x="1507" y="165"/>
                </a:cubicBezTo>
                <a:cubicBezTo>
                  <a:pt x="1507" y="166"/>
                  <a:pt x="1508" y="167"/>
                  <a:pt x="1509" y="166"/>
                </a:cubicBezTo>
                <a:cubicBezTo>
                  <a:pt x="1510" y="166"/>
                  <a:pt x="1510" y="166"/>
                  <a:pt x="1510" y="167"/>
                </a:cubicBezTo>
                <a:cubicBezTo>
                  <a:pt x="1511" y="167"/>
                  <a:pt x="1511" y="167"/>
                  <a:pt x="1512" y="167"/>
                </a:cubicBezTo>
                <a:cubicBezTo>
                  <a:pt x="1512" y="166"/>
                  <a:pt x="1512" y="166"/>
                  <a:pt x="1513" y="166"/>
                </a:cubicBezTo>
                <a:cubicBezTo>
                  <a:pt x="1513" y="166"/>
                  <a:pt x="1513" y="167"/>
                  <a:pt x="1514" y="166"/>
                </a:cubicBezTo>
                <a:cubicBezTo>
                  <a:pt x="1515" y="165"/>
                  <a:pt x="1512" y="165"/>
                  <a:pt x="1512" y="164"/>
                </a:cubicBezTo>
                <a:cubicBezTo>
                  <a:pt x="1512" y="163"/>
                  <a:pt x="1513" y="164"/>
                  <a:pt x="1513" y="164"/>
                </a:cubicBezTo>
                <a:cubicBezTo>
                  <a:pt x="1514" y="164"/>
                  <a:pt x="1514" y="164"/>
                  <a:pt x="1514" y="164"/>
                </a:cubicBezTo>
                <a:cubicBezTo>
                  <a:pt x="1515" y="164"/>
                  <a:pt x="1514" y="162"/>
                  <a:pt x="1515" y="162"/>
                </a:cubicBezTo>
                <a:cubicBezTo>
                  <a:pt x="1515" y="162"/>
                  <a:pt x="1515" y="158"/>
                  <a:pt x="1514" y="158"/>
                </a:cubicBezTo>
                <a:cubicBezTo>
                  <a:pt x="1513" y="158"/>
                  <a:pt x="1514" y="156"/>
                  <a:pt x="1515" y="157"/>
                </a:cubicBezTo>
                <a:moveTo>
                  <a:pt x="847" y="523"/>
                </a:moveTo>
                <a:cubicBezTo>
                  <a:pt x="845" y="524"/>
                  <a:pt x="844" y="518"/>
                  <a:pt x="841" y="517"/>
                </a:cubicBezTo>
                <a:cubicBezTo>
                  <a:pt x="839" y="516"/>
                  <a:pt x="839" y="502"/>
                  <a:pt x="840" y="502"/>
                </a:cubicBezTo>
                <a:cubicBezTo>
                  <a:pt x="841" y="501"/>
                  <a:pt x="841" y="513"/>
                  <a:pt x="844" y="515"/>
                </a:cubicBezTo>
                <a:cubicBezTo>
                  <a:pt x="846" y="516"/>
                  <a:pt x="845" y="519"/>
                  <a:pt x="846" y="520"/>
                </a:cubicBezTo>
                <a:cubicBezTo>
                  <a:pt x="846" y="521"/>
                  <a:pt x="848" y="523"/>
                  <a:pt x="847" y="523"/>
                </a:cubicBezTo>
                <a:moveTo>
                  <a:pt x="865" y="548"/>
                </a:moveTo>
                <a:cubicBezTo>
                  <a:pt x="864" y="550"/>
                  <a:pt x="861" y="545"/>
                  <a:pt x="860" y="542"/>
                </a:cubicBezTo>
                <a:cubicBezTo>
                  <a:pt x="860" y="539"/>
                  <a:pt x="862" y="537"/>
                  <a:pt x="861" y="534"/>
                </a:cubicBezTo>
                <a:cubicBezTo>
                  <a:pt x="859" y="531"/>
                  <a:pt x="859" y="528"/>
                  <a:pt x="860" y="528"/>
                </a:cubicBezTo>
                <a:cubicBezTo>
                  <a:pt x="862" y="528"/>
                  <a:pt x="864" y="536"/>
                  <a:pt x="863" y="538"/>
                </a:cubicBezTo>
                <a:cubicBezTo>
                  <a:pt x="862" y="541"/>
                  <a:pt x="866" y="547"/>
                  <a:pt x="865" y="548"/>
                </a:cubicBezTo>
                <a:moveTo>
                  <a:pt x="854" y="487"/>
                </a:moveTo>
                <a:cubicBezTo>
                  <a:pt x="857" y="486"/>
                  <a:pt x="863" y="487"/>
                  <a:pt x="863" y="488"/>
                </a:cubicBezTo>
                <a:cubicBezTo>
                  <a:pt x="862" y="489"/>
                  <a:pt x="860" y="489"/>
                  <a:pt x="860" y="491"/>
                </a:cubicBezTo>
                <a:cubicBezTo>
                  <a:pt x="860" y="493"/>
                  <a:pt x="859" y="495"/>
                  <a:pt x="858" y="495"/>
                </a:cubicBezTo>
                <a:cubicBezTo>
                  <a:pt x="856" y="496"/>
                  <a:pt x="859" y="498"/>
                  <a:pt x="858" y="498"/>
                </a:cubicBezTo>
                <a:cubicBezTo>
                  <a:pt x="857" y="498"/>
                  <a:pt x="856" y="498"/>
                  <a:pt x="855" y="498"/>
                </a:cubicBezTo>
                <a:cubicBezTo>
                  <a:pt x="854" y="497"/>
                  <a:pt x="852" y="497"/>
                  <a:pt x="851" y="498"/>
                </a:cubicBezTo>
                <a:cubicBezTo>
                  <a:pt x="848" y="499"/>
                  <a:pt x="851" y="487"/>
                  <a:pt x="854" y="487"/>
                </a:cubicBezTo>
                <a:moveTo>
                  <a:pt x="950" y="303"/>
                </a:moveTo>
                <a:cubicBezTo>
                  <a:pt x="949" y="303"/>
                  <a:pt x="949" y="303"/>
                  <a:pt x="948" y="303"/>
                </a:cubicBezTo>
                <a:cubicBezTo>
                  <a:pt x="947" y="304"/>
                  <a:pt x="947" y="304"/>
                  <a:pt x="946" y="304"/>
                </a:cubicBezTo>
                <a:cubicBezTo>
                  <a:pt x="944" y="303"/>
                  <a:pt x="942" y="302"/>
                  <a:pt x="942" y="304"/>
                </a:cubicBezTo>
                <a:cubicBezTo>
                  <a:pt x="941" y="305"/>
                  <a:pt x="941" y="307"/>
                  <a:pt x="943" y="307"/>
                </a:cubicBezTo>
                <a:cubicBezTo>
                  <a:pt x="945" y="307"/>
                  <a:pt x="944" y="308"/>
                  <a:pt x="943" y="310"/>
                </a:cubicBezTo>
                <a:cubicBezTo>
                  <a:pt x="942" y="310"/>
                  <a:pt x="943" y="310"/>
                  <a:pt x="944" y="310"/>
                </a:cubicBezTo>
                <a:cubicBezTo>
                  <a:pt x="944" y="310"/>
                  <a:pt x="945" y="310"/>
                  <a:pt x="945" y="311"/>
                </a:cubicBezTo>
                <a:cubicBezTo>
                  <a:pt x="946" y="312"/>
                  <a:pt x="947" y="312"/>
                  <a:pt x="946" y="314"/>
                </a:cubicBezTo>
                <a:cubicBezTo>
                  <a:pt x="946" y="316"/>
                  <a:pt x="947" y="321"/>
                  <a:pt x="946" y="322"/>
                </a:cubicBezTo>
                <a:cubicBezTo>
                  <a:pt x="945" y="323"/>
                  <a:pt x="941" y="324"/>
                  <a:pt x="937" y="324"/>
                </a:cubicBezTo>
                <a:cubicBezTo>
                  <a:pt x="933" y="324"/>
                  <a:pt x="933" y="319"/>
                  <a:pt x="929" y="319"/>
                </a:cubicBezTo>
                <a:cubicBezTo>
                  <a:pt x="925" y="319"/>
                  <a:pt x="923" y="314"/>
                  <a:pt x="925" y="312"/>
                </a:cubicBezTo>
                <a:cubicBezTo>
                  <a:pt x="927" y="309"/>
                  <a:pt x="929" y="305"/>
                  <a:pt x="927" y="303"/>
                </a:cubicBezTo>
                <a:cubicBezTo>
                  <a:pt x="926" y="301"/>
                  <a:pt x="918" y="293"/>
                  <a:pt x="919" y="291"/>
                </a:cubicBezTo>
                <a:cubicBezTo>
                  <a:pt x="919" y="288"/>
                  <a:pt x="920" y="287"/>
                  <a:pt x="917" y="285"/>
                </a:cubicBezTo>
                <a:cubicBezTo>
                  <a:pt x="914" y="282"/>
                  <a:pt x="917" y="281"/>
                  <a:pt x="919" y="279"/>
                </a:cubicBezTo>
                <a:cubicBezTo>
                  <a:pt x="921" y="276"/>
                  <a:pt x="925" y="275"/>
                  <a:pt x="927" y="273"/>
                </a:cubicBezTo>
                <a:cubicBezTo>
                  <a:pt x="930" y="272"/>
                  <a:pt x="933" y="270"/>
                  <a:pt x="936" y="271"/>
                </a:cubicBezTo>
                <a:cubicBezTo>
                  <a:pt x="937" y="271"/>
                  <a:pt x="939" y="271"/>
                  <a:pt x="939" y="271"/>
                </a:cubicBezTo>
                <a:cubicBezTo>
                  <a:pt x="941" y="271"/>
                  <a:pt x="942" y="271"/>
                  <a:pt x="943" y="272"/>
                </a:cubicBezTo>
                <a:cubicBezTo>
                  <a:pt x="944" y="274"/>
                  <a:pt x="943" y="277"/>
                  <a:pt x="943" y="278"/>
                </a:cubicBezTo>
                <a:cubicBezTo>
                  <a:pt x="944" y="279"/>
                  <a:pt x="941" y="279"/>
                  <a:pt x="939" y="279"/>
                </a:cubicBezTo>
                <a:cubicBezTo>
                  <a:pt x="937" y="279"/>
                  <a:pt x="933" y="280"/>
                  <a:pt x="934" y="281"/>
                </a:cubicBezTo>
                <a:cubicBezTo>
                  <a:pt x="934" y="282"/>
                  <a:pt x="936" y="285"/>
                  <a:pt x="933" y="283"/>
                </a:cubicBezTo>
                <a:cubicBezTo>
                  <a:pt x="931" y="282"/>
                  <a:pt x="930" y="285"/>
                  <a:pt x="931" y="285"/>
                </a:cubicBezTo>
                <a:cubicBezTo>
                  <a:pt x="933" y="285"/>
                  <a:pt x="934" y="286"/>
                  <a:pt x="934" y="288"/>
                </a:cubicBezTo>
                <a:cubicBezTo>
                  <a:pt x="934" y="289"/>
                  <a:pt x="935" y="291"/>
                  <a:pt x="936" y="291"/>
                </a:cubicBezTo>
                <a:cubicBezTo>
                  <a:pt x="936" y="291"/>
                  <a:pt x="937" y="291"/>
                  <a:pt x="937" y="292"/>
                </a:cubicBezTo>
                <a:cubicBezTo>
                  <a:pt x="938" y="292"/>
                  <a:pt x="938" y="293"/>
                  <a:pt x="939" y="293"/>
                </a:cubicBezTo>
                <a:cubicBezTo>
                  <a:pt x="941" y="293"/>
                  <a:pt x="942" y="293"/>
                  <a:pt x="941" y="295"/>
                </a:cubicBezTo>
                <a:cubicBezTo>
                  <a:pt x="939" y="296"/>
                  <a:pt x="942" y="301"/>
                  <a:pt x="942" y="300"/>
                </a:cubicBezTo>
                <a:cubicBezTo>
                  <a:pt x="943" y="299"/>
                  <a:pt x="942" y="296"/>
                  <a:pt x="945" y="296"/>
                </a:cubicBezTo>
                <a:cubicBezTo>
                  <a:pt x="948" y="297"/>
                  <a:pt x="946" y="300"/>
                  <a:pt x="948" y="300"/>
                </a:cubicBezTo>
                <a:cubicBezTo>
                  <a:pt x="950" y="300"/>
                  <a:pt x="952" y="303"/>
                  <a:pt x="950" y="303"/>
                </a:cubicBezTo>
                <a:moveTo>
                  <a:pt x="975" y="285"/>
                </a:moveTo>
                <a:cubicBezTo>
                  <a:pt x="971" y="287"/>
                  <a:pt x="968" y="287"/>
                  <a:pt x="969" y="284"/>
                </a:cubicBezTo>
                <a:cubicBezTo>
                  <a:pt x="970" y="281"/>
                  <a:pt x="971" y="278"/>
                  <a:pt x="969" y="278"/>
                </a:cubicBezTo>
                <a:cubicBezTo>
                  <a:pt x="967" y="278"/>
                  <a:pt x="968" y="284"/>
                  <a:pt x="967" y="284"/>
                </a:cubicBezTo>
                <a:cubicBezTo>
                  <a:pt x="966" y="285"/>
                  <a:pt x="966" y="279"/>
                  <a:pt x="967" y="277"/>
                </a:cubicBezTo>
                <a:cubicBezTo>
                  <a:pt x="968" y="275"/>
                  <a:pt x="970" y="277"/>
                  <a:pt x="971" y="277"/>
                </a:cubicBezTo>
                <a:cubicBezTo>
                  <a:pt x="971" y="277"/>
                  <a:pt x="971" y="277"/>
                  <a:pt x="971" y="276"/>
                </a:cubicBezTo>
                <a:cubicBezTo>
                  <a:pt x="972" y="276"/>
                  <a:pt x="972" y="275"/>
                  <a:pt x="973" y="275"/>
                </a:cubicBezTo>
                <a:cubicBezTo>
                  <a:pt x="974" y="275"/>
                  <a:pt x="972" y="278"/>
                  <a:pt x="974" y="278"/>
                </a:cubicBezTo>
                <a:cubicBezTo>
                  <a:pt x="975" y="278"/>
                  <a:pt x="978" y="283"/>
                  <a:pt x="975" y="285"/>
                </a:cubicBezTo>
                <a:moveTo>
                  <a:pt x="979" y="274"/>
                </a:moveTo>
                <a:cubicBezTo>
                  <a:pt x="979" y="275"/>
                  <a:pt x="974" y="274"/>
                  <a:pt x="973" y="273"/>
                </a:cubicBezTo>
                <a:cubicBezTo>
                  <a:pt x="973" y="272"/>
                  <a:pt x="980" y="273"/>
                  <a:pt x="979" y="274"/>
                </a:cubicBezTo>
                <a:moveTo>
                  <a:pt x="1050" y="274"/>
                </a:moveTo>
                <a:cubicBezTo>
                  <a:pt x="1047" y="274"/>
                  <a:pt x="1039" y="272"/>
                  <a:pt x="1036" y="276"/>
                </a:cubicBezTo>
                <a:cubicBezTo>
                  <a:pt x="1033" y="279"/>
                  <a:pt x="1035" y="281"/>
                  <a:pt x="1034" y="281"/>
                </a:cubicBezTo>
                <a:cubicBezTo>
                  <a:pt x="1032" y="281"/>
                  <a:pt x="1031" y="276"/>
                  <a:pt x="1033" y="274"/>
                </a:cubicBezTo>
                <a:cubicBezTo>
                  <a:pt x="1035" y="272"/>
                  <a:pt x="1041" y="272"/>
                  <a:pt x="1044" y="272"/>
                </a:cubicBezTo>
                <a:cubicBezTo>
                  <a:pt x="1046" y="273"/>
                  <a:pt x="1049" y="273"/>
                  <a:pt x="1051" y="272"/>
                </a:cubicBezTo>
                <a:cubicBezTo>
                  <a:pt x="1053" y="272"/>
                  <a:pt x="1054" y="272"/>
                  <a:pt x="1055" y="272"/>
                </a:cubicBezTo>
                <a:cubicBezTo>
                  <a:pt x="1056" y="272"/>
                  <a:pt x="1054" y="274"/>
                  <a:pt x="1050" y="274"/>
                </a:cubicBezTo>
                <a:moveTo>
                  <a:pt x="1175" y="236"/>
                </a:moveTo>
                <a:cubicBezTo>
                  <a:pt x="1171" y="239"/>
                  <a:pt x="1164" y="240"/>
                  <a:pt x="1164" y="243"/>
                </a:cubicBezTo>
                <a:cubicBezTo>
                  <a:pt x="1164" y="245"/>
                  <a:pt x="1156" y="247"/>
                  <a:pt x="1155" y="245"/>
                </a:cubicBezTo>
                <a:cubicBezTo>
                  <a:pt x="1154" y="244"/>
                  <a:pt x="1161" y="244"/>
                  <a:pt x="1163" y="240"/>
                </a:cubicBezTo>
                <a:cubicBezTo>
                  <a:pt x="1165" y="237"/>
                  <a:pt x="1171" y="235"/>
                  <a:pt x="1174" y="230"/>
                </a:cubicBezTo>
                <a:cubicBezTo>
                  <a:pt x="1176" y="226"/>
                  <a:pt x="1178" y="221"/>
                  <a:pt x="1180" y="221"/>
                </a:cubicBezTo>
                <a:cubicBezTo>
                  <a:pt x="1181" y="221"/>
                  <a:pt x="1179" y="233"/>
                  <a:pt x="1175" y="236"/>
                </a:cubicBezTo>
                <a:moveTo>
                  <a:pt x="770" y="45"/>
                </a:moveTo>
                <a:cubicBezTo>
                  <a:pt x="772" y="45"/>
                  <a:pt x="768" y="47"/>
                  <a:pt x="768" y="49"/>
                </a:cubicBezTo>
                <a:cubicBezTo>
                  <a:pt x="767" y="50"/>
                  <a:pt x="771" y="52"/>
                  <a:pt x="772" y="53"/>
                </a:cubicBezTo>
                <a:cubicBezTo>
                  <a:pt x="774" y="55"/>
                  <a:pt x="777" y="55"/>
                  <a:pt x="778" y="54"/>
                </a:cubicBezTo>
                <a:cubicBezTo>
                  <a:pt x="779" y="53"/>
                  <a:pt x="779" y="50"/>
                  <a:pt x="781" y="50"/>
                </a:cubicBezTo>
                <a:cubicBezTo>
                  <a:pt x="782" y="51"/>
                  <a:pt x="781" y="49"/>
                  <a:pt x="783" y="49"/>
                </a:cubicBezTo>
                <a:cubicBezTo>
                  <a:pt x="784" y="48"/>
                  <a:pt x="784" y="50"/>
                  <a:pt x="783" y="51"/>
                </a:cubicBezTo>
                <a:cubicBezTo>
                  <a:pt x="782" y="52"/>
                  <a:pt x="785" y="52"/>
                  <a:pt x="787" y="51"/>
                </a:cubicBezTo>
                <a:cubicBezTo>
                  <a:pt x="788" y="49"/>
                  <a:pt x="789" y="51"/>
                  <a:pt x="788" y="52"/>
                </a:cubicBezTo>
                <a:cubicBezTo>
                  <a:pt x="788" y="54"/>
                  <a:pt x="785" y="53"/>
                  <a:pt x="783" y="55"/>
                </a:cubicBezTo>
                <a:cubicBezTo>
                  <a:pt x="782" y="56"/>
                  <a:pt x="778" y="55"/>
                  <a:pt x="777" y="57"/>
                </a:cubicBezTo>
                <a:cubicBezTo>
                  <a:pt x="775" y="59"/>
                  <a:pt x="778" y="59"/>
                  <a:pt x="781" y="58"/>
                </a:cubicBezTo>
                <a:cubicBezTo>
                  <a:pt x="783" y="58"/>
                  <a:pt x="787" y="58"/>
                  <a:pt x="789" y="58"/>
                </a:cubicBezTo>
                <a:cubicBezTo>
                  <a:pt x="791" y="58"/>
                  <a:pt x="788" y="59"/>
                  <a:pt x="785" y="59"/>
                </a:cubicBezTo>
                <a:cubicBezTo>
                  <a:pt x="782" y="59"/>
                  <a:pt x="781" y="60"/>
                  <a:pt x="781" y="60"/>
                </a:cubicBezTo>
                <a:cubicBezTo>
                  <a:pt x="782" y="61"/>
                  <a:pt x="781" y="61"/>
                  <a:pt x="780" y="61"/>
                </a:cubicBezTo>
                <a:cubicBezTo>
                  <a:pt x="779" y="60"/>
                  <a:pt x="777" y="60"/>
                  <a:pt x="777" y="61"/>
                </a:cubicBezTo>
                <a:cubicBezTo>
                  <a:pt x="777" y="63"/>
                  <a:pt x="781" y="64"/>
                  <a:pt x="782" y="65"/>
                </a:cubicBezTo>
                <a:cubicBezTo>
                  <a:pt x="782" y="65"/>
                  <a:pt x="783" y="65"/>
                  <a:pt x="784" y="65"/>
                </a:cubicBezTo>
                <a:cubicBezTo>
                  <a:pt x="785" y="65"/>
                  <a:pt x="785" y="65"/>
                  <a:pt x="786" y="65"/>
                </a:cubicBezTo>
                <a:cubicBezTo>
                  <a:pt x="787" y="66"/>
                  <a:pt x="784" y="66"/>
                  <a:pt x="784" y="67"/>
                </a:cubicBezTo>
                <a:cubicBezTo>
                  <a:pt x="783" y="67"/>
                  <a:pt x="787" y="68"/>
                  <a:pt x="787" y="69"/>
                </a:cubicBezTo>
                <a:cubicBezTo>
                  <a:pt x="788" y="70"/>
                  <a:pt x="790" y="69"/>
                  <a:pt x="790" y="68"/>
                </a:cubicBezTo>
                <a:cubicBezTo>
                  <a:pt x="790" y="66"/>
                  <a:pt x="792" y="61"/>
                  <a:pt x="795" y="60"/>
                </a:cubicBezTo>
                <a:cubicBezTo>
                  <a:pt x="798" y="59"/>
                  <a:pt x="796" y="58"/>
                  <a:pt x="796" y="57"/>
                </a:cubicBezTo>
                <a:cubicBezTo>
                  <a:pt x="797" y="55"/>
                  <a:pt x="799" y="56"/>
                  <a:pt x="798" y="55"/>
                </a:cubicBezTo>
                <a:cubicBezTo>
                  <a:pt x="798" y="54"/>
                  <a:pt x="798" y="53"/>
                  <a:pt x="800" y="52"/>
                </a:cubicBezTo>
                <a:cubicBezTo>
                  <a:pt x="802" y="50"/>
                  <a:pt x="803" y="51"/>
                  <a:pt x="805" y="50"/>
                </a:cubicBezTo>
                <a:cubicBezTo>
                  <a:pt x="807" y="49"/>
                  <a:pt x="808" y="51"/>
                  <a:pt x="806" y="51"/>
                </a:cubicBezTo>
                <a:cubicBezTo>
                  <a:pt x="804" y="51"/>
                  <a:pt x="805" y="54"/>
                  <a:pt x="807" y="54"/>
                </a:cubicBezTo>
                <a:cubicBezTo>
                  <a:pt x="808" y="55"/>
                  <a:pt x="807" y="55"/>
                  <a:pt x="808" y="56"/>
                </a:cubicBezTo>
                <a:cubicBezTo>
                  <a:pt x="809" y="56"/>
                  <a:pt x="809" y="58"/>
                  <a:pt x="807" y="60"/>
                </a:cubicBezTo>
                <a:cubicBezTo>
                  <a:pt x="806" y="62"/>
                  <a:pt x="808" y="62"/>
                  <a:pt x="811" y="61"/>
                </a:cubicBezTo>
                <a:cubicBezTo>
                  <a:pt x="815" y="59"/>
                  <a:pt x="813" y="62"/>
                  <a:pt x="814" y="63"/>
                </a:cubicBezTo>
                <a:cubicBezTo>
                  <a:pt x="815" y="64"/>
                  <a:pt x="818" y="62"/>
                  <a:pt x="819" y="60"/>
                </a:cubicBezTo>
                <a:cubicBezTo>
                  <a:pt x="821" y="58"/>
                  <a:pt x="823" y="59"/>
                  <a:pt x="823" y="58"/>
                </a:cubicBezTo>
                <a:cubicBezTo>
                  <a:pt x="823" y="57"/>
                  <a:pt x="821" y="56"/>
                  <a:pt x="820" y="57"/>
                </a:cubicBezTo>
                <a:cubicBezTo>
                  <a:pt x="818" y="58"/>
                  <a:pt x="815" y="57"/>
                  <a:pt x="816" y="56"/>
                </a:cubicBezTo>
                <a:cubicBezTo>
                  <a:pt x="817" y="55"/>
                  <a:pt x="817" y="54"/>
                  <a:pt x="815" y="55"/>
                </a:cubicBezTo>
                <a:cubicBezTo>
                  <a:pt x="814" y="55"/>
                  <a:pt x="811" y="54"/>
                  <a:pt x="812" y="53"/>
                </a:cubicBezTo>
                <a:cubicBezTo>
                  <a:pt x="814" y="53"/>
                  <a:pt x="811" y="51"/>
                  <a:pt x="810" y="51"/>
                </a:cubicBezTo>
                <a:cubicBezTo>
                  <a:pt x="808" y="51"/>
                  <a:pt x="809" y="50"/>
                  <a:pt x="809" y="48"/>
                </a:cubicBezTo>
                <a:cubicBezTo>
                  <a:pt x="809" y="47"/>
                  <a:pt x="805" y="47"/>
                  <a:pt x="806" y="47"/>
                </a:cubicBezTo>
                <a:cubicBezTo>
                  <a:pt x="807" y="46"/>
                  <a:pt x="804" y="45"/>
                  <a:pt x="804" y="46"/>
                </a:cubicBezTo>
                <a:cubicBezTo>
                  <a:pt x="803" y="47"/>
                  <a:pt x="802" y="47"/>
                  <a:pt x="802" y="46"/>
                </a:cubicBezTo>
                <a:cubicBezTo>
                  <a:pt x="802" y="44"/>
                  <a:pt x="799" y="45"/>
                  <a:pt x="798" y="45"/>
                </a:cubicBezTo>
                <a:cubicBezTo>
                  <a:pt x="797" y="45"/>
                  <a:pt x="798" y="42"/>
                  <a:pt x="796" y="42"/>
                </a:cubicBezTo>
                <a:cubicBezTo>
                  <a:pt x="796" y="41"/>
                  <a:pt x="795" y="42"/>
                  <a:pt x="794" y="42"/>
                </a:cubicBezTo>
                <a:cubicBezTo>
                  <a:pt x="794" y="43"/>
                  <a:pt x="793" y="43"/>
                  <a:pt x="793" y="43"/>
                </a:cubicBezTo>
                <a:cubicBezTo>
                  <a:pt x="792" y="43"/>
                  <a:pt x="794" y="41"/>
                  <a:pt x="794" y="40"/>
                </a:cubicBezTo>
                <a:cubicBezTo>
                  <a:pt x="795" y="39"/>
                  <a:pt x="790" y="37"/>
                  <a:pt x="790" y="39"/>
                </a:cubicBezTo>
                <a:cubicBezTo>
                  <a:pt x="789" y="40"/>
                  <a:pt x="788" y="37"/>
                  <a:pt x="787" y="37"/>
                </a:cubicBezTo>
                <a:cubicBezTo>
                  <a:pt x="786" y="36"/>
                  <a:pt x="787" y="38"/>
                  <a:pt x="786" y="39"/>
                </a:cubicBezTo>
                <a:cubicBezTo>
                  <a:pt x="786" y="39"/>
                  <a:pt x="784" y="40"/>
                  <a:pt x="786" y="41"/>
                </a:cubicBezTo>
                <a:cubicBezTo>
                  <a:pt x="787" y="42"/>
                  <a:pt x="789" y="46"/>
                  <a:pt x="788" y="47"/>
                </a:cubicBezTo>
                <a:cubicBezTo>
                  <a:pt x="788" y="48"/>
                  <a:pt x="784" y="44"/>
                  <a:pt x="784" y="42"/>
                </a:cubicBezTo>
                <a:cubicBezTo>
                  <a:pt x="784" y="40"/>
                  <a:pt x="781" y="38"/>
                  <a:pt x="781" y="39"/>
                </a:cubicBezTo>
                <a:cubicBezTo>
                  <a:pt x="780" y="41"/>
                  <a:pt x="779" y="41"/>
                  <a:pt x="779" y="43"/>
                </a:cubicBezTo>
                <a:cubicBezTo>
                  <a:pt x="780" y="44"/>
                  <a:pt x="778" y="45"/>
                  <a:pt x="778" y="44"/>
                </a:cubicBezTo>
                <a:cubicBezTo>
                  <a:pt x="778" y="42"/>
                  <a:pt x="776" y="41"/>
                  <a:pt x="775" y="41"/>
                </a:cubicBezTo>
                <a:cubicBezTo>
                  <a:pt x="774" y="41"/>
                  <a:pt x="777" y="40"/>
                  <a:pt x="778" y="40"/>
                </a:cubicBezTo>
                <a:cubicBezTo>
                  <a:pt x="780" y="39"/>
                  <a:pt x="777" y="38"/>
                  <a:pt x="776" y="39"/>
                </a:cubicBezTo>
                <a:cubicBezTo>
                  <a:pt x="775" y="39"/>
                  <a:pt x="775" y="39"/>
                  <a:pt x="774" y="39"/>
                </a:cubicBezTo>
                <a:cubicBezTo>
                  <a:pt x="773" y="39"/>
                  <a:pt x="773" y="39"/>
                  <a:pt x="772" y="39"/>
                </a:cubicBezTo>
                <a:cubicBezTo>
                  <a:pt x="772" y="40"/>
                  <a:pt x="771" y="39"/>
                  <a:pt x="769" y="39"/>
                </a:cubicBezTo>
                <a:cubicBezTo>
                  <a:pt x="769" y="39"/>
                  <a:pt x="768" y="39"/>
                  <a:pt x="768" y="40"/>
                </a:cubicBezTo>
                <a:cubicBezTo>
                  <a:pt x="767" y="40"/>
                  <a:pt x="766" y="41"/>
                  <a:pt x="766" y="41"/>
                </a:cubicBezTo>
                <a:cubicBezTo>
                  <a:pt x="765" y="40"/>
                  <a:pt x="764" y="43"/>
                  <a:pt x="766" y="45"/>
                </a:cubicBezTo>
                <a:cubicBezTo>
                  <a:pt x="767" y="46"/>
                  <a:pt x="768" y="46"/>
                  <a:pt x="769" y="45"/>
                </a:cubicBezTo>
                <a:cubicBezTo>
                  <a:pt x="769" y="45"/>
                  <a:pt x="770" y="44"/>
                  <a:pt x="770" y="45"/>
                </a:cubicBezTo>
                <a:moveTo>
                  <a:pt x="766" y="52"/>
                </a:moveTo>
                <a:cubicBezTo>
                  <a:pt x="768" y="52"/>
                  <a:pt x="768" y="54"/>
                  <a:pt x="770" y="54"/>
                </a:cubicBezTo>
                <a:cubicBezTo>
                  <a:pt x="770" y="54"/>
                  <a:pt x="768" y="52"/>
                  <a:pt x="767" y="51"/>
                </a:cubicBezTo>
                <a:cubicBezTo>
                  <a:pt x="765" y="49"/>
                  <a:pt x="766" y="48"/>
                  <a:pt x="764" y="48"/>
                </a:cubicBezTo>
                <a:cubicBezTo>
                  <a:pt x="762" y="49"/>
                  <a:pt x="765" y="52"/>
                  <a:pt x="766" y="52"/>
                </a:cubicBezTo>
                <a:moveTo>
                  <a:pt x="796" y="37"/>
                </a:moveTo>
                <a:cubicBezTo>
                  <a:pt x="797" y="38"/>
                  <a:pt x="795" y="38"/>
                  <a:pt x="796" y="39"/>
                </a:cubicBezTo>
                <a:cubicBezTo>
                  <a:pt x="798" y="40"/>
                  <a:pt x="802" y="40"/>
                  <a:pt x="806" y="39"/>
                </a:cubicBezTo>
                <a:cubicBezTo>
                  <a:pt x="809" y="39"/>
                  <a:pt x="811" y="39"/>
                  <a:pt x="811" y="39"/>
                </a:cubicBezTo>
                <a:cubicBezTo>
                  <a:pt x="813" y="40"/>
                  <a:pt x="802" y="41"/>
                  <a:pt x="803" y="42"/>
                </a:cubicBezTo>
                <a:cubicBezTo>
                  <a:pt x="803" y="43"/>
                  <a:pt x="812" y="44"/>
                  <a:pt x="813" y="43"/>
                </a:cubicBezTo>
                <a:cubicBezTo>
                  <a:pt x="813" y="43"/>
                  <a:pt x="815" y="45"/>
                  <a:pt x="818" y="45"/>
                </a:cubicBezTo>
                <a:cubicBezTo>
                  <a:pt x="821" y="45"/>
                  <a:pt x="820" y="44"/>
                  <a:pt x="822" y="44"/>
                </a:cubicBezTo>
                <a:cubicBezTo>
                  <a:pt x="825" y="44"/>
                  <a:pt x="828" y="43"/>
                  <a:pt x="828" y="41"/>
                </a:cubicBezTo>
                <a:cubicBezTo>
                  <a:pt x="828" y="40"/>
                  <a:pt x="834" y="39"/>
                  <a:pt x="834" y="37"/>
                </a:cubicBezTo>
                <a:cubicBezTo>
                  <a:pt x="833" y="35"/>
                  <a:pt x="831" y="35"/>
                  <a:pt x="829" y="35"/>
                </a:cubicBezTo>
                <a:cubicBezTo>
                  <a:pt x="827" y="35"/>
                  <a:pt x="826" y="35"/>
                  <a:pt x="825" y="35"/>
                </a:cubicBezTo>
                <a:cubicBezTo>
                  <a:pt x="824" y="34"/>
                  <a:pt x="820" y="33"/>
                  <a:pt x="819" y="34"/>
                </a:cubicBezTo>
                <a:cubicBezTo>
                  <a:pt x="818" y="36"/>
                  <a:pt x="817" y="36"/>
                  <a:pt x="817" y="36"/>
                </a:cubicBezTo>
                <a:cubicBezTo>
                  <a:pt x="816" y="35"/>
                  <a:pt x="817" y="32"/>
                  <a:pt x="814" y="33"/>
                </a:cubicBezTo>
                <a:cubicBezTo>
                  <a:pt x="812" y="34"/>
                  <a:pt x="814" y="37"/>
                  <a:pt x="813" y="37"/>
                </a:cubicBezTo>
                <a:cubicBezTo>
                  <a:pt x="813" y="37"/>
                  <a:pt x="810" y="36"/>
                  <a:pt x="810" y="35"/>
                </a:cubicBezTo>
                <a:cubicBezTo>
                  <a:pt x="810" y="34"/>
                  <a:pt x="809" y="35"/>
                  <a:pt x="809" y="35"/>
                </a:cubicBezTo>
                <a:cubicBezTo>
                  <a:pt x="808" y="35"/>
                  <a:pt x="807" y="36"/>
                  <a:pt x="807" y="35"/>
                </a:cubicBezTo>
                <a:cubicBezTo>
                  <a:pt x="806" y="33"/>
                  <a:pt x="803" y="32"/>
                  <a:pt x="802" y="32"/>
                </a:cubicBezTo>
                <a:cubicBezTo>
                  <a:pt x="801" y="32"/>
                  <a:pt x="803" y="33"/>
                  <a:pt x="802" y="34"/>
                </a:cubicBezTo>
                <a:cubicBezTo>
                  <a:pt x="802" y="35"/>
                  <a:pt x="800" y="33"/>
                  <a:pt x="799" y="33"/>
                </a:cubicBezTo>
                <a:cubicBezTo>
                  <a:pt x="798" y="33"/>
                  <a:pt x="800" y="35"/>
                  <a:pt x="799" y="36"/>
                </a:cubicBezTo>
                <a:cubicBezTo>
                  <a:pt x="799" y="36"/>
                  <a:pt x="797" y="33"/>
                  <a:pt x="796" y="33"/>
                </a:cubicBezTo>
                <a:cubicBezTo>
                  <a:pt x="795" y="33"/>
                  <a:pt x="795" y="35"/>
                  <a:pt x="794" y="35"/>
                </a:cubicBezTo>
                <a:cubicBezTo>
                  <a:pt x="793" y="35"/>
                  <a:pt x="796" y="36"/>
                  <a:pt x="796" y="37"/>
                </a:cubicBezTo>
                <a:moveTo>
                  <a:pt x="924" y="132"/>
                </a:moveTo>
                <a:cubicBezTo>
                  <a:pt x="927" y="135"/>
                  <a:pt x="930" y="131"/>
                  <a:pt x="932" y="131"/>
                </a:cubicBezTo>
                <a:cubicBezTo>
                  <a:pt x="933" y="130"/>
                  <a:pt x="931" y="129"/>
                  <a:pt x="928" y="128"/>
                </a:cubicBezTo>
                <a:cubicBezTo>
                  <a:pt x="925" y="127"/>
                  <a:pt x="921" y="130"/>
                  <a:pt x="924" y="132"/>
                </a:cubicBezTo>
                <a:moveTo>
                  <a:pt x="946" y="99"/>
                </a:moveTo>
                <a:cubicBezTo>
                  <a:pt x="946" y="100"/>
                  <a:pt x="945" y="101"/>
                  <a:pt x="943" y="101"/>
                </a:cubicBezTo>
                <a:cubicBezTo>
                  <a:pt x="940" y="101"/>
                  <a:pt x="944" y="102"/>
                  <a:pt x="944" y="104"/>
                </a:cubicBezTo>
                <a:cubicBezTo>
                  <a:pt x="944" y="105"/>
                  <a:pt x="942" y="104"/>
                  <a:pt x="942" y="106"/>
                </a:cubicBezTo>
                <a:cubicBezTo>
                  <a:pt x="941" y="108"/>
                  <a:pt x="937" y="106"/>
                  <a:pt x="936" y="109"/>
                </a:cubicBezTo>
                <a:cubicBezTo>
                  <a:pt x="936" y="112"/>
                  <a:pt x="939" y="111"/>
                  <a:pt x="941" y="111"/>
                </a:cubicBezTo>
                <a:cubicBezTo>
                  <a:pt x="943" y="112"/>
                  <a:pt x="940" y="113"/>
                  <a:pt x="941" y="115"/>
                </a:cubicBezTo>
                <a:cubicBezTo>
                  <a:pt x="943" y="116"/>
                  <a:pt x="944" y="115"/>
                  <a:pt x="943" y="113"/>
                </a:cubicBezTo>
                <a:cubicBezTo>
                  <a:pt x="942" y="111"/>
                  <a:pt x="948" y="114"/>
                  <a:pt x="946" y="116"/>
                </a:cubicBezTo>
                <a:cubicBezTo>
                  <a:pt x="944" y="117"/>
                  <a:pt x="949" y="118"/>
                  <a:pt x="952" y="119"/>
                </a:cubicBezTo>
                <a:cubicBezTo>
                  <a:pt x="954" y="119"/>
                  <a:pt x="963" y="121"/>
                  <a:pt x="963" y="119"/>
                </a:cubicBezTo>
                <a:cubicBezTo>
                  <a:pt x="963" y="117"/>
                  <a:pt x="960" y="116"/>
                  <a:pt x="957" y="113"/>
                </a:cubicBezTo>
                <a:cubicBezTo>
                  <a:pt x="954" y="111"/>
                  <a:pt x="953" y="106"/>
                  <a:pt x="956" y="104"/>
                </a:cubicBezTo>
                <a:cubicBezTo>
                  <a:pt x="959" y="102"/>
                  <a:pt x="956" y="102"/>
                  <a:pt x="959" y="99"/>
                </a:cubicBezTo>
                <a:cubicBezTo>
                  <a:pt x="962" y="97"/>
                  <a:pt x="960" y="95"/>
                  <a:pt x="963" y="95"/>
                </a:cubicBezTo>
                <a:cubicBezTo>
                  <a:pt x="965" y="95"/>
                  <a:pt x="962" y="93"/>
                  <a:pt x="965" y="92"/>
                </a:cubicBezTo>
                <a:cubicBezTo>
                  <a:pt x="967" y="92"/>
                  <a:pt x="968" y="89"/>
                  <a:pt x="968" y="88"/>
                </a:cubicBezTo>
                <a:cubicBezTo>
                  <a:pt x="967" y="87"/>
                  <a:pt x="970" y="88"/>
                  <a:pt x="972" y="87"/>
                </a:cubicBezTo>
                <a:cubicBezTo>
                  <a:pt x="973" y="85"/>
                  <a:pt x="976" y="86"/>
                  <a:pt x="977" y="84"/>
                </a:cubicBezTo>
                <a:cubicBezTo>
                  <a:pt x="978" y="82"/>
                  <a:pt x="993" y="77"/>
                  <a:pt x="1001" y="75"/>
                </a:cubicBezTo>
                <a:cubicBezTo>
                  <a:pt x="1009" y="73"/>
                  <a:pt x="1015" y="70"/>
                  <a:pt x="1012" y="68"/>
                </a:cubicBezTo>
                <a:cubicBezTo>
                  <a:pt x="1009" y="65"/>
                  <a:pt x="1001" y="68"/>
                  <a:pt x="999" y="70"/>
                </a:cubicBezTo>
                <a:cubicBezTo>
                  <a:pt x="997" y="72"/>
                  <a:pt x="994" y="71"/>
                  <a:pt x="992" y="72"/>
                </a:cubicBezTo>
                <a:cubicBezTo>
                  <a:pt x="990" y="73"/>
                  <a:pt x="986" y="74"/>
                  <a:pt x="983" y="72"/>
                </a:cubicBezTo>
                <a:cubicBezTo>
                  <a:pt x="982" y="72"/>
                  <a:pt x="981" y="72"/>
                  <a:pt x="980" y="73"/>
                </a:cubicBezTo>
                <a:cubicBezTo>
                  <a:pt x="979" y="73"/>
                  <a:pt x="978" y="74"/>
                  <a:pt x="977" y="74"/>
                </a:cubicBezTo>
                <a:cubicBezTo>
                  <a:pt x="976" y="74"/>
                  <a:pt x="975" y="74"/>
                  <a:pt x="975" y="75"/>
                </a:cubicBezTo>
                <a:cubicBezTo>
                  <a:pt x="974" y="75"/>
                  <a:pt x="973" y="75"/>
                  <a:pt x="972" y="75"/>
                </a:cubicBezTo>
                <a:cubicBezTo>
                  <a:pt x="970" y="75"/>
                  <a:pt x="967" y="77"/>
                  <a:pt x="966" y="78"/>
                </a:cubicBezTo>
                <a:cubicBezTo>
                  <a:pt x="966" y="79"/>
                  <a:pt x="963" y="79"/>
                  <a:pt x="963" y="80"/>
                </a:cubicBezTo>
                <a:cubicBezTo>
                  <a:pt x="963" y="81"/>
                  <a:pt x="961" y="82"/>
                  <a:pt x="959" y="81"/>
                </a:cubicBezTo>
                <a:cubicBezTo>
                  <a:pt x="958" y="80"/>
                  <a:pt x="957" y="82"/>
                  <a:pt x="958" y="84"/>
                </a:cubicBezTo>
                <a:cubicBezTo>
                  <a:pt x="960" y="86"/>
                  <a:pt x="955" y="86"/>
                  <a:pt x="956" y="87"/>
                </a:cubicBezTo>
                <a:cubicBezTo>
                  <a:pt x="957" y="88"/>
                  <a:pt x="954" y="88"/>
                  <a:pt x="955" y="89"/>
                </a:cubicBezTo>
                <a:cubicBezTo>
                  <a:pt x="955" y="91"/>
                  <a:pt x="953" y="91"/>
                  <a:pt x="951" y="91"/>
                </a:cubicBezTo>
                <a:cubicBezTo>
                  <a:pt x="949" y="92"/>
                  <a:pt x="948" y="94"/>
                  <a:pt x="951" y="94"/>
                </a:cubicBezTo>
                <a:cubicBezTo>
                  <a:pt x="953" y="95"/>
                  <a:pt x="949" y="95"/>
                  <a:pt x="949" y="97"/>
                </a:cubicBezTo>
                <a:cubicBezTo>
                  <a:pt x="950" y="99"/>
                  <a:pt x="946" y="97"/>
                  <a:pt x="946" y="99"/>
                </a:cubicBezTo>
                <a:moveTo>
                  <a:pt x="1018" y="100"/>
                </a:moveTo>
                <a:cubicBezTo>
                  <a:pt x="1019" y="100"/>
                  <a:pt x="1024" y="100"/>
                  <a:pt x="1024" y="99"/>
                </a:cubicBezTo>
                <a:cubicBezTo>
                  <a:pt x="1025" y="98"/>
                  <a:pt x="1023" y="97"/>
                  <a:pt x="1020" y="97"/>
                </a:cubicBezTo>
                <a:cubicBezTo>
                  <a:pt x="1017" y="97"/>
                  <a:pt x="1016" y="100"/>
                  <a:pt x="1018" y="100"/>
                </a:cubicBezTo>
                <a:moveTo>
                  <a:pt x="1054" y="102"/>
                </a:moveTo>
                <a:cubicBezTo>
                  <a:pt x="1056" y="103"/>
                  <a:pt x="1058" y="103"/>
                  <a:pt x="1058" y="101"/>
                </a:cubicBezTo>
                <a:cubicBezTo>
                  <a:pt x="1057" y="99"/>
                  <a:pt x="1053" y="101"/>
                  <a:pt x="1054" y="102"/>
                </a:cubicBezTo>
                <a:moveTo>
                  <a:pt x="917" y="32"/>
                </a:moveTo>
                <a:cubicBezTo>
                  <a:pt x="919" y="30"/>
                  <a:pt x="921" y="31"/>
                  <a:pt x="922" y="31"/>
                </a:cubicBezTo>
                <a:cubicBezTo>
                  <a:pt x="923" y="31"/>
                  <a:pt x="924" y="31"/>
                  <a:pt x="924" y="31"/>
                </a:cubicBezTo>
                <a:cubicBezTo>
                  <a:pt x="925" y="29"/>
                  <a:pt x="919" y="29"/>
                  <a:pt x="917" y="30"/>
                </a:cubicBezTo>
                <a:cubicBezTo>
                  <a:pt x="915" y="31"/>
                  <a:pt x="910" y="30"/>
                  <a:pt x="910" y="32"/>
                </a:cubicBezTo>
                <a:cubicBezTo>
                  <a:pt x="911" y="33"/>
                  <a:pt x="914" y="35"/>
                  <a:pt x="917" y="32"/>
                </a:cubicBezTo>
                <a:moveTo>
                  <a:pt x="929" y="31"/>
                </a:moveTo>
                <a:cubicBezTo>
                  <a:pt x="931" y="32"/>
                  <a:pt x="924" y="32"/>
                  <a:pt x="923" y="33"/>
                </a:cubicBezTo>
                <a:cubicBezTo>
                  <a:pt x="922" y="34"/>
                  <a:pt x="919" y="34"/>
                  <a:pt x="919" y="35"/>
                </a:cubicBezTo>
                <a:cubicBezTo>
                  <a:pt x="920" y="37"/>
                  <a:pt x="926" y="37"/>
                  <a:pt x="926" y="36"/>
                </a:cubicBezTo>
                <a:cubicBezTo>
                  <a:pt x="926" y="34"/>
                  <a:pt x="930" y="35"/>
                  <a:pt x="930" y="34"/>
                </a:cubicBezTo>
                <a:cubicBezTo>
                  <a:pt x="930" y="33"/>
                  <a:pt x="931" y="32"/>
                  <a:pt x="935" y="32"/>
                </a:cubicBezTo>
                <a:cubicBezTo>
                  <a:pt x="938" y="31"/>
                  <a:pt x="938" y="30"/>
                  <a:pt x="935" y="29"/>
                </a:cubicBezTo>
                <a:cubicBezTo>
                  <a:pt x="932" y="27"/>
                  <a:pt x="927" y="30"/>
                  <a:pt x="929" y="31"/>
                </a:cubicBezTo>
                <a:moveTo>
                  <a:pt x="964" y="29"/>
                </a:moveTo>
                <a:cubicBezTo>
                  <a:pt x="965" y="27"/>
                  <a:pt x="963" y="28"/>
                  <a:pt x="961" y="28"/>
                </a:cubicBezTo>
                <a:cubicBezTo>
                  <a:pt x="960" y="28"/>
                  <a:pt x="959" y="28"/>
                  <a:pt x="957" y="27"/>
                </a:cubicBezTo>
                <a:cubicBezTo>
                  <a:pt x="954" y="26"/>
                  <a:pt x="952" y="26"/>
                  <a:pt x="954" y="28"/>
                </a:cubicBezTo>
                <a:cubicBezTo>
                  <a:pt x="955" y="29"/>
                  <a:pt x="949" y="29"/>
                  <a:pt x="950" y="30"/>
                </a:cubicBezTo>
                <a:cubicBezTo>
                  <a:pt x="952" y="33"/>
                  <a:pt x="964" y="32"/>
                  <a:pt x="964" y="29"/>
                </a:cubicBezTo>
                <a:moveTo>
                  <a:pt x="962" y="27"/>
                </a:moveTo>
                <a:cubicBezTo>
                  <a:pt x="965" y="27"/>
                  <a:pt x="964" y="25"/>
                  <a:pt x="966" y="25"/>
                </a:cubicBezTo>
                <a:cubicBezTo>
                  <a:pt x="968" y="25"/>
                  <a:pt x="971" y="25"/>
                  <a:pt x="970" y="24"/>
                </a:cubicBezTo>
                <a:cubicBezTo>
                  <a:pt x="969" y="23"/>
                  <a:pt x="962" y="23"/>
                  <a:pt x="963" y="24"/>
                </a:cubicBezTo>
                <a:cubicBezTo>
                  <a:pt x="963" y="25"/>
                  <a:pt x="957" y="25"/>
                  <a:pt x="957" y="25"/>
                </a:cubicBezTo>
                <a:cubicBezTo>
                  <a:pt x="957" y="26"/>
                  <a:pt x="959" y="27"/>
                  <a:pt x="962" y="27"/>
                </a:cubicBezTo>
                <a:moveTo>
                  <a:pt x="947" y="35"/>
                </a:moveTo>
                <a:cubicBezTo>
                  <a:pt x="947" y="33"/>
                  <a:pt x="940" y="35"/>
                  <a:pt x="941" y="36"/>
                </a:cubicBezTo>
                <a:cubicBezTo>
                  <a:pt x="943" y="36"/>
                  <a:pt x="947" y="37"/>
                  <a:pt x="947" y="35"/>
                </a:cubicBezTo>
                <a:moveTo>
                  <a:pt x="963" y="33"/>
                </a:moveTo>
                <a:cubicBezTo>
                  <a:pt x="963" y="34"/>
                  <a:pt x="962" y="34"/>
                  <a:pt x="960" y="34"/>
                </a:cubicBezTo>
                <a:cubicBezTo>
                  <a:pt x="957" y="34"/>
                  <a:pt x="956" y="36"/>
                  <a:pt x="957" y="37"/>
                </a:cubicBezTo>
                <a:cubicBezTo>
                  <a:pt x="959" y="38"/>
                  <a:pt x="965" y="38"/>
                  <a:pt x="967" y="36"/>
                </a:cubicBezTo>
                <a:cubicBezTo>
                  <a:pt x="968" y="35"/>
                  <a:pt x="971" y="36"/>
                  <a:pt x="971" y="34"/>
                </a:cubicBezTo>
                <a:cubicBezTo>
                  <a:pt x="972" y="33"/>
                  <a:pt x="963" y="32"/>
                  <a:pt x="963" y="33"/>
                </a:cubicBezTo>
                <a:moveTo>
                  <a:pt x="984" y="31"/>
                </a:moveTo>
                <a:cubicBezTo>
                  <a:pt x="985" y="30"/>
                  <a:pt x="983" y="30"/>
                  <a:pt x="983" y="29"/>
                </a:cubicBezTo>
                <a:cubicBezTo>
                  <a:pt x="982" y="28"/>
                  <a:pt x="975" y="27"/>
                  <a:pt x="976" y="29"/>
                </a:cubicBezTo>
                <a:cubicBezTo>
                  <a:pt x="976" y="30"/>
                  <a:pt x="971" y="31"/>
                  <a:pt x="972" y="32"/>
                </a:cubicBezTo>
                <a:cubicBezTo>
                  <a:pt x="975" y="35"/>
                  <a:pt x="984" y="32"/>
                  <a:pt x="984" y="31"/>
                </a:cubicBezTo>
                <a:moveTo>
                  <a:pt x="994" y="30"/>
                </a:moveTo>
                <a:cubicBezTo>
                  <a:pt x="998" y="30"/>
                  <a:pt x="998" y="27"/>
                  <a:pt x="996" y="27"/>
                </a:cubicBezTo>
                <a:cubicBezTo>
                  <a:pt x="994" y="26"/>
                  <a:pt x="994" y="27"/>
                  <a:pt x="993" y="27"/>
                </a:cubicBezTo>
                <a:cubicBezTo>
                  <a:pt x="993" y="28"/>
                  <a:pt x="992" y="28"/>
                  <a:pt x="992" y="28"/>
                </a:cubicBezTo>
                <a:cubicBezTo>
                  <a:pt x="990" y="28"/>
                  <a:pt x="986" y="29"/>
                  <a:pt x="987" y="30"/>
                </a:cubicBezTo>
                <a:cubicBezTo>
                  <a:pt x="988" y="31"/>
                  <a:pt x="991" y="31"/>
                  <a:pt x="994" y="30"/>
                </a:cubicBezTo>
                <a:moveTo>
                  <a:pt x="1111" y="36"/>
                </a:moveTo>
                <a:cubicBezTo>
                  <a:pt x="1113" y="37"/>
                  <a:pt x="1112" y="38"/>
                  <a:pt x="1110" y="38"/>
                </a:cubicBezTo>
                <a:cubicBezTo>
                  <a:pt x="1107" y="38"/>
                  <a:pt x="1105" y="38"/>
                  <a:pt x="1107" y="39"/>
                </a:cubicBezTo>
                <a:cubicBezTo>
                  <a:pt x="1108" y="40"/>
                  <a:pt x="1108" y="41"/>
                  <a:pt x="1110" y="42"/>
                </a:cubicBezTo>
                <a:cubicBezTo>
                  <a:pt x="1113" y="42"/>
                  <a:pt x="1116" y="40"/>
                  <a:pt x="1115" y="39"/>
                </a:cubicBezTo>
                <a:cubicBezTo>
                  <a:pt x="1115" y="37"/>
                  <a:pt x="1125" y="36"/>
                  <a:pt x="1127" y="35"/>
                </a:cubicBezTo>
                <a:cubicBezTo>
                  <a:pt x="1130" y="34"/>
                  <a:pt x="1125" y="32"/>
                  <a:pt x="1128" y="32"/>
                </a:cubicBezTo>
                <a:cubicBezTo>
                  <a:pt x="1131" y="31"/>
                  <a:pt x="1130" y="30"/>
                  <a:pt x="1126" y="30"/>
                </a:cubicBezTo>
                <a:cubicBezTo>
                  <a:pt x="1123" y="29"/>
                  <a:pt x="1124" y="26"/>
                  <a:pt x="1123" y="25"/>
                </a:cubicBezTo>
                <a:cubicBezTo>
                  <a:pt x="1122" y="24"/>
                  <a:pt x="1122" y="26"/>
                  <a:pt x="1117" y="27"/>
                </a:cubicBezTo>
                <a:cubicBezTo>
                  <a:pt x="1113" y="28"/>
                  <a:pt x="1111" y="29"/>
                  <a:pt x="1112" y="30"/>
                </a:cubicBezTo>
                <a:cubicBezTo>
                  <a:pt x="1114" y="31"/>
                  <a:pt x="1112" y="33"/>
                  <a:pt x="1110" y="33"/>
                </a:cubicBezTo>
                <a:cubicBezTo>
                  <a:pt x="1109" y="33"/>
                  <a:pt x="1108" y="35"/>
                  <a:pt x="1111" y="36"/>
                </a:cubicBezTo>
                <a:moveTo>
                  <a:pt x="1117" y="40"/>
                </a:moveTo>
                <a:cubicBezTo>
                  <a:pt x="1117" y="41"/>
                  <a:pt x="1113" y="42"/>
                  <a:pt x="1114" y="43"/>
                </a:cubicBezTo>
                <a:cubicBezTo>
                  <a:pt x="1115" y="44"/>
                  <a:pt x="1116" y="44"/>
                  <a:pt x="1117" y="44"/>
                </a:cubicBezTo>
                <a:cubicBezTo>
                  <a:pt x="1119" y="44"/>
                  <a:pt x="1119" y="48"/>
                  <a:pt x="1122" y="47"/>
                </a:cubicBezTo>
                <a:cubicBezTo>
                  <a:pt x="1124" y="47"/>
                  <a:pt x="1130" y="50"/>
                  <a:pt x="1134" y="50"/>
                </a:cubicBezTo>
                <a:cubicBezTo>
                  <a:pt x="1137" y="50"/>
                  <a:pt x="1138" y="47"/>
                  <a:pt x="1137" y="46"/>
                </a:cubicBezTo>
                <a:cubicBezTo>
                  <a:pt x="1135" y="46"/>
                  <a:pt x="1136" y="45"/>
                  <a:pt x="1138" y="42"/>
                </a:cubicBezTo>
                <a:cubicBezTo>
                  <a:pt x="1140" y="39"/>
                  <a:pt x="1132" y="37"/>
                  <a:pt x="1132" y="39"/>
                </a:cubicBezTo>
                <a:cubicBezTo>
                  <a:pt x="1132" y="41"/>
                  <a:pt x="1130" y="38"/>
                  <a:pt x="1129" y="37"/>
                </a:cubicBezTo>
                <a:cubicBezTo>
                  <a:pt x="1128" y="36"/>
                  <a:pt x="1117" y="38"/>
                  <a:pt x="1117" y="40"/>
                </a:cubicBezTo>
                <a:moveTo>
                  <a:pt x="1137" y="57"/>
                </a:moveTo>
                <a:cubicBezTo>
                  <a:pt x="1138" y="58"/>
                  <a:pt x="1140" y="57"/>
                  <a:pt x="1143" y="57"/>
                </a:cubicBezTo>
                <a:cubicBezTo>
                  <a:pt x="1144" y="56"/>
                  <a:pt x="1146" y="56"/>
                  <a:pt x="1148" y="56"/>
                </a:cubicBezTo>
                <a:cubicBezTo>
                  <a:pt x="1152" y="56"/>
                  <a:pt x="1162" y="53"/>
                  <a:pt x="1163" y="51"/>
                </a:cubicBezTo>
                <a:cubicBezTo>
                  <a:pt x="1163" y="49"/>
                  <a:pt x="1159" y="49"/>
                  <a:pt x="1157" y="48"/>
                </a:cubicBezTo>
                <a:cubicBezTo>
                  <a:pt x="1155" y="46"/>
                  <a:pt x="1152" y="47"/>
                  <a:pt x="1151" y="49"/>
                </a:cubicBezTo>
                <a:cubicBezTo>
                  <a:pt x="1150" y="50"/>
                  <a:pt x="1149" y="49"/>
                  <a:pt x="1151" y="47"/>
                </a:cubicBezTo>
                <a:cubicBezTo>
                  <a:pt x="1154" y="44"/>
                  <a:pt x="1149" y="42"/>
                  <a:pt x="1149" y="44"/>
                </a:cubicBezTo>
                <a:cubicBezTo>
                  <a:pt x="1149" y="45"/>
                  <a:pt x="1144" y="44"/>
                  <a:pt x="1144" y="45"/>
                </a:cubicBezTo>
                <a:cubicBezTo>
                  <a:pt x="1144" y="47"/>
                  <a:pt x="1143" y="47"/>
                  <a:pt x="1143" y="49"/>
                </a:cubicBezTo>
                <a:cubicBezTo>
                  <a:pt x="1143" y="49"/>
                  <a:pt x="1142" y="49"/>
                  <a:pt x="1142" y="49"/>
                </a:cubicBezTo>
                <a:cubicBezTo>
                  <a:pt x="1141" y="49"/>
                  <a:pt x="1140" y="49"/>
                  <a:pt x="1140" y="51"/>
                </a:cubicBezTo>
                <a:cubicBezTo>
                  <a:pt x="1140" y="54"/>
                  <a:pt x="1135" y="56"/>
                  <a:pt x="1137" y="57"/>
                </a:cubicBezTo>
                <a:moveTo>
                  <a:pt x="1107" y="27"/>
                </a:moveTo>
                <a:cubicBezTo>
                  <a:pt x="1108" y="25"/>
                  <a:pt x="1099" y="26"/>
                  <a:pt x="1102" y="28"/>
                </a:cubicBezTo>
                <a:cubicBezTo>
                  <a:pt x="1102" y="28"/>
                  <a:pt x="1107" y="29"/>
                  <a:pt x="1107" y="27"/>
                </a:cubicBezTo>
                <a:moveTo>
                  <a:pt x="1191" y="89"/>
                </a:moveTo>
                <a:cubicBezTo>
                  <a:pt x="1190" y="90"/>
                  <a:pt x="1188" y="90"/>
                  <a:pt x="1188" y="91"/>
                </a:cubicBezTo>
                <a:cubicBezTo>
                  <a:pt x="1190" y="92"/>
                  <a:pt x="1196" y="91"/>
                  <a:pt x="1196" y="89"/>
                </a:cubicBezTo>
                <a:cubicBezTo>
                  <a:pt x="1196" y="87"/>
                  <a:pt x="1191" y="88"/>
                  <a:pt x="1191" y="89"/>
                </a:cubicBezTo>
                <a:moveTo>
                  <a:pt x="1325" y="99"/>
                </a:moveTo>
                <a:cubicBezTo>
                  <a:pt x="1327" y="99"/>
                  <a:pt x="1323" y="95"/>
                  <a:pt x="1319" y="94"/>
                </a:cubicBezTo>
                <a:cubicBezTo>
                  <a:pt x="1315" y="93"/>
                  <a:pt x="1312" y="96"/>
                  <a:pt x="1312" y="97"/>
                </a:cubicBezTo>
                <a:cubicBezTo>
                  <a:pt x="1313" y="99"/>
                  <a:pt x="1323" y="100"/>
                  <a:pt x="1325" y="99"/>
                </a:cubicBezTo>
                <a:moveTo>
                  <a:pt x="1315" y="91"/>
                </a:moveTo>
                <a:cubicBezTo>
                  <a:pt x="1315" y="89"/>
                  <a:pt x="1308" y="92"/>
                  <a:pt x="1311" y="93"/>
                </a:cubicBezTo>
                <a:cubicBezTo>
                  <a:pt x="1312" y="93"/>
                  <a:pt x="1315" y="93"/>
                  <a:pt x="1315" y="91"/>
                </a:cubicBezTo>
                <a:moveTo>
                  <a:pt x="1299" y="83"/>
                </a:moveTo>
                <a:cubicBezTo>
                  <a:pt x="1300" y="84"/>
                  <a:pt x="1301" y="85"/>
                  <a:pt x="1302" y="86"/>
                </a:cubicBezTo>
                <a:cubicBezTo>
                  <a:pt x="1303" y="87"/>
                  <a:pt x="1307" y="85"/>
                  <a:pt x="1308" y="85"/>
                </a:cubicBezTo>
                <a:cubicBezTo>
                  <a:pt x="1309" y="85"/>
                  <a:pt x="1309" y="85"/>
                  <a:pt x="1310" y="85"/>
                </a:cubicBezTo>
                <a:cubicBezTo>
                  <a:pt x="1310" y="86"/>
                  <a:pt x="1311" y="86"/>
                  <a:pt x="1312" y="86"/>
                </a:cubicBezTo>
                <a:cubicBezTo>
                  <a:pt x="1315" y="84"/>
                  <a:pt x="1317" y="85"/>
                  <a:pt x="1320" y="85"/>
                </a:cubicBezTo>
                <a:cubicBezTo>
                  <a:pt x="1323" y="85"/>
                  <a:pt x="1319" y="81"/>
                  <a:pt x="1320" y="80"/>
                </a:cubicBezTo>
                <a:cubicBezTo>
                  <a:pt x="1320" y="78"/>
                  <a:pt x="1323" y="79"/>
                  <a:pt x="1322" y="81"/>
                </a:cubicBezTo>
                <a:cubicBezTo>
                  <a:pt x="1321" y="82"/>
                  <a:pt x="1323" y="85"/>
                  <a:pt x="1327" y="85"/>
                </a:cubicBezTo>
                <a:cubicBezTo>
                  <a:pt x="1331" y="84"/>
                  <a:pt x="1328" y="82"/>
                  <a:pt x="1330" y="81"/>
                </a:cubicBezTo>
                <a:cubicBezTo>
                  <a:pt x="1332" y="80"/>
                  <a:pt x="1332" y="79"/>
                  <a:pt x="1329" y="77"/>
                </a:cubicBezTo>
                <a:cubicBezTo>
                  <a:pt x="1326" y="76"/>
                  <a:pt x="1323" y="77"/>
                  <a:pt x="1320" y="76"/>
                </a:cubicBezTo>
                <a:cubicBezTo>
                  <a:pt x="1317" y="74"/>
                  <a:pt x="1314" y="74"/>
                  <a:pt x="1314" y="77"/>
                </a:cubicBezTo>
                <a:cubicBezTo>
                  <a:pt x="1314" y="80"/>
                  <a:pt x="1309" y="74"/>
                  <a:pt x="1306" y="73"/>
                </a:cubicBezTo>
                <a:cubicBezTo>
                  <a:pt x="1303" y="72"/>
                  <a:pt x="1295" y="81"/>
                  <a:pt x="1299" y="83"/>
                </a:cubicBezTo>
                <a:moveTo>
                  <a:pt x="1337" y="83"/>
                </a:moveTo>
                <a:cubicBezTo>
                  <a:pt x="1340" y="83"/>
                  <a:pt x="1341" y="86"/>
                  <a:pt x="1347" y="86"/>
                </a:cubicBezTo>
                <a:cubicBezTo>
                  <a:pt x="1353" y="87"/>
                  <a:pt x="1357" y="86"/>
                  <a:pt x="1357" y="84"/>
                </a:cubicBezTo>
                <a:cubicBezTo>
                  <a:pt x="1357" y="83"/>
                  <a:pt x="1352" y="81"/>
                  <a:pt x="1350" y="82"/>
                </a:cubicBezTo>
                <a:cubicBezTo>
                  <a:pt x="1349" y="83"/>
                  <a:pt x="1349" y="82"/>
                  <a:pt x="1348" y="82"/>
                </a:cubicBezTo>
                <a:cubicBezTo>
                  <a:pt x="1347" y="81"/>
                  <a:pt x="1346" y="81"/>
                  <a:pt x="1345" y="81"/>
                </a:cubicBezTo>
                <a:cubicBezTo>
                  <a:pt x="1343" y="82"/>
                  <a:pt x="1341" y="82"/>
                  <a:pt x="1340" y="80"/>
                </a:cubicBezTo>
                <a:cubicBezTo>
                  <a:pt x="1339" y="78"/>
                  <a:pt x="1335" y="83"/>
                  <a:pt x="1337" y="83"/>
                </a:cubicBezTo>
                <a:moveTo>
                  <a:pt x="1477" y="118"/>
                </a:moveTo>
                <a:cubicBezTo>
                  <a:pt x="1478" y="119"/>
                  <a:pt x="1479" y="118"/>
                  <a:pt x="1480" y="118"/>
                </a:cubicBezTo>
                <a:cubicBezTo>
                  <a:pt x="1481" y="118"/>
                  <a:pt x="1482" y="117"/>
                  <a:pt x="1483" y="118"/>
                </a:cubicBezTo>
                <a:cubicBezTo>
                  <a:pt x="1485" y="119"/>
                  <a:pt x="1490" y="117"/>
                  <a:pt x="1492" y="117"/>
                </a:cubicBezTo>
                <a:cubicBezTo>
                  <a:pt x="1494" y="117"/>
                  <a:pt x="1493" y="114"/>
                  <a:pt x="1487" y="113"/>
                </a:cubicBezTo>
                <a:cubicBezTo>
                  <a:pt x="1481" y="113"/>
                  <a:pt x="1474" y="117"/>
                  <a:pt x="1477" y="118"/>
                </a:cubicBezTo>
                <a:moveTo>
                  <a:pt x="1523" y="171"/>
                </a:moveTo>
                <a:cubicBezTo>
                  <a:pt x="1522" y="172"/>
                  <a:pt x="1516" y="172"/>
                  <a:pt x="1517" y="173"/>
                </a:cubicBezTo>
                <a:cubicBezTo>
                  <a:pt x="1518" y="174"/>
                  <a:pt x="1523" y="174"/>
                  <a:pt x="1525" y="175"/>
                </a:cubicBezTo>
                <a:cubicBezTo>
                  <a:pt x="1527" y="176"/>
                  <a:pt x="1530" y="175"/>
                  <a:pt x="1530" y="174"/>
                </a:cubicBezTo>
                <a:cubicBezTo>
                  <a:pt x="1530" y="173"/>
                  <a:pt x="1523" y="171"/>
                  <a:pt x="1523" y="171"/>
                </a:cubicBezTo>
                <a:moveTo>
                  <a:pt x="1319" y="248"/>
                </a:moveTo>
                <a:cubicBezTo>
                  <a:pt x="1320" y="250"/>
                  <a:pt x="1318" y="262"/>
                  <a:pt x="1319" y="264"/>
                </a:cubicBezTo>
                <a:cubicBezTo>
                  <a:pt x="1320" y="266"/>
                  <a:pt x="1317" y="275"/>
                  <a:pt x="1318" y="276"/>
                </a:cubicBezTo>
                <a:cubicBezTo>
                  <a:pt x="1320" y="278"/>
                  <a:pt x="1319" y="273"/>
                  <a:pt x="1321" y="273"/>
                </a:cubicBezTo>
                <a:cubicBezTo>
                  <a:pt x="1323" y="273"/>
                  <a:pt x="1323" y="276"/>
                  <a:pt x="1324" y="276"/>
                </a:cubicBezTo>
                <a:cubicBezTo>
                  <a:pt x="1325" y="277"/>
                  <a:pt x="1325" y="275"/>
                  <a:pt x="1325" y="274"/>
                </a:cubicBezTo>
                <a:cubicBezTo>
                  <a:pt x="1325" y="273"/>
                  <a:pt x="1324" y="272"/>
                  <a:pt x="1324" y="272"/>
                </a:cubicBezTo>
                <a:cubicBezTo>
                  <a:pt x="1322" y="273"/>
                  <a:pt x="1321" y="269"/>
                  <a:pt x="1321" y="267"/>
                </a:cubicBezTo>
                <a:cubicBezTo>
                  <a:pt x="1320" y="265"/>
                  <a:pt x="1322" y="263"/>
                  <a:pt x="1322" y="260"/>
                </a:cubicBezTo>
                <a:cubicBezTo>
                  <a:pt x="1322" y="258"/>
                  <a:pt x="1325" y="258"/>
                  <a:pt x="1327" y="260"/>
                </a:cubicBezTo>
                <a:cubicBezTo>
                  <a:pt x="1329" y="262"/>
                  <a:pt x="1329" y="261"/>
                  <a:pt x="1328" y="259"/>
                </a:cubicBezTo>
                <a:cubicBezTo>
                  <a:pt x="1328" y="258"/>
                  <a:pt x="1325" y="248"/>
                  <a:pt x="1324" y="244"/>
                </a:cubicBezTo>
                <a:cubicBezTo>
                  <a:pt x="1323" y="241"/>
                  <a:pt x="1326" y="237"/>
                  <a:pt x="1323" y="235"/>
                </a:cubicBezTo>
                <a:cubicBezTo>
                  <a:pt x="1321" y="233"/>
                  <a:pt x="1322" y="229"/>
                  <a:pt x="1321" y="230"/>
                </a:cubicBezTo>
                <a:cubicBezTo>
                  <a:pt x="1319" y="231"/>
                  <a:pt x="1321" y="234"/>
                  <a:pt x="1319" y="235"/>
                </a:cubicBezTo>
                <a:cubicBezTo>
                  <a:pt x="1317" y="235"/>
                  <a:pt x="1319" y="237"/>
                  <a:pt x="1318" y="239"/>
                </a:cubicBezTo>
                <a:cubicBezTo>
                  <a:pt x="1317" y="242"/>
                  <a:pt x="1318" y="245"/>
                  <a:pt x="1319" y="248"/>
                </a:cubicBezTo>
                <a:moveTo>
                  <a:pt x="1312" y="291"/>
                </a:moveTo>
                <a:cubicBezTo>
                  <a:pt x="1310" y="292"/>
                  <a:pt x="1312" y="293"/>
                  <a:pt x="1310" y="294"/>
                </a:cubicBezTo>
                <a:cubicBezTo>
                  <a:pt x="1308" y="295"/>
                  <a:pt x="1309" y="296"/>
                  <a:pt x="1309" y="296"/>
                </a:cubicBezTo>
                <a:cubicBezTo>
                  <a:pt x="1310" y="297"/>
                  <a:pt x="1310" y="298"/>
                  <a:pt x="1309" y="300"/>
                </a:cubicBezTo>
                <a:cubicBezTo>
                  <a:pt x="1309" y="301"/>
                  <a:pt x="1311" y="300"/>
                  <a:pt x="1312" y="299"/>
                </a:cubicBezTo>
                <a:cubicBezTo>
                  <a:pt x="1312" y="298"/>
                  <a:pt x="1313" y="298"/>
                  <a:pt x="1313" y="298"/>
                </a:cubicBezTo>
                <a:cubicBezTo>
                  <a:pt x="1313" y="299"/>
                  <a:pt x="1314" y="299"/>
                  <a:pt x="1314" y="298"/>
                </a:cubicBezTo>
                <a:cubicBezTo>
                  <a:pt x="1314" y="297"/>
                  <a:pt x="1311" y="296"/>
                  <a:pt x="1311" y="295"/>
                </a:cubicBezTo>
                <a:cubicBezTo>
                  <a:pt x="1311" y="294"/>
                  <a:pt x="1312" y="295"/>
                  <a:pt x="1313" y="295"/>
                </a:cubicBezTo>
                <a:cubicBezTo>
                  <a:pt x="1313" y="295"/>
                  <a:pt x="1314" y="295"/>
                  <a:pt x="1315" y="295"/>
                </a:cubicBezTo>
                <a:cubicBezTo>
                  <a:pt x="1316" y="294"/>
                  <a:pt x="1319" y="295"/>
                  <a:pt x="1321" y="296"/>
                </a:cubicBezTo>
                <a:cubicBezTo>
                  <a:pt x="1323" y="298"/>
                  <a:pt x="1324" y="297"/>
                  <a:pt x="1324" y="295"/>
                </a:cubicBezTo>
                <a:cubicBezTo>
                  <a:pt x="1324" y="293"/>
                  <a:pt x="1327" y="292"/>
                  <a:pt x="1330" y="292"/>
                </a:cubicBezTo>
                <a:cubicBezTo>
                  <a:pt x="1333" y="292"/>
                  <a:pt x="1333" y="291"/>
                  <a:pt x="1332" y="290"/>
                </a:cubicBezTo>
                <a:cubicBezTo>
                  <a:pt x="1332" y="290"/>
                  <a:pt x="1337" y="286"/>
                  <a:pt x="1337" y="285"/>
                </a:cubicBezTo>
                <a:cubicBezTo>
                  <a:pt x="1337" y="284"/>
                  <a:pt x="1336" y="285"/>
                  <a:pt x="1335" y="286"/>
                </a:cubicBezTo>
                <a:cubicBezTo>
                  <a:pt x="1335" y="286"/>
                  <a:pt x="1334" y="287"/>
                  <a:pt x="1333" y="286"/>
                </a:cubicBezTo>
                <a:cubicBezTo>
                  <a:pt x="1332" y="285"/>
                  <a:pt x="1331" y="287"/>
                  <a:pt x="1329" y="287"/>
                </a:cubicBezTo>
                <a:cubicBezTo>
                  <a:pt x="1327" y="287"/>
                  <a:pt x="1321" y="283"/>
                  <a:pt x="1320" y="280"/>
                </a:cubicBezTo>
                <a:cubicBezTo>
                  <a:pt x="1318" y="278"/>
                  <a:pt x="1316" y="280"/>
                  <a:pt x="1317" y="282"/>
                </a:cubicBezTo>
                <a:cubicBezTo>
                  <a:pt x="1318" y="283"/>
                  <a:pt x="1317" y="284"/>
                  <a:pt x="1317" y="286"/>
                </a:cubicBezTo>
                <a:cubicBezTo>
                  <a:pt x="1317" y="288"/>
                  <a:pt x="1315" y="288"/>
                  <a:pt x="1315" y="290"/>
                </a:cubicBezTo>
                <a:cubicBezTo>
                  <a:pt x="1316" y="291"/>
                  <a:pt x="1313" y="291"/>
                  <a:pt x="1312" y="291"/>
                </a:cubicBezTo>
                <a:moveTo>
                  <a:pt x="1289" y="329"/>
                </a:moveTo>
                <a:cubicBezTo>
                  <a:pt x="1290" y="328"/>
                  <a:pt x="1287" y="328"/>
                  <a:pt x="1284" y="330"/>
                </a:cubicBezTo>
                <a:cubicBezTo>
                  <a:pt x="1283" y="330"/>
                  <a:pt x="1282" y="330"/>
                  <a:pt x="1281" y="330"/>
                </a:cubicBezTo>
                <a:cubicBezTo>
                  <a:pt x="1280" y="329"/>
                  <a:pt x="1279" y="329"/>
                  <a:pt x="1278" y="330"/>
                </a:cubicBezTo>
                <a:cubicBezTo>
                  <a:pt x="1276" y="332"/>
                  <a:pt x="1274" y="334"/>
                  <a:pt x="1272" y="335"/>
                </a:cubicBezTo>
                <a:cubicBezTo>
                  <a:pt x="1269" y="335"/>
                  <a:pt x="1271" y="338"/>
                  <a:pt x="1272" y="337"/>
                </a:cubicBezTo>
                <a:cubicBezTo>
                  <a:pt x="1273" y="337"/>
                  <a:pt x="1275" y="337"/>
                  <a:pt x="1276" y="336"/>
                </a:cubicBezTo>
                <a:cubicBezTo>
                  <a:pt x="1277" y="335"/>
                  <a:pt x="1283" y="334"/>
                  <a:pt x="1287" y="334"/>
                </a:cubicBezTo>
                <a:cubicBezTo>
                  <a:pt x="1291" y="333"/>
                  <a:pt x="1288" y="335"/>
                  <a:pt x="1289" y="337"/>
                </a:cubicBezTo>
                <a:cubicBezTo>
                  <a:pt x="1289" y="339"/>
                  <a:pt x="1292" y="339"/>
                  <a:pt x="1294" y="337"/>
                </a:cubicBezTo>
                <a:cubicBezTo>
                  <a:pt x="1295" y="335"/>
                  <a:pt x="1297" y="335"/>
                  <a:pt x="1295" y="334"/>
                </a:cubicBezTo>
                <a:cubicBezTo>
                  <a:pt x="1294" y="333"/>
                  <a:pt x="1295" y="332"/>
                  <a:pt x="1296" y="334"/>
                </a:cubicBezTo>
                <a:cubicBezTo>
                  <a:pt x="1297" y="335"/>
                  <a:pt x="1301" y="335"/>
                  <a:pt x="1302" y="333"/>
                </a:cubicBezTo>
                <a:cubicBezTo>
                  <a:pt x="1303" y="332"/>
                  <a:pt x="1303" y="332"/>
                  <a:pt x="1304" y="333"/>
                </a:cubicBezTo>
                <a:cubicBezTo>
                  <a:pt x="1304" y="333"/>
                  <a:pt x="1304" y="333"/>
                  <a:pt x="1305" y="333"/>
                </a:cubicBezTo>
                <a:cubicBezTo>
                  <a:pt x="1306" y="333"/>
                  <a:pt x="1307" y="330"/>
                  <a:pt x="1307" y="331"/>
                </a:cubicBezTo>
                <a:cubicBezTo>
                  <a:pt x="1308" y="332"/>
                  <a:pt x="1310" y="332"/>
                  <a:pt x="1311" y="330"/>
                </a:cubicBezTo>
                <a:cubicBezTo>
                  <a:pt x="1313" y="329"/>
                  <a:pt x="1312" y="326"/>
                  <a:pt x="1313" y="324"/>
                </a:cubicBezTo>
                <a:cubicBezTo>
                  <a:pt x="1314" y="323"/>
                  <a:pt x="1315" y="320"/>
                  <a:pt x="1314" y="318"/>
                </a:cubicBezTo>
                <a:cubicBezTo>
                  <a:pt x="1313" y="316"/>
                  <a:pt x="1316" y="315"/>
                  <a:pt x="1317" y="313"/>
                </a:cubicBezTo>
                <a:cubicBezTo>
                  <a:pt x="1319" y="312"/>
                  <a:pt x="1316" y="304"/>
                  <a:pt x="1315" y="302"/>
                </a:cubicBezTo>
                <a:cubicBezTo>
                  <a:pt x="1315" y="300"/>
                  <a:pt x="1311" y="303"/>
                  <a:pt x="1310" y="303"/>
                </a:cubicBezTo>
                <a:cubicBezTo>
                  <a:pt x="1309" y="304"/>
                  <a:pt x="1308" y="308"/>
                  <a:pt x="1309" y="309"/>
                </a:cubicBezTo>
                <a:cubicBezTo>
                  <a:pt x="1311" y="310"/>
                  <a:pt x="1307" y="312"/>
                  <a:pt x="1307" y="315"/>
                </a:cubicBezTo>
                <a:cubicBezTo>
                  <a:pt x="1307" y="317"/>
                  <a:pt x="1305" y="317"/>
                  <a:pt x="1305" y="319"/>
                </a:cubicBezTo>
                <a:cubicBezTo>
                  <a:pt x="1304" y="321"/>
                  <a:pt x="1303" y="320"/>
                  <a:pt x="1301" y="322"/>
                </a:cubicBezTo>
                <a:cubicBezTo>
                  <a:pt x="1299" y="323"/>
                  <a:pt x="1297" y="322"/>
                  <a:pt x="1298" y="320"/>
                </a:cubicBezTo>
                <a:cubicBezTo>
                  <a:pt x="1298" y="319"/>
                  <a:pt x="1295" y="321"/>
                  <a:pt x="1295" y="324"/>
                </a:cubicBezTo>
                <a:cubicBezTo>
                  <a:pt x="1295" y="327"/>
                  <a:pt x="1291" y="327"/>
                  <a:pt x="1292" y="328"/>
                </a:cubicBezTo>
                <a:cubicBezTo>
                  <a:pt x="1293" y="329"/>
                  <a:pt x="1289" y="330"/>
                  <a:pt x="1289" y="329"/>
                </a:cubicBezTo>
                <a:moveTo>
                  <a:pt x="1280" y="342"/>
                </a:moveTo>
                <a:cubicBezTo>
                  <a:pt x="1281" y="340"/>
                  <a:pt x="1283" y="340"/>
                  <a:pt x="1284" y="340"/>
                </a:cubicBezTo>
                <a:cubicBezTo>
                  <a:pt x="1285" y="341"/>
                  <a:pt x="1287" y="338"/>
                  <a:pt x="1287" y="336"/>
                </a:cubicBezTo>
                <a:cubicBezTo>
                  <a:pt x="1287" y="335"/>
                  <a:pt x="1283" y="335"/>
                  <a:pt x="1282" y="336"/>
                </a:cubicBezTo>
                <a:cubicBezTo>
                  <a:pt x="1282" y="337"/>
                  <a:pt x="1280" y="337"/>
                  <a:pt x="1278" y="337"/>
                </a:cubicBezTo>
                <a:cubicBezTo>
                  <a:pt x="1276" y="337"/>
                  <a:pt x="1276" y="342"/>
                  <a:pt x="1278" y="343"/>
                </a:cubicBezTo>
                <a:cubicBezTo>
                  <a:pt x="1279" y="343"/>
                  <a:pt x="1280" y="343"/>
                  <a:pt x="1280" y="342"/>
                </a:cubicBezTo>
                <a:moveTo>
                  <a:pt x="1267" y="340"/>
                </a:moveTo>
                <a:cubicBezTo>
                  <a:pt x="1265" y="341"/>
                  <a:pt x="1265" y="341"/>
                  <a:pt x="1265" y="343"/>
                </a:cubicBezTo>
                <a:cubicBezTo>
                  <a:pt x="1266" y="344"/>
                  <a:pt x="1267" y="343"/>
                  <a:pt x="1268" y="341"/>
                </a:cubicBezTo>
                <a:cubicBezTo>
                  <a:pt x="1268" y="340"/>
                  <a:pt x="1269" y="343"/>
                  <a:pt x="1268" y="346"/>
                </a:cubicBezTo>
                <a:cubicBezTo>
                  <a:pt x="1267" y="348"/>
                  <a:pt x="1268" y="351"/>
                  <a:pt x="1270" y="351"/>
                </a:cubicBezTo>
                <a:cubicBezTo>
                  <a:pt x="1271" y="351"/>
                  <a:pt x="1273" y="346"/>
                  <a:pt x="1275" y="344"/>
                </a:cubicBezTo>
                <a:cubicBezTo>
                  <a:pt x="1277" y="341"/>
                  <a:pt x="1274" y="342"/>
                  <a:pt x="1274" y="341"/>
                </a:cubicBezTo>
                <a:cubicBezTo>
                  <a:pt x="1274" y="340"/>
                  <a:pt x="1271" y="340"/>
                  <a:pt x="1271" y="339"/>
                </a:cubicBezTo>
                <a:cubicBezTo>
                  <a:pt x="1271" y="338"/>
                  <a:pt x="1269" y="338"/>
                  <a:pt x="1267" y="340"/>
                </a:cubicBezTo>
                <a:moveTo>
                  <a:pt x="1227" y="392"/>
                </a:moveTo>
                <a:cubicBezTo>
                  <a:pt x="1228" y="391"/>
                  <a:pt x="1233" y="380"/>
                  <a:pt x="1232" y="379"/>
                </a:cubicBezTo>
                <a:cubicBezTo>
                  <a:pt x="1231" y="377"/>
                  <a:pt x="1226" y="379"/>
                  <a:pt x="1224" y="384"/>
                </a:cubicBezTo>
                <a:cubicBezTo>
                  <a:pt x="1223" y="389"/>
                  <a:pt x="1226" y="392"/>
                  <a:pt x="1227" y="392"/>
                </a:cubicBezTo>
                <a:moveTo>
                  <a:pt x="1183" y="407"/>
                </a:moveTo>
                <a:cubicBezTo>
                  <a:pt x="1183" y="405"/>
                  <a:pt x="1185" y="403"/>
                  <a:pt x="1185" y="402"/>
                </a:cubicBezTo>
                <a:cubicBezTo>
                  <a:pt x="1185" y="401"/>
                  <a:pt x="1181" y="401"/>
                  <a:pt x="1180" y="401"/>
                </a:cubicBezTo>
                <a:cubicBezTo>
                  <a:pt x="1178" y="401"/>
                  <a:pt x="1174" y="404"/>
                  <a:pt x="1175" y="407"/>
                </a:cubicBezTo>
                <a:cubicBezTo>
                  <a:pt x="1177" y="411"/>
                  <a:pt x="1183" y="408"/>
                  <a:pt x="1183" y="407"/>
                </a:cubicBezTo>
                <a:moveTo>
                  <a:pt x="1223" y="418"/>
                </a:moveTo>
                <a:cubicBezTo>
                  <a:pt x="1222" y="419"/>
                  <a:pt x="1223" y="424"/>
                  <a:pt x="1224" y="424"/>
                </a:cubicBezTo>
                <a:cubicBezTo>
                  <a:pt x="1225" y="424"/>
                  <a:pt x="1226" y="425"/>
                  <a:pt x="1225" y="427"/>
                </a:cubicBezTo>
                <a:cubicBezTo>
                  <a:pt x="1224" y="429"/>
                  <a:pt x="1227" y="429"/>
                  <a:pt x="1229" y="428"/>
                </a:cubicBezTo>
                <a:cubicBezTo>
                  <a:pt x="1231" y="428"/>
                  <a:pt x="1231" y="428"/>
                  <a:pt x="1231" y="429"/>
                </a:cubicBezTo>
                <a:cubicBezTo>
                  <a:pt x="1232" y="429"/>
                  <a:pt x="1232" y="430"/>
                  <a:pt x="1233" y="430"/>
                </a:cubicBezTo>
                <a:cubicBezTo>
                  <a:pt x="1236" y="429"/>
                  <a:pt x="1239" y="432"/>
                  <a:pt x="1238" y="433"/>
                </a:cubicBezTo>
                <a:cubicBezTo>
                  <a:pt x="1238" y="435"/>
                  <a:pt x="1239" y="438"/>
                  <a:pt x="1240" y="437"/>
                </a:cubicBezTo>
                <a:cubicBezTo>
                  <a:pt x="1241" y="436"/>
                  <a:pt x="1243" y="437"/>
                  <a:pt x="1241" y="439"/>
                </a:cubicBezTo>
                <a:cubicBezTo>
                  <a:pt x="1240" y="441"/>
                  <a:pt x="1243" y="442"/>
                  <a:pt x="1244" y="444"/>
                </a:cubicBezTo>
                <a:cubicBezTo>
                  <a:pt x="1244" y="446"/>
                  <a:pt x="1245" y="445"/>
                  <a:pt x="1245" y="443"/>
                </a:cubicBezTo>
                <a:cubicBezTo>
                  <a:pt x="1245" y="442"/>
                  <a:pt x="1245" y="442"/>
                  <a:pt x="1247" y="441"/>
                </a:cubicBezTo>
                <a:cubicBezTo>
                  <a:pt x="1248" y="440"/>
                  <a:pt x="1247" y="438"/>
                  <a:pt x="1246" y="436"/>
                </a:cubicBezTo>
                <a:cubicBezTo>
                  <a:pt x="1245" y="433"/>
                  <a:pt x="1241" y="434"/>
                  <a:pt x="1241" y="432"/>
                </a:cubicBezTo>
                <a:cubicBezTo>
                  <a:pt x="1241" y="430"/>
                  <a:pt x="1238" y="429"/>
                  <a:pt x="1238" y="428"/>
                </a:cubicBezTo>
                <a:cubicBezTo>
                  <a:pt x="1238" y="427"/>
                  <a:pt x="1234" y="426"/>
                  <a:pt x="1232" y="427"/>
                </a:cubicBezTo>
                <a:cubicBezTo>
                  <a:pt x="1230" y="429"/>
                  <a:pt x="1231" y="425"/>
                  <a:pt x="1230" y="423"/>
                </a:cubicBezTo>
                <a:cubicBezTo>
                  <a:pt x="1228" y="422"/>
                  <a:pt x="1231" y="419"/>
                  <a:pt x="1233" y="417"/>
                </a:cubicBezTo>
                <a:cubicBezTo>
                  <a:pt x="1235" y="415"/>
                  <a:pt x="1232" y="412"/>
                  <a:pt x="1233" y="411"/>
                </a:cubicBezTo>
                <a:cubicBezTo>
                  <a:pt x="1233" y="409"/>
                  <a:pt x="1233" y="409"/>
                  <a:pt x="1232" y="409"/>
                </a:cubicBezTo>
                <a:cubicBezTo>
                  <a:pt x="1231" y="409"/>
                  <a:pt x="1230" y="409"/>
                  <a:pt x="1229" y="409"/>
                </a:cubicBezTo>
                <a:cubicBezTo>
                  <a:pt x="1228" y="408"/>
                  <a:pt x="1227" y="408"/>
                  <a:pt x="1226" y="409"/>
                </a:cubicBezTo>
                <a:cubicBezTo>
                  <a:pt x="1224" y="410"/>
                  <a:pt x="1226" y="418"/>
                  <a:pt x="1225" y="418"/>
                </a:cubicBezTo>
                <a:cubicBezTo>
                  <a:pt x="1224" y="419"/>
                  <a:pt x="1224" y="418"/>
                  <a:pt x="1224" y="418"/>
                </a:cubicBezTo>
                <a:cubicBezTo>
                  <a:pt x="1223" y="418"/>
                  <a:pt x="1223" y="417"/>
                  <a:pt x="1223" y="418"/>
                </a:cubicBezTo>
                <a:moveTo>
                  <a:pt x="1225" y="431"/>
                </a:moveTo>
                <a:cubicBezTo>
                  <a:pt x="1226" y="433"/>
                  <a:pt x="1226" y="436"/>
                  <a:pt x="1229" y="435"/>
                </a:cubicBezTo>
                <a:cubicBezTo>
                  <a:pt x="1232" y="434"/>
                  <a:pt x="1225" y="429"/>
                  <a:pt x="1225" y="431"/>
                </a:cubicBezTo>
                <a:moveTo>
                  <a:pt x="1232" y="437"/>
                </a:moveTo>
                <a:cubicBezTo>
                  <a:pt x="1230" y="438"/>
                  <a:pt x="1231" y="443"/>
                  <a:pt x="1232" y="443"/>
                </a:cubicBezTo>
                <a:cubicBezTo>
                  <a:pt x="1233" y="443"/>
                  <a:pt x="1234" y="443"/>
                  <a:pt x="1235" y="442"/>
                </a:cubicBezTo>
                <a:cubicBezTo>
                  <a:pt x="1235" y="440"/>
                  <a:pt x="1236" y="444"/>
                  <a:pt x="1235" y="445"/>
                </a:cubicBezTo>
                <a:cubicBezTo>
                  <a:pt x="1234" y="446"/>
                  <a:pt x="1234" y="449"/>
                  <a:pt x="1236" y="450"/>
                </a:cubicBezTo>
                <a:cubicBezTo>
                  <a:pt x="1237" y="450"/>
                  <a:pt x="1241" y="444"/>
                  <a:pt x="1240" y="443"/>
                </a:cubicBezTo>
                <a:cubicBezTo>
                  <a:pt x="1240" y="442"/>
                  <a:pt x="1239" y="443"/>
                  <a:pt x="1239" y="443"/>
                </a:cubicBezTo>
                <a:cubicBezTo>
                  <a:pt x="1239" y="443"/>
                  <a:pt x="1238" y="443"/>
                  <a:pt x="1238" y="442"/>
                </a:cubicBezTo>
                <a:cubicBezTo>
                  <a:pt x="1239" y="441"/>
                  <a:pt x="1234" y="437"/>
                  <a:pt x="1232" y="437"/>
                </a:cubicBezTo>
                <a:moveTo>
                  <a:pt x="1217" y="445"/>
                </a:moveTo>
                <a:cubicBezTo>
                  <a:pt x="1216" y="448"/>
                  <a:pt x="1211" y="451"/>
                  <a:pt x="1212" y="452"/>
                </a:cubicBezTo>
                <a:cubicBezTo>
                  <a:pt x="1213" y="454"/>
                  <a:pt x="1217" y="447"/>
                  <a:pt x="1220" y="445"/>
                </a:cubicBezTo>
                <a:cubicBezTo>
                  <a:pt x="1222" y="444"/>
                  <a:pt x="1222" y="442"/>
                  <a:pt x="1221" y="441"/>
                </a:cubicBezTo>
                <a:cubicBezTo>
                  <a:pt x="1220" y="439"/>
                  <a:pt x="1219" y="443"/>
                  <a:pt x="1217" y="445"/>
                </a:cubicBezTo>
                <a:moveTo>
                  <a:pt x="1243" y="446"/>
                </a:moveTo>
                <a:cubicBezTo>
                  <a:pt x="1242" y="445"/>
                  <a:pt x="1239" y="447"/>
                  <a:pt x="1240" y="448"/>
                </a:cubicBezTo>
                <a:cubicBezTo>
                  <a:pt x="1240" y="449"/>
                  <a:pt x="1244" y="447"/>
                  <a:pt x="1243" y="446"/>
                </a:cubicBezTo>
                <a:moveTo>
                  <a:pt x="1247" y="448"/>
                </a:moveTo>
                <a:cubicBezTo>
                  <a:pt x="1248" y="450"/>
                  <a:pt x="1245" y="448"/>
                  <a:pt x="1245" y="450"/>
                </a:cubicBezTo>
                <a:cubicBezTo>
                  <a:pt x="1244" y="452"/>
                  <a:pt x="1242" y="451"/>
                  <a:pt x="1242" y="452"/>
                </a:cubicBezTo>
                <a:cubicBezTo>
                  <a:pt x="1242" y="454"/>
                  <a:pt x="1240" y="452"/>
                  <a:pt x="1238" y="451"/>
                </a:cubicBezTo>
                <a:cubicBezTo>
                  <a:pt x="1237" y="450"/>
                  <a:pt x="1235" y="454"/>
                  <a:pt x="1233" y="454"/>
                </a:cubicBezTo>
                <a:cubicBezTo>
                  <a:pt x="1232" y="455"/>
                  <a:pt x="1231" y="459"/>
                  <a:pt x="1232" y="458"/>
                </a:cubicBezTo>
                <a:cubicBezTo>
                  <a:pt x="1233" y="458"/>
                  <a:pt x="1234" y="456"/>
                  <a:pt x="1236" y="456"/>
                </a:cubicBezTo>
                <a:cubicBezTo>
                  <a:pt x="1236" y="457"/>
                  <a:pt x="1237" y="456"/>
                  <a:pt x="1237" y="456"/>
                </a:cubicBezTo>
                <a:cubicBezTo>
                  <a:pt x="1237" y="456"/>
                  <a:pt x="1238" y="455"/>
                  <a:pt x="1239" y="455"/>
                </a:cubicBezTo>
                <a:cubicBezTo>
                  <a:pt x="1241" y="456"/>
                  <a:pt x="1239" y="462"/>
                  <a:pt x="1242" y="463"/>
                </a:cubicBezTo>
                <a:cubicBezTo>
                  <a:pt x="1245" y="463"/>
                  <a:pt x="1245" y="465"/>
                  <a:pt x="1247" y="465"/>
                </a:cubicBezTo>
                <a:cubicBezTo>
                  <a:pt x="1248" y="465"/>
                  <a:pt x="1246" y="461"/>
                  <a:pt x="1247" y="459"/>
                </a:cubicBezTo>
                <a:cubicBezTo>
                  <a:pt x="1247" y="458"/>
                  <a:pt x="1250" y="459"/>
                  <a:pt x="1251" y="458"/>
                </a:cubicBezTo>
                <a:cubicBezTo>
                  <a:pt x="1253" y="456"/>
                  <a:pt x="1250" y="451"/>
                  <a:pt x="1250" y="448"/>
                </a:cubicBezTo>
                <a:cubicBezTo>
                  <a:pt x="1250" y="445"/>
                  <a:pt x="1246" y="446"/>
                  <a:pt x="1247" y="448"/>
                </a:cubicBezTo>
                <a:moveTo>
                  <a:pt x="1126" y="482"/>
                </a:moveTo>
                <a:cubicBezTo>
                  <a:pt x="1126" y="483"/>
                  <a:pt x="1127" y="487"/>
                  <a:pt x="1128" y="486"/>
                </a:cubicBezTo>
                <a:cubicBezTo>
                  <a:pt x="1130" y="484"/>
                  <a:pt x="1126" y="481"/>
                  <a:pt x="1126" y="482"/>
                </a:cubicBezTo>
                <a:moveTo>
                  <a:pt x="1132" y="493"/>
                </a:moveTo>
                <a:cubicBezTo>
                  <a:pt x="1132" y="494"/>
                  <a:pt x="1133" y="496"/>
                  <a:pt x="1134" y="495"/>
                </a:cubicBezTo>
                <a:cubicBezTo>
                  <a:pt x="1135" y="495"/>
                  <a:pt x="1133" y="491"/>
                  <a:pt x="1132" y="493"/>
                </a:cubicBezTo>
                <a:moveTo>
                  <a:pt x="1163" y="507"/>
                </a:moveTo>
                <a:cubicBezTo>
                  <a:pt x="1163" y="505"/>
                  <a:pt x="1164" y="503"/>
                  <a:pt x="1164" y="503"/>
                </a:cubicBezTo>
                <a:cubicBezTo>
                  <a:pt x="1164" y="502"/>
                  <a:pt x="1164" y="501"/>
                  <a:pt x="1166" y="502"/>
                </a:cubicBezTo>
                <a:cubicBezTo>
                  <a:pt x="1167" y="502"/>
                  <a:pt x="1167" y="499"/>
                  <a:pt x="1166" y="499"/>
                </a:cubicBezTo>
                <a:cubicBezTo>
                  <a:pt x="1165" y="499"/>
                  <a:pt x="1164" y="496"/>
                  <a:pt x="1162" y="496"/>
                </a:cubicBezTo>
                <a:cubicBezTo>
                  <a:pt x="1160" y="496"/>
                  <a:pt x="1160" y="497"/>
                  <a:pt x="1162" y="497"/>
                </a:cubicBezTo>
                <a:cubicBezTo>
                  <a:pt x="1163" y="498"/>
                  <a:pt x="1164" y="499"/>
                  <a:pt x="1163" y="499"/>
                </a:cubicBezTo>
                <a:cubicBezTo>
                  <a:pt x="1163" y="500"/>
                  <a:pt x="1163" y="500"/>
                  <a:pt x="1162" y="499"/>
                </a:cubicBezTo>
                <a:cubicBezTo>
                  <a:pt x="1162" y="499"/>
                  <a:pt x="1161" y="499"/>
                  <a:pt x="1161" y="499"/>
                </a:cubicBezTo>
                <a:cubicBezTo>
                  <a:pt x="1159" y="499"/>
                  <a:pt x="1160" y="497"/>
                  <a:pt x="1158" y="496"/>
                </a:cubicBezTo>
                <a:cubicBezTo>
                  <a:pt x="1156" y="496"/>
                  <a:pt x="1156" y="493"/>
                  <a:pt x="1154" y="493"/>
                </a:cubicBezTo>
                <a:cubicBezTo>
                  <a:pt x="1152" y="493"/>
                  <a:pt x="1152" y="491"/>
                  <a:pt x="1153" y="490"/>
                </a:cubicBezTo>
                <a:cubicBezTo>
                  <a:pt x="1155" y="488"/>
                  <a:pt x="1151" y="487"/>
                  <a:pt x="1151" y="486"/>
                </a:cubicBezTo>
                <a:cubicBezTo>
                  <a:pt x="1151" y="484"/>
                  <a:pt x="1149" y="485"/>
                  <a:pt x="1149" y="484"/>
                </a:cubicBezTo>
                <a:cubicBezTo>
                  <a:pt x="1149" y="483"/>
                  <a:pt x="1148" y="483"/>
                  <a:pt x="1147" y="482"/>
                </a:cubicBezTo>
                <a:cubicBezTo>
                  <a:pt x="1146" y="481"/>
                  <a:pt x="1146" y="481"/>
                  <a:pt x="1145" y="481"/>
                </a:cubicBezTo>
                <a:cubicBezTo>
                  <a:pt x="1145" y="481"/>
                  <a:pt x="1145" y="481"/>
                  <a:pt x="1144" y="480"/>
                </a:cubicBezTo>
                <a:cubicBezTo>
                  <a:pt x="1143" y="479"/>
                  <a:pt x="1142" y="479"/>
                  <a:pt x="1141" y="479"/>
                </a:cubicBezTo>
                <a:cubicBezTo>
                  <a:pt x="1140" y="479"/>
                  <a:pt x="1138" y="477"/>
                  <a:pt x="1137" y="475"/>
                </a:cubicBezTo>
                <a:cubicBezTo>
                  <a:pt x="1137" y="474"/>
                  <a:pt x="1131" y="471"/>
                  <a:pt x="1130" y="469"/>
                </a:cubicBezTo>
                <a:cubicBezTo>
                  <a:pt x="1129" y="467"/>
                  <a:pt x="1127" y="466"/>
                  <a:pt x="1124" y="466"/>
                </a:cubicBezTo>
                <a:cubicBezTo>
                  <a:pt x="1123" y="466"/>
                  <a:pt x="1122" y="466"/>
                  <a:pt x="1121" y="465"/>
                </a:cubicBezTo>
                <a:cubicBezTo>
                  <a:pt x="1120" y="464"/>
                  <a:pt x="1119" y="464"/>
                  <a:pt x="1118" y="465"/>
                </a:cubicBezTo>
                <a:cubicBezTo>
                  <a:pt x="1117" y="467"/>
                  <a:pt x="1122" y="471"/>
                  <a:pt x="1124" y="473"/>
                </a:cubicBezTo>
                <a:cubicBezTo>
                  <a:pt x="1126" y="474"/>
                  <a:pt x="1128" y="478"/>
                  <a:pt x="1130" y="479"/>
                </a:cubicBezTo>
                <a:cubicBezTo>
                  <a:pt x="1133" y="479"/>
                  <a:pt x="1133" y="487"/>
                  <a:pt x="1135" y="487"/>
                </a:cubicBezTo>
                <a:cubicBezTo>
                  <a:pt x="1137" y="488"/>
                  <a:pt x="1141" y="494"/>
                  <a:pt x="1141" y="497"/>
                </a:cubicBezTo>
                <a:cubicBezTo>
                  <a:pt x="1142" y="500"/>
                  <a:pt x="1146" y="502"/>
                  <a:pt x="1147" y="504"/>
                </a:cubicBezTo>
                <a:cubicBezTo>
                  <a:pt x="1149" y="507"/>
                  <a:pt x="1154" y="510"/>
                  <a:pt x="1155" y="511"/>
                </a:cubicBezTo>
                <a:cubicBezTo>
                  <a:pt x="1156" y="512"/>
                  <a:pt x="1157" y="514"/>
                  <a:pt x="1157" y="513"/>
                </a:cubicBezTo>
                <a:cubicBezTo>
                  <a:pt x="1158" y="512"/>
                  <a:pt x="1160" y="513"/>
                  <a:pt x="1162" y="513"/>
                </a:cubicBezTo>
                <a:cubicBezTo>
                  <a:pt x="1163" y="513"/>
                  <a:pt x="1163" y="509"/>
                  <a:pt x="1163" y="507"/>
                </a:cubicBezTo>
                <a:moveTo>
                  <a:pt x="1175" y="486"/>
                </a:moveTo>
                <a:cubicBezTo>
                  <a:pt x="1177" y="487"/>
                  <a:pt x="1177" y="490"/>
                  <a:pt x="1178" y="492"/>
                </a:cubicBezTo>
                <a:cubicBezTo>
                  <a:pt x="1179" y="493"/>
                  <a:pt x="1181" y="493"/>
                  <a:pt x="1181" y="496"/>
                </a:cubicBezTo>
                <a:cubicBezTo>
                  <a:pt x="1181" y="498"/>
                  <a:pt x="1184" y="503"/>
                  <a:pt x="1185" y="501"/>
                </a:cubicBezTo>
                <a:cubicBezTo>
                  <a:pt x="1187" y="500"/>
                  <a:pt x="1188" y="502"/>
                  <a:pt x="1189" y="503"/>
                </a:cubicBezTo>
                <a:cubicBezTo>
                  <a:pt x="1189" y="504"/>
                  <a:pt x="1190" y="503"/>
                  <a:pt x="1192" y="503"/>
                </a:cubicBezTo>
                <a:cubicBezTo>
                  <a:pt x="1193" y="503"/>
                  <a:pt x="1194" y="502"/>
                  <a:pt x="1194" y="502"/>
                </a:cubicBezTo>
                <a:cubicBezTo>
                  <a:pt x="1196" y="503"/>
                  <a:pt x="1199" y="503"/>
                  <a:pt x="1200" y="505"/>
                </a:cubicBezTo>
                <a:cubicBezTo>
                  <a:pt x="1200" y="506"/>
                  <a:pt x="1203" y="505"/>
                  <a:pt x="1206" y="504"/>
                </a:cubicBezTo>
                <a:cubicBezTo>
                  <a:pt x="1208" y="503"/>
                  <a:pt x="1207" y="496"/>
                  <a:pt x="1209" y="495"/>
                </a:cubicBezTo>
                <a:cubicBezTo>
                  <a:pt x="1211" y="493"/>
                  <a:pt x="1212" y="491"/>
                  <a:pt x="1212" y="488"/>
                </a:cubicBezTo>
                <a:cubicBezTo>
                  <a:pt x="1211" y="485"/>
                  <a:pt x="1217" y="485"/>
                  <a:pt x="1218" y="484"/>
                </a:cubicBezTo>
                <a:cubicBezTo>
                  <a:pt x="1219" y="483"/>
                  <a:pt x="1217" y="482"/>
                  <a:pt x="1215" y="481"/>
                </a:cubicBezTo>
                <a:cubicBezTo>
                  <a:pt x="1214" y="480"/>
                  <a:pt x="1215" y="479"/>
                  <a:pt x="1214" y="478"/>
                </a:cubicBezTo>
                <a:cubicBezTo>
                  <a:pt x="1213" y="477"/>
                  <a:pt x="1211" y="474"/>
                  <a:pt x="1212" y="474"/>
                </a:cubicBezTo>
                <a:cubicBezTo>
                  <a:pt x="1214" y="474"/>
                  <a:pt x="1211" y="471"/>
                  <a:pt x="1213" y="471"/>
                </a:cubicBezTo>
                <a:cubicBezTo>
                  <a:pt x="1214" y="470"/>
                  <a:pt x="1217" y="469"/>
                  <a:pt x="1216" y="468"/>
                </a:cubicBezTo>
                <a:cubicBezTo>
                  <a:pt x="1215" y="467"/>
                  <a:pt x="1219" y="468"/>
                  <a:pt x="1220" y="466"/>
                </a:cubicBezTo>
                <a:cubicBezTo>
                  <a:pt x="1220" y="465"/>
                  <a:pt x="1218" y="463"/>
                  <a:pt x="1217" y="464"/>
                </a:cubicBezTo>
                <a:cubicBezTo>
                  <a:pt x="1216" y="464"/>
                  <a:pt x="1213" y="464"/>
                  <a:pt x="1213" y="463"/>
                </a:cubicBezTo>
                <a:cubicBezTo>
                  <a:pt x="1213" y="462"/>
                  <a:pt x="1211" y="459"/>
                  <a:pt x="1209" y="459"/>
                </a:cubicBezTo>
                <a:cubicBezTo>
                  <a:pt x="1208" y="459"/>
                  <a:pt x="1206" y="462"/>
                  <a:pt x="1206" y="464"/>
                </a:cubicBezTo>
                <a:cubicBezTo>
                  <a:pt x="1206" y="465"/>
                  <a:pt x="1203" y="465"/>
                  <a:pt x="1204" y="467"/>
                </a:cubicBezTo>
                <a:cubicBezTo>
                  <a:pt x="1204" y="468"/>
                  <a:pt x="1201" y="468"/>
                  <a:pt x="1201" y="469"/>
                </a:cubicBezTo>
                <a:cubicBezTo>
                  <a:pt x="1201" y="470"/>
                  <a:pt x="1199" y="468"/>
                  <a:pt x="1198" y="468"/>
                </a:cubicBezTo>
                <a:cubicBezTo>
                  <a:pt x="1197" y="468"/>
                  <a:pt x="1194" y="472"/>
                  <a:pt x="1194" y="474"/>
                </a:cubicBezTo>
                <a:cubicBezTo>
                  <a:pt x="1193" y="476"/>
                  <a:pt x="1191" y="476"/>
                  <a:pt x="1188" y="476"/>
                </a:cubicBezTo>
                <a:cubicBezTo>
                  <a:pt x="1184" y="476"/>
                  <a:pt x="1186" y="480"/>
                  <a:pt x="1185" y="481"/>
                </a:cubicBezTo>
                <a:cubicBezTo>
                  <a:pt x="1184" y="482"/>
                  <a:pt x="1183" y="482"/>
                  <a:pt x="1181" y="481"/>
                </a:cubicBezTo>
                <a:cubicBezTo>
                  <a:pt x="1180" y="480"/>
                  <a:pt x="1179" y="480"/>
                  <a:pt x="1178" y="480"/>
                </a:cubicBezTo>
                <a:cubicBezTo>
                  <a:pt x="1176" y="480"/>
                  <a:pt x="1174" y="484"/>
                  <a:pt x="1175" y="486"/>
                </a:cubicBezTo>
                <a:moveTo>
                  <a:pt x="1173" y="501"/>
                </a:moveTo>
                <a:cubicBezTo>
                  <a:pt x="1173" y="500"/>
                  <a:pt x="1170" y="500"/>
                  <a:pt x="1171" y="502"/>
                </a:cubicBezTo>
                <a:cubicBezTo>
                  <a:pt x="1172" y="503"/>
                  <a:pt x="1173" y="502"/>
                  <a:pt x="1173" y="501"/>
                </a:cubicBezTo>
                <a:moveTo>
                  <a:pt x="1199" y="525"/>
                </a:moveTo>
                <a:cubicBezTo>
                  <a:pt x="1199" y="524"/>
                  <a:pt x="1200" y="525"/>
                  <a:pt x="1201" y="525"/>
                </a:cubicBezTo>
                <a:cubicBezTo>
                  <a:pt x="1201" y="526"/>
                  <a:pt x="1203" y="526"/>
                  <a:pt x="1204" y="525"/>
                </a:cubicBezTo>
                <a:cubicBezTo>
                  <a:pt x="1206" y="523"/>
                  <a:pt x="1200" y="524"/>
                  <a:pt x="1200" y="522"/>
                </a:cubicBezTo>
                <a:cubicBezTo>
                  <a:pt x="1200" y="522"/>
                  <a:pt x="1198" y="522"/>
                  <a:pt x="1196" y="522"/>
                </a:cubicBezTo>
                <a:cubicBezTo>
                  <a:pt x="1195" y="522"/>
                  <a:pt x="1193" y="522"/>
                  <a:pt x="1192" y="521"/>
                </a:cubicBezTo>
                <a:cubicBezTo>
                  <a:pt x="1190" y="520"/>
                  <a:pt x="1195" y="519"/>
                  <a:pt x="1196" y="518"/>
                </a:cubicBezTo>
                <a:cubicBezTo>
                  <a:pt x="1198" y="517"/>
                  <a:pt x="1195" y="517"/>
                  <a:pt x="1191" y="518"/>
                </a:cubicBezTo>
                <a:cubicBezTo>
                  <a:pt x="1190" y="519"/>
                  <a:pt x="1187" y="518"/>
                  <a:pt x="1186" y="518"/>
                </a:cubicBezTo>
                <a:cubicBezTo>
                  <a:pt x="1184" y="517"/>
                  <a:pt x="1183" y="516"/>
                  <a:pt x="1183" y="517"/>
                </a:cubicBezTo>
                <a:cubicBezTo>
                  <a:pt x="1183" y="519"/>
                  <a:pt x="1175" y="516"/>
                  <a:pt x="1174" y="515"/>
                </a:cubicBezTo>
                <a:cubicBezTo>
                  <a:pt x="1172" y="514"/>
                  <a:pt x="1165" y="512"/>
                  <a:pt x="1164" y="515"/>
                </a:cubicBezTo>
                <a:cubicBezTo>
                  <a:pt x="1162" y="517"/>
                  <a:pt x="1161" y="515"/>
                  <a:pt x="1162" y="517"/>
                </a:cubicBezTo>
                <a:cubicBezTo>
                  <a:pt x="1162" y="519"/>
                  <a:pt x="1164" y="518"/>
                  <a:pt x="1165" y="518"/>
                </a:cubicBezTo>
                <a:cubicBezTo>
                  <a:pt x="1166" y="518"/>
                  <a:pt x="1165" y="520"/>
                  <a:pt x="1167" y="520"/>
                </a:cubicBezTo>
                <a:cubicBezTo>
                  <a:pt x="1169" y="521"/>
                  <a:pt x="1174" y="522"/>
                  <a:pt x="1175" y="521"/>
                </a:cubicBezTo>
                <a:cubicBezTo>
                  <a:pt x="1175" y="520"/>
                  <a:pt x="1180" y="521"/>
                  <a:pt x="1183" y="523"/>
                </a:cubicBezTo>
                <a:cubicBezTo>
                  <a:pt x="1185" y="525"/>
                  <a:pt x="1191" y="525"/>
                  <a:pt x="1193" y="525"/>
                </a:cubicBezTo>
                <a:cubicBezTo>
                  <a:pt x="1194" y="525"/>
                  <a:pt x="1195" y="525"/>
                  <a:pt x="1196" y="525"/>
                </a:cubicBezTo>
                <a:cubicBezTo>
                  <a:pt x="1197" y="525"/>
                  <a:pt x="1198" y="526"/>
                  <a:pt x="1199" y="525"/>
                </a:cubicBezTo>
                <a:moveTo>
                  <a:pt x="1212" y="524"/>
                </a:moveTo>
                <a:cubicBezTo>
                  <a:pt x="1212" y="525"/>
                  <a:pt x="1210" y="525"/>
                  <a:pt x="1208" y="524"/>
                </a:cubicBezTo>
                <a:cubicBezTo>
                  <a:pt x="1207" y="523"/>
                  <a:pt x="1206" y="525"/>
                  <a:pt x="1206" y="526"/>
                </a:cubicBezTo>
                <a:cubicBezTo>
                  <a:pt x="1207" y="527"/>
                  <a:pt x="1209" y="529"/>
                  <a:pt x="1213" y="527"/>
                </a:cubicBezTo>
                <a:cubicBezTo>
                  <a:pt x="1216" y="526"/>
                  <a:pt x="1218" y="527"/>
                  <a:pt x="1219" y="526"/>
                </a:cubicBezTo>
                <a:cubicBezTo>
                  <a:pt x="1219" y="524"/>
                  <a:pt x="1213" y="522"/>
                  <a:pt x="1212" y="524"/>
                </a:cubicBezTo>
                <a:moveTo>
                  <a:pt x="1238" y="525"/>
                </a:moveTo>
                <a:cubicBezTo>
                  <a:pt x="1240" y="525"/>
                  <a:pt x="1242" y="524"/>
                  <a:pt x="1239" y="524"/>
                </a:cubicBezTo>
                <a:cubicBezTo>
                  <a:pt x="1237" y="524"/>
                  <a:pt x="1236" y="524"/>
                  <a:pt x="1235" y="524"/>
                </a:cubicBezTo>
                <a:cubicBezTo>
                  <a:pt x="1233" y="525"/>
                  <a:pt x="1232" y="525"/>
                  <a:pt x="1230" y="525"/>
                </a:cubicBezTo>
                <a:cubicBezTo>
                  <a:pt x="1226" y="523"/>
                  <a:pt x="1221" y="525"/>
                  <a:pt x="1222" y="526"/>
                </a:cubicBezTo>
                <a:cubicBezTo>
                  <a:pt x="1222" y="527"/>
                  <a:pt x="1225" y="527"/>
                  <a:pt x="1229" y="527"/>
                </a:cubicBezTo>
                <a:cubicBezTo>
                  <a:pt x="1232" y="527"/>
                  <a:pt x="1235" y="525"/>
                  <a:pt x="1238" y="525"/>
                </a:cubicBezTo>
                <a:moveTo>
                  <a:pt x="1222" y="532"/>
                </a:moveTo>
                <a:cubicBezTo>
                  <a:pt x="1223" y="532"/>
                  <a:pt x="1226" y="534"/>
                  <a:pt x="1226" y="532"/>
                </a:cubicBezTo>
                <a:cubicBezTo>
                  <a:pt x="1226" y="530"/>
                  <a:pt x="1218" y="528"/>
                  <a:pt x="1219" y="530"/>
                </a:cubicBezTo>
                <a:cubicBezTo>
                  <a:pt x="1219" y="531"/>
                  <a:pt x="1221" y="531"/>
                  <a:pt x="1222" y="532"/>
                </a:cubicBezTo>
                <a:moveTo>
                  <a:pt x="1239" y="533"/>
                </a:moveTo>
                <a:cubicBezTo>
                  <a:pt x="1241" y="534"/>
                  <a:pt x="1243" y="530"/>
                  <a:pt x="1245" y="529"/>
                </a:cubicBezTo>
                <a:cubicBezTo>
                  <a:pt x="1246" y="527"/>
                  <a:pt x="1254" y="525"/>
                  <a:pt x="1254" y="524"/>
                </a:cubicBezTo>
                <a:cubicBezTo>
                  <a:pt x="1255" y="524"/>
                  <a:pt x="1253" y="524"/>
                  <a:pt x="1251" y="524"/>
                </a:cubicBezTo>
                <a:cubicBezTo>
                  <a:pt x="1250" y="524"/>
                  <a:pt x="1249" y="524"/>
                  <a:pt x="1248" y="524"/>
                </a:cubicBezTo>
                <a:cubicBezTo>
                  <a:pt x="1246" y="524"/>
                  <a:pt x="1245" y="527"/>
                  <a:pt x="1242" y="528"/>
                </a:cubicBezTo>
                <a:cubicBezTo>
                  <a:pt x="1239" y="528"/>
                  <a:pt x="1237" y="532"/>
                  <a:pt x="1239" y="533"/>
                </a:cubicBezTo>
                <a:moveTo>
                  <a:pt x="1221" y="491"/>
                </a:moveTo>
                <a:cubicBezTo>
                  <a:pt x="1220" y="492"/>
                  <a:pt x="1220" y="496"/>
                  <a:pt x="1218" y="499"/>
                </a:cubicBezTo>
                <a:cubicBezTo>
                  <a:pt x="1216" y="503"/>
                  <a:pt x="1219" y="504"/>
                  <a:pt x="1221" y="504"/>
                </a:cubicBezTo>
                <a:cubicBezTo>
                  <a:pt x="1222" y="504"/>
                  <a:pt x="1222" y="507"/>
                  <a:pt x="1222" y="508"/>
                </a:cubicBezTo>
                <a:cubicBezTo>
                  <a:pt x="1221" y="510"/>
                  <a:pt x="1221" y="514"/>
                  <a:pt x="1222" y="513"/>
                </a:cubicBezTo>
                <a:cubicBezTo>
                  <a:pt x="1224" y="512"/>
                  <a:pt x="1226" y="510"/>
                  <a:pt x="1224" y="509"/>
                </a:cubicBezTo>
                <a:cubicBezTo>
                  <a:pt x="1223" y="508"/>
                  <a:pt x="1223" y="503"/>
                  <a:pt x="1224" y="501"/>
                </a:cubicBezTo>
                <a:cubicBezTo>
                  <a:pt x="1224" y="500"/>
                  <a:pt x="1228" y="501"/>
                  <a:pt x="1227" y="503"/>
                </a:cubicBezTo>
                <a:cubicBezTo>
                  <a:pt x="1226" y="505"/>
                  <a:pt x="1229" y="505"/>
                  <a:pt x="1229" y="507"/>
                </a:cubicBezTo>
                <a:cubicBezTo>
                  <a:pt x="1229" y="510"/>
                  <a:pt x="1231" y="508"/>
                  <a:pt x="1233" y="508"/>
                </a:cubicBezTo>
                <a:cubicBezTo>
                  <a:pt x="1235" y="507"/>
                  <a:pt x="1234" y="506"/>
                  <a:pt x="1233" y="504"/>
                </a:cubicBezTo>
                <a:cubicBezTo>
                  <a:pt x="1232" y="503"/>
                  <a:pt x="1234" y="501"/>
                  <a:pt x="1232" y="500"/>
                </a:cubicBezTo>
                <a:cubicBezTo>
                  <a:pt x="1230" y="498"/>
                  <a:pt x="1229" y="496"/>
                  <a:pt x="1231" y="496"/>
                </a:cubicBezTo>
                <a:cubicBezTo>
                  <a:pt x="1232" y="496"/>
                  <a:pt x="1238" y="493"/>
                  <a:pt x="1237" y="491"/>
                </a:cubicBezTo>
                <a:cubicBezTo>
                  <a:pt x="1237" y="490"/>
                  <a:pt x="1229" y="492"/>
                  <a:pt x="1228" y="494"/>
                </a:cubicBezTo>
                <a:cubicBezTo>
                  <a:pt x="1228" y="496"/>
                  <a:pt x="1223" y="494"/>
                  <a:pt x="1223" y="490"/>
                </a:cubicBezTo>
                <a:cubicBezTo>
                  <a:pt x="1224" y="486"/>
                  <a:pt x="1234" y="485"/>
                  <a:pt x="1237" y="487"/>
                </a:cubicBezTo>
                <a:cubicBezTo>
                  <a:pt x="1240" y="488"/>
                  <a:pt x="1244" y="484"/>
                  <a:pt x="1245" y="482"/>
                </a:cubicBezTo>
                <a:cubicBezTo>
                  <a:pt x="1246" y="480"/>
                  <a:pt x="1242" y="483"/>
                  <a:pt x="1240" y="484"/>
                </a:cubicBezTo>
                <a:cubicBezTo>
                  <a:pt x="1238" y="485"/>
                  <a:pt x="1232" y="484"/>
                  <a:pt x="1229" y="483"/>
                </a:cubicBezTo>
                <a:cubicBezTo>
                  <a:pt x="1227" y="482"/>
                  <a:pt x="1227" y="485"/>
                  <a:pt x="1224" y="485"/>
                </a:cubicBezTo>
                <a:cubicBezTo>
                  <a:pt x="1222" y="485"/>
                  <a:pt x="1222" y="491"/>
                  <a:pt x="1221" y="491"/>
                </a:cubicBezTo>
                <a:moveTo>
                  <a:pt x="1249" y="503"/>
                </a:moveTo>
                <a:cubicBezTo>
                  <a:pt x="1249" y="505"/>
                  <a:pt x="1253" y="506"/>
                  <a:pt x="1254" y="504"/>
                </a:cubicBezTo>
                <a:cubicBezTo>
                  <a:pt x="1255" y="502"/>
                  <a:pt x="1248" y="500"/>
                  <a:pt x="1249" y="503"/>
                </a:cubicBezTo>
                <a:moveTo>
                  <a:pt x="1257" y="502"/>
                </a:moveTo>
                <a:cubicBezTo>
                  <a:pt x="1258" y="504"/>
                  <a:pt x="1261" y="503"/>
                  <a:pt x="1263" y="503"/>
                </a:cubicBezTo>
                <a:cubicBezTo>
                  <a:pt x="1266" y="503"/>
                  <a:pt x="1267" y="505"/>
                  <a:pt x="1269" y="505"/>
                </a:cubicBezTo>
                <a:cubicBezTo>
                  <a:pt x="1270" y="505"/>
                  <a:pt x="1269" y="502"/>
                  <a:pt x="1266" y="501"/>
                </a:cubicBezTo>
                <a:cubicBezTo>
                  <a:pt x="1263" y="500"/>
                  <a:pt x="1257" y="501"/>
                  <a:pt x="1257" y="502"/>
                </a:cubicBezTo>
                <a:moveTo>
                  <a:pt x="1258" y="483"/>
                </a:moveTo>
                <a:cubicBezTo>
                  <a:pt x="1258" y="482"/>
                  <a:pt x="1257" y="478"/>
                  <a:pt x="1255" y="481"/>
                </a:cubicBezTo>
                <a:cubicBezTo>
                  <a:pt x="1253" y="484"/>
                  <a:pt x="1256" y="491"/>
                  <a:pt x="1257" y="490"/>
                </a:cubicBezTo>
                <a:cubicBezTo>
                  <a:pt x="1259" y="490"/>
                  <a:pt x="1256" y="487"/>
                  <a:pt x="1259" y="487"/>
                </a:cubicBezTo>
                <a:cubicBezTo>
                  <a:pt x="1262" y="487"/>
                  <a:pt x="1261" y="485"/>
                  <a:pt x="1261" y="484"/>
                </a:cubicBezTo>
                <a:cubicBezTo>
                  <a:pt x="1261" y="483"/>
                  <a:pt x="1260" y="483"/>
                  <a:pt x="1259" y="483"/>
                </a:cubicBezTo>
                <a:cubicBezTo>
                  <a:pt x="1259" y="483"/>
                  <a:pt x="1258" y="483"/>
                  <a:pt x="1258" y="483"/>
                </a:cubicBezTo>
                <a:moveTo>
                  <a:pt x="1340" y="518"/>
                </a:moveTo>
                <a:cubicBezTo>
                  <a:pt x="1343" y="518"/>
                  <a:pt x="1343" y="516"/>
                  <a:pt x="1341" y="515"/>
                </a:cubicBezTo>
                <a:cubicBezTo>
                  <a:pt x="1339" y="513"/>
                  <a:pt x="1333" y="513"/>
                  <a:pt x="1333" y="510"/>
                </a:cubicBezTo>
                <a:cubicBezTo>
                  <a:pt x="1333" y="508"/>
                  <a:pt x="1321" y="502"/>
                  <a:pt x="1316" y="501"/>
                </a:cubicBezTo>
                <a:cubicBezTo>
                  <a:pt x="1311" y="500"/>
                  <a:pt x="1300" y="495"/>
                  <a:pt x="1298" y="495"/>
                </a:cubicBezTo>
                <a:cubicBezTo>
                  <a:pt x="1297" y="495"/>
                  <a:pt x="1296" y="498"/>
                  <a:pt x="1295" y="498"/>
                </a:cubicBezTo>
                <a:cubicBezTo>
                  <a:pt x="1293" y="498"/>
                  <a:pt x="1291" y="502"/>
                  <a:pt x="1288" y="503"/>
                </a:cubicBezTo>
                <a:cubicBezTo>
                  <a:pt x="1285" y="504"/>
                  <a:pt x="1285" y="494"/>
                  <a:pt x="1283" y="492"/>
                </a:cubicBezTo>
                <a:cubicBezTo>
                  <a:pt x="1282" y="490"/>
                  <a:pt x="1274" y="489"/>
                  <a:pt x="1274" y="491"/>
                </a:cubicBezTo>
                <a:cubicBezTo>
                  <a:pt x="1273" y="493"/>
                  <a:pt x="1270" y="492"/>
                  <a:pt x="1270" y="494"/>
                </a:cubicBezTo>
                <a:cubicBezTo>
                  <a:pt x="1270" y="495"/>
                  <a:pt x="1271" y="495"/>
                  <a:pt x="1272" y="495"/>
                </a:cubicBezTo>
                <a:cubicBezTo>
                  <a:pt x="1274" y="495"/>
                  <a:pt x="1274" y="496"/>
                  <a:pt x="1275" y="498"/>
                </a:cubicBezTo>
                <a:cubicBezTo>
                  <a:pt x="1275" y="499"/>
                  <a:pt x="1280" y="498"/>
                  <a:pt x="1281" y="498"/>
                </a:cubicBezTo>
                <a:cubicBezTo>
                  <a:pt x="1282" y="498"/>
                  <a:pt x="1282" y="498"/>
                  <a:pt x="1282" y="499"/>
                </a:cubicBezTo>
                <a:cubicBezTo>
                  <a:pt x="1283" y="499"/>
                  <a:pt x="1282" y="500"/>
                  <a:pt x="1281" y="499"/>
                </a:cubicBezTo>
                <a:cubicBezTo>
                  <a:pt x="1280" y="499"/>
                  <a:pt x="1279" y="499"/>
                  <a:pt x="1279" y="500"/>
                </a:cubicBezTo>
                <a:cubicBezTo>
                  <a:pt x="1278" y="500"/>
                  <a:pt x="1278" y="500"/>
                  <a:pt x="1277" y="500"/>
                </a:cubicBezTo>
                <a:cubicBezTo>
                  <a:pt x="1276" y="500"/>
                  <a:pt x="1274" y="500"/>
                  <a:pt x="1275" y="501"/>
                </a:cubicBezTo>
                <a:cubicBezTo>
                  <a:pt x="1276" y="502"/>
                  <a:pt x="1277" y="502"/>
                  <a:pt x="1277" y="504"/>
                </a:cubicBezTo>
                <a:cubicBezTo>
                  <a:pt x="1277" y="506"/>
                  <a:pt x="1280" y="506"/>
                  <a:pt x="1280" y="504"/>
                </a:cubicBezTo>
                <a:cubicBezTo>
                  <a:pt x="1280" y="503"/>
                  <a:pt x="1282" y="505"/>
                  <a:pt x="1285" y="506"/>
                </a:cubicBezTo>
                <a:cubicBezTo>
                  <a:pt x="1288" y="506"/>
                  <a:pt x="1286" y="508"/>
                  <a:pt x="1288" y="508"/>
                </a:cubicBezTo>
                <a:cubicBezTo>
                  <a:pt x="1291" y="508"/>
                  <a:pt x="1298" y="510"/>
                  <a:pt x="1300" y="512"/>
                </a:cubicBezTo>
                <a:cubicBezTo>
                  <a:pt x="1303" y="514"/>
                  <a:pt x="1301" y="515"/>
                  <a:pt x="1303" y="517"/>
                </a:cubicBezTo>
                <a:cubicBezTo>
                  <a:pt x="1304" y="519"/>
                  <a:pt x="1305" y="521"/>
                  <a:pt x="1303" y="521"/>
                </a:cubicBezTo>
                <a:cubicBezTo>
                  <a:pt x="1300" y="521"/>
                  <a:pt x="1298" y="523"/>
                  <a:pt x="1299" y="524"/>
                </a:cubicBezTo>
                <a:cubicBezTo>
                  <a:pt x="1299" y="525"/>
                  <a:pt x="1307" y="523"/>
                  <a:pt x="1308" y="523"/>
                </a:cubicBezTo>
                <a:cubicBezTo>
                  <a:pt x="1310" y="523"/>
                  <a:pt x="1312" y="528"/>
                  <a:pt x="1317" y="528"/>
                </a:cubicBezTo>
                <a:cubicBezTo>
                  <a:pt x="1323" y="529"/>
                  <a:pt x="1322" y="526"/>
                  <a:pt x="1323" y="526"/>
                </a:cubicBezTo>
                <a:cubicBezTo>
                  <a:pt x="1324" y="526"/>
                  <a:pt x="1324" y="524"/>
                  <a:pt x="1325" y="522"/>
                </a:cubicBezTo>
                <a:cubicBezTo>
                  <a:pt x="1326" y="521"/>
                  <a:pt x="1331" y="522"/>
                  <a:pt x="1334" y="524"/>
                </a:cubicBezTo>
                <a:cubicBezTo>
                  <a:pt x="1337" y="527"/>
                  <a:pt x="1340" y="533"/>
                  <a:pt x="1343" y="533"/>
                </a:cubicBezTo>
                <a:cubicBezTo>
                  <a:pt x="1345" y="532"/>
                  <a:pt x="1347" y="533"/>
                  <a:pt x="1348" y="533"/>
                </a:cubicBezTo>
                <a:cubicBezTo>
                  <a:pt x="1350" y="534"/>
                  <a:pt x="1351" y="534"/>
                  <a:pt x="1352" y="534"/>
                </a:cubicBezTo>
                <a:cubicBezTo>
                  <a:pt x="1355" y="534"/>
                  <a:pt x="1353" y="532"/>
                  <a:pt x="1352" y="532"/>
                </a:cubicBezTo>
                <a:cubicBezTo>
                  <a:pt x="1351" y="531"/>
                  <a:pt x="1349" y="530"/>
                  <a:pt x="1349" y="529"/>
                </a:cubicBezTo>
                <a:cubicBezTo>
                  <a:pt x="1349" y="528"/>
                  <a:pt x="1346" y="528"/>
                  <a:pt x="1344" y="527"/>
                </a:cubicBezTo>
                <a:cubicBezTo>
                  <a:pt x="1343" y="526"/>
                  <a:pt x="1343" y="522"/>
                  <a:pt x="1341" y="521"/>
                </a:cubicBezTo>
                <a:cubicBezTo>
                  <a:pt x="1339" y="520"/>
                  <a:pt x="1338" y="518"/>
                  <a:pt x="1340" y="518"/>
                </a:cubicBezTo>
                <a:moveTo>
                  <a:pt x="1359" y="509"/>
                </a:moveTo>
                <a:cubicBezTo>
                  <a:pt x="1359" y="510"/>
                  <a:pt x="1357" y="511"/>
                  <a:pt x="1354" y="512"/>
                </a:cubicBezTo>
                <a:cubicBezTo>
                  <a:pt x="1352" y="513"/>
                  <a:pt x="1350" y="513"/>
                  <a:pt x="1348" y="512"/>
                </a:cubicBezTo>
                <a:cubicBezTo>
                  <a:pt x="1346" y="512"/>
                  <a:pt x="1345" y="512"/>
                  <a:pt x="1345" y="513"/>
                </a:cubicBezTo>
                <a:cubicBezTo>
                  <a:pt x="1344" y="514"/>
                  <a:pt x="1348" y="516"/>
                  <a:pt x="1352" y="516"/>
                </a:cubicBezTo>
                <a:cubicBezTo>
                  <a:pt x="1355" y="516"/>
                  <a:pt x="1360" y="512"/>
                  <a:pt x="1360" y="511"/>
                </a:cubicBezTo>
                <a:cubicBezTo>
                  <a:pt x="1360" y="510"/>
                  <a:pt x="1362" y="509"/>
                  <a:pt x="1362" y="508"/>
                </a:cubicBezTo>
                <a:cubicBezTo>
                  <a:pt x="1361" y="507"/>
                  <a:pt x="1359" y="508"/>
                  <a:pt x="1359" y="509"/>
                </a:cubicBezTo>
                <a:moveTo>
                  <a:pt x="1362" y="505"/>
                </a:moveTo>
                <a:cubicBezTo>
                  <a:pt x="1364" y="507"/>
                  <a:pt x="1363" y="509"/>
                  <a:pt x="1364" y="509"/>
                </a:cubicBezTo>
                <a:cubicBezTo>
                  <a:pt x="1367" y="508"/>
                  <a:pt x="1365" y="506"/>
                  <a:pt x="1363" y="505"/>
                </a:cubicBezTo>
                <a:cubicBezTo>
                  <a:pt x="1361" y="503"/>
                  <a:pt x="1359" y="502"/>
                  <a:pt x="1362" y="505"/>
                </a:cubicBezTo>
                <a:moveTo>
                  <a:pt x="1372" y="512"/>
                </a:moveTo>
                <a:cubicBezTo>
                  <a:pt x="1372" y="513"/>
                  <a:pt x="1376" y="519"/>
                  <a:pt x="1377" y="519"/>
                </a:cubicBezTo>
                <a:cubicBezTo>
                  <a:pt x="1380" y="517"/>
                  <a:pt x="1372" y="511"/>
                  <a:pt x="1372" y="512"/>
                </a:cubicBezTo>
                <a:moveTo>
                  <a:pt x="1059" y="447"/>
                </a:moveTo>
                <a:cubicBezTo>
                  <a:pt x="1057" y="447"/>
                  <a:pt x="1058" y="449"/>
                  <a:pt x="1057" y="451"/>
                </a:cubicBezTo>
                <a:cubicBezTo>
                  <a:pt x="1056" y="452"/>
                  <a:pt x="1057" y="454"/>
                  <a:pt x="1057" y="456"/>
                </a:cubicBezTo>
                <a:cubicBezTo>
                  <a:pt x="1057" y="459"/>
                  <a:pt x="1057" y="461"/>
                  <a:pt x="1059" y="463"/>
                </a:cubicBezTo>
                <a:cubicBezTo>
                  <a:pt x="1061" y="464"/>
                  <a:pt x="1065" y="460"/>
                  <a:pt x="1066" y="457"/>
                </a:cubicBezTo>
                <a:cubicBezTo>
                  <a:pt x="1066" y="453"/>
                  <a:pt x="1060" y="447"/>
                  <a:pt x="1059" y="447"/>
                </a:cubicBezTo>
                <a:moveTo>
                  <a:pt x="925" y="539"/>
                </a:moveTo>
                <a:cubicBezTo>
                  <a:pt x="925" y="537"/>
                  <a:pt x="924" y="540"/>
                  <a:pt x="924" y="541"/>
                </a:cubicBezTo>
                <a:cubicBezTo>
                  <a:pt x="923" y="541"/>
                  <a:pt x="923" y="543"/>
                  <a:pt x="923" y="544"/>
                </a:cubicBezTo>
                <a:cubicBezTo>
                  <a:pt x="923" y="545"/>
                  <a:pt x="921" y="546"/>
                  <a:pt x="920" y="546"/>
                </a:cubicBezTo>
                <a:cubicBezTo>
                  <a:pt x="919" y="545"/>
                  <a:pt x="918" y="546"/>
                  <a:pt x="918" y="547"/>
                </a:cubicBezTo>
                <a:cubicBezTo>
                  <a:pt x="919" y="549"/>
                  <a:pt x="918" y="549"/>
                  <a:pt x="918" y="550"/>
                </a:cubicBezTo>
                <a:cubicBezTo>
                  <a:pt x="919" y="551"/>
                  <a:pt x="917" y="552"/>
                  <a:pt x="915" y="552"/>
                </a:cubicBezTo>
                <a:cubicBezTo>
                  <a:pt x="913" y="552"/>
                  <a:pt x="911" y="556"/>
                  <a:pt x="909" y="555"/>
                </a:cubicBezTo>
                <a:cubicBezTo>
                  <a:pt x="908" y="555"/>
                  <a:pt x="907" y="555"/>
                  <a:pt x="906" y="556"/>
                </a:cubicBezTo>
                <a:cubicBezTo>
                  <a:pt x="905" y="556"/>
                  <a:pt x="905" y="556"/>
                  <a:pt x="904" y="556"/>
                </a:cubicBezTo>
                <a:cubicBezTo>
                  <a:pt x="902" y="556"/>
                  <a:pt x="903" y="560"/>
                  <a:pt x="902" y="562"/>
                </a:cubicBezTo>
                <a:cubicBezTo>
                  <a:pt x="901" y="564"/>
                  <a:pt x="901" y="567"/>
                  <a:pt x="903" y="570"/>
                </a:cubicBezTo>
                <a:cubicBezTo>
                  <a:pt x="904" y="572"/>
                  <a:pt x="905" y="575"/>
                  <a:pt x="902" y="578"/>
                </a:cubicBezTo>
                <a:cubicBezTo>
                  <a:pt x="899" y="582"/>
                  <a:pt x="899" y="586"/>
                  <a:pt x="900" y="588"/>
                </a:cubicBezTo>
                <a:cubicBezTo>
                  <a:pt x="901" y="591"/>
                  <a:pt x="901" y="595"/>
                  <a:pt x="903" y="596"/>
                </a:cubicBezTo>
                <a:cubicBezTo>
                  <a:pt x="904" y="598"/>
                  <a:pt x="909" y="600"/>
                  <a:pt x="910" y="598"/>
                </a:cubicBezTo>
                <a:cubicBezTo>
                  <a:pt x="912" y="597"/>
                  <a:pt x="913" y="599"/>
                  <a:pt x="915" y="597"/>
                </a:cubicBezTo>
                <a:cubicBezTo>
                  <a:pt x="916" y="595"/>
                  <a:pt x="919" y="585"/>
                  <a:pt x="921" y="579"/>
                </a:cubicBezTo>
                <a:cubicBezTo>
                  <a:pt x="923" y="572"/>
                  <a:pt x="926" y="564"/>
                  <a:pt x="925" y="562"/>
                </a:cubicBezTo>
                <a:cubicBezTo>
                  <a:pt x="925" y="561"/>
                  <a:pt x="927" y="559"/>
                  <a:pt x="926" y="558"/>
                </a:cubicBezTo>
                <a:cubicBezTo>
                  <a:pt x="925" y="556"/>
                  <a:pt x="926" y="553"/>
                  <a:pt x="927" y="555"/>
                </a:cubicBezTo>
                <a:cubicBezTo>
                  <a:pt x="928" y="556"/>
                  <a:pt x="929" y="556"/>
                  <a:pt x="930" y="554"/>
                </a:cubicBezTo>
                <a:cubicBezTo>
                  <a:pt x="930" y="552"/>
                  <a:pt x="928" y="549"/>
                  <a:pt x="928" y="546"/>
                </a:cubicBezTo>
                <a:cubicBezTo>
                  <a:pt x="928" y="543"/>
                  <a:pt x="926" y="541"/>
                  <a:pt x="925" y="539"/>
                </a:cubicBezTo>
                <a:moveTo>
                  <a:pt x="480" y="247"/>
                </a:moveTo>
                <a:cubicBezTo>
                  <a:pt x="482" y="246"/>
                  <a:pt x="480" y="244"/>
                  <a:pt x="478" y="245"/>
                </a:cubicBezTo>
                <a:cubicBezTo>
                  <a:pt x="476" y="246"/>
                  <a:pt x="471" y="253"/>
                  <a:pt x="471" y="255"/>
                </a:cubicBezTo>
                <a:cubicBezTo>
                  <a:pt x="471" y="257"/>
                  <a:pt x="471" y="259"/>
                  <a:pt x="469" y="259"/>
                </a:cubicBezTo>
                <a:cubicBezTo>
                  <a:pt x="467" y="259"/>
                  <a:pt x="465" y="260"/>
                  <a:pt x="467" y="261"/>
                </a:cubicBezTo>
                <a:cubicBezTo>
                  <a:pt x="468" y="262"/>
                  <a:pt x="463" y="265"/>
                  <a:pt x="466" y="266"/>
                </a:cubicBezTo>
                <a:cubicBezTo>
                  <a:pt x="467" y="267"/>
                  <a:pt x="468" y="267"/>
                  <a:pt x="469" y="266"/>
                </a:cubicBezTo>
                <a:cubicBezTo>
                  <a:pt x="470" y="266"/>
                  <a:pt x="471" y="266"/>
                  <a:pt x="472" y="266"/>
                </a:cubicBezTo>
                <a:cubicBezTo>
                  <a:pt x="474" y="267"/>
                  <a:pt x="476" y="267"/>
                  <a:pt x="478" y="265"/>
                </a:cubicBezTo>
                <a:cubicBezTo>
                  <a:pt x="479" y="264"/>
                  <a:pt x="480" y="265"/>
                  <a:pt x="480" y="266"/>
                </a:cubicBezTo>
                <a:cubicBezTo>
                  <a:pt x="481" y="266"/>
                  <a:pt x="481" y="266"/>
                  <a:pt x="482" y="266"/>
                </a:cubicBezTo>
                <a:cubicBezTo>
                  <a:pt x="484" y="266"/>
                  <a:pt x="481" y="268"/>
                  <a:pt x="481" y="269"/>
                </a:cubicBezTo>
                <a:cubicBezTo>
                  <a:pt x="481" y="271"/>
                  <a:pt x="483" y="269"/>
                  <a:pt x="485" y="268"/>
                </a:cubicBezTo>
                <a:cubicBezTo>
                  <a:pt x="486" y="267"/>
                  <a:pt x="488" y="268"/>
                  <a:pt x="487" y="269"/>
                </a:cubicBezTo>
                <a:cubicBezTo>
                  <a:pt x="487" y="270"/>
                  <a:pt x="491" y="272"/>
                  <a:pt x="493" y="270"/>
                </a:cubicBezTo>
                <a:cubicBezTo>
                  <a:pt x="494" y="268"/>
                  <a:pt x="491" y="264"/>
                  <a:pt x="491" y="266"/>
                </a:cubicBezTo>
                <a:cubicBezTo>
                  <a:pt x="490" y="267"/>
                  <a:pt x="489" y="265"/>
                  <a:pt x="490" y="264"/>
                </a:cubicBezTo>
                <a:cubicBezTo>
                  <a:pt x="492" y="262"/>
                  <a:pt x="490" y="262"/>
                  <a:pt x="489" y="263"/>
                </a:cubicBezTo>
                <a:cubicBezTo>
                  <a:pt x="487" y="263"/>
                  <a:pt x="488" y="259"/>
                  <a:pt x="489" y="258"/>
                </a:cubicBezTo>
                <a:cubicBezTo>
                  <a:pt x="490" y="258"/>
                  <a:pt x="486" y="256"/>
                  <a:pt x="486" y="257"/>
                </a:cubicBezTo>
                <a:cubicBezTo>
                  <a:pt x="486" y="259"/>
                  <a:pt x="482" y="258"/>
                  <a:pt x="482" y="257"/>
                </a:cubicBezTo>
                <a:cubicBezTo>
                  <a:pt x="481" y="255"/>
                  <a:pt x="479" y="255"/>
                  <a:pt x="480" y="254"/>
                </a:cubicBezTo>
                <a:cubicBezTo>
                  <a:pt x="481" y="253"/>
                  <a:pt x="477" y="253"/>
                  <a:pt x="477" y="254"/>
                </a:cubicBezTo>
                <a:cubicBezTo>
                  <a:pt x="476" y="256"/>
                  <a:pt x="475" y="253"/>
                  <a:pt x="477" y="251"/>
                </a:cubicBezTo>
                <a:cubicBezTo>
                  <a:pt x="479" y="249"/>
                  <a:pt x="478" y="248"/>
                  <a:pt x="480" y="247"/>
                </a:cubicBezTo>
                <a:moveTo>
                  <a:pt x="944" y="434"/>
                </a:moveTo>
                <a:cubicBezTo>
                  <a:pt x="945" y="436"/>
                  <a:pt x="948" y="434"/>
                  <a:pt x="948" y="434"/>
                </a:cubicBezTo>
                <a:cubicBezTo>
                  <a:pt x="948" y="433"/>
                  <a:pt x="942" y="433"/>
                  <a:pt x="944" y="434"/>
                </a:cubicBezTo>
                <a:moveTo>
                  <a:pt x="53" y="401"/>
                </a:moveTo>
                <a:cubicBezTo>
                  <a:pt x="51" y="401"/>
                  <a:pt x="52" y="407"/>
                  <a:pt x="53" y="406"/>
                </a:cubicBezTo>
                <a:cubicBezTo>
                  <a:pt x="54" y="405"/>
                  <a:pt x="56" y="405"/>
                  <a:pt x="56" y="404"/>
                </a:cubicBezTo>
                <a:cubicBezTo>
                  <a:pt x="57" y="403"/>
                  <a:pt x="55" y="400"/>
                  <a:pt x="53" y="401"/>
                </a:cubicBezTo>
                <a:moveTo>
                  <a:pt x="50" y="397"/>
                </a:moveTo>
                <a:cubicBezTo>
                  <a:pt x="49" y="397"/>
                  <a:pt x="49" y="400"/>
                  <a:pt x="50" y="399"/>
                </a:cubicBezTo>
                <a:cubicBezTo>
                  <a:pt x="52" y="398"/>
                  <a:pt x="51" y="397"/>
                  <a:pt x="50" y="397"/>
                </a:cubicBezTo>
                <a:moveTo>
                  <a:pt x="35" y="392"/>
                </a:moveTo>
                <a:cubicBezTo>
                  <a:pt x="36" y="394"/>
                  <a:pt x="37" y="393"/>
                  <a:pt x="38" y="392"/>
                </a:cubicBezTo>
                <a:cubicBezTo>
                  <a:pt x="38" y="391"/>
                  <a:pt x="34" y="391"/>
                  <a:pt x="35" y="392"/>
                </a:cubicBezTo>
                <a:moveTo>
                  <a:pt x="42" y="395"/>
                </a:moveTo>
                <a:cubicBezTo>
                  <a:pt x="43" y="397"/>
                  <a:pt x="44" y="397"/>
                  <a:pt x="45" y="396"/>
                </a:cubicBezTo>
                <a:cubicBezTo>
                  <a:pt x="45" y="394"/>
                  <a:pt x="41" y="394"/>
                  <a:pt x="42" y="395"/>
                </a:cubicBezTo>
                <a:moveTo>
                  <a:pt x="556" y="746"/>
                </a:moveTo>
                <a:cubicBezTo>
                  <a:pt x="556" y="747"/>
                  <a:pt x="558" y="747"/>
                  <a:pt x="560" y="748"/>
                </a:cubicBezTo>
                <a:cubicBezTo>
                  <a:pt x="561" y="749"/>
                  <a:pt x="563" y="752"/>
                  <a:pt x="565" y="750"/>
                </a:cubicBezTo>
                <a:cubicBezTo>
                  <a:pt x="566" y="747"/>
                  <a:pt x="556" y="745"/>
                  <a:pt x="556" y="746"/>
                </a:cubicBezTo>
                <a:moveTo>
                  <a:pt x="1010" y="716"/>
                </a:moveTo>
                <a:cubicBezTo>
                  <a:pt x="1010" y="715"/>
                  <a:pt x="1005" y="719"/>
                  <a:pt x="1009" y="721"/>
                </a:cubicBezTo>
                <a:cubicBezTo>
                  <a:pt x="1009" y="721"/>
                  <a:pt x="1010" y="721"/>
                  <a:pt x="1011" y="721"/>
                </a:cubicBezTo>
                <a:cubicBezTo>
                  <a:pt x="1011" y="720"/>
                  <a:pt x="1012" y="720"/>
                  <a:pt x="1012" y="721"/>
                </a:cubicBezTo>
                <a:cubicBezTo>
                  <a:pt x="1013" y="722"/>
                  <a:pt x="1015" y="721"/>
                  <a:pt x="1016" y="719"/>
                </a:cubicBezTo>
                <a:cubicBezTo>
                  <a:pt x="1016" y="717"/>
                  <a:pt x="1011" y="717"/>
                  <a:pt x="1010" y="716"/>
                </a:cubicBezTo>
                <a:moveTo>
                  <a:pt x="1380" y="518"/>
                </a:moveTo>
                <a:cubicBezTo>
                  <a:pt x="1380" y="518"/>
                  <a:pt x="1383" y="521"/>
                  <a:pt x="1383" y="521"/>
                </a:cubicBezTo>
                <a:cubicBezTo>
                  <a:pt x="1384" y="520"/>
                  <a:pt x="1380" y="517"/>
                  <a:pt x="1380" y="518"/>
                </a:cubicBezTo>
                <a:moveTo>
                  <a:pt x="1394" y="525"/>
                </a:moveTo>
                <a:cubicBezTo>
                  <a:pt x="1395" y="524"/>
                  <a:pt x="1388" y="521"/>
                  <a:pt x="1388" y="522"/>
                </a:cubicBezTo>
                <a:cubicBezTo>
                  <a:pt x="1388" y="523"/>
                  <a:pt x="1393" y="526"/>
                  <a:pt x="1394" y="525"/>
                </a:cubicBezTo>
                <a:moveTo>
                  <a:pt x="1393" y="529"/>
                </a:moveTo>
                <a:cubicBezTo>
                  <a:pt x="1394" y="531"/>
                  <a:pt x="1396" y="532"/>
                  <a:pt x="1398" y="532"/>
                </a:cubicBezTo>
                <a:cubicBezTo>
                  <a:pt x="1399" y="531"/>
                  <a:pt x="1393" y="527"/>
                  <a:pt x="1393" y="529"/>
                </a:cubicBezTo>
                <a:moveTo>
                  <a:pt x="1401" y="533"/>
                </a:moveTo>
                <a:cubicBezTo>
                  <a:pt x="1401" y="534"/>
                  <a:pt x="1404" y="536"/>
                  <a:pt x="1405" y="535"/>
                </a:cubicBezTo>
                <a:cubicBezTo>
                  <a:pt x="1406" y="534"/>
                  <a:pt x="1401" y="533"/>
                  <a:pt x="1401" y="533"/>
                </a:cubicBezTo>
                <a:moveTo>
                  <a:pt x="1398" y="525"/>
                </a:moveTo>
                <a:cubicBezTo>
                  <a:pt x="1397" y="527"/>
                  <a:pt x="1401" y="531"/>
                  <a:pt x="1401" y="531"/>
                </a:cubicBezTo>
                <a:cubicBezTo>
                  <a:pt x="1401" y="531"/>
                  <a:pt x="1401" y="529"/>
                  <a:pt x="1400" y="528"/>
                </a:cubicBezTo>
                <a:cubicBezTo>
                  <a:pt x="1399" y="526"/>
                  <a:pt x="1398" y="524"/>
                  <a:pt x="1398" y="525"/>
                </a:cubicBezTo>
                <a:moveTo>
                  <a:pt x="1366" y="612"/>
                </a:moveTo>
                <a:cubicBezTo>
                  <a:pt x="1367" y="611"/>
                  <a:pt x="1366" y="608"/>
                  <a:pt x="1365" y="609"/>
                </a:cubicBezTo>
                <a:cubicBezTo>
                  <a:pt x="1365" y="609"/>
                  <a:pt x="1365" y="604"/>
                  <a:pt x="1365" y="602"/>
                </a:cubicBezTo>
                <a:cubicBezTo>
                  <a:pt x="1365" y="599"/>
                  <a:pt x="1365" y="600"/>
                  <a:pt x="1364" y="601"/>
                </a:cubicBezTo>
                <a:cubicBezTo>
                  <a:pt x="1363" y="602"/>
                  <a:pt x="1361" y="598"/>
                  <a:pt x="1361" y="597"/>
                </a:cubicBezTo>
                <a:cubicBezTo>
                  <a:pt x="1361" y="597"/>
                  <a:pt x="1359" y="594"/>
                  <a:pt x="1358" y="594"/>
                </a:cubicBezTo>
                <a:cubicBezTo>
                  <a:pt x="1357" y="594"/>
                  <a:pt x="1357" y="594"/>
                  <a:pt x="1357" y="593"/>
                </a:cubicBezTo>
                <a:cubicBezTo>
                  <a:pt x="1357" y="593"/>
                  <a:pt x="1357" y="592"/>
                  <a:pt x="1356" y="592"/>
                </a:cubicBezTo>
                <a:cubicBezTo>
                  <a:pt x="1354" y="593"/>
                  <a:pt x="1354" y="590"/>
                  <a:pt x="1354" y="588"/>
                </a:cubicBezTo>
                <a:cubicBezTo>
                  <a:pt x="1354" y="587"/>
                  <a:pt x="1354" y="587"/>
                  <a:pt x="1354" y="587"/>
                </a:cubicBezTo>
                <a:cubicBezTo>
                  <a:pt x="1353" y="587"/>
                  <a:pt x="1353" y="587"/>
                  <a:pt x="1353" y="586"/>
                </a:cubicBezTo>
                <a:cubicBezTo>
                  <a:pt x="1352" y="586"/>
                  <a:pt x="1351" y="586"/>
                  <a:pt x="1350" y="587"/>
                </a:cubicBezTo>
                <a:cubicBezTo>
                  <a:pt x="1349" y="587"/>
                  <a:pt x="1349" y="585"/>
                  <a:pt x="1349" y="584"/>
                </a:cubicBezTo>
                <a:cubicBezTo>
                  <a:pt x="1349" y="583"/>
                  <a:pt x="1349" y="582"/>
                  <a:pt x="1348" y="581"/>
                </a:cubicBezTo>
                <a:cubicBezTo>
                  <a:pt x="1346" y="580"/>
                  <a:pt x="1346" y="579"/>
                  <a:pt x="1346" y="578"/>
                </a:cubicBezTo>
                <a:cubicBezTo>
                  <a:pt x="1346" y="576"/>
                  <a:pt x="1338" y="572"/>
                  <a:pt x="1336" y="572"/>
                </a:cubicBezTo>
                <a:cubicBezTo>
                  <a:pt x="1335" y="571"/>
                  <a:pt x="1336" y="570"/>
                  <a:pt x="1335" y="569"/>
                </a:cubicBezTo>
                <a:cubicBezTo>
                  <a:pt x="1335" y="568"/>
                  <a:pt x="1334" y="566"/>
                  <a:pt x="1334" y="564"/>
                </a:cubicBezTo>
                <a:cubicBezTo>
                  <a:pt x="1334" y="562"/>
                  <a:pt x="1332" y="561"/>
                  <a:pt x="1332" y="559"/>
                </a:cubicBezTo>
                <a:cubicBezTo>
                  <a:pt x="1332" y="558"/>
                  <a:pt x="1331" y="556"/>
                  <a:pt x="1331" y="554"/>
                </a:cubicBezTo>
                <a:cubicBezTo>
                  <a:pt x="1331" y="552"/>
                  <a:pt x="1328" y="552"/>
                  <a:pt x="1328" y="551"/>
                </a:cubicBezTo>
                <a:cubicBezTo>
                  <a:pt x="1328" y="550"/>
                  <a:pt x="1327" y="551"/>
                  <a:pt x="1325" y="551"/>
                </a:cubicBezTo>
                <a:cubicBezTo>
                  <a:pt x="1323" y="551"/>
                  <a:pt x="1323" y="549"/>
                  <a:pt x="1324" y="547"/>
                </a:cubicBezTo>
                <a:cubicBezTo>
                  <a:pt x="1324" y="544"/>
                  <a:pt x="1323" y="541"/>
                  <a:pt x="1322" y="540"/>
                </a:cubicBezTo>
                <a:cubicBezTo>
                  <a:pt x="1320" y="539"/>
                  <a:pt x="1320" y="535"/>
                  <a:pt x="1320" y="535"/>
                </a:cubicBezTo>
                <a:cubicBezTo>
                  <a:pt x="1319" y="534"/>
                  <a:pt x="1317" y="536"/>
                  <a:pt x="1317" y="538"/>
                </a:cubicBezTo>
                <a:cubicBezTo>
                  <a:pt x="1317" y="539"/>
                  <a:pt x="1317" y="540"/>
                  <a:pt x="1316" y="541"/>
                </a:cubicBezTo>
                <a:cubicBezTo>
                  <a:pt x="1315" y="542"/>
                  <a:pt x="1316" y="545"/>
                  <a:pt x="1315" y="546"/>
                </a:cubicBezTo>
                <a:cubicBezTo>
                  <a:pt x="1314" y="547"/>
                  <a:pt x="1315" y="551"/>
                  <a:pt x="1315" y="553"/>
                </a:cubicBezTo>
                <a:cubicBezTo>
                  <a:pt x="1315" y="556"/>
                  <a:pt x="1315" y="558"/>
                  <a:pt x="1314" y="560"/>
                </a:cubicBezTo>
                <a:cubicBezTo>
                  <a:pt x="1312" y="561"/>
                  <a:pt x="1312" y="564"/>
                  <a:pt x="1310" y="565"/>
                </a:cubicBezTo>
                <a:cubicBezTo>
                  <a:pt x="1308" y="566"/>
                  <a:pt x="1305" y="564"/>
                  <a:pt x="1305" y="563"/>
                </a:cubicBezTo>
                <a:cubicBezTo>
                  <a:pt x="1305" y="561"/>
                  <a:pt x="1302" y="561"/>
                  <a:pt x="1301" y="561"/>
                </a:cubicBezTo>
                <a:cubicBezTo>
                  <a:pt x="1300" y="561"/>
                  <a:pt x="1299" y="559"/>
                  <a:pt x="1297" y="558"/>
                </a:cubicBezTo>
                <a:cubicBezTo>
                  <a:pt x="1296" y="557"/>
                  <a:pt x="1295" y="557"/>
                  <a:pt x="1294" y="557"/>
                </a:cubicBezTo>
                <a:cubicBezTo>
                  <a:pt x="1294" y="557"/>
                  <a:pt x="1293" y="557"/>
                  <a:pt x="1293" y="556"/>
                </a:cubicBezTo>
                <a:cubicBezTo>
                  <a:pt x="1292" y="554"/>
                  <a:pt x="1291" y="554"/>
                  <a:pt x="1290" y="553"/>
                </a:cubicBezTo>
                <a:cubicBezTo>
                  <a:pt x="1288" y="552"/>
                  <a:pt x="1289" y="552"/>
                  <a:pt x="1290" y="551"/>
                </a:cubicBezTo>
                <a:cubicBezTo>
                  <a:pt x="1292" y="550"/>
                  <a:pt x="1291" y="548"/>
                  <a:pt x="1291" y="547"/>
                </a:cubicBezTo>
                <a:cubicBezTo>
                  <a:pt x="1290" y="546"/>
                  <a:pt x="1291" y="546"/>
                  <a:pt x="1293" y="545"/>
                </a:cubicBezTo>
                <a:cubicBezTo>
                  <a:pt x="1295" y="544"/>
                  <a:pt x="1293" y="543"/>
                  <a:pt x="1295" y="542"/>
                </a:cubicBezTo>
                <a:cubicBezTo>
                  <a:pt x="1296" y="542"/>
                  <a:pt x="1295" y="541"/>
                  <a:pt x="1294" y="540"/>
                </a:cubicBezTo>
                <a:cubicBezTo>
                  <a:pt x="1292" y="540"/>
                  <a:pt x="1293" y="542"/>
                  <a:pt x="1292" y="542"/>
                </a:cubicBezTo>
                <a:cubicBezTo>
                  <a:pt x="1292" y="542"/>
                  <a:pt x="1292" y="542"/>
                  <a:pt x="1291" y="541"/>
                </a:cubicBezTo>
                <a:cubicBezTo>
                  <a:pt x="1291" y="540"/>
                  <a:pt x="1291" y="540"/>
                  <a:pt x="1291" y="540"/>
                </a:cubicBezTo>
                <a:cubicBezTo>
                  <a:pt x="1290" y="540"/>
                  <a:pt x="1288" y="542"/>
                  <a:pt x="1287" y="541"/>
                </a:cubicBezTo>
                <a:cubicBezTo>
                  <a:pt x="1286" y="540"/>
                  <a:pt x="1281" y="539"/>
                  <a:pt x="1279" y="539"/>
                </a:cubicBezTo>
                <a:cubicBezTo>
                  <a:pt x="1277" y="538"/>
                  <a:pt x="1276" y="536"/>
                  <a:pt x="1275" y="536"/>
                </a:cubicBezTo>
                <a:cubicBezTo>
                  <a:pt x="1274" y="537"/>
                  <a:pt x="1275" y="537"/>
                  <a:pt x="1277" y="539"/>
                </a:cubicBezTo>
                <a:cubicBezTo>
                  <a:pt x="1278" y="540"/>
                  <a:pt x="1272" y="541"/>
                  <a:pt x="1270" y="541"/>
                </a:cubicBezTo>
                <a:cubicBezTo>
                  <a:pt x="1269" y="541"/>
                  <a:pt x="1269" y="541"/>
                  <a:pt x="1270" y="541"/>
                </a:cubicBezTo>
                <a:cubicBezTo>
                  <a:pt x="1270" y="542"/>
                  <a:pt x="1270" y="542"/>
                  <a:pt x="1269" y="542"/>
                </a:cubicBezTo>
                <a:cubicBezTo>
                  <a:pt x="1267" y="542"/>
                  <a:pt x="1267" y="545"/>
                  <a:pt x="1266" y="546"/>
                </a:cubicBezTo>
                <a:cubicBezTo>
                  <a:pt x="1265" y="547"/>
                  <a:pt x="1266" y="548"/>
                  <a:pt x="1264" y="549"/>
                </a:cubicBezTo>
                <a:cubicBezTo>
                  <a:pt x="1263" y="550"/>
                  <a:pt x="1263" y="551"/>
                  <a:pt x="1264" y="553"/>
                </a:cubicBezTo>
                <a:cubicBezTo>
                  <a:pt x="1266" y="554"/>
                  <a:pt x="1264" y="555"/>
                  <a:pt x="1262" y="553"/>
                </a:cubicBezTo>
                <a:cubicBezTo>
                  <a:pt x="1261" y="552"/>
                  <a:pt x="1259" y="552"/>
                  <a:pt x="1260" y="553"/>
                </a:cubicBezTo>
                <a:cubicBezTo>
                  <a:pt x="1260" y="555"/>
                  <a:pt x="1258" y="554"/>
                  <a:pt x="1258" y="552"/>
                </a:cubicBezTo>
                <a:cubicBezTo>
                  <a:pt x="1258" y="551"/>
                  <a:pt x="1256" y="551"/>
                  <a:pt x="1256" y="550"/>
                </a:cubicBezTo>
                <a:cubicBezTo>
                  <a:pt x="1255" y="549"/>
                  <a:pt x="1253" y="548"/>
                  <a:pt x="1252" y="548"/>
                </a:cubicBezTo>
                <a:cubicBezTo>
                  <a:pt x="1251" y="548"/>
                  <a:pt x="1251" y="549"/>
                  <a:pt x="1250" y="549"/>
                </a:cubicBezTo>
                <a:cubicBezTo>
                  <a:pt x="1249" y="549"/>
                  <a:pt x="1248" y="550"/>
                  <a:pt x="1248" y="551"/>
                </a:cubicBezTo>
                <a:cubicBezTo>
                  <a:pt x="1249" y="552"/>
                  <a:pt x="1248" y="552"/>
                  <a:pt x="1247" y="551"/>
                </a:cubicBezTo>
                <a:cubicBezTo>
                  <a:pt x="1246" y="551"/>
                  <a:pt x="1246" y="551"/>
                  <a:pt x="1245" y="551"/>
                </a:cubicBezTo>
                <a:cubicBezTo>
                  <a:pt x="1244" y="551"/>
                  <a:pt x="1245" y="553"/>
                  <a:pt x="1244" y="553"/>
                </a:cubicBezTo>
                <a:cubicBezTo>
                  <a:pt x="1244" y="553"/>
                  <a:pt x="1244" y="555"/>
                  <a:pt x="1242" y="555"/>
                </a:cubicBezTo>
                <a:cubicBezTo>
                  <a:pt x="1241" y="555"/>
                  <a:pt x="1241" y="557"/>
                  <a:pt x="1242" y="559"/>
                </a:cubicBezTo>
                <a:cubicBezTo>
                  <a:pt x="1242" y="560"/>
                  <a:pt x="1241" y="559"/>
                  <a:pt x="1240" y="559"/>
                </a:cubicBezTo>
                <a:cubicBezTo>
                  <a:pt x="1240" y="559"/>
                  <a:pt x="1239" y="558"/>
                  <a:pt x="1238" y="558"/>
                </a:cubicBezTo>
                <a:cubicBezTo>
                  <a:pt x="1237" y="559"/>
                  <a:pt x="1239" y="560"/>
                  <a:pt x="1239" y="562"/>
                </a:cubicBezTo>
                <a:cubicBezTo>
                  <a:pt x="1239" y="563"/>
                  <a:pt x="1238" y="563"/>
                  <a:pt x="1238" y="564"/>
                </a:cubicBezTo>
                <a:cubicBezTo>
                  <a:pt x="1237" y="564"/>
                  <a:pt x="1236" y="562"/>
                  <a:pt x="1236" y="561"/>
                </a:cubicBezTo>
                <a:cubicBezTo>
                  <a:pt x="1236" y="559"/>
                  <a:pt x="1235" y="560"/>
                  <a:pt x="1233" y="562"/>
                </a:cubicBezTo>
                <a:cubicBezTo>
                  <a:pt x="1231" y="564"/>
                  <a:pt x="1233" y="567"/>
                  <a:pt x="1233" y="567"/>
                </a:cubicBezTo>
                <a:cubicBezTo>
                  <a:pt x="1232" y="568"/>
                  <a:pt x="1228" y="571"/>
                  <a:pt x="1227" y="573"/>
                </a:cubicBezTo>
                <a:cubicBezTo>
                  <a:pt x="1225" y="576"/>
                  <a:pt x="1220" y="574"/>
                  <a:pt x="1219" y="575"/>
                </a:cubicBezTo>
                <a:cubicBezTo>
                  <a:pt x="1218" y="576"/>
                  <a:pt x="1216" y="576"/>
                  <a:pt x="1215" y="577"/>
                </a:cubicBezTo>
                <a:cubicBezTo>
                  <a:pt x="1214" y="578"/>
                  <a:pt x="1211" y="580"/>
                  <a:pt x="1211" y="578"/>
                </a:cubicBezTo>
                <a:cubicBezTo>
                  <a:pt x="1211" y="577"/>
                  <a:pt x="1207" y="578"/>
                  <a:pt x="1206" y="580"/>
                </a:cubicBezTo>
                <a:cubicBezTo>
                  <a:pt x="1204" y="581"/>
                  <a:pt x="1202" y="583"/>
                  <a:pt x="1201" y="583"/>
                </a:cubicBezTo>
                <a:cubicBezTo>
                  <a:pt x="1199" y="583"/>
                  <a:pt x="1199" y="585"/>
                  <a:pt x="1198" y="586"/>
                </a:cubicBezTo>
                <a:cubicBezTo>
                  <a:pt x="1198" y="586"/>
                  <a:pt x="1198" y="584"/>
                  <a:pt x="1198" y="583"/>
                </a:cubicBezTo>
                <a:cubicBezTo>
                  <a:pt x="1198" y="582"/>
                  <a:pt x="1196" y="584"/>
                  <a:pt x="1196" y="586"/>
                </a:cubicBezTo>
                <a:cubicBezTo>
                  <a:pt x="1195" y="588"/>
                  <a:pt x="1197" y="589"/>
                  <a:pt x="1196" y="591"/>
                </a:cubicBezTo>
                <a:cubicBezTo>
                  <a:pt x="1194" y="593"/>
                  <a:pt x="1193" y="595"/>
                  <a:pt x="1195" y="598"/>
                </a:cubicBezTo>
                <a:cubicBezTo>
                  <a:pt x="1197" y="600"/>
                  <a:pt x="1198" y="602"/>
                  <a:pt x="1197" y="603"/>
                </a:cubicBezTo>
                <a:cubicBezTo>
                  <a:pt x="1197" y="604"/>
                  <a:pt x="1197" y="603"/>
                  <a:pt x="1196" y="602"/>
                </a:cubicBezTo>
                <a:cubicBezTo>
                  <a:pt x="1196" y="602"/>
                  <a:pt x="1195" y="601"/>
                  <a:pt x="1195" y="601"/>
                </a:cubicBezTo>
                <a:cubicBezTo>
                  <a:pt x="1194" y="602"/>
                  <a:pt x="1197" y="603"/>
                  <a:pt x="1196" y="604"/>
                </a:cubicBezTo>
                <a:cubicBezTo>
                  <a:pt x="1196" y="605"/>
                  <a:pt x="1195" y="604"/>
                  <a:pt x="1195" y="603"/>
                </a:cubicBezTo>
                <a:cubicBezTo>
                  <a:pt x="1194" y="602"/>
                  <a:pt x="1193" y="602"/>
                  <a:pt x="1193" y="602"/>
                </a:cubicBezTo>
                <a:cubicBezTo>
                  <a:pt x="1193" y="603"/>
                  <a:pt x="1197" y="609"/>
                  <a:pt x="1197" y="612"/>
                </a:cubicBezTo>
                <a:cubicBezTo>
                  <a:pt x="1198" y="614"/>
                  <a:pt x="1201" y="616"/>
                  <a:pt x="1201" y="620"/>
                </a:cubicBezTo>
                <a:cubicBezTo>
                  <a:pt x="1201" y="623"/>
                  <a:pt x="1204" y="628"/>
                  <a:pt x="1205" y="629"/>
                </a:cubicBezTo>
                <a:cubicBezTo>
                  <a:pt x="1205" y="630"/>
                  <a:pt x="1204" y="632"/>
                  <a:pt x="1204" y="635"/>
                </a:cubicBezTo>
                <a:cubicBezTo>
                  <a:pt x="1204" y="638"/>
                  <a:pt x="1203" y="638"/>
                  <a:pt x="1201" y="638"/>
                </a:cubicBezTo>
                <a:cubicBezTo>
                  <a:pt x="1200" y="638"/>
                  <a:pt x="1201" y="641"/>
                  <a:pt x="1203" y="641"/>
                </a:cubicBezTo>
                <a:cubicBezTo>
                  <a:pt x="1204" y="641"/>
                  <a:pt x="1204" y="643"/>
                  <a:pt x="1206" y="644"/>
                </a:cubicBezTo>
                <a:cubicBezTo>
                  <a:pt x="1208" y="645"/>
                  <a:pt x="1212" y="645"/>
                  <a:pt x="1214" y="645"/>
                </a:cubicBezTo>
                <a:cubicBezTo>
                  <a:pt x="1216" y="645"/>
                  <a:pt x="1216" y="642"/>
                  <a:pt x="1218" y="642"/>
                </a:cubicBezTo>
                <a:cubicBezTo>
                  <a:pt x="1220" y="642"/>
                  <a:pt x="1220" y="642"/>
                  <a:pt x="1221" y="640"/>
                </a:cubicBezTo>
                <a:cubicBezTo>
                  <a:pt x="1222" y="639"/>
                  <a:pt x="1227" y="639"/>
                  <a:pt x="1232" y="640"/>
                </a:cubicBezTo>
                <a:cubicBezTo>
                  <a:pt x="1237" y="640"/>
                  <a:pt x="1239" y="638"/>
                  <a:pt x="1240" y="636"/>
                </a:cubicBezTo>
                <a:cubicBezTo>
                  <a:pt x="1241" y="635"/>
                  <a:pt x="1244" y="634"/>
                  <a:pt x="1246" y="633"/>
                </a:cubicBezTo>
                <a:cubicBezTo>
                  <a:pt x="1247" y="632"/>
                  <a:pt x="1248" y="632"/>
                  <a:pt x="1252" y="632"/>
                </a:cubicBezTo>
                <a:cubicBezTo>
                  <a:pt x="1256" y="632"/>
                  <a:pt x="1259" y="630"/>
                  <a:pt x="1261" y="629"/>
                </a:cubicBezTo>
                <a:cubicBezTo>
                  <a:pt x="1264" y="628"/>
                  <a:pt x="1268" y="629"/>
                  <a:pt x="1270" y="628"/>
                </a:cubicBezTo>
                <a:cubicBezTo>
                  <a:pt x="1272" y="628"/>
                  <a:pt x="1272" y="628"/>
                  <a:pt x="1273" y="629"/>
                </a:cubicBezTo>
                <a:cubicBezTo>
                  <a:pt x="1274" y="630"/>
                  <a:pt x="1274" y="631"/>
                  <a:pt x="1276" y="631"/>
                </a:cubicBezTo>
                <a:cubicBezTo>
                  <a:pt x="1277" y="630"/>
                  <a:pt x="1278" y="631"/>
                  <a:pt x="1279" y="631"/>
                </a:cubicBezTo>
                <a:cubicBezTo>
                  <a:pt x="1279" y="631"/>
                  <a:pt x="1280" y="631"/>
                  <a:pt x="1281" y="631"/>
                </a:cubicBezTo>
                <a:cubicBezTo>
                  <a:pt x="1282" y="631"/>
                  <a:pt x="1282" y="632"/>
                  <a:pt x="1283" y="632"/>
                </a:cubicBezTo>
                <a:cubicBezTo>
                  <a:pt x="1284" y="633"/>
                  <a:pt x="1284" y="634"/>
                  <a:pt x="1283" y="635"/>
                </a:cubicBezTo>
                <a:cubicBezTo>
                  <a:pt x="1282" y="636"/>
                  <a:pt x="1285" y="636"/>
                  <a:pt x="1287" y="639"/>
                </a:cubicBezTo>
                <a:cubicBezTo>
                  <a:pt x="1289" y="641"/>
                  <a:pt x="1287" y="641"/>
                  <a:pt x="1288" y="643"/>
                </a:cubicBezTo>
                <a:cubicBezTo>
                  <a:pt x="1289" y="645"/>
                  <a:pt x="1290" y="645"/>
                  <a:pt x="1292" y="642"/>
                </a:cubicBezTo>
                <a:cubicBezTo>
                  <a:pt x="1293" y="639"/>
                  <a:pt x="1296" y="641"/>
                  <a:pt x="1296" y="639"/>
                </a:cubicBezTo>
                <a:cubicBezTo>
                  <a:pt x="1296" y="637"/>
                  <a:pt x="1298" y="634"/>
                  <a:pt x="1299" y="635"/>
                </a:cubicBezTo>
                <a:cubicBezTo>
                  <a:pt x="1301" y="636"/>
                  <a:pt x="1298" y="637"/>
                  <a:pt x="1298" y="641"/>
                </a:cubicBezTo>
                <a:cubicBezTo>
                  <a:pt x="1297" y="646"/>
                  <a:pt x="1295" y="643"/>
                  <a:pt x="1295" y="644"/>
                </a:cubicBezTo>
                <a:cubicBezTo>
                  <a:pt x="1295" y="646"/>
                  <a:pt x="1299" y="646"/>
                  <a:pt x="1299" y="644"/>
                </a:cubicBezTo>
                <a:cubicBezTo>
                  <a:pt x="1299" y="642"/>
                  <a:pt x="1300" y="641"/>
                  <a:pt x="1301" y="643"/>
                </a:cubicBezTo>
                <a:cubicBezTo>
                  <a:pt x="1303" y="645"/>
                  <a:pt x="1300" y="647"/>
                  <a:pt x="1301" y="648"/>
                </a:cubicBezTo>
                <a:cubicBezTo>
                  <a:pt x="1301" y="648"/>
                  <a:pt x="1302" y="648"/>
                  <a:pt x="1302" y="648"/>
                </a:cubicBezTo>
                <a:cubicBezTo>
                  <a:pt x="1303" y="648"/>
                  <a:pt x="1303" y="647"/>
                  <a:pt x="1304" y="647"/>
                </a:cubicBezTo>
                <a:cubicBezTo>
                  <a:pt x="1305" y="648"/>
                  <a:pt x="1308" y="651"/>
                  <a:pt x="1307" y="653"/>
                </a:cubicBezTo>
                <a:cubicBezTo>
                  <a:pt x="1307" y="655"/>
                  <a:pt x="1306" y="657"/>
                  <a:pt x="1310" y="659"/>
                </a:cubicBezTo>
                <a:cubicBezTo>
                  <a:pt x="1313" y="660"/>
                  <a:pt x="1312" y="661"/>
                  <a:pt x="1314" y="661"/>
                </a:cubicBezTo>
                <a:cubicBezTo>
                  <a:pt x="1316" y="661"/>
                  <a:pt x="1321" y="662"/>
                  <a:pt x="1323" y="664"/>
                </a:cubicBezTo>
                <a:cubicBezTo>
                  <a:pt x="1324" y="665"/>
                  <a:pt x="1327" y="663"/>
                  <a:pt x="1328" y="660"/>
                </a:cubicBezTo>
                <a:cubicBezTo>
                  <a:pt x="1329" y="658"/>
                  <a:pt x="1331" y="660"/>
                  <a:pt x="1330" y="661"/>
                </a:cubicBezTo>
                <a:cubicBezTo>
                  <a:pt x="1328" y="662"/>
                  <a:pt x="1330" y="664"/>
                  <a:pt x="1330" y="662"/>
                </a:cubicBezTo>
                <a:cubicBezTo>
                  <a:pt x="1331" y="661"/>
                  <a:pt x="1331" y="660"/>
                  <a:pt x="1332" y="662"/>
                </a:cubicBezTo>
                <a:cubicBezTo>
                  <a:pt x="1332" y="663"/>
                  <a:pt x="1334" y="663"/>
                  <a:pt x="1334" y="664"/>
                </a:cubicBezTo>
                <a:cubicBezTo>
                  <a:pt x="1335" y="665"/>
                  <a:pt x="1336" y="666"/>
                  <a:pt x="1336" y="665"/>
                </a:cubicBezTo>
                <a:cubicBezTo>
                  <a:pt x="1336" y="664"/>
                  <a:pt x="1336" y="663"/>
                  <a:pt x="1338" y="663"/>
                </a:cubicBezTo>
                <a:cubicBezTo>
                  <a:pt x="1339" y="662"/>
                  <a:pt x="1340" y="661"/>
                  <a:pt x="1342" y="660"/>
                </a:cubicBezTo>
                <a:cubicBezTo>
                  <a:pt x="1343" y="659"/>
                  <a:pt x="1350" y="658"/>
                  <a:pt x="1351" y="658"/>
                </a:cubicBezTo>
                <a:cubicBezTo>
                  <a:pt x="1351" y="658"/>
                  <a:pt x="1352" y="653"/>
                  <a:pt x="1352" y="650"/>
                </a:cubicBezTo>
                <a:cubicBezTo>
                  <a:pt x="1352" y="647"/>
                  <a:pt x="1355" y="646"/>
                  <a:pt x="1355" y="643"/>
                </a:cubicBezTo>
                <a:cubicBezTo>
                  <a:pt x="1356" y="640"/>
                  <a:pt x="1359" y="634"/>
                  <a:pt x="1360" y="634"/>
                </a:cubicBezTo>
                <a:cubicBezTo>
                  <a:pt x="1361" y="634"/>
                  <a:pt x="1362" y="633"/>
                  <a:pt x="1362" y="631"/>
                </a:cubicBezTo>
                <a:cubicBezTo>
                  <a:pt x="1362" y="629"/>
                  <a:pt x="1365" y="627"/>
                  <a:pt x="1365" y="625"/>
                </a:cubicBezTo>
                <a:cubicBezTo>
                  <a:pt x="1365" y="623"/>
                  <a:pt x="1366" y="621"/>
                  <a:pt x="1366" y="620"/>
                </a:cubicBezTo>
                <a:cubicBezTo>
                  <a:pt x="1365" y="619"/>
                  <a:pt x="1365" y="617"/>
                  <a:pt x="1366" y="616"/>
                </a:cubicBezTo>
                <a:cubicBezTo>
                  <a:pt x="1367" y="614"/>
                  <a:pt x="1365" y="612"/>
                  <a:pt x="1366" y="612"/>
                </a:cubicBezTo>
                <a:moveTo>
                  <a:pt x="1266" y="539"/>
                </a:moveTo>
                <a:cubicBezTo>
                  <a:pt x="1267" y="540"/>
                  <a:pt x="1272" y="539"/>
                  <a:pt x="1272" y="538"/>
                </a:cubicBezTo>
                <a:cubicBezTo>
                  <a:pt x="1272" y="537"/>
                  <a:pt x="1265" y="538"/>
                  <a:pt x="1266" y="539"/>
                </a:cubicBezTo>
                <a:moveTo>
                  <a:pt x="1293" y="650"/>
                </a:moveTo>
                <a:cubicBezTo>
                  <a:pt x="1294" y="651"/>
                  <a:pt x="1298" y="650"/>
                  <a:pt x="1298" y="649"/>
                </a:cubicBezTo>
                <a:cubicBezTo>
                  <a:pt x="1299" y="648"/>
                  <a:pt x="1292" y="649"/>
                  <a:pt x="1293" y="650"/>
                </a:cubicBezTo>
                <a:moveTo>
                  <a:pt x="1336" y="676"/>
                </a:moveTo>
                <a:cubicBezTo>
                  <a:pt x="1334" y="676"/>
                  <a:pt x="1333" y="675"/>
                  <a:pt x="1331" y="675"/>
                </a:cubicBezTo>
                <a:cubicBezTo>
                  <a:pt x="1330" y="674"/>
                  <a:pt x="1329" y="674"/>
                  <a:pt x="1328" y="674"/>
                </a:cubicBezTo>
                <a:cubicBezTo>
                  <a:pt x="1327" y="674"/>
                  <a:pt x="1332" y="680"/>
                  <a:pt x="1330" y="682"/>
                </a:cubicBezTo>
                <a:cubicBezTo>
                  <a:pt x="1329" y="684"/>
                  <a:pt x="1334" y="688"/>
                  <a:pt x="1336" y="689"/>
                </a:cubicBezTo>
                <a:cubicBezTo>
                  <a:pt x="1337" y="689"/>
                  <a:pt x="1337" y="688"/>
                  <a:pt x="1337" y="688"/>
                </a:cubicBezTo>
                <a:cubicBezTo>
                  <a:pt x="1338" y="687"/>
                  <a:pt x="1338" y="687"/>
                  <a:pt x="1338" y="687"/>
                </a:cubicBezTo>
                <a:cubicBezTo>
                  <a:pt x="1340" y="687"/>
                  <a:pt x="1339" y="686"/>
                  <a:pt x="1339" y="685"/>
                </a:cubicBezTo>
                <a:cubicBezTo>
                  <a:pt x="1339" y="684"/>
                  <a:pt x="1340" y="685"/>
                  <a:pt x="1340" y="685"/>
                </a:cubicBezTo>
                <a:cubicBezTo>
                  <a:pt x="1341" y="685"/>
                  <a:pt x="1341" y="686"/>
                  <a:pt x="1342" y="685"/>
                </a:cubicBezTo>
                <a:cubicBezTo>
                  <a:pt x="1343" y="685"/>
                  <a:pt x="1341" y="681"/>
                  <a:pt x="1343" y="681"/>
                </a:cubicBezTo>
                <a:cubicBezTo>
                  <a:pt x="1344" y="681"/>
                  <a:pt x="1343" y="676"/>
                  <a:pt x="1343" y="674"/>
                </a:cubicBezTo>
                <a:cubicBezTo>
                  <a:pt x="1342" y="673"/>
                  <a:pt x="1338" y="675"/>
                  <a:pt x="1336" y="676"/>
                </a:cubicBezTo>
                <a:moveTo>
                  <a:pt x="1454" y="675"/>
                </a:moveTo>
                <a:cubicBezTo>
                  <a:pt x="1453" y="674"/>
                  <a:pt x="1452" y="675"/>
                  <a:pt x="1451" y="676"/>
                </a:cubicBezTo>
                <a:cubicBezTo>
                  <a:pt x="1450" y="676"/>
                  <a:pt x="1449" y="676"/>
                  <a:pt x="1449" y="675"/>
                </a:cubicBezTo>
                <a:cubicBezTo>
                  <a:pt x="1448" y="674"/>
                  <a:pt x="1447" y="673"/>
                  <a:pt x="1446" y="674"/>
                </a:cubicBezTo>
                <a:cubicBezTo>
                  <a:pt x="1445" y="676"/>
                  <a:pt x="1446" y="676"/>
                  <a:pt x="1444" y="678"/>
                </a:cubicBezTo>
                <a:cubicBezTo>
                  <a:pt x="1442" y="680"/>
                  <a:pt x="1443" y="680"/>
                  <a:pt x="1441" y="684"/>
                </a:cubicBezTo>
                <a:cubicBezTo>
                  <a:pt x="1438" y="688"/>
                  <a:pt x="1430" y="690"/>
                  <a:pt x="1429" y="692"/>
                </a:cubicBezTo>
                <a:cubicBezTo>
                  <a:pt x="1428" y="694"/>
                  <a:pt x="1424" y="695"/>
                  <a:pt x="1424" y="697"/>
                </a:cubicBezTo>
                <a:cubicBezTo>
                  <a:pt x="1424" y="698"/>
                  <a:pt x="1421" y="699"/>
                  <a:pt x="1423" y="701"/>
                </a:cubicBezTo>
                <a:cubicBezTo>
                  <a:pt x="1424" y="703"/>
                  <a:pt x="1425" y="702"/>
                  <a:pt x="1427" y="703"/>
                </a:cubicBezTo>
                <a:cubicBezTo>
                  <a:pt x="1428" y="704"/>
                  <a:pt x="1429" y="703"/>
                  <a:pt x="1430" y="704"/>
                </a:cubicBezTo>
                <a:cubicBezTo>
                  <a:pt x="1430" y="705"/>
                  <a:pt x="1434" y="705"/>
                  <a:pt x="1437" y="702"/>
                </a:cubicBezTo>
                <a:cubicBezTo>
                  <a:pt x="1440" y="700"/>
                  <a:pt x="1439" y="698"/>
                  <a:pt x="1440" y="697"/>
                </a:cubicBezTo>
                <a:cubicBezTo>
                  <a:pt x="1441" y="697"/>
                  <a:pt x="1442" y="694"/>
                  <a:pt x="1442" y="693"/>
                </a:cubicBezTo>
                <a:cubicBezTo>
                  <a:pt x="1443" y="692"/>
                  <a:pt x="1444" y="690"/>
                  <a:pt x="1447" y="690"/>
                </a:cubicBezTo>
                <a:cubicBezTo>
                  <a:pt x="1450" y="690"/>
                  <a:pt x="1449" y="689"/>
                  <a:pt x="1448" y="688"/>
                </a:cubicBezTo>
                <a:cubicBezTo>
                  <a:pt x="1448" y="686"/>
                  <a:pt x="1451" y="686"/>
                  <a:pt x="1451" y="684"/>
                </a:cubicBezTo>
                <a:cubicBezTo>
                  <a:pt x="1451" y="682"/>
                  <a:pt x="1455" y="680"/>
                  <a:pt x="1455" y="678"/>
                </a:cubicBezTo>
                <a:cubicBezTo>
                  <a:pt x="1454" y="677"/>
                  <a:pt x="1455" y="676"/>
                  <a:pt x="1454" y="675"/>
                </a:cubicBezTo>
                <a:moveTo>
                  <a:pt x="1427" y="707"/>
                </a:moveTo>
                <a:cubicBezTo>
                  <a:pt x="1427" y="708"/>
                  <a:pt x="1430" y="707"/>
                  <a:pt x="1428" y="705"/>
                </a:cubicBezTo>
                <a:cubicBezTo>
                  <a:pt x="1427" y="704"/>
                  <a:pt x="1425" y="707"/>
                  <a:pt x="1427" y="707"/>
                </a:cubicBezTo>
                <a:moveTo>
                  <a:pt x="1469" y="660"/>
                </a:moveTo>
                <a:cubicBezTo>
                  <a:pt x="1469" y="661"/>
                  <a:pt x="1467" y="659"/>
                  <a:pt x="1465" y="659"/>
                </a:cubicBezTo>
                <a:cubicBezTo>
                  <a:pt x="1464" y="659"/>
                  <a:pt x="1463" y="658"/>
                  <a:pt x="1463" y="657"/>
                </a:cubicBezTo>
                <a:cubicBezTo>
                  <a:pt x="1463" y="655"/>
                  <a:pt x="1462" y="653"/>
                  <a:pt x="1461" y="653"/>
                </a:cubicBezTo>
                <a:cubicBezTo>
                  <a:pt x="1459" y="654"/>
                  <a:pt x="1461" y="655"/>
                  <a:pt x="1461" y="656"/>
                </a:cubicBezTo>
                <a:cubicBezTo>
                  <a:pt x="1460" y="657"/>
                  <a:pt x="1460" y="655"/>
                  <a:pt x="1459" y="655"/>
                </a:cubicBezTo>
                <a:cubicBezTo>
                  <a:pt x="1458" y="655"/>
                  <a:pt x="1457" y="654"/>
                  <a:pt x="1457" y="652"/>
                </a:cubicBezTo>
                <a:cubicBezTo>
                  <a:pt x="1457" y="650"/>
                  <a:pt x="1456" y="650"/>
                  <a:pt x="1456" y="648"/>
                </a:cubicBezTo>
                <a:cubicBezTo>
                  <a:pt x="1456" y="646"/>
                  <a:pt x="1452" y="644"/>
                  <a:pt x="1451" y="644"/>
                </a:cubicBezTo>
                <a:cubicBezTo>
                  <a:pt x="1449" y="644"/>
                  <a:pt x="1451" y="648"/>
                  <a:pt x="1452" y="649"/>
                </a:cubicBezTo>
                <a:cubicBezTo>
                  <a:pt x="1453" y="650"/>
                  <a:pt x="1455" y="651"/>
                  <a:pt x="1455" y="652"/>
                </a:cubicBezTo>
                <a:cubicBezTo>
                  <a:pt x="1455" y="653"/>
                  <a:pt x="1456" y="655"/>
                  <a:pt x="1457" y="655"/>
                </a:cubicBezTo>
                <a:cubicBezTo>
                  <a:pt x="1458" y="656"/>
                  <a:pt x="1457" y="659"/>
                  <a:pt x="1457" y="662"/>
                </a:cubicBezTo>
                <a:cubicBezTo>
                  <a:pt x="1457" y="664"/>
                  <a:pt x="1455" y="664"/>
                  <a:pt x="1453" y="665"/>
                </a:cubicBezTo>
                <a:cubicBezTo>
                  <a:pt x="1452" y="667"/>
                  <a:pt x="1457" y="669"/>
                  <a:pt x="1459" y="670"/>
                </a:cubicBezTo>
                <a:cubicBezTo>
                  <a:pt x="1461" y="672"/>
                  <a:pt x="1457" y="676"/>
                  <a:pt x="1458" y="677"/>
                </a:cubicBezTo>
                <a:cubicBezTo>
                  <a:pt x="1458" y="678"/>
                  <a:pt x="1459" y="678"/>
                  <a:pt x="1461" y="678"/>
                </a:cubicBezTo>
                <a:cubicBezTo>
                  <a:pt x="1464" y="677"/>
                  <a:pt x="1465" y="673"/>
                  <a:pt x="1466" y="671"/>
                </a:cubicBezTo>
                <a:cubicBezTo>
                  <a:pt x="1468" y="670"/>
                  <a:pt x="1467" y="668"/>
                  <a:pt x="1467" y="667"/>
                </a:cubicBezTo>
                <a:cubicBezTo>
                  <a:pt x="1468" y="666"/>
                  <a:pt x="1469" y="666"/>
                  <a:pt x="1470" y="666"/>
                </a:cubicBezTo>
                <a:cubicBezTo>
                  <a:pt x="1471" y="666"/>
                  <a:pt x="1471" y="663"/>
                  <a:pt x="1472" y="663"/>
                </a:cubicBezTo>
                <a:cubicBezTo>
                  <a:pt x="1473" y="663"/>
                  <a:pt x="1473" y="662"/>
                  <a:pt x="1473" y="660"/>
                </a:cubicBezTo>
                <a:cubicBezTo>
                  <a:pt x="1474" y="658"/>
                  <a:pt x="1470" y="658"/>
                  <a:pt x="1469" y="660"/>
                </a:cubicBezTo>
                <a:moveTo>
                  <a:pt x="1469" y="567"/>
                </a:moveTo>
                <a:cubicBezTo>
                  <a:pt x="1471" y="569"/>
                  <a:pt x="1474" y="569"/>
                  <a:pt x="1474" y="566"/>
                </a:cubicBezTo>
                <a:cubicBezTo>
                  <a:pt x="1474" y="563"/>
                  <a:pt x="1468" y="566"/>
                  <a:pt x="1469" y="567"/>
                </a:cubicBezTo>
                <a:moveTo>
                  <a:pt x="1475" y="562"/>
                </a:moveTo>
                <a:cubicBezTo>
                  <a:pt x="1476" y="563"/>
                  <a:pt x="1479" y="562"/>
                  <a:pt x="1479" y="560"/>
                </a:cubicBezTo>
                <a:cubicBezTo>
                  <a:pt x="1479" y="558"/>
                  <a:pt x="1473" y="562"/>
                  <a:pt x="1475" y="562"/>
                </a:cubicBezTo>
                <a:moveTo>
                  <a:pt x="150" y="231"/>
                </a:moveTo>
                <a:cubicBezTo>
                  <a:pt x="147" y="233"/>
                  <a:pt x="155" y="242"/>
                  <a:pt x="157" y="240"/>
                </a:cubicBezTo>
                <a:cubicBezTo>
                  <a:pt x="158" y="240"/>
                  <a:pt x="155" y="236"/>
                  <a:pt x="155" y="234"/>
                </a:cubicBezTo>
                <a:cubicBezTo>
                  <a:pt x="155" y="232"/>
                  <a:pt x="154" y="229"/>
                  <a:pt x="150" y="231"/>
                </a:cubicBezTo>
                <a:moveTo>
                  <a:pt x="565" y="510"/>
                </a:moveTo>
                <a:cubicBezTo>
                  <a:pt x="563" y="510"/>
                  <a:pt x="559" y="509"/>
                  <a:pt x="554" y="504"/>
                </a:cubicBezTo>
                <a:cubicBezTo>
                  <a:pt x="550" y="499"/>
                  <a:pt x="545" y="500"/>
                  <a:pt x="542" y="500"/>
                </a:cubicBezTo>
                <a:cubicBezTo>
                  <a:pt x="539" y="501"/>
                  <a:pt x="536" y="499"/>
                  <a:pt x="534" y="498"/>
                </a:cubicBezTo>
                <a:cubicBezTo>
                  <a:pt x="532" y="498"/>
                  <a:pt x="530" y="501"/>
                  <a:pt x="528" y="501"/>
                </a:cubicBezTo>
                <a:cubicBezTo>
                  <a:pt x="527" y="502"/>
                  <a:pt x="529" y="499"/>
                  <a:pt x="529" y="497"/>
                </a:cubicBezTo>
                <a:cubicBezTo>
                  <a:pt x="529" y="495"/>
                  <a:pt x="523" y="493"/>
                  <a:pt x="519" y="491"/>
                </a:cubicBezTo>
                <a:cubicBezTo>
                  <a:pt x="515" y="489"/>
                  <a:pt x="513" y="490"/>
                  <a:pt x="513" y="493"/>
                </a:cubicBezTo>
                <a:cubicBezTo>
                  <a:pt x="513" y="494"/>
                  <a:pt x="512" y="494"/>
                  <a:pt x="512" y="494"/>
                </a:cubicBezTo>
                <a:cubicBezTo>
                  <a:pt x="511" y="494"/>
                  <a:pt x="510" y="494"/>
                  <a:pt x="510" y="495"/>
                </a:cubicBezTo>
                <a:cubicBezTo>
                  <a:pt x="508" y="498"/>
                  <a:pt x="506" y="496"/>
                  <a:pt x="508" y="495"/>
                </a:cubicBezTo>
                <a:cubicBezTo>
                  <a:pt x="509" y="494"/>
                  <a:pt x="511" y="492"/>
                  <a:pt x="511" y="490"/>
                </a:cubicBezTo>
                <a:cubicBezTo>
                  <a:pt x="512" y="488"/>
                  <a:pt x="505" y="487"/>
                  <a:pt x="503" y="488"/>
                </a:cubicBezTo>
                <a:cubicBezTo>
                  <a:pt x="500" y="489"/>
                  <a:pt x="502" y="492"/>
                  <a:pt x="500" y="491"/>
                </a:cubicBezTo>
                <a:cubicBezTo>
                  <a:pt x="498" y="490"/>
                  <a:pt x="500" y="488"/>
                  <a:pt x="501" y="488"/>
                </a:cubicBezTo>
                <a:cubicBezTo>
                  <a:pt x="503" y="488"/>
                  <a:pt x="504" y="485"/>
                  <a:pt x="505" y="483"/>
                </a:cubicBezTo>
                <a:cubicBezTo>
                  <a:pt x="506" y="480"/>
                  <a:pt x="503" y="480"/>
                  <a:pt x="502" y="478"/>
                </a:cubicBezTo>
                <a:cubicBezTo>
                  <a:pt x="500" y="476"/>
                  <a:pt x="500" y="471"/>
                  <a:pt x="499" y="470"/>
                </a:cubicBezTo>
                <a:cubicBezTo>
                  <a:pt x="497" y="469"/>
                  <a:pt x="494" y="465"/>
                  <a:pt x="491" y="464"/>
                </a:cubicBezTo>
                <a:cubicBezTo>
                  <a:pt x="489" y="464"/>
                  <a:pt x="486" y="462"/>
                  <a:pt x="484" y="462"/>
                </a:cubicBezTo>
                <a:cubicBezTo>
                  <a:pt x="481" y="462"/>
                  <a:pt x="479" y="463"/>
                  <a:pt x="478" y="462"/>
                </a:cubicBezTo>
                <a:cubicBezTo>
                  <a:pt x="477" y="461"/>
                  <a:pt x="476" y="461"/>
                  <a:pt x="475" y="462"/>
                </a:cubicBezTo>
                <a:cubicBezTo>
                  <a:pt x="474" y="463"/>
                  <a:pt x="472" y="459"/>
                  <a:pt x="471" y="459"/>
                </a:cubicBezTo>
                <a:cubicBezTo>
                  <a:pt x="470" y="459"/>
                  <a:pt x="468" y="458"/>
                  <a:pt x="468" y="456"/>
                </a:cubicBezTo>
                <a:cubicBezTo>
                  <a:pt x="469" y="454"/>
                  <a:pt x="466" y="454"/>
                  <a:pt x="464" y="452"/>
                </a:cubicBezTo>
                <a:cubicBezTo>
                  <a:pt x="463" y="451"/>
                  <a:pt x="458" y="451"/>
                  <a:pt x="457" y="451"/>
                </a:cubicBezTo>
                <a:cubicBezTo>
                  <a:pt x="455" y="451"/>
                  <a:pt x="458" y="449"/>
                  <a:pt x="458" y="447"/>
                </a:cubicBezTo>
                <a:cubicBezTo>
                  <a:pt x="458" y="446"/>
                  <a:pt x="453" y="445"/>
                  <a:pt x="451" y="445"/>
                </a:cubicBezTo>
                <a:cubicBezTo>
                  <a:pt x="450" y="445"/>
                  <a:pt x="450" y="443"/>
                  <a:pt x="452" y="443"/>
                </a:cubicBezTo>
                <a:cubicBezTo>
                  <a:pt x="454" y="443"/>
                  <a:pt x="451" y="441"/>
                  <a:pt x="448" y="442"/>
                </a:cubicBezTo>
                <a:cubicBezTo>
                  <a:pt x="446" y="442"/>
                  <a:pt x="442" y="443"/>
                  <a:pt x="440" y="445"/>
                </a:cubicBezTo>
                <a:cubicBezTo>
                  <a:pt x="439" y="445"/>
                  <a:pt x="438" y="444"/>
                  <a:pt x="436" y="443"/>
                </a:cubicBezTo>
                <a:cubicBezTo>
                  <a:pt x="435" y="443"/>
                  <a:pt x="433" y="442"/>
                  <a:pt x="432" y="442"/>
                </a:cubicBezTo>
                <a:cubicBezTo>
                  <a:pt x="430" y="443"/>
                  <a:pt x="426" y="443"/>
                  <a:pt x="427" y="441"/>
                </a:cubicBezTo>
                <a:cubicBezTo>
                  <a:pt x="427" y="439"/>
                  <a:pt x="426" y="438"/>
                  <a:pt x="423" y="438"/>
                </a:cubicBezTo>
                <a:cubicBezTo>
                  <a:pt x="421" y="438"/>
                  <a:pt x="421" y="436"/>
                  <a:pt x="420" y="436"/>
                </a:cubicBezTo>
                <a:cubicBezTo>
                  <a:pt x="418" y="436"/>
                  <a:pt x="420" y="438"/>
                  <a:pt x="418" y="438"/>
                </a:cubicBezTo>
                <a:cubicBezTo>
                  <a:pt x="417" y="439"/>
                  <a:pt x="413" y="440"/>
                  <a:pt x="413" y="442"/>
                </a:cubicBezTo>
                <a:cubicBezTo>
                  <a:pt x="412" y="443"/>
                  <a:pt x="415" y="446"/>
                  <a:pt x="414" y="448"/>
                </a:cubicBezTo>
                <a:cubicBezTo>
                  <a:pt x="413" y="450"/>
                  <a:pt x="410" y="448"/>
                  <a:pt x="410" y="446"/>
                </a:cubicBezTo>
                <a:cubicBezTo>
                  <a:pt x="409" y="445"/>
                  <a:pt x="412" y="442"/>
                  <a:pt x="411" y="441"/>
                </a:cubicBezTo>
                <a:cubicBezTo>
                  <a:pt x="411" y="440"/>
                  <a:pt x="410" y="437"/>
                  <a:pt x="412" y="437"/>
                </a:cubicBezTo>
                <a:cubicBezTo>
                  <a:pt x="414" y="437"/>
                  <a:pt x="415" y="435"/>
                  <a:pt x="413" y="434"/>
                </a:cubicBezTo>
                <a:cubicBezTo>
                  <a:pt x="411" y="433"/>
                  <a:pt x="410" y="436"/>
                  <a:pt x="408" y="437"/>
                </a:cubicBezTo>
                <a:cubicBezTo>
                  <a:pt x="406" y="437"/>
                  <a:pt x="406" y="438"/>
                  <a:pt x="405" y="439"/>
                </a:cubicBezTo>
                <a:cubicBezTo>
                  <a:pt x="403" y="439"/>
                  <a:pt x="401" y="439"/>
                  <a:pt x="401" y="440"/>
                </a:cubicBezTo>
                <a:cubicBezTo>
                  <a:pt x="401" y="441"/>
                  <a:pt x="400" y="440"/>
                  <a:pt x="399" y="440"/>
                </a:cubicBezTo>
                <a:cubicBezTo>
                  <a:pt x="398" y="439"/>
                  <a:pt x="395" y="442"/>
                  <a:pt x="395" y="443"/>
                </a:cubicBezTo>
                <a:cubicBezTo>
                  <a:pt x="395" y="445"/>
                  <a:pt x="395" y="446"/>
                  <a:pt x="393" y="447"/>
                </a:cubicBezTo>
                <a:cubicBezTo>
                  <a:pt x="391" y="449"/>
                  <a:pt x="390" y="451"/>
                  <a:pt x="389" y="452"/>
                </a:cubicBezTo>
                <a:cubicBezTo>
                  <a:pt x="388" y="454"/>
                  <a:pt x="387" y="452"/>
                  <a:pt x="385" y="449"/>
                </a:cubicBezTo>
                <a:cubicBezTo>
                  <a:pt x="384" y="447"/>
                  <a:pt x="381" y="447"/>
                  <a:pt x="379" y="446"/>
                </a:cubicBezTo>
                <a:cubicBezTo>
                  <a:pt x="378" y="446"/>
                  <a:pt x="376" y="447"/>
                  <a:pt x="373" y="449"/>
                </a:cubicBezTo>
                <a:cubicBezTo>
                  <a:pt x="371" y="451"/>
                  <a:pt x="369" y="450"/>
                  <a:pt x="367" y="449"/>
                </a:cubicBezTo>
                <a:cubicBezTo>
                  <a:pt x="365" y="447"/>
                  <a:pt x="360" y="442"/>
                  <a:pt x="360" y="440"/>
                </a:cubicBezTo>
                <a:cubicBezTo>
                  <a:pt x="359" y="439"/>
                  <a:pt x="360" y="437"/>
                  <a:pt x="361" y="435"/>
                </a:cubicBezTo>
                <a:cubicBezTo>
                  <a:pt x="361" y="433"/>
                  <a:pt x="360" y="429"/>
                  <a:pt x="361" y="428"/>
                </a:cubicBezTo>
                <a:cubicBezTo>
                  <a:pt x="362" y="427"/>
                  <a:pt x="362" y="426"/>
                  <a:pt x="362" y="423"/>
                </a:cubicBezTo>
                <a:cubicBezTo>
                  <a:pt x="363" y="421"/>
                  <a:pt x="360" y="422"/>
                  <a:pt x="358" y="420"/>
                </a:cubicBezTo>
                <a:cubicBezTo>
                  <a:pt x="355" y="417"/>
                  <a:pt x="351" y="418"/>
                  <a:pt x="348" y="419"/>
                </a:cubicBezTo>
                <a:cubicBezTo>
                  <a:pt x="347" y="420"/>
                  <a:pt x="346" y="420"/>
                  <a:pt x="345" y="419"/>
                </a:cubicBezTo>
                <a:cubicBezTo>
                  <a:pt x="344" y="419"/>
                  <a:pt x="342" y="419"/>
                  <a:pt x="341" y="420"/>
                </a:cubicBezTo>
                <a:cubicBezTo>
                  <a:pt x="338" y="421"/>
                  <a:pt x="338" y="418"/>
                  <a:pt x="340" y="417"/>
                </a:cubicBezTo>
                <a:cubicBezTo>
                  <a:pt x="342" y="415"/>
                  <a:pt x="339" y="410"/>
                  <a:pt x="341" y="410"/>
                </a:cubicBezTo>
                <a:cubicBezTo>
                  <a:pt x="343" y="409"/>
                  <a:pt x="344" y="406"/>
                  <a:pt x="344" y="403"/>
                </a:cubicBezTo>
                <a:cubicBezTo>
                  <a:pt x="344" y="401"/>
                  <a:pt x="344" y="400"/>
                  <a:pt x="345" y="399"/>
                </a:cubicBezTo>
                <a:cubicBezTo>
                  <a:pt x="346" y="397"/>
                  <a:pt x="348" y="397"/>
                  <a:pt x="347" y="395"/>
                </a:cubicBezTo>
                <a:cubicBezTo>
                  <a:pt x="347" y="394"/>
                  <a:pt x="346" y="394"/>
                  <a:pt x="345" y="394"/>
                </a:cubicBezTo>
                <a:cubicBezTo>
                  <a:pt x="345" y="394"/>
                  <a:pt x="344" y="394"/>
                  <a:pt x="344" y="394"/>
                </a:cubicBezTo>
                <a:cubicBezTo>
                  <a:pt x="342" y="393"/>
                  <a:pt x="341" y="394"/>
                  <a:pt x="337" y="394"/>
                </a:cubicBezTo>
                <a:cubicBezTo>
                  <a:pt x="333" y="395"/>
                  <a:pt x="331" y="397"/>
                  <a:pt x="331" y="399"/>
                </a:cubicBezTo>
                <a:cubicBezTo>
                  <a:pt x="332" y="402"/>
                  <a:pt x="330" y="401"/>
                  <a:pt x="330" y="403"/>
                </a:cubicBezTo>
                <a:cubicBezTo>
                  <a:pt x="330" y="405"/>
                  <a:pt x="327" y="406"/>
                  <a:pt x="327" y="407"/>
                </a:cubicBezTo>
                <a:cubicBezTo>
                  <a:pt x="327" y="408"/>
                  <a:pt x="325" y="407"/>
                  <a:pt x="324" y="407"/>
                </a:cubicBezTo>
                <a:cubicBezTo>
                  <a:pt x="323" y="406"/>
                  <a:pt x="315" y="408"/>
                  <a:pt x="314" y="409"/>
                </a:cubicBezTo>
                <a:cubicBezTo>
                  <a:pt x="314" y="409"/>
                  <a:pt x="313" y="408"/>
                  <a:pt x="312" y="408"/>
                </a:cubicBezTo>
                <a:cubicBezTo>
                  <a:pt x="311" y="407"/>
                  <a:pt x="310" y="406"/>
                  <a:pt x="309" y="406"/>
                </a:cubicBezTo>
                <a:cubicBezTo>
                  <a:pt x="308" y="407"/>
                  <a:pt x="307" y="404"/>
                  <a:pt x="307" y="402"/>
                </a:cubicBezTo>
                <a:cubicBezTo>
                  <a:pt x="307" y="400"/>
                  <a:pt x="304" y="398"/>
                  <a:pt x="302" y="397"/>
                </a:cubicBezTo>
                <a:cubicBezTo>
                  <a:pt x="301" y="395"/>
                  <a:pt x="301" y="391"/>
                  <a:pt x="301" y="388"/>
                </a:cubicBezTo>
                <a:cubicBezTo>
                  <a:pt x="301" y="386"/>
                  <a:pt x="300" y="381"/>
                  <a:pt x="302" y="376"/>
                </a:cubicBezTo>
                <a:cubicBezTo>
                  <a:pt x="304" y="371"/>
                  <a:pt x="299" y="371"/>
                  <a:pt x="301" y="369"/>
                </a:cubicBezTo>
                <a:cubicBezTo>
                  <a:pt x="304" y="367"/>
                  <a:pt x="301" y="366"/>
                  <a:pt x="302" y="365"/>
                </a:cubicBezTo>
                <a:cubicBezTo>
                  <a:pt x="303" y="364"/>
                  <a:pt x="305" y="364"/>
                  <a:pt x="305" y="362"/>
                </a:cubicBezTo>
                <a:cubicBezTo>
                  <a:pt x="305" y="361"/>
                  <a:pt x="306" y="361"/>
                  <a:pt x="308" y="362"/>
                </a:cubicBezTo>
                <a:cubicBezTo>
                  <a:pt x="310" y="362"/>
                  <a:pt x="312" y="359"/>
                  <a:pt x="312" y="358"/>
                </a:cubicBezTo>
                <a:cubicBezTo>
                  <a:pt x="312" y="357"/>
                  <a:pt x="312" y="357"/>
                  <a:pt x="314" y="357"/>
                </a:cubicBezTo>
                <a:cubicBezTo>
                  <a:pt x="315" y="357"/>
                  <a:pt x="315" y="357"/>
                  <a:pt x="316" y="356"/>
                </a:cubicBezTo>
                <a:cubicBezTo>
                  <a:pt x="316" y="356"/>
                  <a:pt x="316" y="355"/>
                  <a:pt x="317" y="355"/>
                </a:cubicBezTo>
                <a:cubicBezTo>
                  <a:pt x="318" y="356"/>
                  <a:pt x="319" y="357"/>
                  <a:pt x="319" y="356"/>
                </a:cubicBezTo>
                <a:cubicBezTo>
                  <a:pt x="319" y="355"/>
                  <a:pt x="320" y="355"/>
                  <a:pt x="321" y="356"/>
                </a:cubicBezTo>
                <a:cubicBezTo>
                  <a:pt x="322" y="357"/>
                  <a:pt x="324" y="358"/>
                  <a:pt x="325" y="356"/>
                </a:cubicBezTo>
                <a:cubicBezTo>
                  <a:pt x="325" y="355"/>
                  <a:pt x="326" y="356"/>
                  <a:pt x="327" y="358"/>
                </a:cubicBezTo>
                <a:cubicBezTo>
                  <a:pt x="328" y="359"/>
                  <a:pt x="329" y="359"/>
                  <a:pt x="330" y="359"/>
                </a:cubicBezTo>
                <a:cubicBezTo>
                  <a:pt x="330" y="359"/>
                  <a:pt x="331" y="359"/>
                  <a:pt x="331" y="359"/>
                </a:cubicBezTo>
                <a:cubicBezTo>
                  <a:pt x="333" y="359"/>
                  <a:pt x="333" y="358"/>
                  <a:pt x="333" y="357"/>
                </a:cubicBezTo>
                <a:cubicBezTo>
                  <a:pt x="333" y="356"/>
                  <a:pt x="335" y="360"/>
                  <a:pt x="337" y="360"/>
                </a:cubicBezTo>
                <a:cubicBezTo>
                  <a:pt x="338" y="360"/>
                  <a:pt x="337" y="359"/>
                  <a:pt x="336" y="358"/>
                </a:cubicBezTo>
                <a:cubicBezTo>
                  <a:pt x="334" y="357"/>
                  <a:pt x="336" y="356"/>
                  <a:pt x="335" y="355"/>
                </a:cubicBezTo>
                <a:cubicBezTo>
                  <a:pt x="334" y="354"/>
                  <a:pt x="336" y="353"/>
                  <a:pt x="339" y="353"/>
                </a:cubicBezTo>
                <a:cubicBezTo>
                  <a:pt x="341" y="353"/>
                  <a:pt x="341" y="354"/>
                  <a:pt x="342" y="353"/>
                </a:cubicBezTo>
                <a:cubicBezTo>
                  <a:pt x="342" y="351"/>
                  <a:pt x="343" y="353"/>
                  <a:pt x="343" y="354"/>
                </a:cubicBezTo>
                <a:cubicBezTo>
                  <a:pt x="343" y="355"/>
                  <a:pt x="347" y="353"/>
                  <a:pt x="349" y="353"/>
                </a:cubicBezTo>
                <a:cubicBezTo>
                  <a:pt x="351" y="353"/>
                  <a:pt x="353" y="355"/>
                  <a:pt x="353" y="356"/>
                </a:cubicBezTo>
                <a:cubicBezTo>
                  <a:pt x="353" y="357"/>
                  <a:pt x="354" y="358"/>
                  <a:pt x="356" y="356"/>
                </a:cubicBezTo>
                <a:cubicBezTo>
                  <a:pt x="357" y="355"/>
                  <a:pt x="358" y="354"/>
                  <a:pt x="360" y="355"/>
                </a:cubicBezTo>
                <a:cubicBezTo>
                  <a:pt x="361" y="356"/>
                  <a:pt x="362" y="358"/>
                  <a:pt x="364" y="360"/>
                </a:cubicBezTo>
                <a:cubicBezTo>
                  <a:pt x="366" y="361"/>
                  <a:pt x="363" y="363"/>
                  <a:pt x="364" y="365"/>
                </a:cubicBezTo>
                <a:cubicBezTo>
                  <a:pt x="365" y="366"/>
                  <a:pt x="364" y="368"/>
                  <a:pt x="366" y="369"/>
                </a:cubicBezTo>
                <a:cubicBezTo>
                  <a:pt x="368" y="370"/>
                  <a:pt x="366" y="373"/>
                  <a:pt x="368" y="373"/>
                </a:cubicBezTo>
                <a:cubicBezTo>
                  <a:pt x="369" y="374"/>
                  <a:pt x="370" y="376"/>
                  <a:pt x="370" y="377"/>
                </a:cubicBezTo>
                <a:cubicBezTo>
                  <a:pt x="371" y="378"/>
                  <a:pt x="373" y="379"/>
                  <a:pt x="374" y="378"/>
                </a:cubicBezTo>
                <a:cubicBezTo>
                  <a:pt x="374" y="376"/>
                  <a:pt x="375" y="374"/>
                  <a:pt x="376" y="373"/>
                </a:cubicBezTo>
                <a:cubicBezTo>
                  <a:pt x="376" y="371"/>
                  <a:pt x="374" y="366"/>
                  <a:pt x="373" y="364"/>
                </a:cubicBezTo>
                <a:cubicBezTo>
                  <a:pt x="372" y="362"/>
                  <a:pt x="373" y="362"/>
                  <a:pt x="372" y="360"/>
                </a:cubicBezTo>
                <a:cubicBezTo>
                  <a:pt x="370" y="358"/>
                  <a:pt x="369" y="354"/>
                  <a:pt x="370" y="352"/>
                </a:cubicBezTo>
                <a:cubicBezTo>
                  <a:pt x="370" y="349"/>
                  <a:pt x="373" y="344"/>
                  <a:pt x="375" y="343"/>
                </a:cubicBezTo>
                <a:cubicBezTo>
                  <a:pt x="376" y="341"/>
                  <a:pt x="378" y="342"/>
                  <a:pt x="378" y="341"/>
                </a:cubicBezTo>
                <a:cubicBezTo>
                  <a:pt x="379" y="339"/>
                  <a:pt x="381" y="337"/>
                  <a:pt x="382" y="337"/>
                </a:cubicBezTo>
                <a:cubicBezTo>
                  <a:pt x="383" y="337"/>
                  <a:pt x="384" y="337"/>
                  <a:pt x="384" y="336"/>
                </a:cubicBezTo>
                <a:cubicBezTo>
                  <a:pt x="385" y="335"/>
                  <a:pt x="386" y="334"/>
                  <a:pt x="389" y="333"/>
                </a:cubicBezTo>
                <a:cubicBezTo>
                  <a:pt x="391" y="333"/>
                  <a:pt x="390" y="331"/>
                  <a:pt x="389" y="330"/>
                </a:cubicBezTo>
                <a:cubicBezTo>
                  <a:pt x="389" y="329"/>
                  <a:pt x="390" y="328"/>
                  <a:pt x="390" y="329"/>
                </a:cubicBezTo>
                <a:cubicBezTo>
                  <a:pt x="391" y="330"/>
                  <a:pt x="392" y="330"/>
                  <a:pt x="393" y="329"/>
                </a:cubicBezTo>
                <a:cubicBezTo>
                  <a:pt x="394" y="328"/>
                  <a:pt x="396" y="327"/>
                  <a:pt x="394" y="326"/>
                </a:cubicBezTo>
                <a:cubicBezTo>
                  <a:pt x="392" y="326"/>
                  <a:pt x="392" y="326"/>
                  <a:pt x="393" y="325"/>
                </a:cubicBezTo>
                <a:cubicBezTo>
                  <a:pt x="394" y="325"/>
                  <a:pt x="393" y="322"/>
                  <a:pt x="391" y="322"/>
                </a:cubicBezTo>
                <a:cubicBezTo>
                  <a:pt x="390" y="322"/>
                  <a:pt x="390" y="321"/>
                  <a:pt x="391" y="320"/>
                </a:cubicBezTo>
                <a:cubicBezTo>
                  <a:pt x="392" y="319"/>
                  <a:pt x="390" y="317"/>
                  <a:pt x="389" y="316"/>
                </a:cubicBezTo>
                <a:cubicBezTo>
                  <a:pt x="387" y="316"/>
                  <a:pt x="389" y="315"/>
                  <a:pt x="390" y="315"/>
                </a:cubicBezTo>
                <a:cubicBezTo>
                  <a:pt x="391" y="315"/>
                  <a:pt x="390" y="310"/>
                  <a:pt x="391" y="309"/>
                </a:cubicBezTo>
                <a:cubicBezTo>
                  <a:pt x="391" y="308"/>
                  <a:pt x="393" y="308"/>
                  <a:pt x="392" y="309"/>
                </a:cubicBezTo>
                <a:cubicBezTo>
                  <a:pt x="392" y="310"/>
                  <a:pt x="391" y="312"/>
                  <a:pt x="392" y="314"/>
                </a:cubicBezTo>
                <a:cubicBezTo>
                  <a:pt x="393" y="315"/>
                  <a:pt x="394" y="316"/>
                  <a:pt x="393" y="319"/>
                </a:cubicBezTo>
                <a:cubicBezTo>
                  <a:pt x="393" y="321"/>
                  <a:pt x="394" y="320"/>
                  <a:pt x="395" y="317"/>
                </a:cubicBezTo>
                <a:cubicBezTo>
                  <a:pt x="396" y="315"/>
                  <a:pt x="397" y="312"/>
                  <a:pt x="396" y="312"/>
                </a:cubicBezTo>
                <a:cubicBezTo>
                  <a:pt x="395" y="312"/>
                  <a:pt x="395" y="309"/>
                  <a:pt x="396" y="310"/>
                </a:cubicBezTo>
                <a:cubicBezTo>
                  <a:pt x="397" y="311"/>
                  <a:pt x="397" y="312"/>
                  <a:pt x="399" y="310"/>
                </a:cubicBezTo>
                <a:cubicBezTo>
                  <a:pt x="400" y="308"/>
                  <a:pt x="402" y="305"/>
                  <a:pt x="401" y="305"/>
                </a:cubicBezTo>
                <a:cubicBezTo>
                  <a:pt x="400" y="304"/>
                  <a:pt x="402" y="303"/>
                  <a:pt x="403" y="303"/>
                </a:cubicBezTo>
                <a:cubicBezTo>
                  <a:pt x="405" y="303"/>
                  <a:pt x="409" y="302"/>
                  <a:pt x="410" y="302"/>
                </a:cubicBezTo>
                <a:cubicBezTo>
                  <a:pt x="410" y="301"/>
                  <a:pt x="408" y="301"/>
                  <a:pt x="406" y="301"/>
                </a:cubicBezTo>
                <a:cubicBezTo>
                  <a:pt x="405" y="302"/>
                  <a:pt x="403" y="302"/>
                  <a:pt x="403" y="302"/>
                </a:cubicBezTo>
                <a:cubicBezTo>
                  <a:pt x="403" y="300"/>
                  <a:pt x="408" y="299"/>
                  <a:pt x="410" y="299"/>
                </a:cubicBezTo>
                <a:cubicBezTo>
                  <a:pt x="412" y="299"/>
                  <a:pt x="411" y="296"/>
                  <a:pt x="412" y="298"/>
                </a:cubicBezTo>
                <a:cubicBezTo>
                  <a:pt x="413" y="299"/>
                  <a:pt x="415" y="299"/>
                  <a:pt x="416" y="298"/>
                </a:cubicBezTo>
                <a:cubicBezTo>
                  <a:pt x="417" y="297"/>
                  <a:pt x="416" y="295"/>
                  <a:pt x="415" y="295"/>
                </a:cubicBezTo>
                <a:cubicBezTo>
                  <a:pt x="413" y="294"/>
                  <a:pt x="416" y="293"/>
                  <a:pt x="415" y="292"/>
                </a:cubicBezTo>
                <a:cubicBezTo>
                  <a:pt x="415" y="292"/>
                  <a:pt x="416" y="288"/>
                  <a:pt x="418" y="288"/>
                </a:cubicBezTo>
                <a:cubicBezTo>
                  <a:pt x="420" y="287"/>
                  <a:pt x="419" y="286"/>
                  <a:pt x="420" y="286"/>
                </a:cubicBezTo>
                <a:cubicBezTo>
                  <a:pt x="422" y="286"/>
                  <a:pt x="422" y="284"/>
                  <a:pt x="423" y="283"/>
                </a:cubicBezTo>
                <a:cubicBezTo>
                  <a:pt x="424" y="283"/>
                  <a:pt x="425" y="283"/>
                  <a:pt x="426" y="283"/>
                </a:cubicBezTo>
                <a:cubicBezTo>
                  <a:pt x="427" y="284"/>
                  <a:pt x="428" y="284"/>
                  <a:pt x="429" y="283"/>
                </a:cubicBezTo>
                <a:cubicBezTo>
                  <a:pt x="431" y="281"/>
                  <a:pt x="435" y="279"/>
                  <a:pt x="436" y="279"/>
                </a:cubicBezTo>
                <a:cubicBezTo>
                  <a:pt x="438" y="279"/>
                  <a:pt x="441" y="277"/>
                  <a:pt x="441" y="276"/>
                </a:cubicBezTo>
                <a:cubicBezTo>
                  <a:pt x="442" y="274"/>
                  <a:pt x="443" y="277"/>
                  <a:pt x="442" y="277"/>
                </a:cubicBezTo>
                <a:cubicBezTo>
                  <a:pt x="440" y="278"/>
                  <a:pt x="443" y="279"/>
                  <a:pt x="445" y="279"/>
                </a:cubicBezTo>
                <a:cubicBezTo>
                  <a:pt x="447" y="279"/>
                  <a:pt x="446" y="279"/>
                  <a:pt x="446" y="279"/>
                </a:cubicBezTo>
                <a:cubicBezTo>
                  <a:pt x="445" y="279"/>
                  <a:pt x="443" y="280"/>
                  <a:pt x="442" y="280"/>
                </a:cubicBezTo>
                <a:cubicBezTo>
                  <a:pt x="440" y="280"/>
                  <a:pt x="439" y="280"/>
                  <a:pt x="437" y="282"/>
                </a:cubicBezTo>
                <a:cubicBezTo>
                  <a:pt x="434" y="285"/>
                  <a:pt x="435" y="286"/>
                  <a:pt x="436" y="287"/>
                </a:cubicBezTo>
                <a:cubicBezTo>
                  <a:pt x="438" y="289"/>
                  <a:pt x="440" y="288"/>
                  <a:pt x="442" y="286"/>
                </a:cubicBezTo>
                <a:cubicBezTo>
                  <a:pt x="444" y="284"/>
                  <a:pt x="444" y="283"/>
                  <a:pt x="446" y="283"/>
                </a:cubicBezTo>
                <a:cubicBezTo>
                  <a:pt x="448" y="283"/>
                  <a:pt x="453" y="281"/>
                  <a:pt x="456" y="280"/>
                </a:cubicBezTo>
                <a:cubicBezTo>
                  <a:pt x="458" y="279"/>
                  <a:pt x="457" y="279"/>
                  <a:pt x="457" y="278"/>
                </a:cubicBezTo>
                <a:cubicBezTo>
                  <a:pt x="457" y="277"/>
                  <a:pt x="461" y="277"/>
                  <a:pt x="462" y="276"/>
                </a:cubicBezTo>
                <a:cubicBezTo>
                  <a:pt x="464" y="275"/>
                  <a:pt x="462" y="274"/>
                  <a:pt x="461" y="274"/>
                </a:cubicBezTo>
                <a:cubicBezTo>
                  <a:pt x="459" y="274"/>
                  <a:pt x="460" y="272"/>
                  <a:pt x="461" y="271"/>
                </a:cubicBezTo>
                <a:cubicBezTo>
                  <a:pt x="461" y="270"/>
                  <a:pt x="458" y="272"/>
                  <a:pt x="458" y="273"/>
                </a:cubicBezTo>
                <a:cubicBezTo>
                  <a:pt x="458" y="274"/>
                  <a:pt x="455" y="275"/>
                  <a:pt x="455" y="275"/>
                </a:cubicBezTo>
                <a:cubicBezTo>
                  <a:pt x="455" y="278"/>
                  <a:pt x="455" y="276"/>
                  <a:pt x="454" y="277"/>
                </a:cubicBezTo>
                <a:cubicBezTo>
                  <a:pt x="452" y="278"/>
                  <a:pt x="446" y="277"/>
                  <a:pt x="446" y="276"/>
                </a:cubicBezTo>
                <a:cubicBezTo>
                  <a:pt x="446" y="274"/>
                  <a:pt x="442" y="274"/>
                  <a:pt x="442" y="272"/>
                </a:cubicBezTo>
                <a:cubicBezTo>
                  <a:pt x="441" y="270"/>
                  <a:pt x="439" y="270"/>
                  <a:pt x="441" y="268"/>
                </a:cubicBezTo>
                <a:cubicBezTo>
                  <a:pt x="443" y="266"/>
                  <a:pt x="441" y="265"/>
                  <a:pt x="439" y="266"/>
                </a:cubicBezTo>
                <a:cubicBezTo>
                  <a:pt x="437" y="268"/>
                  <a:pt x="437" y="265"/>
                  <a:pt x="439" y="265"/>
                </a:cubicBezTo>
                <a:cubicBezTo>
                  <a:pt x="441" y="264"/>
                  <a:pt x="445" y="263"/>
                  <a:pt x="443" y="259"/>
                </a:cubicBezTo>
                <a:cubicBezTo>
                  <a:pt x="441" y="255"/>
                  <a:pt x="428" y="260"/>
                  <a:pt x="424" y="262"/>
                </a:cubicBezTo>
                <a:cubicBezTo>
                  <a:pt x="421" y="264"/>
                  <a:pt x="417" y="270"/>
                  <a:pt x="415" y="270"/>
                </a:cubicBezTo>
                <a:cubicBezTo>
                  <a:pt x="413" y="270"/>
                  <a:pt x="418" y="267"/>
                  <a:pt x="419" y="266"/>
                </a:cubicBezTo>
                <a:cubicBezTo>
                  <a:pt x="420" y="264"/>
                  <a:pt x="419" y="263"/>
                  <a:pt x="420" y="264"/>
                </a:cubicBezTo>
                <a:cubicBezTo>
                  <a:pt x="421" y="264"/>
                  <a:pt x="424" y="260"/>
                  <a:pt x="426" y="258"/>
                </a:cubicBezTo>
                <a:cubicBezTo>
                  <a:pt x="427" y="257"/>
                  <a:pt x="428" y="257"/>
                  <a:pt x="429" y="257"/>
                </a:cubicBezTo>
                <a:cubicBezTo>
                  <a:pt x="430" y="257"/>
                  <a:pt x="430" y="257"/>
                  <a:pt x="430" y="257"/>
                </a:cubicBezTo>
                <a:cubicBezTo>
                  <a:pt x="431" y="256"/>
                  <a:pt x="432" y="255"/>
                  <a:pt x="433" y="253"/>
                </a:cubicBezTo>
                <a:cubicBezTo>
                  <a:pt x="435" y="251"/>
                  <a:pt x="458" y="252"/>
                  <a:pt x="460" y="252"/>
                </a:cubicBezTo>
                <a:cubicBezTo>
                  <a:pt x="462" y="252"/>
                  <a:pt x="466" y="249"/>
                  <a:pt x="468" y="247"/>
                </a:cubicBezTo>
                <a:cubicBezTo>
                  <a:pt x="469" y="245"/>
                  <a:pt x="470" y="245"/>
                  <a:pt x="473" y="245"/>
                </a:cubicBezTo>
                <a:cubicBezTo>
                  <a:pt x="476" y="245"/>
                  <a:pt x="478" y="243"/>
                  <a:pt x="479" y="242"/>
                </a:cubicBezTo>
                <a:cubicBezTo>
                  <a:pt x="481" y="241"/>
                  <a:pt x="480" y="240"/>
                  <a:pt x="479" y="240"/>
                </a:cubicBezTo>
                <a:cubicBezTo>
                  <a:pt x="478" y="240"/>
                  <a:pt x="476" y="239"/>
                  <a:pt x="478" y="239"/>
                </a:cubicBezTo>
                <a:cubicBezTo>
                  <a:pt x="479" y="239"/>
                  <a:pt x="480" y="238"/>
                  <a:pt x="480" y="236"/>
                </a:cubicBezTo>
                <a:cubicBezTo>
                  <a:pt x="481" y="234"/>
                  <a:pt x="480" y="235"/>
                  <a:pt x="478" y="233"/>
                </a:cubicBezTo>
                <a:cubicBezTo>
                  <a:pt x="477" y="231"/>
                  <a:pt x="476" y="232"/>
                  <a:pt x="475" y="233"/>
                </a:cubicBezTo>
                <a:cubicBezTo>
                  <a:pt x="475" y="233"/>
                  <a:pt x="474" y="234"/>
                  <a:pt x="474" y="233"/>
                </a:cubicBezTo>
                <a:cubicBezTo>
                  <a:pt x="472" y="233"/>
                  <a:pt x="475" y="231"/>
                  <a:pt x="473" y="230"/>
                </a:cubicBezTo>
                <a:cubicBezTo>
                  <a:pt x="472" y="229"/>
                  <a:pt x="469" y="230"/>
                  <a:pt x="467" y="232"/>
                </a:cubicBezTo>
                <a:cubicBezTo>
                  <a:pt x="466" y="233"/>
                  <a:pt x="465" y="233"/>
                  <a:pt x="465" y="233"/>
                </a:cubicBezTo>
                <a:cubicBezTo>
                  <a:pt x="464" y="233"/>
                  <a:pt x="464" y="232"/>
                  <a:pt x="463" y="233"/>
                </a:cubicBezTo>
                <a:cubicBezTo>
                  <a:pt x="461" y="235"/>
                  <a:pt x="461" y="232"/>
                  <a:pt x="462" y="232"/>
                </a:cubicBezTo>
                <a:cubicBezTo>
                  <a:pt x="463" y="231"/>
                  <a:pt x="463" y="232"/>
                  <a:pt x="464" y="231"/>
                </a:cubicBezTo>
                <a:cubicBezTo>
                  <a:pt x="465" y="230"/>
                  <a:pt x="466" y="231"/>
                  <a:pt x="468" y="229"/>
                </a:cubicBezTo>
                <a:cubicBezTo>
                  <a:pt x="470" y="228"/>
                  <a:pt x="472" y="229"/>
                  <a:pt x="473" y="228"/>
                </a:cubicBezTo>
                <a:cubicBezTo>
                  <a:pt x="473" y="226"/>
                  <a:pt x="472" y="225"/>
                  <a:pt x="470" y="226"/>
                </a:cubicBezTo>
                <a:cubicBezTo>
                  <a:pt x="469" y="226"/>
                  <a:pt x="468" y="225"/>
                  <a:pt x="467" y="225"/>
                </a:cubicBezTo>
                <a:cubicBezTo>
                  <a:pt x="466" y="224"/>
                  <a:pt x="465" y="223"/>
                  <a:pt x="465" y="224"/>
                </a:cubicBezTo>
                <a:cubicBezTo>
                  <a:pt x="464" y="224"/>
                  <a:pt x="464" y="224"/>
                  <a:pt x="463" y="223"/>
                </a:cubicBezTo>
                <a:cubicBezTo>
                  <a:pt x="463" y="223"/>
                  <a:pt x="463" y="223"/>
                  <a:pt x="462" y="223"/>
                </a:cubicBezTo>
                <a:cubicBezTo>
                  <a:pt x="461" y="224"/>
                  <a:pt x="460" y="223"/>
                  <a:pt x="459" y="221"/>
                </a:cubicBezTo>
                <a:cubicBezTo>
                  <a:pt x="458" y="219"/>
                  <a:pt x="454" y="216"/>
                  <a:pt x="452" y="216"/>
                </a:cubicBezTo>
                <a:cubicBezTo>
                  <a:pt x="450" y="215"/>
                  <a:pt x="451" y="214"/>
                  <a:pt x="452" y="215"/>
                </a:cubicBezTo>
                <a:cubicBezTo>
                  <a:pt x="454" y="215"/>
                  <a:pt x="455" y="214"/>
                  <a:pt x="456" y="213"/>
                </a:cubicBezTo>
                <a:cubicBezTo>
                  <a:pt x="456" y="212"/>
                  <a:pt x="455" y="211"/>
                  <a:pt x="454" y="211"/>
                </a:cubicBezTo>
                <a:cubicBezTo>
                  <a:pt x="453" y="211"/>
                  <a:pt x="453" y="209"/>
                  <a:pt x="454" y="208"/>
                </a:cubicBezTo>
                <a:cubicBezTo>
                  <a:pt x="454" y="208"/>
                  <a:pt x="451" y="206"/>
                  <a:pt x="451" y="205"/>
                </a:cubicBezTo>
                <a:cubicBezTo>
                  <a:pt x="451" y="204"/>
                  <a:pt x="449" y="204"/>
                  <a:pt x="449" y="203"/>
                </a:cubicBezTo>
                <a:cubicBezTo>
                  <a:pt x="449" y="202"/>
                  <a:pt x="448" y="201"/>
                  <a:pt x="448" y="200"/>
                </a:cubicBezTo>
                <a:cubicBezTo>
                  <a:pt x="448" y="199"/>
                  <a:pt x="445" y="196"/>
                  <a:pt x="445" y="195"/>
                </a:cubicBezTo>
                <a:cubicBezTo>
                  <a:pt x="445" y="194"/>
                  <a:pt x="443" y="193"/>
                  <a:pt x="443" y="191"/>
                </a:cubicBezTo>
                <a:cubicBezTo>
                  <a:pt x="442" y="190"/>
                  <a:pt x="441" y="190"/>
                  <a:pt x="441" y="193"/>
                </a:cubicBezTo>
                <a:cubicBezTo>
                  <a:pt x="440" y="195"/>
                  <a:pt x="438" y="195"/>
                  <a:pt x="439" y="195"/>
                </a:cubicBezTo>
                <a:cubicBezTo>
                  <a:pt x="440" y="197"/>
                  <a:pt x="439" y="197"/>
                  <a:pt x="438" y="198"/>
                </a:cubicBezTo>
                <a:cubicBezTo>
                  <a:pt x="437" y="199"/>
                  <a:pt x="439" y="200"/>
                  <a:pt x="437" y="200"/>
                </a:cubicBezTo>
                <a:cubicBezTo>
                  <a:pt x="436" y="200"/>
                  <a:pt x="437" y="203"/>
                  <a:pt x="436" y="202"/>
                </a:cubicBezTo>
                <a:cubicBezTo>
                  <a:pt x="435" y="201"/>
                  <a:pt x="433" y="201"/>
                  <a:pt x="433" y="202"/>
                </a:cubicBezTo>
                <a:cubicBezTo>
                  <a:pt x="433" y="204"/>
                  <a:pt x="430" y="205"/>
                  <a:pt x="429" y="205"/>
                </a:cubicBezTo>
                <a:cubicBezTo>
                  <a:pt x="428" y="205"/>
                  <a:pt x="428" y="202"/>
                  <a:pt x="427" y="203"/>
                </a:cubicBezTo>
                <a:cubicBezTo>
                  <a:pt x="426" y="203"/>
                  <a:pt x="426" y="203"/>
                  <a:pt x="426" y="202"/>
                </a:cubicBezTo>
                <a:cubicBezTo>
                  <a:pt x="425" y="201"/>
                  <a:pt x="425" y="201"/>
                  <a:pt x="424" y="201"/>
                </a:cubicBezTo>
                <a:cubicBezTo>
                  <a:pt x="423" y="201"/>
                  <a:pt x="422" y="201"/>
                  <a:pt x="422" y="199"/>
                </a:cubicBezTo>
                <a:cubicBezTo>
                  <a:pt x="423" y="198"/>
                  <a:pt x="419" y="197"/>
                  <a:pt x="420" y="196"/>
                </a:cubicBezTo>
                <a:cubicBezTo>
                  <a:pt x="421" y="196"/>
                  <a:pt x="420" y="194"/>
                  <a:pt x="420" y="192"/>
                </a:cubicBezTo>
                <a:cubicBezTo>
                  <a:pt x="420" y="189"/>
                  <a:pt x="421" y="189"/>
                  <a:pt x="421" y="188"/>
                </a:cubicBezTo>
                <a:cubicBezTo>
                  <a:pt x="421" y="187"/>
                  <a:pt x="420" y="187"/>
                  <a:pt x="419" y="188"/>
                </a:cubicBezTo>
                <a:cubicBezTo>
                  <a:pt x="418" y="188"/>
                  <a:pt x="418" y="188"/>
                  <a:pt x="418" y="187"/>
                </a:cubicBezTo>
                <a:cubicBezTo>
                  <a:pt x="417" y="187"/>
                  <a:pt x="417" y="187"/>
                  <a:pt x="417" y="187"/>
                </a:cubicBezTo>
                <a:cubicBezTo>
                  <a:pt x="415" y="187"/>
                  <a:pt x="412" y="187"/>
                  <a:pt x="412" y="185"/>
                </a:cubicBezTo>
                <a:cubicBezTo>
                  <a:pt x="411" y="183"/>
                  <a:pt x="410" y="184"/>
                  <a:pt x="410" y="183"/>
                </a:cubicBezTo>
                <a:cubicBezTo>
                  <a:pt x="409" y="181"/>
                  <a:pt x="408" y="182"/>
                  <a:pt x="408" y="181"/>
                </a:cubicBezTo>
                <a:cubicBezTo>
                  <a:pt x="408" y="180"/>
                  <a:pt x="407" y="180"/>
                  <a:pt x="406" y="179"/>
                </a:cubicBezTo>
                <a:cubicBezTo>
                  <a:pt x="405" y="179"/>
                  <a:pt x="404" y="178"/>
                  <a:pt x="403" y="178"/>
                </a:cubicBezTo>
                <a:cubicBezTo>
                  <a:pt x="401" y="178"/>
                  <a:pt x="399" y="179"/>
                  <a:pt x="399" y="179"/>
                </a:cubicBezTo>
                <a:cubicBezTo>
                  <a:pt x="398" y="180"/>
                  <a:pt x="397" y="179"/>
                  <a:pt x="397" y="179"/>
                </a:cubicBezTo>
                <a:cubicBezTo>
                  <a:pt x="396" y="179"/>
                  <a:pt x="395" y="178"/>
                  <a:pt x="395" y="179"/>
                </a:cubicBezTo>
                <a:cubicBezTo>
                  <a:pt x="394" y="179"/>
                  <a:pt x="394" y="178"/>
                  <a:pt x="391" y="178"/>
                </a:cubicBezTo>
                <a:cubicBezTo>
                  <a:pt x="389" y="177"/>
                  <a:pt x="386" y="177"/>
                  <a:pt x="386" y="178"/>
                </a:cubicBezTo>
                <a:cubicBezTo>
                  <a:pt x="385" y="178"/>
                  <a:pt x="384" y="179"/>
                  <a:pt x="384" y="181"/>
                </a:cubicBezTo>
                <a:cubicBezTo>
                  <a:pt x="384" y="183"/>
                  <a:pt x="386" y="182"/>
                  <a:pt x="387" y="184"/>
                </a:cubicBezTo>
                <a:cubicBezTo>
                  <a:pt x="387" y="185"/>
                  <a:pt x="386" y="184"/>
                  <a:pt x="386" y="186"/>
                </a:cubicBezTo>
                <a:cubicBezTo>
                  <a:pt x="385" y="187"/>
                  <a:pt x="384" y="187"/>
                  <a:pt x="384" y="188"/>
                </a:cubicBezTo>
                <a:cubicBezTo>
                  <a:pt x="384" y="189"/>
                  <a:pt x="385" y="188"/>
                  <a:pt x="386" y="190"/>
                </a:cubicBezTo>
                <a:cubicBezTo>
                  <a:pt x="386" y="192"/>
                  <a:pt x="387" y="192"/>
                  <a:pt x="387" y="194"/>
                </a:cubicBezTo>
                <a:cubicBezTo>
                  <a:pt x="387" y="196"/>
                  <a:pt x="386" y="196"/>
                  <a:pt x="386" y="196"/>
                </a:cubicBezTo>
                <a:cubicBezTo>
                  <a:pt x="385" y="196"/>
                  <a:pt x="386" y="197"/>
                  <a:pt x="384" y="199"/>
                </a:cubicBezTo>
                <a:cubicBezTo>
                  <a:pt x="383" y="200"/>
                  <a:pt x="382" y="202"/>
                  <a:pt x="383" y="203"/>
                </a:cubicBezTo>
                <a:cubicBezTo>
                  <a:pt x="384" y="204"/>
                  <a:pt x="388" y="205"/>
                  <a:pt x="389" y="208"/>
                </a:cubicBezTo>
                <a:cubicBezTo>
                  <a:pt x="391" y="211"/>
                  <a:pt x="391" y="215"/>
                  <a:pt x="390" y="217"/>
                </a:cubicBezTo>
                <a:cubicBezTo>
                  <a:pt x="390" y="220"/>
                  <a:pt x="387" y="221"/>
                  <a:pt x="384" y="223"/>
                </a:cubicBezTo>
                <a:cubicBezTo>
                  <a:pt x="382" y="226"/>
                  <a:pt x="379" y="225"/>
                  <a:pt x="378" y="225"/>
                </a:cubicBezTo>
                <a:cubicBezTo>
                  <a:pt x="377" y="226"/>
                  <a:pt x="378" y="228"/>
                  <a:pt x="379" y="230"/>
                </a:cubicBezTo>
                <a:cubicBezTo>
                  <a:pt x="381" y="231"/>
                  <a:pt x="380" y="232"/>
                  <a:pt x="381" y="234"/>
                </a:cubicBezTo>
                <a:cubicBezTo>
                  <a:pt x="381" y="236"/>
                  <a:pt x="381" y="237"/>
                  <a:pt x="382" y="239"/>
                </a:cubicBezTo>
                <a:cubicBezTo>
                  <a:pt x="383" y="241"/>
                  <a:pt x="382" y="241"/>
                  <a:pt x="381" y="242"/>
                </a:cubicBezTo>
                <a:cubicBezTo>
                  <a:pt x="379" y="244"/>
                  <a:pt x="381" y="243"/>
                  <a:pt x="381" y="245"/>
                </a:cubicBezTo>
                <a:cubicBezTo>
                  <a:pt x="382" y="246"/>
                  <a:pt x="381" y="245"/>
                  <a:pt x="380" y="244"/>
                </a:cubicBezTo>
                <a:cubicBezTo>
                  <a:pt x="378" y="244"/>
                  <a:pt x="377" y="246"/>
                  <a:pt x="377" y="247"/>
                </a:cubicBezTo>
                <a:cubicBezTo>
                  <a:pt x="377" y="248"/>
                  <a:pt x="376" y="247"/>
                  <a:pt x="375" y="247"/>
                </a:cubicBezTo>
                <a:cubicBezTo>
                  <a:pt x="375" y="246"/>
                  <a:pt x="374" y="246"/>
                  <a:pt x="374" y="246"/>
                </a:cubicBezTo>
                <a:cubicBezTo>
                  <a:pt x="373" y="246"/>
                  <a:pt x="374" y="244"/>
                  <a:pt x="372" y="243"/>
                </a:cubicBezTo>
                <a:cubicBezTo>
                  <a:pt x="370" y="242"/>
                  <a:pt x="369" y="241"/>
                  <a:pt x="369" y="240"/>
                </a:cubicBezTo>
                <a:cubicBezTo>
                  <a:pt x="369" y="239"/>
                  <a:pt x="366" y="238"/>
                  <a:pt x="366" y="236"/>
                </a:cubicBezTo>
                <a:cubicBezTo>
                  <a:pt x="366" y="235"/>
                  <a:pt x="367" y="231"/>
                  <a:pt x="366" y="230"/>
                </a:cubicBezTo>
                <a:cubicBezTo>
                  <a:pt x="365" y="229"/>
                  <a:pt x="366" y="227"/>
                  <a:pt x="366" y="226"/>
                </a:cubicBezTo>
                <a:cubicBezTo>
                  <a:pt x="367" y="225"/>
                  <a:pt x="366" y="224"/>
                  <a:pt x="364" y="224"/>
                </a:cubicBezTo>
                <a:cubicBezTo>
                  <a:pt x="362" y="224"/>
                  <a:pt x="360" y="223"/>
                  <a:pt x="358" y="223"/>
                </a:cubicBezTo>
                <a:cubicBezTo>
                  <a:pt x="355" y="223"/>
                  <a:pt x="354" y="223"/>
                  <a:pt x="353" y="222"/>
                </a:cubicBezTo>
                <a:cubicBezTo>
                  <a:pt x="352" y="222"/>
                  <a:pt x="350" y="220"/>
                  <a:pt x="347" y="220"/>
                </a:cubicBezTo>
                <a:cubicBezTo>
                  <a:pt x="344" y="219"/>
                  <a:pt x="343" y="217"/>
                  <a:pt x="343" y="216"/>
                </a:cubicBezTo>
                <a:cubicBezTo>
                  <a:pt x="343" y="216"/>
                  <a:pt x="340" y="215"/>
                  <a:pt x="339" y="214"/>
                </a:cubicBezTo>
                <a:cubicBezTo>
                  <a:pt x="338" y="213"/>
                  <a:pt x="336" y="213"/>
                  <a:pt x="334" y="213"/>
                </a:cubicBezTo>
                <a:cubicBezTo>
                  <a:pt x="334" y="213"/>
                  <a:pt x="333" y="212"/>
                  <a:pt x="332" y="212"/>
                </a:cubicBezTo>
                <a:cubicBezTo>
                  <a:pt x="331" y="211"/>
                  <a:pt x="330" y="211"/>
                  <a:pt x="329" y="211"/>
                </a:cubicBezTo>
                <a:cubicBezTo>
                  <a:pt x="327" y="211"/>
                  <a:pt x="323" y="213"/>
                  <a:pt x="322" y="213"/>
                </a:cubicBezTo>
                <a:cubicBezTo>
                  <a:pt x="322" y="213"/>
                  <a:pt x="323" y="211"/>
                  <a:pt x="323" y="211"/>
                </a:cubicBezTo>
                <a:cubicBezTo>
                  <a:pt x="323" y="210"/>
                  <a:pt x="322" y="207"/>
                  <a:pt x="321" y="205"/>
                </a:cubicBezTo>
                <a:cubicBezTo>
                  <a:pt x="321" y="203"/>
                  <a:pt x="320" y="201"/>
                  <a:pt x="318" y="202"/>
                </a:cubicBezTo>
                <a:cubicBezTo>
                  <a:pt x="316" y="202"/>
                  <a:pt x="314" y="201"/>
                  <a:pt x="313" y="200"/>
                </a:cubicBezTo>
                <a:cubicBezTo>
                  <a:pt x="313" y="200"/>
                  <a:pt x="313" y="195"/>
                  <a:pt x="313" y="192"/>
                </a:cubicBezTo>
                <a:cubicBezTo>
                  <a:pt x="314" y="190"/>
                  <a:pt x="316" y="187"/>
                  <a:pt x="316" y="185"/>
                </a:cubicBezTo>
                <a:cubicBezTo>
                  <a:pt x="316" y="184"/>
                  <a:pt x="318" y="183"/>
                  <a:pt x="319" y="183"/>
                </a:cubicBezTo>
                <a:cubicBezTo>
                  <a:pt x="320" y="182"/>
                  <a:pt x="319" y="180"/>
                  <a:pt x="321" y="180"/>
                </a:cubicBezTo>
                <a:cubicBezTo>
                  <a:pt x="322" y="179"/>
                  <a:pt x="322" y="179"/>
                  <a:pt x="323" y="178"/>
                </a:cubicBezTo>
                <a:cubicBezTo>
                  <a:pt x="323" y="177"/>
                  <a:pt x="324" y="177"/>
                  <a:pt x="324" y="176"/>
                </a:cubicBezTo>
                <a:cubicBezTo>
                  <a:pt x="323" y="175"/>
                  <a:pt x="323" y="175"/>
                  <a:pt x="326" y="175"/>
                </a:cubicBezTo>
                <a:cubicBezTo>
                  <a:pt x="328" y="175"/>
                  <a:pt x="331" y="174"/>
                  <a:pt x="330" y="172"/>
                </a:cubicBezTo>
                <a:cubicBezTo>
                  <a:pt x="330" y="170"/>
                  <a:pt x="324" y="172"/>
                  <a:pt x="324" y="170"/>
                </a:cubicBezTo>
                <a:cubicBezTo>
                  <a:pt x="324" y="168"/>
                  <a:pt x="317" y="168"/>
                  <a:pt x="318" y="167"/>
                </a:cubicBezTo>
                <a:cubicBezTo>
                  <a:pt x="318" y="166"/>
                  <a:pt x="325" y="168"/>
                  <a:pt x="327" y="169"/>
                </a:cubicBezTo>
                <a:cubicBezTo>
                  <a:pt x="330" y="170"/>
                  <a:pt x="330" y="169"/>
                  <a:pt x="332" y="169"/>
                </a:cubicBezTo>
                <a:cubicBezTo>
                  <a:pt x="334" y="169"/>
                  <a:pt x="333" y="167"/>
                  <a:pt x="333" y="166"/>
                </a:cubicBezTo>
                <a:cubicBezTo>
                  <a:pt x="334" y="165"/>
                  <a:pt x="335" y="166"/>
                  <a:pt x="336" y="166"/>
                </a:cubicBezTo>
                <a:cubicBezTo>
                  <a:pt x="337" y="167"/>
                  <a:pt x="339" y="167"/>
                  <a:pt x="340" y="167"/>
                </a:cubicBezTo>
                <a:cubicBezTo>
                  <a:pt x="342" y="166"/>
                  <a:pt x="344" y="162"/>
                  <a:pt x="346" y="161"/>
                </a:cubicBezTo>
                <a:cubicBezTo>
                  <a:pt x="347" y="159"/>
                  <a:pt x="346" y="158"/>
                  <a:pt x="342" y="158"/>
                </a:cubicBezTo>
                <a:cubicBezTo>
                  <a:pt x="339" y="159"/>
                  <a:pt x="337" y="157"/>
                  <a:pt x="335" y="156"/>
                </a:cubicBezTo>
                <a:cubicBezTo>
                  <a:pt x="333" y="155"/>
                  <a:pt x="333" y="153"/>
                  <a:pt x="335" y="154"/>
                </a:cubicBezTo>
                <a:cubicBezTo>
                  <a:pt x="337" y="154"/>
                  <a:pt x="342" y="158"/>
                  <a:pt x="344" y="158"/>
                </a:cubicBezTo>
                <a:cubicBezTo>
                  <a:pt x="346" y="158"/>
                  <a:pt x="349" y="154"/>
                  <a:pt x="350" y="153"/>
                </a:cubicBezTo>
                <a:cubicBezTo>
                  <a:pt x="352" y="152"/>
                  <a:pt x="349" y="152"/>
                  <a:pt x="348" y="151"/>
                </a:cubicBezTo>
                <a:cubicBezTo>
                  <a:pt x="347" y="150"/>
                  <a:pt x="350" y="149"/>
                  <a:pt x="351" y="149"/>
                </a:cubicBezTo>
                <a:cubicBezTo>
                  <a:pt x="353" y="149"/>
                  <a:pt x="353" y="151"/>
                  <a:pt x="354" y="151"/>
                </a:cubicBezTo>
                <a:cubicBezTo>
                  <a:pt x="354" y="152"/>
                  <a:pt x="357" y="151"/>
                  <a:pt x="358" y="151"/>
                </a:cubicBezTo>
                <a:cubicBezTo>
                  <a:pt x="360" y="151"/>
                  <a:pt x="358" y="149"/>
                  <a:pt x="356" y="148"/>
                </a:cubicBezTo>
                <a:cubicBezTo>
                  <a:pt x="354" y="147"/>
                  <a:pt x="356" y="145"/>
                  <a:pt x="357" y="147"/>
                </a:cubicBezTo>
                <a:cubicBezTo>
                  <a:pt x="357" y="148"/>
                  <a:pt x="359" y="148"/>
                  <a:pt x="360" y="149"/>
                </a:cubicBezTo>
                <a:cubicBezTo>
                  <a:pt x="361" y="151"/>
                  <a:pt x="361" y="150"/>
                  <a:pt x="363" y="149"/>
                </a:cubicBezTo>
                <a:cubicBezTo>
                  <a:pt x="365" y="149"/>
                  <a:pt x="366" y="148"/>
                  <a:pt x="367" y="146"/>
                </a:cubicBezTo>
                <a:cubicBezTo>
                  <a:pt x="368" y="145"/>
                  <a:pt x="368" y="147"/>
                  <a:pt x="370" y="145"/>
                </a:cubicBezTo>
                <a:cubicBezTo>
                  <a:pt x="371" y="143"/>
                  <a:pt x="369" y="141"/>
                  <a:pt x="368" y="140"/>
                </a:cubicBezTo>
                <a:cubicBezTo>
                  <a:pt x="366" y="139"/>
                  <a:pt x="368" y="138"/>
                  <a:pt x="366" y="137"/>
                </a:cubicBezTo>
                <a:cubicBezTo>
                  <a:pt x="365" y="136"/>
                  <a:pt x="364" y="135"/>
                  <a:pt x="366" y="135"/>
                </a:cubicBezTo>
                <a:cubicBezTo>
                  <a:pt x="368" y="136"/>
                  <a:pt x="370" y="135"/>
                  <a:pt x="370" y="134"/>
                </a:cubicBezTo>
                <a:cubicBezTo>
                  <a:pt x="371" y="133"/>
                  <a:pt x="368" y="132"/>
                  <a:pt x="369" y="131"/>
                </a:cubicBezTo>
                <a:cubicBezTo>
                  <a:pt x="371" y="130"/>
                  <a:pt x="370" y="129"/>
                  <a:pt x="368" y="129"/>
                </a:cubicBezTo>
                <a:cubicBezTo>
                  <a:pt x="366" y="129"/>
                  <a:pt x="365" y="129"/>
                  <a:pt x="365" y="127"/>
                </a:cubicBezTo>
                <a:cubicBezTo>
                  <a:pt x="365" y="126"/>
                  <a:pt x="362" y="127"/>
                  <a:pt x="360" y="126"/>
                </a:cubicBezTo>
                <a:cubicBezTo>
                  <a:pt x="358" y="125"/>
                  <a:pt x="354" y="125"/>
                  <a:pt x="353" y="125"/>
                </a:cubicBezTo>
                <a:cubicBezTo>
                  <a:pt x="352" y="125"/>
                  <a:pt x="352" y="129"/>
                  <a:pt x="354" y="129"/>
                </a:cubicBezTo>
                <a:cubicBezTo>
                  <a:pt x="355" y="129"/>
                  <a:pt x="356" y="131"/>
                  <a:pt x="355" y="131"/>
                </a:cubicBezTo>
                <a:cubicBezTo>
                  <a:pt x="354" y="132"/>
                  <a:pt x="355" y="133"/>
                  <a:pt x="354" y="133"/>
                </a:cubicBezTo>
                <a:cubicBezTo>
                  <a:pt x="353" y="133"/>
                  <a:pt x="352" y="133"/>
                  <a:pt x="351" y="135"/>
                </a:cubicBezTo>
                <a:cubicBezTo>
                  <a:pt x="351" y="138"/>
                  <a:pt x="351" y="139"/>
                  <a:pt x="349" y="139"/>
                </a:cubicBezTo>
                <a:cubicBezTo>
                  <a:pt x="348" y="140"/>
                  <a:pt x="348" y="139"/>
                  <a:pt x="348" y="138"/>
                </a:cubicBezTo>
                <a:cubicBezTo>
                  <a:pt x="348" y="137"/>
                  <a:pt x="348" y="137"/>
                  <a:pt x="347" y="137"/>
                </a:cubicBezTo>
                <a:cubicBezTo>
                  <a:pt x="346" y="137"/>
                  <a:pt x="346" y="140"/>
                  <a:pt x="347" y="140"/>
                </a:cubicBezTo>
                <a:cubicBezTo>
                  <a:pt x="348" y="140"/>
                  <a:pt x="348" y="141"/>
                  <a:pt x="348" y="143"/>
                </a:cubicBezTo>
                <a:cubicBezTo>
                  <a:pt x="349" y="144"/>
                  <a:pt x="346" y="143"/>
                  <a:pt x="345" y="145"/>
                </a:cubicBezTo>
                <a:cubicBezTo>
                  <a:pt x="345" y="147"/>
                  <a:pt x="344" y="144"/>
                  <a:pt x="343" y="143"/>
                </a:cubicBezTo>
                <a:cubicBezTo>
                  <a:pt x="342" y="142"/>
                  <a:pt x="340" y="140"/>
                  <a:pt x="340" y="139"/>
                </a:cubicBezTo>
                <a:cubicBezTo>
                  <a:pt x="340" y="137"/>
                  <a:pt x="341" y="137"/>
                  <a:pt x="342" y="137"/>
                </a:cubicBezTo>
                <a:cubicBezTo>
                  <a:pt x="343" y="136"/>
                  <a:pt x="342" y="136"/>
                  <a:pt x="342" y="134"/>
                </a:cubicBezTo>
                <a:cubicBezTo>
                  <a:pt x="342" y="132"/>
                  <a:pt x="341" y="133"/>
                  <a:pt x="339" y="131"/>
                </a:cubicBezTo>
                <a:cubicBezTo>
                  <a:pt x="338" y="129"/>
                  <a:pt x="336" y="129"/>
                  <a:pt x="335" y="130"/>
                </a:cubicBezTo>
                <a:cubicBezTo>
                  <a:pt x="334" y="131"/>
                  <a:pt x="335" y="132"/>
                  <a:pt x="334" y="133"/>
                </a:cubicBezTo>
                <a:cubicBezTo>
                  <a:pt x="332" y="134"/>
                  <a:pt x="333" y="136"/>
                  <a:pt x="332" y="136"/>
                </a:cubicBezTo>
                <a:cubicBezTo>
                  <a:pt x="331" y="137"/>
                  <a:pt x="331" y="132"/>
                  <a:pt x="330" y="131"/>
                </a:cubicBezTo>
                <a:cubicBezTo>
                  <a:pt x="329" y="131"/>
                  <a:pt x="329" y="130"/>
                  <a:pt x="331" y="129"/>
                </a:cubicBezTo>
                <a:cubicBezTo>
                  <a:pt x="332" y="129"/>
                  <a:pt x="333" y="128"/>
                  <a:pt x="332" y="128"/>
                </a:cubicBezTo>
                <a:cubicBezTo>
                  <a:pt x="331" y="128"/>
                  <a:pt x="329" y="126"/>
                  <a:pt x="328" y="126"/>
                </a:cubicBezTo>
                <a:cubicBezTo>
                  <a:pt x="327" y="126"/>
                  <a:pt x="327" y="126"/>
                  <a:pt x="326" y="127"/>
                </a:cubicBezTo>
                <a:cubicBezTo>
                  <a:pt x="326" y="127"/>
                  <a:pt x="325" y="127"/>
                  <a:pt x="324" y="127"/>
                </a:cubicBezTo>
                <a:cubicBezTo>
                  <a:pt x="324" y="126"/>
                  <a:pt x="325" y="124"/>
                  <a:pt x="325" y="123"/>
                </a:cubicBezTo>
                <a:cubicBezTo>
                  <a:pt x="325" y="123"/>
                  <a:pt x="325" y="123"/>
                  <a:pt x="326" y="123"/>
                </a:cubicBezTo>
                <a:cubicBezTo>
                  <a:pt x="326" y="123"/>
                  <a:pt x="327" y="123"/>
                  <a:pt x="327" y="122"/>
                </a:cubicBezTo>
                <a:cubicBezTo>
                  <a:pt x="328" y="121"/>
                  <a:pt x="324" y="121"/>
                  <a:pt x="324" y="120"/>
                </a:cubicBezTo>
                <a:cubicBezTo>
                  <a:pt x="324" y="118"/>
                  <a:pt x="322" y="118"/>
                  <a:pt x="321" y="117"/>
                </a:cubicBezTo>
                <a:cubicBezTo>
                  <a:pt x="320" y="117"/>
                  <a:pt x="321" y="115"/>
                  <a:pt x="321" y="114"/>
                </a:cubicBezTo>
                <a:cubicBezTo>
                  <a:pt x="320" y="113"/>
                  <a:pt x="317" y="110"/>
                  <a:pt x="315" y="110"/>
                </a:cubicBezTo>
                <a:cubicBezTo>
                  <a:pt x="315" y="110"/>
                  <a:pt x="314" y="109"/>
                  <a:pt x="314" y="109"/>
                </a:cubicBezTo>
                <a:cubicBezTo>
                  <a:pt x="314" y="108"/>
                  <a:pt x="314" y="108"/>
                  <a:pt x="314" y="108"/>
                </a:cubicBezTo>
                <a:cubicBezTo>
                  <a:pt x="315" y="108"/>
                  <a:pt x="316" y="108"/>
                  <a:pt x="318" y="106"/>
                </a:cubicBezTo>
                <a:cubicBezTo>
                  <a:pt x="319" y="104"/>
                  <a:pt x="319" y="103"/>
                  <a:pt x="318" y="103"/>
                </a:cubicBezTo>
                <a:cubicBezTo>
                  <a:pt x="317" y="103"/>
                  <a:pt x="316" y="102"/>
                  <a:pt x="318" y="102"/>
                </a:cubicBezTo>
                <a:cubicBezTo>
                  <a:pt x="320" y="102"/>
                  <a:pt x="324" y="103"/>
                  <a:pt x="325" y="102"/>
                </a:cubicBezTo>
                <a:cubicBezTo>
                  <a:pt x="326" y="101"/>
                  <a:pt x="330" y="96"/>
                  <a:pt x="331" y="94"/>
                </a:cubicBezTo>
                <a:cubicBezTo>
                  <a:pt x="333" y="92"/>
                  <a:pt x="330" y="92"/>
                  <a:pt x="327" y="92"/>
                </a:cubicBezTo>
                <a:cubicBezTo>
                  <a:pt x="323" y="92"/>
                  <a:pt x="323" y="91"/>
                  <a:pt x="320" y="90"/>
                </a:cubicBezTo>
                <a:cubicBezTo>
                  <a:pt x="317" y="90"/>
                  <a:pt x="312" y="91"/>
                  <a:pt x="311" y="92"/>
                </a:cubicBezTo>
                <a:cubicBezTo>
                  <a:pt x="310" y="93"/>
                  <a:pt x="312" y="93"/>
                  <a:pt x="312" y="94"/>
                </a:cubicBezTo>
                <a:cubicBezTo>
                  <a:pt x="312" y="95"/>
                  <a:pt x="311" y="95"/>
                  <a:pt x="311" y="94"/>
                </a:cubicBezTo>
                <a:cubicBezTo>
                  <a:pt x="310" y="94"/>
                  <a:pt x="310" y="94"/>
                  <a:pt x="309" y="94"/>
                </a:cubicBezTo>
                <a:cubicBezTo>
                  <a:pt x="309" y="94"/>
                  <a:pt x="310" y="96"/>
                  <a:pt x="309" y="99"/>
                </a:cubicBezTo>
                <a:cubicBezTo>
                  <a:pt x="309" y="102"/>
                  <a:pt x="310" y="102"/>
                  <a:pt x="311" y="104"/>
                </a:cubicBezTo>
                <a:cubicBezTo>
                  <a:pt x="312" y="105"/>
                  <a:pt x="312" y="107"/>
                  <a:pt x="312" y="109"/>
                </a:cubicBezTo>
                <a:cubicBezTo>
                  <a:pt x="312" y="111"/>
                  <a:pt x="310" y="111"/>
                  <a:pt x="309" y="111"/>
                </a:cubicBezTo>
                <a:cubicBezTo>
                  <a:pt x="308" y="111"/>
                  <a:pt x="311" y="112"/>
                  <a:pt x="310" y="114"/>
                </a:cubicBezTo>
                <a:cubicBezTo>
                  <a:pt x="310" y="114"/>
                  <a:pt x="309" y="114"/>
                  <a:pt x="309" y="114"/>
                </a:cubicBezTo>
                <a:cubicBezTo>
                  <a:pt x="308" y="113"/>
                  <a:pt x="307" y="113"/>
                  <a:pt x="307" y="113"/>
                </a:cubicBezTo>
                <a:cubicBezTo>
                  <a:pt x="306" y="114"/>
                  <a:pt x="305" y="117"/>
                  <a:pt x="306" y="118"/>
                </a:cubicBezTo>
                <a:cubicBezTo>
                  <a:pt x="307" y="119"/>
                  <a:pt x="308" y="119"/>
                  <a:pt x="307" y="120"/>
                </a:cubicBezTo>
                <a:cubicBezTo>
                  <a:pt x="306" y="121"/>
                  <a:pt x="305" y="123"/>
                  <a:pt x="307" y="125"/>
                </a:cubicBezTo>
                <a:cubicBezTo>
                  <a:pt x="309" y="126"/>
                  <a:pt x="313" y="126"/>
                  <a:pt x="316" y="128"/>
                </a:cubicBezTo>
                <a:cubicBezTo>
                  <a:pt x="318" y="129"/>
                  <a:pt x="315" y="128"/>
                  <a:pt x="316" y="130"/>
                </a:cubicBezTo>
                <a:cubicBezTo>
                  <a:pt x="316" y="131"/>
                  <a:pt x="314" y="132"/>
                  <a:pt x="314" y="133"/>
                </a:cubicBezTo>
                <a:cubicBezTo>
                  <a:pt x="314" y="134"/>
                  <a:pt x="315" y="134"/>
                  <a:pt x="316" y="132"/>
                </a:cubicBezTo>
                <a:cubicBezTo>
                  <a:pt x="317" y="130"/>
                  <a:pt x="318" y="132"/>
                  <a:pt x="318" y="134"/>
                </a:cubicBezTo>
                <a:cubicBezTo>
                  <a:pt x="318" y="136"/>
                  <a:pt x="316" y="135"/>
                  <a:pt x="315" y="137"/>
                </a:cubicBezTo>
                <a:cubicBezTo>
                  <a:pt x="314" y="138"/>
                  <a:pt x="313" y="139"/>
                  <a:pt x="311" y="138"/>
                </a:cubicBezTo>
                <a:cubicBezTo>
                  <a:pt x="309" y="138"/>
                  <a:pt x="310" y="141"/>
                  <a:pt x="311" y="142"/>
                </a:cubicBezTo>
                <a:cubicBezTo>
                  <a:pt x="312" y="144"/>
                  <a:pt x="311" y="145"/>
                  <a:pt x="309" y="144"/>
                </a:cubicBezTo>
                <a:cubicBezTo>
                  <a:pt x="307" y="144"/>
                  <a:pt x="306" y="142"/>
                  <a:pt x="307" y="141"/>
                </a:cubicBezTo>
                <a:cubicBezTo>
                  <a:pt x="308" y="139"/>
                  <a:pt x="308" y="137"/>
                  <a:pt x="307" y="137"/>
                </a:cubicBezTo>
                <a:cubicBezTo>
                  <a:pt x="306" y="137"/>
                  <a:pt x="303" y="137"/>
                  <a:pt x="302" y="136"/>
                </a:cubicBezTo>
                <a:cubicBezTo>
                  <a:pt x="301" y="135"/>
                  <a:pt x="303" y="135"/>
                  <a:pt x="305" y="135"/>
                </a:cubicBezTo>
                <a:cubicBezTo>
                  <a:pt x="308" y="136"/>
                  <a:pt x="306" y="134"/>
                  <a:pt x="308" y="134"/>
                </a:cubicBezTo>
                <a:cubicBezTo>
                  <a:pt x="310" y="134"/>
                  <a:pt x="311" y="135"/>
                  <a:pt x="313" y="133"/>
                </a:cubicBezTo>
                <a:cubicBezTo>
                  <a:pt x="314" y="132"/>
                  <a:pt x="311" y="129"/>
                  <a:pt x="310" y="130"/>
                </a:cubicBezTo>
                <a:cubicBezTo>
                  <a:pt x="309" y="130"/>
                  <a:pt x="307" y="131"/>
                  <a:pt x="307" y="129"/>
                </a:cubicBezTo>
                <a:cubicBezTo>
                  <a:pt x="307" y="129"/>
                  <a:pt x="308" y="129"/>
                  <a:pt x="309" y="129"/>
                </a:cubicBezTo>
                <a:cubicBezTo>
                  <a:pt x="309" y="129"/>
                  <a:pt x="310" y="129"/>
                  <a:pt x="310" y="129"/>
                </a:cubicBezTo>
                <a:cubicBezTo>
                  <a:pt x="311" y="128"/>
                  <a:pt x="310" y="127"/>
                  <a:pt x="308" y="127"/>
                </a:cubicBezTo>
                <a:cubicBezTo>
                  <a:pt x="306" y="128"/>
                  <a:pt x="305" y="128"/>
                  <a:pt x="303" y="126"/>
                </a:cubicBezTo>
                <a:cubicBezTo>
                  <a:pt x="302" y="125"/>
                  <a:pt x="299" y="124"/>
                  <a:pt x="298" y="127"/>
                </a:cubicBezTo>
                <a:cubicBezTo>
                  <a:pt x="297" y="131"/>
                  <a:pt x="295" y="129"/>
                  <a:pt x="294" y="130"/>
                </a:cubicBezTo>
                <a:cubicBezTo>
                  <a:pt x="293" y="131"/>
                  <a:pt x="295" y="132"/>
                  <a:pt x="298" y="132"/>
                </a:cubicBezTo>
                <a:cubicBezTo>
                  <a:pt x="300" y="132"/>
                  <a:pt x="302" y="135"/>
                  <a:pt x="301" y="135"/>
                </a:cubicBezTo>
                <a:cubicBezTo>
                  <a:pt x="300" y="135"/>
                  <a:pt x="300" y="137"/>
                  <a:pt x="299" y="136"/>
                </a:cubicBezTo>
                <a:cubicBezTo>
                  <a:pt x="297" y="135"/>
                  <a:pt x="296" y="136"/>
                  <a:pt x="297" y="137"/>
                </a:cubicBezTo>
                <a:cubicBezTo>
                  <a:pt x="298" y="138"/>
                  <a:pt x="297" y="139"/>
                  <a:pt x="297" y="140"/>
                </a:cubicBezTo>
                <a:cubicBezTo>
                  <a:pt x="297" y="141"/>
                  <a:pt x="295" y="140"/>
                  <a:pt x="293" y="140"/>
                </a:cubicBezTo>
                <a:cubicBezTo>
                  <a:pt x="291" y="140"/>
                  <a:pt x="287" y="140"/>
                  <a:pt x="285" y="141"/>
                </a:cubicBezTo>
                <a:cubicBezTo>
                  <a:pt x="282" y="141"/>
                  <a:pt x="279" y="140"/>
                  <a:pt x="278" y="139"/>
                </a:cubicBezTo>
                <a:cubicBezTo>
                  <a:pt x="277" y="138"/>
                  <a:pt x="275" y="138"/>
                  <a:pt x="273" y="138"/>
                </a:cubicBezTo>
                <a:cubicBezTo>
                  <a:pt x="271" y="138"/>
                  <a:pt x="272" y="136"/>
                  <a:pt x="270" y="136"/>
                </a:cubicBezTo>
                <a:cubicBezTo>
                  <a:pt x="267" y="136"/>
                  <a:pt x="268" y="134"/>
                  <a:pt x="267" y="133"/>
                </a:cubicBezTo>
                <a:cubicBezTo>
                  <a:pt x="267" y="132"/>
                  <a:pt x="262" y="132"/>
                  <a:pt x="260" y="133"/>
                </a:cubicBezTo>
                <a:cubicBezTo>
                  <a:pt x="259" y="134"/>
                  <a:pt x="255" y="134"/>
                  <a:pt x="254" y="136"/>
                </a:cubicBezTo>
                <a:cubicBezTo>
                  <a:pt x="253" y="138"/>
                  <a:pt x="255" y="138"/>
                  <a:pt x="256" y="138"/>
                </a:cubicBezTo>
                <a:cubicBezTo>
                  <a:pt x="258" y="138"/>
                  <a:pt x="257" y="136"/>
                  <a:pt x="260" y="136"/>
                </a:cubicBezTo>
                <a:cubicBezTo>
                  <a:pt x="261" y="137"/>
                  <a:pt x="262" y="136"/>
                  <a:pt x="263" y="135"/>
                </a:cubicBezTo>
                <a:cubicBezTo>
                  <a:pt x="264" y="135"/>
                  <a:pt x="265" y="134"/>
                  <a:pt x="266" y="135"/>
                </a:cubicBezTo>
                <a:cubicBezTo>
                  <a:pt x="267" y="136"/>
                  <a:pt x="261" y="138"/>
                  <a:pt x="259" y="138"/>
                </a:cubicBezTo>
                <a:cubicBezTo>
                  <a:pt x="256" y="139"/>
                  <a:pt x="257" y="141"/>
                  <a:pt x="259" y="144"/>
                </a:cubicBezTo>
                <a:cubicBezTo>
                  <a:pt x="262" y="148"/>
                  <a:pt x="258" y="146"/>
                  <a:pt x="258" y="147"/>
                </a:cubicBezTo>
                <a:cubicBezTo>
                  <a:pt x="258" y="149"/>
                  <a:pt x="254" y="147"/>
                  <a:pt x="256" y="146"/>
                </a:cubicBezTo>
                <a:cubicBezTo>
                  <a:pt x="257" y="146"/>
                  <a:pt x="256" y="144"/>
                  <a:pt x="255" y="143"/>
                </a:cubicBezTo>
                <a:cubicBezTo>
                  <a:pt x="254" y="142"/>
                  <a:pt x="253" y="143"/>
                  <a:pt x="253" y="142"/>
                </a:cubicBezTo>
                <a:cubicBezTo>
                  <a:pt x="253" y="141"/>
                  <a:pt x="253" y="141"/>
                  <a:pt x="252" y="141"/>
                </a:cubicBezTo>
                <a:cubicBezTo>
                  <a:pt x="251" y="141"/>
                  <a:pt x="251" y="141"/>
                  <a:pt x="250" y="141"/>
                </a:cubicBezTo>
                <a:cubicBezTo>
                  <a:pt x="249" y="140"/>
                  <a:pt x="248" y="139"/>
                  <a:pt x="246" y="140"/>
                </a:cubicBezTo>
                <a:cubicBezTo>
                  <a:pt x="245" y="141"/>
                  <a:pt x="242" y="140"/>
                  <a:pt x="239" y="141"/>
                </a:cubicBezTo>
                <a:cubicBezTo>
                  <a:pt x="235" y="142"/>
                  <a:pt x="227" y="142"/>
                  <a:pt x="226" y="140"/>
                </a:cubicBezTo>
                <a:cubicBezTo>
                  <a:pt x="225" y="139"/>
                  <a:pt x="229" y="137"/>
                  <a:pt x="231" y="137"/>
                </a:cubicBezTo>
                <a:cubicBezTo>
                  <a:pt x="232" y="137"/>
                  <a:pt x="231" y="135"/>
                  <a:pt x="229" y="134"/>
                </a:cubicBezTo>
                <a:cubicBezTo>
                  <a:pt x="227" y="132"/>
                  <a:pt x="222" y="131"/>
                  <a:pt x="222" y="132"/>
                </a:cubicBezTo>
                <a:cubicBezTo>
                  <a:pt x="222" y="133"/>
                  <a:pt x="220" y="132"/>
                  <a:pt x="216" y="131"/>
                </a:cubicBezTo>
                <a:cubicBezTo>
                  <a:pt x="213" y="131"/>
                  <a:pt x="212" y="130"/>
                  <a:pt x="210" y="129"/>
                </a:cubicBezTo>
                <a:cubicBezTo>
                  <a:pt x="208" y="129"/>
                  <a:pt x="204" y="129"/>
                  <a:pt x="202" y="127"/>
                </a:cubicBezTo>
                <a:cubicBezTo>
                  <a:pt x="199" y="125"/>
                  <a:pt x="193" y="125"/>
                  <a:pt x="192" y="127"/>
                </a:cubicBezTo>
                <a:cubicBezTo>
                  <a:pt x="191" y="129"/>
                  <a:pt x="189" y="129"/>
                  <a:pt x="187" y="129"/>
                </a:cubicBezTo>
                <a:cubicBezTo>
                  <a:pt x="185" y="129"/>
                  <a:pt x="188" y="126"/>
                  <a:pt x="187" y="126"/>
                </a:cubicBezTo>
                <a:cubicBezTo>
                  <a:pt x="186" y="126"/>
                  <a:pt x="187" y="123"/>
                  <a:pt x="186" y="123"/>
                </a:cubicBezTo>
                <a:cubicBezTo>
                  <a:pt x="185" y="123"/>
                  <a:pt x="184" y="124"/>
                  <a:pt x="183" y="126"/>
                </a:cubicBezTo>
                <a:cubicBezTo>
                  <a:pt x="183" y="127"/>
                  <a:pt x="182" y="129"/>
                  <a:pt x="180" y="129"/>
                </a:cubicBezTo>
                <a:cubicBezTo>
                  <a:pt x="177" y="129"/>
                  <a:pt x="176" y="122"/>
                  <a:pt x="174" y="120"/>
                </a:cubicBezTo>
                <a:cubicBezTo>
                  <a:pt x="171" y="119"/>
                  <a:pt x="169" y="119"/>
                  <a:pt x="171" y="121"/>
                </a:cubicBezTo>
                <a:cubicBezTo>
                  <a:pt x="173" y="124"/>
                  <a:pt x="169" y="122"/>
                  <a:pt x="170" y="124"/>
                </a:cubicBezTo>
                <a:cubicBezTo>
                  <a:pt x="170" y="125"/>
                  <a:pt x="166" y="127"/>
                  <a:pt x="167" y="126"/>
                </a:cubicBezTo>
                <a:cubicBezTo>
                  <a:pt x="167" y="125"/>
                  <a:pt x="165" y="124"/>
                  <a:pt x="162" y="127"/>
                </a:cubicBezTo>
                <a:cubicBezTo>
                  <a:pt x="160" y="130"/>
                  <a:pt x="159" y="129"/>
                  <a:pt x="158" y="128"/>
                </a:cubicBezTo>
                <a:cubicBezTo>
                  <a:pt x="158" y="127"/>
                  <a:pt x="152" y="131"/>
                  <a:pt x="152" y="132"/>
                </a:cubicBezTo>
                <a:cubicBezTo>
                  <a:pt x="152" y="133"/>
                  <a:pt x="151" y="134"/>
                  <a:pt x="149" y="134"/>
                </a:cubicBezTo>
                <a:cubicBezTo>
                  <a:pt x="147" y="134"/>
                  <a:pt x="149" y="132"/>
                  <a:pt x="150" y="131"/>
                </a:cubicBezTo>
                <a:cubicBezTo>
                  <a:pt x="152" y="131"/>
                  <a:pt x="156" y="127"/>
                  <a:pt x="158" y="127"/>
                </a:cubicBezTo>
                <a:cubicBezTo>
                  <a:pt x="160" y="126"/>
                  <a:pt x="165" y="124"/>
                  <a:pt x="165" y="123"/>
                </a:cubicBezTo>
                <a:cubicBezTo>
                  <a:pt x="165" y="123"/>
                  <a:pt x="164" y="123"/>
                  <a:pt x="163" y="123"/>
                </a:cubicBezTo>
                <a:cubicBezTo>
                  <a:pt x="162" y="123"/>
                  <a:pt x="162" y="123"/>
                  <a:pt x="161" y="123"/>
                </a:cubicBezTo>
                <a:cubicBezTo>
                  <a:pt x="160" y="123"/>
                  <a:pt x="157" y="124"/>
                  <a:pt x="155" y="126"/>
                </a:cubicBezTo>
                <a:cubicBezTo>
                  <a:pt x="152" y="127"/>
                  <a:pt x="149" y="126"/>
                  <a:pt x="150" y="128"/>
                </a:cubicBezTo>
                <a:cubicBezTo>
                  <a:pt x="150" y="129"/>
                  <a:pt x="149" y="128"/>
                  <a:pt x="149" y="128"/>
                </a:cubicBezTo>
                <a:cubicBezTo>
                  <a:pt x="148" y="128"/>
                  <a:pt x="147" y="128"/>
                  <a:pt x="147" y="129"/>
                </a:cubicBezTo>
                <a:cubicBezTo>
                  <a:pt x="146" y="130"/>
                  <a:pt x="145" y="129"/>
                  <a:pt x="146" y="128"/>
                </a:cubicBezTo>
                <a:cubicBezTo>
                  <a:pt x="147" y="127"/>
                  <a:pt x="144" y="126"/>
                  <a:pt x="144" y="127"/>
                </a:cubicBezTo>
                <a:cubicBezTo>
                  <a:pt x="144" y="128"/>
                  <a:pt x="143" y="129"/>
                  <a:pt x="141" y="129"/>
                </a:cubicBezTo>
                <a:cubicBezTo>
                  <a:pt x="139" y="129"/>
                  <a:pt x="136" y="130"/>
                  <a:pt x="138" y="131"/>
                </a:cubicBezTo>
                <a:cubicBezTo>
                  <a:pt x="139" y="132"/>
                  <a:pt x="140" y="133"/>
                  <a:pt x="139" y="134"/>
                </a:cubicBezTo>
                <a:cubicBezTo>
                  <a:pt x="139" y="134"/>
                  <a:pt x="138" y="134"/>
                  <a:pt x="137" y="133"/>
                </a:cubicBezTo>
                <a:cubicBezTo>
                  <a:pt x="136" y="132"/>
                  <a:pt x="135" y="132"/>
                  <a:pt x="133" y="132"/>
                </a:cubicBezTo>
                <a:cubicBezTo>
                  <a:pt x="130" y="132"/>
                  <a:pt x="123" y="128"/>
                  <a:pt x="123" y="127"/>
                </a:cubicBezTo>
                <a:cubicBezTo>
                  <a:pt x="123" y="126"/>
                  <a:pt x="116" y="127"/>
                  <a:pt x="113" y="126"/>
                </a:cubicBezTo>
                <a:cubicBezTo>
                  <a:pt x="111" y="125"/>
                  <a:pt x="107" y="123"/>
                  <a:pt x="104" y="124"/>
                </a:cubicBezTo>
                <a:cubicBezTo>
                  <a:pt x="102" y="124"/>
                  <a:pt x="98" y="125"/>
                  <a:pt x="96" y="124"/>
                </a:cubicBezTo>
                <a:cubicBezTo>
                  <a:pt x="95" y="123"/>
                  <a:pt x="93" y="123"/>
                  <a:pt x="90" y="123"/>
                </a:cubicBezTo>
                <a:cubicBezTo>
                  <a:pt x="87" y="124"/>
                  <a:pt x="85" y="122"/>
                  <a:pt x="81" y="121"/>
                </a:cubicBezTo>
                <a:cubicBezTo>
                  <a:pt x="77" y="120"/>
                  <a:pt x="71" y="121"/>
                  <a:pt x="70" y="121"/>
                </a:cubicBezTo>
                <a:cubicBezTo>
                  <a:pt x="69" y="122"/>
                  <a:pt x="69" y="121"/>
                  <a:pt x="69" y="121"/>
                </a:cubicBezTo>
                <a:cubicBezTo>
                  <a:pt x="68" y="120"/>
                  <a:pt x="68" y="120"/>
                  <a:pt x="67" y="120"/>
                </a:cubicBezTo>
                <a:cubicBezTo>
                  <a:pt x="65" y="120"/>
                  <a:pt x="67" y="119"/>
                  <a:pt x="66" y="118"/>
                </a:cubicBezTo>
                <a:cubicBezTo>
                  <a:pt x="65" y="117"/>
                  <a:pt x="60" y="118"/>
                  <a:pt x="58" y="118"/>
                </a:cubicBezTo>
                <a:cubicBezTo>
                  <a:pt x="57" y="118"/>
                  <a:pt x="56" y="117"/>
                  <a:pt x="56" y="116"/>
                </a:cubicBezTo>
                <a:cubicBezTo>
                  <a:pt x="56" y="116"/>
                  <a:pt x="55" y="116"/>
                  <a:pt x="54" y="117"/>
                </a:cubicBezTo>
                <a:cubicBezTo>
                  <a:pt x="54" y="118"/>
                  <a:pt x="52" y="118"/>
                  <a:pt x="51" y="118"/>
                </a:cubicBezTo>
                <a:cubicBezTo>
                  <a:pt x="50" y="117"/>
                  <a:pt x="53" y="116"/>
                  <a:pt x="53" y="116"/>
                </a:cubicBezTo>
                <a:cubicBezTo>
                  <a:pt x="53" y="115"/>
                  <a:pt x="50" y="114"/>
                  <a:pt x="49" y="114"/>
                </a:cubicBezTo>
                <a:cubicBezTo>
                  <a:pt x="48" y="114"/>
                  <a:pt x="47" y="115"/>
                  <a:pt x="45" y="117"/>
                </a:cubicBezTo>
                <a:cubicBezTo>
                  <a:pt x="43" y="119"/>
                  <a:pt x="40" y="118"/>
                  <a:pt x="38" y="118"/>
                </a:cubicBezTo>
                <a:cubicBezTo>
                  <a:pt x="36" y="118"/>
                  <a:pt x="34" y="118"/>
                  <a:pt x="34" y="119"/>
                </a:cubicBezTo>
                <a:cubicBezTo>
                  <a:pt x="34" y="120"/>
                  <a:pt x="36" y="120"/>
                  <a:pt x="35" y="122"/>
                </a:cubicBezTo>
                <a:cubicBezTo>
                  <a:pt x="34" y="122"/>
                  <a:pt x="34" y="122"/>
                  <a:pt x="34" y="121"/>
                </a:cubicBezTo>
                <a:cubicBezTo>
                  <a:pt x="33" y="121"/>
                  <a:pt x="33" y="121"/>
                  <a:pt x="32" y="121"/>
                </a:cubicBezTo>
                <a:cubicBezTo>
                  <a:pt x="31" y="123"/>
                  <a:pt x="27" y="123"/>
                  <a:pt x="26" y="122"/>
                </a:cubicBezTo>
                <a:cubicBezTo>
                  <a:pt x="25" y="122"/>
                  <a:pt x="22" y="126"/>
                  <a:pt x="21" y="127"/>
                </a:cubicBezTo>
                <a:cubicBezTo>
                  <a:pt x="20" y="127"/>
                  <a:pt x="22" y="128"/>
                  <a:pt x="19" y="131"/>
                </a:cubicBezTo>
                <a:cubicBezTo>
                  <a:pt x="16" y="134"/>
                  <a:pt x="10" y="133"/>
                  <a:pt x="8" y="133"/>
                </a:cubicBezTo>
                <a:cubicBezTo>
                  <a:pt x="7" y="133"/>
                  <a:pt x="8" y="135"/>
                  <a:pt x="7" y="136"/>
                </a:cubicBezTo>
                <a:cubicBezTo>
                  <a:pt x="6" y="137"/>
                  <a:pt x="8" y="138"/>
                  <a:pt x="12" y="139"/>
                </a:cubicBezTo>
                <a:cubicBezTo>
                  <a:pt x="16" y="140"/>
                  <a:pt x="18" y="145"/>
                  <a:pt x="19" y="146"/>
                </a:cubicBezTo>
                <a:cubicBezTo>
                  <a:pt x="19" y="147"/>
                  <a:pt x="21" y="147"/>
                  <a:pt x="23" y="147"/>
                </a:cubicBezTo>
                <a:cubicBezTo>
                  <a:pt x="24" y="146"/>
                  <a:pt x="25" y="146"/>
                  <a:pt x="26" y="146"/>
                </a:cubicBezTo>
                <a:cubicBezTo>
                  <a:pt x="28" y="147"/>
                  <a:pt x="26" y="149"/>
                  <a:pt x="27" y="150"/>
                </a:cubicBezTo>
                <a:cubicBezTo>
                  <a:pt x="28" y="150"/>
                  <a:pt x="29" y="150"/>
                  <a:pt x="30" y="150"/>
                </a:cubicBezTo>
                <a:cubicBezTo>
                  <a:pt x="31" y="150"/>
                  <a:pt x="32" y="150"/>
                  <a:pt x="32" y="151"/>
                </a:cubicBezTo>
                <a:cubicBezTo>
                  <a:pt x="32" y="152"/>
                  <a:pt x="29" y="151"/>
                  <a:pt x="27" y="152"/>
                </a:cubicBezTo>
                <a:cubicBezTo>
                  <a:pt x="25" y="154"/>
                  <a:pt x="24" y="155"/>
                  <a:pt x="23" y="153"/>
                </a:cubicBezTo>
                <a:cubicBezTo>
                  <a:pt x="22" y="152"/>
                  <a:pt x="19" y="153"/>
                  <a:pt x="18" y="153"/>
                </a:cubicBezTo>
                <a:cubicBezTo>
                  <a:pt x="16" y="153"/>
                  <a:pt x="18" y="151"/>
                  <a:pt x="18" y="150"/>
                </a:cubicBezTo>
                <a:cubicBezTo>
                  <a:pt x="18" y="149"/>
                  <a:pt x="16" y="149"/>
                  <a:pt x="13" y="151"/>
                </a:cubicBezTo>
                <a:cubicBezTo>
                  <a:pt x="9" y="152"/>
                  <a:pt x="11" y="152"/>
                  <a:pt x="10" y="153"/>
                </a:cubicBezTo>
                <a:cubicBezTo>
                  <a:pt x="10" y="154"/>
                  <a:pt x="10" y="154"/>
                  <a:pt x="9" y="153"/>
                </a:cubicBezTo>
                <a:cubicBezTo>
                  <a:pt x="8" y="153"/>
                  <a:pt x="7" y="153"/>
                  <a:pt x="6" y="153"/>
                </a:cubicBezTo>
                <a:cubicBezTo>
                  <a:pt x="5" y="155"/>
                  <a:pt x="1" y="156"/>
                  <a:pt x="1" y="157"/>
                </a:cubicBezTo>
                <a:cubicBezTo>
                  <a:pt x="0" y="158"/>
                  <a:pt x="5" y="159"/>
                  <a:pt x="7" y="159"/>
                </a:cubicBezTo>
                <a:cubicBezTo>
                  <a:pt x="9" y="160"/>
                  <a:pt x="5" y="161"/>
                  <a:pt x="6" y="161"/>
                </a:cubicBezTo>
                <a:cubicBezTo>
                  <a:pt x="8" y="162"/>
                  <a:pt x="7" y="163"/>
                  <a:pt x="9" y="164"/>
                </a:cubicBezTo>
                <a:cubicBezTo>
                  <a:pt x="12" y="166"/>
                  <a:pt x="17" y="164"/>
                  <a:pt x="18" y="164"/>
                </a:cubicBezTo>
                <a:cubicBezTo>
                  <a:pt x="20" y="164"/>
                  <a:pt x="21" y="166"/>
                  <a:pt x="22" y="165"/>
                </a:cubicBezTo>
                <a:cubicBezTo>
                  <a:pt x="23" y="164"/>
                  <a:pt x="28" y="160"/>
                  <a:pt x="30" y="162"/>
                </a:cubicBezTo>
                <a:cubicBezTo>
                  <a:pt x="32" y="164"/>
                  <a:pt x="27" y="164"/>
                  <a:pt x="29" y="165"/>
                </a:cubicBezTo>
                <a:cubicBezTo>
                  <a:pt x="30" y="166"/>
                  <a:pt x="31" y="169"/>
                  <a:pt x="29" y="171"/>
                </a:cubicBezTo>
                <a:cubicBezTo>
                  <a:pt x="27" y="172"/>
                  <a:pt x="25" y="171"/>
                  <a:pt x="24" y="171"/>
                </a:cubicBezTo>
                <a:cubicBezTo>
                  <a:pt x="23" y="171"/>
                  <a:pt x="23" y="173"/>
                  <a:pt x="22" y="175"/>
                </a:cubicBezTo>
                <a:cubicBezTo>
                  <a:pt x="20" y="176"/>
                  <a:pt x="18" y="173"/>
                  <a:pt x="16" y="173"/>
                </a:cubicBezTo>
                <a:cubicBezTo>
                  <a:pt x="14" y="173"/>
                  <a:pt x="14" y="176"/>
                  <a:pt x="14" y="178"/>
                </a:cubicBezTo>
                <a:cubicBezTo>
                  <a:pt x="15" y="179"/>
                  <a:pt x="11" y="177"/>
                  <a:pt x="10" y="181"/>
                </a:cubicBezTo>
                <a:cubicBezTo>
                  <a:pt x="9" y="184"/>
                  <a:pt x="6" y="181"/>
                  <a:pt x="8" y="184"/>
                </a:cubicBezTo>
                <a:cubicBezTo>
                  <a:pt x="11" y="188"/>
                  <a:pt x="10" y="186"/>
                  <a:pt x="12" y="187"/>
                </a:cubicBezTo>
                <a:cubicBezTo>
                  <a:pt x="14" y="188"/>
                  <a:pt x="10" y="191"/>
                  <a:pt x="12" y="191"/>
                </a:cubicBezTo>
                <a:cubicBezTo>
                  <a:pt x="14" y="191"/>
                  <a:pt x="16" y="195"/>
                  <a:pt x="17" y="196"/>
                </a:cubicBezTo>
                <a:cubicBezTo>
                  <a:pt x="18" y="197"/>
                  <a:pt x="20" y="195"/>
                  <a:pt x="22" y="195"/>
                </a:cubicBezTo>
                <a:cubicBezTo>
                  <a:pt x="24" y="195"/>
                  <a:pt x="23" y="192"/>
                  <a:pt x="24" y="193"/>
                </a:cubicBezTo>
                <a:cubicBezTo>
                  <a:pt x="25" y="194"/>
                  <a:pt x="27" y="197"/>
                  <a:pt x="26" y="198"/>
                </a:cubicBezTo>
                <a:cubicBezTo>
                  <a:pt x="25" y="199"/>
                  <a:pt x="26" y="201"/>
                  <a:pt x="26" y="202"/>
                </a:cubicBezTo>
                <a:cubicBezTo>
                  <a:pt x="25" y="204"/>
                  <a:pt x="30" y="203"/>
                  <a:pt x="30" y="202"/>
                </a:cubicBezTo>
                <a:cubicBezTo>
                  <a:pt x="31" y="201"/>
                  <a:pt x="34" y="200"/>
                  <a:pt x="36" y="202"/>
                </a:cubicBezTo>
                <a:cubicBezTo>
                  <a:pt x="38" y="205"/>
                  <a:pt x="39" y="205"/>
                  <a:pt x="39" y="203"/>
                </a:cubicBezTo>
                <a:cubicBezTo>
                  <a:pt x="39" y="202"/>
                  <a:pt x="40" y="200"/>
                  <a:pt x="40" y="201"/>
                </a:cubicBezTo>
                <a:cubicBezTo>
                  <a:pt x="41" y="202"/>
                  <a:pt x="42" y="203"/>
                  <a:pt x="45" y="202"/>
                </a:cubicBezTo>
                <a:cubicBezTo>
                  <a:pt x="48" y="200"/>
                  <a:pt x="47" y="202"/>
                  <a:pt x="45" y="203"/>
                </a:cubicBezTo>
                <a:cubicBezTo>
                  <a:pt x="43" y="206"/>
                  <a:pt x="45" y="210"/>
                  <a:pt x="44" y="210"/>
                </a:cubicBezTo>
                <a:cubicBezTo>
                  <a:pt x="42" y="211"/>
                  <a:pt x="41" y="215"/>
                  <a:pt x="39" y="215"/>
                </a:cubicBezTo>
                <a:cubicBezTo>
                  <a:pt x="36" y="215"/>
                  <a:pt x="32" y="220"/>
                  <a:pt x="31" y="220"/>
                </a:cubicBezTo>
                <a:cubicBezTo>
                  <a:pt x="31" y="221"/>
                  <a:pt x="30" y="221"/>
                  <a:pt x="29" y="220"/>
                </a:cubicBezTo>
                <a:cubicBezTo>
                  <a:pt x="27" y="220"/>
                  <a:pt x="25" y="220"/>
                  <a:pt x="25" y="221"/>
                </a:cubicBezTo>
                <a:cubicBezTo>
                  <a:pt x="24" y="223"/>
                  <a:pt x="21" y="225"/>
                  <a:pt x="22" y="226"/>
                </a:cubicBezTo>
                <a:cubicBezTo>
                  <a:pt x="22" y="226"/>
                  <a:pt x="27" y="224"/>
                  <a:pt x="27" y="223"/>
                </a:cubicBezTo>
                <a:cubicBezTo>
                  <a:pt x="27" y="222"/>
                  <a:pt x="27" y="222"/>
                  <a:pt x="28" y="223"/>
                </a:cubicBezTo>
                <a:cubicBezTo>
                  <a:pt x="29" y="224"/>
                  <a:pt x="31" y="223"/>
                  <a:pt x="32" y="222"/>
                </a:cubicBezTo>
                <a:cubicBezTo>
                  <a:pt x="33" y="221"/>
                  <a:pt x="34" y="221"/>
                  <a:pt x="35" y="221"/>
                </a:cubicBezTo>
                <a:cubicBezTo>
                  <a:pt x="36" y="221"/>
                  <a:pt x="36" y="220"/>
                  <a:pt x="39" y="220"/>
                </a:cubicBezTo>
                <a:cubicBezTo>
                  <a:pt x="41" y="219"/>
                  <a:pt x="41" y="219"/>
                  <a:pt x="41" y="217"/>
                </a:cubicBezTo>
                <a:cubicBezTo>
                  <a:pt x="42" y="216"/>
                  <a:pt x="48" y="213"/>
                  <a:pt x="49" y="213"/>
                </a:cubicBezTo>
                <a:cubicBezTo>
                  <a:pt x="50" y="213"/>
                  <a:pt x="49" y="211"/>
                  <a:pt x="51" y="211"/>
                </a:cubicBezTo>
                <a:cubicBezTo>
                  <a:pt x="52" y="211"/>
                  <a:pt x="54" y="209"/>
                  <a:pt x="55" y="208"/>
                </a:cubicBezTo>
                <a:cubicBezTo>
                  <a:pt x="57" y="206"/>
                  <a:pt x="57" y="207"/>
                  <a:pt x="58" y="207"/>
                </a:cubicBezTo>
                <a:cubicBezTo>
                  <a:pt x="60" y="206"/>
                  <a:pt x="59" y="204"/>
                  <a:pt x="60" y="203"/>
                </a:cubicBezTo>
                <a:cubicBezTo>
                  <a:pt x="61" y="203"/>
                  <a:pt x="62" y="202"/>
                  <a:pt x="62" y="201"/>
                </a:cubicBezTo>
                <a:cubicBezTo>
                  <a:pt x="62" y="200"/>
                  <a:pt x="59" y="200"/>
                  <a:pt x="59" y="200"/>
                </a:cubicBezTo>
                <a:cubicBezTo>
                  <a:pt x="58" y="199"/>
                  <a:pt x="61" y="196"/>
                  <a:pt x="62" y="197"/>
                </a:cubicBezTo>
                <a:cubicBezTo>
                  <a:pt x="63" y="197"/>
                  <a:pt x="65" y="195"/>
                  <a:pt x="65" y="194"/>
                </a:cubicBezTo>
                <a:cubicBezTo>
                  <a:pt x="65" y="192"/>
                  <a:pt x="67" y="192"/>
                  <a:pt x="68" y="191"/>
                </a:cubicBezTo>
                <a:cubicBezTo>
                  <a:pt x="69" y="190"/>
                  <a:pt x="69" y="188"/>
                  <a:pt x="70" y="188"/>
                </a:cubicBezTo>
                <a:cubicBezTo>
                  <a:pt x="71" y="188"/>
                  <a:pt x="72" y="187"/>
                  <a:pt x="74" y="186"/>
                </a:cubicBezTo>
                <a:cubicBezTo>
                  <a:pt x="75" y="185"/>
                  <a:pt x="74" y="187"/>
                  <a:pt x="76" y="187"/>
                </a:cubicBezTo>
                <a:cubicBezTo>
                  <a:pt x="79" y="187"/>
                  <a:pt x="78" y="189"/>
                  <a:pt x="76" y="188"/>
                </a:cubicBezTo>
                <a:cubicBezTo>
                  <a:pt x="74" y="188"/>
                  <a:pt x="74" y="188"/>
                  <a:pt x="72" y="189"/>
                </a:cubicBezTo>
                <a:cubicBezTo>
                  <a:pt x="70" y="191"/>
                  <a:pt x="72" y="191"/>
                  <a:pt x="70" y="193"/>
                </a:cubicBezTo>
                <a:cubicBezTo>
                  <a:pt x="69" y="195"/>
                  <a:pt x="69" y="196"/>
                  <a:pt x="71" y="196"/>
                </a:cubicBezTo>
                <a:cubicBezTo>
                  <a:pt x="72" y="196"/>
                  <a:pt x="71" y="198"/>
                  <a:pt x="69" y="198"/>
                </a:cubicBezTo>
                <a:cubicBezTo>
                  <a:pt x="67" y="199"/>
                  <a:pt x="69" y="200"/>
                  <a:pt x="71" y="200"/>
                </a:cubicBezTo>
                <a:cubicBezTo>
                  <a:pt x="73" y="200"/>
                  <a:pt x="76" y="196"/>
                  <a:pt x="79" y="195"/>
                </a:cubicBezTo>
                <a:cubicBezTo>
                  <a:pt x="81" y="194"/>
                  <a:pt x="83" y="194"/>
                  <a:pt x="84" y="194"/>
                </a:cubicBezTo>
                <a:cubicBezTo>
                  <a:pt x="84" y="195"/>
                  <a:pt x="85" y="195"/>
                  <a:pt x="85" y="195"/>
                </a:cubicBezTo>
                <a:cubicBezTo>
                  <a:pt x="86" y="194"/>
                  <a:pt x="84" y="193"/>
                  <a:pt x="85" y="192"/>
                </a:cubicBezTo>
                <a:cubicBezTo>
                  <a:pt x="86" y="192"/>
                  <a:pt x="84" y="192"/>
                  <a:pt x="83" y="190"/>
                </a:cubicBezTo>
                <a:cubicBezTo>
                  <a:pt x="83" y="188"/>
                  <a:pt x="84" y="189"/>
                  <a:pt x="85" y="188"/>
                </a:cubicBezTo>
                <a:cubicBezTo>
                  <a:pt x="85" y="186"/>
                  <a:pt x="86" y="187"/>
                  <a:pt x="87" y="188"/>
                </a:cubicBezTo>
                <a:cubicBezTo>
                  <a:pt x="88" y="188"/>
                  <a:pt x="88" y="188"/>
                  <a:pt x="88" y="188"/>
                </a:cubicBezTo>
                <a:cubicBezTo>
                  <a:pt x="89" y="188"/>
                  <a:pt x="90" y="188"/>
                  <a:pt x="90" y="189"/>
                </a:cubicBezTo>
                <a:cubicBezTo>
                  <a:pt x="91" y="190"/>
                  <a:pt x="91" y="190"/>
                  <a:pt x="92" y="189"/>
                </a:cubicBezTo>
                <a:cubicBezTo>
                  <a:pt x="92" y="189"/>
                  <a:pt x="93" y="189"/>
                  <a:pt x="94" y="190"/>
                </a:cubicBezTo>
                <a:cubicBezTo>
                  <a:pt x="95" y="191"/>
                  <a:pt x="93" y="191"/>
                  <a:pt x="92" y="191"/>
                </a:cubicBezTo>
                <a:cubicBezTo>
                  <a:pt x="90" y="191"/>
                  <a:pt x="91" y="194"/>
                  <a:pt x="92" y="192"/>
                </a:cubicBezTo>
                <a:cubicBezTo>
                  <a:pt x="93" y="191"/>
                  <a:pt x="94" y="191"/>
                  <a:pt x="96" y="192"/>
                </a:cubicBezTo>
                <a:cubicBezTo>
                  <a:pt x="97" y="193"/>
                  <a:pt x="97" y="192"/>
                  <a:pt x="98" y="191"/>
                </a:cubicBezTo>
                <a:cubicBezTo>
                  <a:pt x="99" y="190"/>
                  <a:pt x="99" y="192"/>
                  <a:pt x="99" y="192"/>
                </a:cubicBezTo>
                <a:cubicBezTo>
                  <a:pt x="99" y="193"/>
                  <a:pt x="101" y="193"/>
                  <a:pt x="104" y="194"/>
                </a:cubicBezTo>
                <a:cubicBezTo>
                  <a:pt x="107" y="194"/>
                  <a:pt x="112" y="194"/>
                  <a:pt x="113" y="194"/>
                </a:cubicBezTo>
                <a:cubicBezTo>
                  <a:pt x="114" y="193"/>
                  <a:pt x="114" y="195"/>
                  <a:pt x="117" y="196"/>
                </a:cubicBezTo>
                <a:cubicBezTo>
                  <a:pt x="118" y="196"/>
                  <a:pt x="119" y="196"/>
                  <a:pt x="120" y="195"/>
                </a:cubicBezTo>
                <a:cubicBezTo>
                  <a:pt x="121" y="194"/>
                  <a:pt x="121" y="194"/>
                  <a:pt x="122" y="194"/>
                </a:cubicBezTo>
                <a:cubicBezTo>
                  <a:pt x="124" y="196"/>
                  <a:pt x="122" y="196"/>
                  <a:pt x="121" y="197"/>
                </a:cubicBezTo>
                <a:cubicBezTo>
                  <a:pt x="120" y="198"/>
                  <a:pt x="122" y="198"/>
                  <a:pt x="123" y="198"/>
                </a:cubicBezTo>
                <a:cubicBezTo>
                  <a:pt x="124" y="199"/>
                  <a:pt x="127" y="200"/>
                  <a:pt x="128" y="201"/>
                </a:cubicBezTo>
                <a:cubicBezTo>
                  <a:pt x="129" y="202"/>
                  <a:pt x="130" y="203"/>
                  <a:pt x="133" y="205"/>
                </a:cubicBezTo>
                <a:cubicBezTo>
                  <a:pt x="135" y="206"/>
                  <a:pt x="135" y="205"/>
                  <a:pt x="135" y="204"/>
                </a:cubicBezTo>
                <a:cubicBezTo>
                  <a:pt x="135" y="203"/>
                  <a:pt x="134" y="202"/>
                  <a:pt x="136" y="203"/>
                </a:cubicBezTo>
                <a:cubicBezTo>
                  <a:pt x="138" y="205"/>
                  <a:pt x="137" y="203"/>
                  <a:pt x="139" y="205"/>
                </a:cubicBezTo>
                <a:cubicBezTo>
                  <a:pt x="141" y="206"/>
                  <a:pt x="140" y="204"/>
                  <a:pt x="139" y="201"/>
                </a:cubicBezTo>
                <a:cubicBezTo>
                  <a:pt x="139" y="198"/>
                  <a:pt x="140" y="200"/>
                  <a:pt x="141" y="202"/>
                </a:cubicBezTo>
                <a:cubicBezTo>
                  <a:pt x="142" y="203"/>
                  <a:pt x="142" y="205"/>
                  <a:pt x="141" y="207"/>
                </a:cubicBezTo>
                <a:cubicBezTo>
                  <a:pt x="141" y="209"/>
                  <a:pt x="138" y="207"/>
                  <a:pt x="138" y="206"/>
                </a:cubicBezTo>
                <a:cubicBezTo>
                  <a:pt x="139" y="205"/>
                  <a:pt x="135" y="206"/>
                  <a:pt x="135" y="207"/>
                </a:cubicBezTo>
                <a:cubicBezTo>
                  <a:pt x="135" y="208"/>
                  <a:pt x="137" y="211"/>
                  <a:pt x="139" y="211"/>
                </a:cubicBezTo>
                <a:cubicBezTo>
                  <a:pt x="140" y="212"/>
                  <a:pt x="139" y="214"/>
                  <a:pt x="140" y="214"/>
                </a:cubicBezTo>
                <a:cubicBezTo>
                  <a:pt x="141" y="215"/>
                  <a:pt x="141" y="217"/>
                  <a:pt x="142" y="217"/>
                </a:cubicBezTo>
                <a:cubicBezTo>
                  <a:pt x="143" y="216"/>
                  <a:pt x="143" y="213"/>
                  <a:pt x="142" y="212"/>
                </a:cubicBezTo>
                <a:cubicBezTo>
                  <a:pt x="141" y="211"/>
                  <a:pt x="141" y="209"/>
                  <a:pt x="142" y="209"/>
                </a:cubicBezTo>
                <a:cubicBezTo>
                  <a:pt x="144" y="210"/>
                  <a:pt x="142" y="212"/>
                  <a:pt x="143" y="212"/>
                </a:cubicBezTo>
                <a:cubicBezTo>
                  <a:pt x="144" y="213"/>
                  <a:pt x="144" y="212"/>
                  <a:pt x="146" y="211"/>
                </a:cubicBezTo>
                <a:cubicBezTo>
                  <a:pt x="147" y="210"/>
                  <a:pt x="145" y="208"/>
                  <a:pt x="145" y="207"/>
                </a:cubicBezTo>
                <a:cubicBezTo>
                  <a:pt x="146" y="206"/>
                  <a:pt x="147" y="208"/>
                  <a:pt x="148" y="210"/>
                </a:cubicBezTo>
                <a:cubicBezTo>
                  <a:pt x="149" y="212"/>
                  <a:pt x="147" y="212"/>
                  <a:pt x="147" y="213"/>
                </a:cubicBezTo>
                <a:cubicBezTo>
                  <a:pt x="147" y="214"/>
                  <a:pt x="145" y="213"/>
                  <a:pt x="144" y="214"/>
                </a:cubicBezTo>
                <a:cubicBezTo>
                  <a:pt x="144" y="214"/>
                  <a:pt x="144" y="218"/>
                  <a:pt x="145" y="218"/>
                </a:cubicBezTo>
                <a:cubicBezTo>
                  <a:pt x="145" y="218"/>
                  <a:pt x="145" y="218"/>
                  <a:pt x="146" y="217"/>
                </a:cubicBezTo>
                <a:cubicBezTo>
                  <a:pt x="146" y="216"/>
                  <a:pt x="146" y="216"/>
                  <a:pt x="146" y="217"/>
                </a:cubicBezTo>
                <a:cubicBezTo>
                  <a:pt x="147" y="217"/>
                  <a:pt x="147" y="217"/>
                  <a:pt x="148" y="216"/>
                </a:cubicBezTo>
                <a:cubicBezTo>
                  <a:pt x="148" y="216"/>
                  <a:pt x="149" y="215"/>
                  <a:pt x="149" y="216"/>
                </a:cubicBezTo>
                <a:cubicBezTo>
                  <a:pt x="150" y="218"/>
                  <a:pt x="152" y="219"/>
                  <a:pt x="153" y="219"/>
                </a:cubicBezTo>
                <a:cubicBezTo>
                  <a:pt x="154" y="219"/>
                  <a:pt x="152" y="217"/>
                  <a:pt x="151" y="217"/>
                </a:cubicBezTo>
                <a:cubicBezTo>
                  <a:pt x="150" y="217"/>
                  <a:pt x="150" y="215"/>
                  <a:pt x="151" y="215"/>
                </a:cubicBezTo>
                <a:cubicBezTo>
                  <a:pt x="152" y="214"/>
                  <a:pt x="155" y="218"/>
                  <a:pt x="154" y="219"/>
                </a:cubicBezTo>
                <a:cubicBezTo>
                  <a:pt x="154" y="220"/>
                  <a:pt x="153" y="220"/>
                  <a:pt x="152" y="221"/>
                </a:cubicBezTo>
                <a:cubicBezTo>
                  <a:pt x="152" y="222"/>
                  <a:pt x="151" y="221"/>
                  <a:pt x="150" y="220"/>
                </a:cubicBezTo>
                <a:cubicBezTo>
                  <a:pt x="150" y="220"/>
                  <a:pt x="149" y="219"/>
                  <a:pt x="149" y="219"/>
                </a:cubicBezTo>
                <a:cubicBezTo>
                  <a:pt x="147" y="219"/>
                  <a:pt x="149" y="221"/>
                  <a:pt x="149" y="222"/>
                </a:cubicBezTo>
                <a:cubicBezTo>
                  <a:pt x="150" y="224"/>
                  <a:pt x="148" y="226"/>
                  <a:pt x="149" y="227"/>
                </a:cubicBezTo>
                <a:cubicBezTo>
                  <a:pt x="151" y="228"/>
                  <a:pt x="150" y="226"/>
                  <a:pt x="151" y="225"/>
                </a:cubicBezTo>
                <a:cubicBezTo>
                  <a:pt x="151" y="224"/>
                  <a:pt x="152" y="225"/>
                  <a:pt x="153" y="226"/>
                </a:cubicBezTo>
                <a:cubicBezTo>
                  <a:pt x="154" y="227"/>
                  <a:pt x="154" y="224"/>
                  <a:pt x="154" y="224"/>
                </a:cubicBezTo>
                <a:cubicBezTo>
                  <a:pt x="154" y="223"/>
                  <a:pt x="155" y="223"/>
                  <a:pt x="156" y="224"/>
                </a:cubicBezTo>
                <a:cubicBezTo>
                  <a:pt x="157" y="225"/>
                  <a:pt x="157" y="225"/>
                  <a:pt x="157" y="224"/>
                </a:cubicBezTo>
                <a:cubicBezTo>
                  <a:pt x="157" y="224"/>
                  <a:pt x="158" y="223"/>
                  <a:pt x="158" y="223"/>
                </a:cubicBezTo>
                <a:cubicBezTo>
                  <a:pt x="159" y="224"/>
                  <a:pt x="158" y="225"/>
                  <a:pt x="158" y="226"/>
                </a:cubicBezTo>
                <a:cubicBezTo>
                  <a:pt x="158" y="227"/>
                  <a:pt x="159" y="227"/>
                  <a:pt x="159" y="226"/>
                </a:cubicBezTo>
                <a:cubicBezTo>
                  <a:pt x="160" y="226"/>
                  <a:pt x="160" y="226"/>
                  <a:pt x="160" y="227"/>
                </a:cubicBezTo>
                <a:cubicBezTo>
                  <a:pt x="160" y="228"/>
                  <a:pt x="161" y="228"/>
                  <a:pt x="162" y="229"/>
                </a:cubicBezTo>
                <a:cubicBezTo>
                  <a:pt x="163" y="230"/>
                  <a:pt x="160" y="230"/>
                  <a:pt x="161" y="231"/>
                </a:cubicBezTo>
                <a:cubicBezTo>
                  <a:pt x="162" y="232"/>
                  <a:pt x="161" y="233"/>
                  <a:pt x="162" y="234"/>
                </a:cubicBezTo>
                <a:cubicBezTo>
                  <a:pt x="163" y="235"/>
                  <a:pt x="164" y="235"/>
                  <a:pt x="165" y="234"/>
                </a:cubicBezTo>
                <a:cubicBezTo>
                  <a:pt x="166" y="233"/>
                  <a:pt x="167" y="235"/>
                  <a:pt x="166" y="237"/>
                </a:cubicBezTo>
                <a:cubicBezTo>
                  <a:pt x="165" y="238"/>
                  <a:pt x="167" y="239"/>
                  <a:pt x="168" y="238"/>
                </a:cubicBezTo>
                <a:cubicBezTo>
                  <a:pt x="169" y="237"/>
                  <a:pt x="171" y="240"/>
                  <a:pt x="172" y="240"/>
                </a:cubicBezTo>
                <a:cubicBezTo>
                  <a:pt x="172" y="241"/>
                  <a:pt x="173" y="242"/>
                  <a:pt x="172" y="242"/>
                </a:cubicBezTo>
                <a:cubicBezTo>
                  <a:pt x="170" y="242"/>
                  <a:pt x="171" y="244"/>
                  <a:pt x="172" y="245"/>
                </a:cubicBezTo>
                <a:cubicBezTo>
                  <a:pt x="173" y="245"/>
                  <a:pt x="173" y="246"/>
                  <a:pt x="173" y="247"/>
                </a:cubicBezTo>
                <a:cubicBezTo>
                  <a:pt x="173" y="248"/>
                  <a:pt x="176" y="249"/>
                  <a:pt x="177" y="249"/>
                </a:cubicBezTo>
                <a:cubicBezTo>
                  <a:pt x="178" y="248"/>
                  <a:pt x="179" y="249"/>
                  <a:pt x="180" y="250"/>
                </a:cubicBezTo>
                <a:cubicBezTo>
                  <a:pt x="181" y="251"/>
                  <a:pt x="183" y="252"/>
                  <a:pt x="184" y="251"/>
                </a:cubicBezTo>
                <a:cubicBezTo>
                  <a:pt x="185" y="251"/>
                  <a:pt x="185" y="253"/>
                  <a:pt x="185" y="254"/>
                </a:cubicBezTo>
                <a:cubicBezTo>
                  <a:pt x="185" y="255"/>
                  <a:pt x="187" y="255"/>
                  <a:pt x="189" y="254"/>
                </a:cubicBezTo>
                <a:cubicBezTo>
                  <a:pt x="189" y="254"/>
                  <a:pt x="189" y="255"/>
                  <a:pt x="190" y="255"/>
                </a:cubicBezTo>
                <a:cubicBezTo>
                  <a:pt x="190" y="255"/>
                  <a:pt x="191" y="256"/>
                  <a:pt x="191" y="256"/>
                </a:cubicBezTo>
                <a:cubicBezTo>
                  <a:pt x="193" y="255"/>
                  <a:pt x="193" y="259"/>
                  <a:pt x="195" y="260"/>
                </a:cubicBezTo>
                <a:cubicBezTo>
                  <a:pt x="196" y="262"/>
                  <a:pt x="195" y="263"/>
                  <a:pt x="195" y="265"/>
                </a:cubicBezTo>
                <a:cubicBezTo>
                  <a:pt x="196" y="266"/>
                  <a:pt x="196" y="269"/>
                  <a:pt x="194" y="269"/>
                </a:cubicBezTo>
                <a:cubicBezTo>
                  <a:pt x="193" y="269"/>
                  <a:pt x="193" y="267"/>
                  <a:pt x="194" y="267"/>
                </a:cubicBezTo>
                <a:cubicBezTo>
                  <a:pt x="195" y="266"/>
                  <a:pt x="194" y="264"/>
                  <a:pt x="193" y="264"/>
                </a:cubicBezTo>
                <a:cubicBezTo>
                  <a:pt x="192" y="264"/>
                  <a:pt x="192" y="262"/>
                  <a:pt x="193" y="261"/>
                </a:cubicBezTo>
                <a:cubicBezTo>
                  <a:pt x="193" y="260"/>
                  <a:pt x="191" y="260"/>
                  <a:pt x="190" y="259"/>
                </a:cubicBezTo>
                <a:cubicBezTo>
                  <a:pt x="189" y="258"/>
                  <a:pt x="186" y="258"/>
                  <a:pt x="185" y="257"/>
                </a:cubicBezTo>
                <a:cubicBezTo>
                  <a:pt x="185" y="256"/>
                  <a:pt x="182" y="251"/>
                  <a:pt x="180" y="251"/>
                </a:cubicBezTo>
                <a:cubicBezTo>
                  <a:pt x="179" y="251"/>
                  <a:pt x="176" y="252"/>
                  <a:pt x="175" y="250"/>
                </a:cubicBezTo>
                <a:cubicBezTo>
                  <a:pt x="173" y="249"/>
                  <a:pt x="171" y="249"/>
                  <a:pt x="170" y="249"/>
                </a:cubicBezTo>
                <a:cubicBezTo>
                  <a:pt x="169" y="250"/>
                  <a:pt x="172" y="250"/>
                  <a:pt x="171" y="251"/>
                </a:cubicBezTo>
                <a:cubicBezTo>
                  <a:pt x="171" y="252"/>
                  <a:pt x="172" y="253"/>
                  <a:pt x="173" y="253"/>
                </a:cubicBezTo>
                <a:cubicBezTo>
                  <a:pt x="175" y="253"/>
                  <a:pt x="175" y="255"/>
                  <a:pt x="176" y="255"/>
                </a:cubicBezTo>
                <a:cubicBezTo>
                  <a:pt x="177" y="255"/>
                  <a:pt x="178" y="257"/>
                  <a:pt x="179" y="257"/>
                </a:cubicBezTo>
                <a:cubicBezTo>
                  <a:pt x="181" y="257"/>
                  <a:pt x="181" y="258"/>
                  <a:pt x="181" y="259"/>
                </a:cubicBezTo>
                <a:cubicBezTo>
                  <a:pt x="182" y="260"/>
                  <a:pt x="184" y="259"/>
                  <a:pt x="184" y="260"/>
                </a:cubicBezTo>
                <a:cubicBezTo>
                  <a:pt x="184" y="261"/>
                  <a:pt x="185" y="262"/>
                  <a:pt x="186" y="263"/>
                </a:cubicBezTo>
                <a:cubicBezTo>
                  <a:pt x="186" y="264"/>
                  <a:pt x="186" y="267"/>
                  <a:pt x="188" y="269"/>
                </a:cubicBezTo>
                <a:cubicBezTo>
                  <a:pt x="189" y="271"/>
                  <a:pt x="188" y="272"/>
                  <a:pt x="190" y="273"/>
                </a:cubicBezTo>
                <a:cubicBezTo>
                  <a:pt x="191" y="273"/>
                  <a:pt x="191" y="274"/>
                  <a:pt x="190" y="274"/>
                </a:cubicBezTo>
                <a:cubicBezTo>
                  <a:pt x="188" y="274"/>
                  <a:pt x="189" y="275"/>
                  <a:pt x="189" y="278"/>
                </a:cubicBezTo>
                <a:cubicBezTo>
                  <a:pt x="188" y="281"/>
                  <a:pt x="188" y="286"/>
                  <a:pt x="188" y="288"/>
                </a:cubicBezTo>
                <a:cubicBezTo>
                  <a:pt x="188" y="290"/>
                  <a:pt x="186" y="293"/>
                  <a:pt x="187" y="295"/>
                </a:cubicBezTo>
                <a:cubicBezTo>
                  <a:pt x="188" y="297"/>
                  <a:pt x="189" y="299"/>
                  <a:pt x="188" y="302"/>
                </a:cubicBezTo>
                <a:cubicBezTo>
                  <a:pt x="188" y="304"/>
                  <a:pt x="188" y="305"/>
                  <a:pt x="189" y="307"/>
                </a:cubicBezTo>
                <a:cubicBezTo>
                  <a:pt x="190" y="309"/>
                  <a:pt x="189" y="312"/>
                  <a:pt x="190" y="313"/>
                </a:cubicBezTo>
                <a:cubicBezTo>
                  <a:pt x="191" y="313"/>
                  <a:pt x="192" y="315"/>
                  <a:pt x="193" y="316"/>
                </a:cubicBezTo>
                <a:cubicBezTo>
                  <a:pt x="194" y="318"/>
                  <a:pt x="195" y="317"/>
                  <a:pt x="196" y="319"/>
                </a:cubicBezTo>
                <a:cubicBezTo>
                  <a:pt x="196" y="321"/>
                  <a:pt x="196" y="321"/>
                  <a:pt x="197" y="321"/>
                </a:cubicBezTo>
                <a:cubicBezTo>
                  <a:pt x="199" y="322"/>
                  <a:pt x="198" y="324"/>
                  <a:pt x="198" y="325"/>
                </a:cubicBezTo>
                <a:cubicBezTo>
                  <a:pt x="198" y="326"/>
                  <a:pt x="200" y="327"/>
                  <a:pt x="202" y="330"/>
                </a:cubicBezTo>
                <a:cubicBezTo>
                  <a:pt x="205" y="332"/>
                  <a:pt x="203" y="334"/>
                  <a:pt x="204" y="334"/>
                </a:cubicBezTo>
                <a:cubicBezTo>
                  <a:pt x="206" y="334"/>
                  <a:pt x="208" y="335"/>
                  <a:pt x="210" y="336"/>
                </a:cubicBezTo>
                <a:cubicBezTo>
                  <a:pt x="211" y="336"/>
                  <a:pt x="212" y="336"/>
                  <a:pt x="212" y="336"/>
                </a:cubicBezTo>
                <a:cubicBezTo>
                  <a:pt x="213" y="336"/>
                  <a:pt x="213" y="336"/>
                  <a:pt x="213" y="336"/>
                </a:cubicBezTo>
                <a:cubicBezTo>
                  <a:pt x="215" y="337"/>
                  <a:pt x="217" y="339"/>
                  <a:pt x="217" y="341"/>
                </a:cubicBezTo>
                <a:cubicBezTo>
                  <a:pt x="218" y="343"/>
                  <a:pt x="218" y="345"/>
                  <a:pt x="220" y="347"/>
                </a:cubicBezTo>
                <a:cubicBezTo>
                  <a:pt x="222" y="350"/>
                  <a:pt x="224" y="354"/>
                  <a:pt x="224" y="356"/>
                </a:cubicBezTo>
                <a:cubicBezTo>
                  <a:pt x="224" y="357"/>
                  <a:pt x="227" y="358"/>
                  <a:pt x="229" y="360"/>
                </a:cubicBezTo>
                <a:cubicBezTo>
                  <a:pt x="232" y="361"/>
                  <a:pt x="232" y="365"/>
                  <a:pt x="231" y="366"/>
                </a:cubicBezTo>
                <a:cubicBezTo>
                  <a:pt x="231" y="366"/>
                  <a:pt x="230" y="366"/>
                  <a:pt x="230" y="366"/>
                </a:cubicBezTo>
                <a:cubicBezTo>
                  <a:pt x="229" y="366"/>
                  <a:pt x="228" y="365"/>
                  <a:pt x="228" y="366"/>
                </a:cubicBezTo>
                <a:cubicBezTo>
                  <a:pt x="228" y="367"/>
                  <a:pt x="232" y="370"/>
                  <a:pt x="233" y="370"/>
                </a:cubicBezTo>
                <a:cubicBezTo>
                  <a:pt x="235" y="370"/>
                  <a:pt x="236" y="371"/>
                  <a:pt x="238" y="373"/>
                </a:cubicBezTo>
                <a:cubicBezTo>
                  <a:pt x="240" y="375"/>
                  <a:pt x="240" y="377"/>
                  <a:pt x="239" y="378"/>
                </a:cubicBezTo>
                <a:cubicBezTo>
                  <a:pt x="238" y="379"/>
                  <a:pt x="241" y="380"/>
                  <a:pt x="244" y="382"/>
                </a:cubicBezTo>
                <a:cubicBezTo>
                  <a:pt x="247" y="384"/>
                  <a:pt x="248" y="387"/>
                  <a:pt x="248" y="388"/>
                </a:cubicBezTo>
                <a:cubicBezTo>
                  <a:pt x="249" y="389"/>
                  <a:pt x="250" y="388"/>
                  <a:pt x="251" y="386"/>
                </a:cubicBezTo>
                <a:cubicBezTo>
                  <a:pt x="251" y="385"/>
                  <a:pt x="250" y="385"/>
                  <a:pt x="250" y="383"/>
                </a:cubicBezTo>
                <a:cubicBezTo>
                  <a:pt x="250" y="381"/>
                  <a:pt x="247" y="382"/>
                  <a:pt x="246" y="381"/>
                </a:cubicBezTo>
                <a:cubicBezTo>
                  <a:pt x="245" y="381"/>
                  <a:pt x="246" y="379"/>
                  <a:pt x="245" y="378"/>
                </a:cubicBezTo>
                <a:cubicBezTo>
                  <a:pt x="244" y="377"/>
                  <a:pt x="243" y="374"/>
                  <a:pt x="242" y="372"/>
                </a:cubicBezTo>
                <a:cubicBezTo>
                  <a:pt x="242" y="370"/>
                  <a:pt x="239" y="368"/>
                  <a:pt x="238" y="365"/>
                </a:cubicBezTo>
                <a:cubicBezTo>
                  <a:pt x="236" y="363"/>
                  <a:pt x="235" y="361"/>
                  <a:pt x="234" y="361"/>
                </a:cubicBezTo>
                <a:cubicBezTo>
                  <a:pt x="233" y="360"/>
                  <a:pt x="235" y="359"/>
                  <a:pt x="235" y="358"/>
                </a:cubicBezTo>
                <a:cubicBezTo>
                  <a:pt x="234" y="358"/>
                  <a:pt x="233" y="358"/>
                  <a:pt x="231" y="357"/>
                </a:cubicBezTo>
                <a:cubicBezTo>
                  <a:pt x="230" y="356"/>
                  <a:pt x="229" y="355"/>
                  <a:pt x="229" y="354"/>
                </a:cubicBezTo>
                <a:cubicBezTo>
                  <a:pt x="229" y="352"/>
                  <a:pt x="228" y="349"/>
                  <a:pt x="228" y="347"/>
                </a:cubicBezTo>
                <a:cubicBezTo>
                  <a:pt x="227" y="346"/>
                  <a:pt x="229" y="346"/>
                  <a:pt x="229" y="347"/>
                </a:cubicBezTo>
                <a:cubicBezTo>
                  <a:pt x="230" y="347"/>
                  <a:pt x="230" y="348"/>
                  <a:pt x="231" y="348"/>
                </a:cubicBezTo>
                <a:cubicBezTo>
                  <a:pt x="231" y="347"/>
                  <a:pt x="232" y="348"/>
                  <a:pt x="233" y="349"/>
                </a:cubicBezTo>
                <a:cubicBezTo>
                  <a:pt x="233" y="349"/>
                  <a:pt x="234" y="349"/>
                  <a:pt x="234" y="349"/>
                </a:cubicBezTo>
                <a:cubicBezTo>
                  <a:pt x="235" y="349"/>
                  <a:pt x="235" y="349"/>
                  <a:pt x="236" y="349"/>
                </a:cubicBezTo>
                <a:cubicBezTo>
                  <a:pt x="236" y="350"/>
                  <a:pt x="234" y="350"/>
                  <a:pt x="236" y="355"/>
                </a:cubicBezTo>
                <a:cubicBezTo>
                  <a:pt x="239" y="359"/>
                  <a:pt x="237" y="356"/>
                  <a:pt x="237" y="359"/>
                </a:cubicBezTo>
                <a:cubicBezTo>
                  <a:pt x="237" y="362"/>
                  <a:pt x="239" y="361"/>
                  <a:pt x="239" y="360"/>
                </a:cubicBezTo>
                <a:cubicBezTo>
                  <a:pt x="240" y="360"/>
                  <a:pt x="241" y="361"/>
                  <a:pt x="242" y="363"/>
                </a:cubicBezTo>
                <a:cubicBezTo>
                  <a:pt x="243" y="364"/>
                  <a:pt x="246" y="365"/>
                  <a:pt x="246" y="365"/>
                </a:cubicBezTo>
                <a:cubicBezTo>
                  <a:pt x="246" y="366"/>
                  <a:pt x="246" y="368"/>
                  <a:pt x="248" y="368"/>
                </a:cubicBezTo>
                <a:cubicBezTo>
                  <a:pt x="249" y="368"/>
                  <a:pt x="250" y="370"/>
                  <a:pt x="251" y="370"/>
                </a:cubicBezTo>
                <a:cubicBezTo>
                  <a:pt x="252" y="371"/>
                  <a:pt x="252" y="372"/>
                  <a:pt x="251" y="373"/>
                </a:cubicBezTo>
                <a:cubicBezTo>
                  <a:pt x="251" y="374"/>
                  <a:pt x="251" y="375"/>
                  <a:pt x="254" y="376"/>
                </a:cubicBezTo>
                <a:cubicBezTo>
                  <a:pt x="257" y="377"/>
                  <a:pt x="255" y="378"/>
                  <a:pt x="258" y="379"/>
                </a:cubicBezTo>
                <a:cubicBezTo>
                  <a:pt x="260" y="381"/>
                  <a:pt x="265" y="388"/>
                  <a:pt x="267" y="390"/>
                </a:cubicBezTo>
                <a:cubicBezTo>
                  <a:pt x="268" y="391"/>
                  <a:pt x="268" y="393"/>
                  <a:pt x="269" y="394"/>
                </a:cubicBezTo>
                <a:cubicBezTo>
                  <a:pt x="269" y="396"/>
                  <a:pt x="268" y="396"/>
                  <a:pt x="269" y="397"/>
                </a:cubicBezTo>
                <a:cubicBezTo>
                  <a:pt x="269" y="399"/>
                  <a:pt x="267" y="398"/>
                  <a:pt x="267" y="399"/>
                </a:cubicBezTo>
                <a:cubicBezTo>
                  <a:pt x="267" y="400"/>
                  <a:pt x="269" y="404"/>
                  <a:pt x="271" y="404"/>
                </a:cubicBezTo>
                <a:cubicBezTo>
                  <a:pt x="273" y="404"/>
                  <a:pt x="275" y="407"/>
                  <a:pt x="277" y="408"/>
                </a:cubicBezTo>
                <a:cubicBezTo>
                  <a:pt x="278" y="410"/>
                  <a:pt x="281" y="409"/>
                  <a:pt x="284" y="410"/>
                </a:cubicBezTo>
                <a:cubicBezTo>
                  <a:pt x="286" y="411"/>
                  <a:pt x="288" y="414"/>
                  <a:pt x="292" y="415"/>
                </a:cubicBezTo>
                <a:cubicBezTo>
                  <a:pt x="296" y="416"/>
                  <a:pt x="299" y="417"/>
                  <a:pt x="302" y="419"/>
                </a:cubicBezTo>
                <a:cubicBezTo>
                  <a:pt x="304" y="420"/>
                  <a:pt x="307" y="420"/>
                  <a:pt x="310" y="418"/>
                </a:cubicBezTo>
                <a:cubicBezTo>
                  <a:pt x="313" y="417"/>
                  <a:pt x="316" y="419"/>
                  <a:pt x="318" y="419"/>
                </a:cubicBezTo>
                <a:cubicBezTo>
                  <a:pt x="320" y="420"/>
                  <a:pt x="325" y="426"/>
                  <a:pt x="327" y="427"/>
                </a:cubicBezTo>
                <a:cubicBezTo>
                  <a:pt x="328" y="428"/>
                  <a:pt x="329" y="427"/>
                  <a:pt x="330" y="427"/>
                </a:cubicBezTo>
                <a:cubicBezTo>
                  <a:pt x="331" y="427"/>
                  <a:pt x="332" y="427"/>
                  <a:pt x="333" y="428"/>
                </a:cubicBezTo>
                <a:cubicBezTo>
                  <a:pt x="334" y="429"/>
                  <a:pt x="340" y="431"/>
                  <a:pt x="341" y="431"/>
                </a:cubicBezTo>
                <a:cubicBezTo>
                  <a:pt x="343" y="431"/>
                  <a:pt x="343" y="429"/>
                  <a:pt x="344" y="430"/>
                </a:cubicBezTo>
                <a:cubicBezTo>
                  <a:pt x="345" y="431"/>
                  <a:pt x="344" y="433"/>
                  <a:pt x="345" y="434"/>
                </a:cubicBezTo>
                <a:cubicBezTo>
                  <a:pt x="347" y="434"/>
                  <a:pt x="349" y="438"/>
                  <a:pt x="350" y="439"/>
                </a:cubicBezTo>
                <a:cubicBezTo>
                  <a:pt x="352" y="439"/>
                  <a:pt x="352" y="441"/>
                  <a:pt x="351" y="442"/>
                </a:cubicBezTo>
                <a:cubicBezTo>
                  <a:pt x="350" y="442"/>
                  <a:pt x="350" y="445"/>
                  <a:pt x="352" y="446"/>
                </a:cubicBezTo>
                <a:cubicBezTo>
                  <a:pt x="355" y="446"/>
                  <a:pt x="354" y="445"/>
                  <a:pt x="355" y="445"/>
                </a:cubicBezTo>
                <a:cubicBezTo>
                  <a:pt x="356" y="445"/>
                  <a:pt x="356" y="447"/>
                  <a:pt x="357" y="447"/>
                </a:cubicBezTo>
                <a:cubicBezTo>
                  <a:pt x="358" y="447"/>
                  <a:pt x="360" y="448"/>
                  <a:pt x="360" y="449"/>
                </a:cubicBezTo>
                <a:cubicBezTo>
                  <a:pt x="360" y="451"/>
                  <a:pt x="361" y="452"/>
                  <a:pt x="362" y="452"/>
                </a:cubicBezTo>
                <a:cubicBezTo>
                  <a:pt x="364" y="452"/>
                  <a:pt x="367" y="452"/>
                  <a:pt x="369" y="454"/>
                </a:cubicBezTo>
                <a:cubicBezTo>
                  <a:pt x="370" y="456"/>
                  <a:pt x="371" y="455"/>
                  <a:pt x="372" y="456"/>
                </a:cubicBezTo>
                <a:cubicBezTo>
                  <a:pt x="373" y="458"/>
                  <a:pt x="375" y="456"/>
                  <a:pt x="375" y="455"/>
                </a:cubicBezTo>
                <a:cubicBezTo>
                  <a:pt x="376" y="454"/>
                  <a:pt x="374" y="454"/>
                  <a:pt x="374" y="453"/>
                </a:cubicBezTo>
                <a:cubicBezTo>
                  <a:pt x="374" y="452"/>
                  <a:pt x="376" y="452"/>
                  <a:pt x="376" y="451"/>
                </a:cubicBezTo>
                <a:cubicBezTo>
                  <a:pt x="377" y="449"/>
                  <a:pt x="380" y="449"/>
                  <a:pt x="381" y="449"/>
                </a:cubicBezTo>
                <a:cubicBezTo>
                  <a:pt x="382" y="450"/>
                  <a:pt x="383" y="451"/>
                  <a:pt x="382" y="452"/>
                </a:cubicBezTo>
                <a:cubicBezTo>
                  <a:pt x="381" y="454"/>
                  <a:pt x="385" y="457"/>
                  <a:pt x="386" y="458"/>
                </a:cubicBezTo>
                <a:cubicBezTo>
                  <a:pt x="387" y="459"/>
                  <a:pt x="386" y="461"/>
                  <a:pt x="387" y="461"/>
                </a:cubicBezTo>
                <a:cubicBezTo>
                  <a:pt x="387" y="462"/>
                  <a:pt x="388" y="463"/>
                  <a:pt x="387" y="464"/>
                </a:cubicBezTo>
                <a:cubicBezTo>
                  <a:pt x="386" y="464"/>
                  <a:pt x="387" y="469"/>
                  <a:pt x="388" y="470"/>
                </a:cubicBezTo>
                <a:cubicBezTo>
                  <a:pt x="388" y="471"/>
                  <a:pt x="388" y="472"/>
                  <a:pt x="387" y="474"/>
                </a:cubicBezTo>
                <a:cubicBezTo>
                  <a:pt x="386" y="476"/>
                  <a:pt x="385" y="477"/>
                  <a:pt x="383" y="477"/>
                </a:cubicBezTo>
                <a:cubicBezTo>
                  <a:pt x="381" y="477"/>
                  <a:pt x="382" y="479"/>
                  <a:pt x="381" y="479"/>
                </a:cubicBezTo>
                <a:cubicBezTo>
                  <a:pt x="380" y="479"/>
                  <a:pt x="380" y="481"/>
                  <a:pt x="380" y="482"/>
                </a:cubicBezTo>
                <a:cubicBezTo>
                  <a:pt x="380" y="483"/>
                  <a:pt x="379" y="483"/>
                  <a:pt x="377" y="483"/>
                </a:cubicBezTo>
                <a:cubicBezTo>
                  <a:pt x="376" y="483"/>
                  <a:pt x="376" y="485"/>
                  <a:pt x="376" y="486"/>
                </a:cubicBezTo>
                <a:cubicBezTo>
                  <a:pt x="376" y="488"/>
                  <a:pt x="374" y="488"/>
                  <a:pt x="374" y="489"/>
                </a:cubicBezTo>
                <a:cubicBezTo>
                  <a:pt x="373" y="490"/>
                  <a:pt x="374" y="491"/>
                  <a:pt x="373" y="491"/>
                </a:cubicBezTo>
                <a:cubicBezTo>
                  <a:pt x="371" y="492"/>
                  <a:pt x="371" y="493"/>
                  <a:pt x="372" y="494"/>
                </a:cubicBezTo>
                <a:cubicBezTo>
                  <a:pt x="373" y="495"/>
                  <a:pt x="372" y="496"/>
                  <a:pt x="372" y="497"/>
                </a:cubicBezTo>
                <a:cubicBezTo>
                  <a:pt x="371" y="498"/>
                  <a:pt x="373" y="498"/>
                  <a:pt x="374" y="499"/>
                </a:cubicBezTo>
                <a:cubicBezTo>
                  <a:pt x="375" y="500"/>
                  <a:pt x="375" y="500"/>
                  <a:pt x="375" y="499"/>
                </a:cubicBezTo>
                <a:cubicBezTo>
                  <a:pt x="376" y="499"/>
                  <a:pt x="376" y="499"/>
                  <a:pt x="376" y="500"/>
                </a:cubicBezTo>
                <a:cubicBezTo>
                  <a:pt x="377" y="501"/>
                  <a:pt x="376" y="502"/>
                  <a:pt x="374" y="502"/>
                </a:cubicBezTo>
                <a:cubicBezTo>
                  <a:pt x="373" y="502"/>
                  <a:pt x="371" y="504"/>
                  <a:pt x="370" y="506"/>
                </a:cubicBezTo>
                <a:cubicBezTo>
                  <a:pt x="370" y="508"/>
                  <a:pt x="372" y="511"/>
                  <a:pt x="372" y="512"/>
                </a:cubicBezTo>
                <a:cubicBezTo>
                  <a:pt x="372" y="513"/>
                  <a:pt x="371" y="512"/>
                  <a:pt x="371" y="513"/>
                </a:cubicBezTo>
                <a:cubicBezTo>
                  <a:pt x="370" y="514"/>
                  <a:pt x="374" y="516"/>
                  <a:pt x="375" y="517"/>
                </a:cubicBezTo>
                <a:cubicBezTo>
                  <a:pt x="377" y="518"/>
                  <a:pt x="378" y="521"/>
                  <a:pt x="379" y="523"/>
                </a:cubicBezTo>
                <a:cubicBezTo>
                  <a:pt x="381" y="524"/>
                  <a:pt x="381" y="525"/>
                  <a:pt x="382" y="529"/>
                </a:cubicBezTo>
                <a:cubicBezTo>
                  <a:pt x="384" y="533"/>
                  <a:pt x="387" y="539"/>
                  <a:pt x="389" y="542"/>
                </a:cubicBezTo>
                <a:cubicBezTo>
                  <a:pt x="391" y="544"/>
                  <a:pt x="392" y="546"/>
                  <a:pt x="392" y="547"/>
                </a:cubicBezTo>
                <a:cubicBezTo>
                  <a:pt x="391" y="548"/>
                  <a:pt x="392" y="550"/>
                  <a:pt x="393" y="551"/>
                </a:cubicBezTo>
                <a:cubicBezTo>
                  <a:pt x="395" y="552"/>
                  <a:pt x="396" y="554"/>
                  <a:pt x="400" y="556"/>
                </a:cubicBezTo>
                <a:cubicBezTo>
                  <a:pt x="404" y="558"/>
                  <a:pt x="411" y="561"/>
                  <a:pt x="412" y="563"/>
                </a:cubicBezTo>
                <a:cubicBezTo>
                  <a:pt x="413" y="565"/>
                  <a:pt x="417" y="567"/>
                  <a:pt x="417" y="567"/>
                </a:cubicBezTo>
                <a:cubicBezTo>
                  <a:pt x="418" y="567"/>
                  <a:pt x="417" y="570"/>
                  <a:pt x="418" y="572"/>
                </a:cubicBezTo>
                <a:cubicBezTo>
                  <a:pt x="418" y="573"/>
                  <a:pt x="418" y="580"/>
                  <a:pt x="418" y="583"/>
                </a:cubicBezTo>
                <a:cubicBezTo>
                  <a:pt x="417" y="585"/>
                  <a:pt x="417" y="587"/>
                  <a:pt x="416" y="589"/>
                </a:cubicBezTo>
                <a:cubicBezTo>
                  <a:pt x="416" y="591"/>
                  <a:pt x="417" y="591"/>
                  <a:pt x="417" y="591"/>
                </a:cubicBezTo>
                <a:cubicBezTo>
                  <a:pt x="416" y="592"/>
                  <a:pt x="416" y="594"/>
                  <a:pt x="416" y="597"/>
                </a:cubicBezTo>
                <a:cubicBezTo>
                  <a:pt x="416" y="600"/>
                  <a:pt x="414" y="605"/>
                  <a:pt x="414" y="607"/>
                </a:cubicBezTo>
                <a:cubicBezTo>
                  <a:pt x="414" y="608"/>
                  <a:pt x="413" y="609"/>
                  <a:pt x="413" y="611"/>
                </a:cubicBezTo>
                <a:cubicBezTo>
                  <a:pt x="413" y="613"/>
                  <a:pt x="412" y="614"/>
                  <a:pt x="411" y="615"/>
                </a:cubicBezTo>
                <a:cubicBezTo>
                  <a:pt x="410" y="616"/>
                  <a:pt x="413" y="618"/>
                  <a:pt x="413" y="620"/>
                </a:cubicBezTo>
                <a:cubicBezTo>
                  <a:pt x="413" y="621"/>
                  <a:pt x="411" y="622"/>
                  <a:pt x="411" y="625"/>
                </a:cubicBezTo>
                <a:cubicBezTo>
                  <a:pt x="412" y="628"/>
                  <a:pt x="411" y="633"/>
                  <a:pt x="411" y="634"/>
                </a:cubicBezTo>
                <a:cubicBezTo>
                  <a:pt x="411" y="635"/>
                  <a:pt x="410" y="635"/>
                  <a:pt x="410" y="637"/>
                </a:cubicBezTo>
                <a:cubicBezTo>
                  <a:pt x="411" y="639"/>
                  <a:pt x="409" y="639"/>
                  <a:pt x="409" y="642"/>
                </a:cubicBezTo>
                <a:cubicBezTo>
                  <a:pt x="409" y="645"/>
                  <a:pt x="406" y="649"/>
                  <a:pt x="406" y="651"/>
                </a:cubicBezTo>
                <a:cubicBezTo>
                  <a:pt x="405" y="653"/>
                  <a:pt x="405" y="654"/>
                  <a:pt x="404" y="654"/>
                </a:cubicBezTo>
                <a:cubicBezTo>
                  <a:pt x="402" y="654"/>
                  <a:pt x="402" y="656"/>
                  <a:pt x="403" y="658"/>
                </a:cubicBezTo>
                <a:cubicBezTo>
                  <a:pt x="404" y="659"/>
                  <a:pt x="402" y="661"/>
                  <a:pt x="404" y="663"/>
                </a:cubicBezTo>
                <a:cubicBezTo>
                  <a:pt x="405" y="665"/>
                  <a:pt x="404" y="665"/>
                  <a:pt x="404" y="667"/>
                </a:cubicBezTo>
                <a:cubicBezTo>
                  <a:pt x="403" y="669"/>
                  <a:pt x="402" y="669"/>
                  <a:pt x="402" y="671"/>
                </a:cubicBezTo>
                <a:cubicBezTo>
                  <a:pt x="402" y="673"/>
                  <a:pt x="401" y="674"/>
                  <a:pt x="402" y="676"/>
                </a:cubicBezTo>
                <a:cubicBezTo>
                  <a:pt x="403" y="678"/>
                  <a:pt x="402" y="678"/>
                  <a:pt x="402" y="678"/>
                </a:cubicBezTo>
                <a:cubicBezTo>
                  <a:pt x="401" y="678"/>
                  <a:pt x="400" y="680"/>
                  <a:pt x="400" y="683"/>
                </a:cubicBezTo>
                <a:cubicBezTo>
                  <a:pt x="399" y="686"/>
                  <a:pt x="399" y="686"/>
                  <a:pt x="402" y="686"/>
                </a:cubicBezTo>
                <a:cubicBezTo>
                  <a:pt x="404" y="686"/>
                  <a:pt x="402" y="678"/>
                  <a:pt x="404" y="678"/>
                </a:cubicBezTo>
                <a:cubicBezTo>
                  <a:pt x="405" y="678"/>
                  <a:pt x="404" y="677"/>
                  <a:pt x="405" y="677"/>
                </a:cubicBezTo>
                <a:cubicBezTo>
                  <a:pt x="407" y="676"/>
                  <a:pt x="405" y="678"/>
                  <a:pt x="406" y="678"/>
                </a:cubicBezTo>
                <a:cubicBezTo>
                  <a:pt x="407" y="678"/>
                  <a:pt x="408" y="679"/>
                  <a:pt x="407" y="680"/>
                </a:cubicBezTo>
                <a:cubicBezTo>
                  <a:pt x="405" y="681"/>
                  <a:pt x="407" y="683"/>
                  <a:pt x="406" y="684"/>
                </a:cubicBezTo>
                <a:cubicBezTo>
                  <a:pt x="406" y="685"/>
                  <a:pt x="405" y="686"/>
                  <a:pt x="405" y="687"/>
                </a:cubicBezTo>
                <a:cubicBezTo>
                  <a:pt x="406" y="688"/>
                  <a:pt x="405" y="688"/>
                  <a:pt x="404" y="690"/>
                </a:cubicBezTo>
                <a:cubicBezTo>
                  <a:pt x="404" y="691"/>
                  <a:pt x="405" y="691"/>
                  <a:pt x="405" y="692"/>
                </a:cubicBezTo>
                <a:cubicBezTo>
                  <a:pt x="404" y="692"/>
                  <a:pt x="405" y="693"/>
                  <a:pt x="405" y="694"/>
                </a:cubicBezTo>
                <a:cubicBezTo>
                  <a:pt x="404" y="694"/>
                  <a:pt x="404" y="695"/>
                  <a:pt x="405" y="696"/>
                </a:cubicBezTo>
                <a:cubicBezTo>
                  <a:pt x="405" y="697"/>
                  <a:pt x="403" y="697"/>
                  <a:pt x="403" y="697"/>
                </a:cubicBezTo>
                <a:cubicBezTo>
                  <a:pt x="402" y="698"/>
                  <a:pt x="403" y="699"/>
                  <a:pt x="403" y="700"/>
                </a:cubicBezTo>
                <a:cubicBezTo>
                  <a:pt x="402" y="701"/>
                  <a:pt x="401" y="700"/>
                  <a:pt x="400" y="699"/>
                </a:cubicBezTo>
                <a:cubicBezTo>
                  <a:pt x="400" y="699"/>
                  <a:pt x="401" y="697"/>
                  <a:pt x="402" y="696"/>
                </a:cubicBezTo>
                <a:cubicBezTo>
                  <a:pt x="403" y="695"/>
                  <a:pt x="401" y="693"/>
                  <a:pt x="400" y="693"/>
                </a:cubicBezTo>
                <a:cubicBezTo>
                  <a:pt x="398" y="694"/>
                  <a:pt x="401" y="695"/>
                  <a:pt x="401" y="697"/>
                </a:cubicBezTo>
                <a:cubicBezTo>
                  <a:pt x="401" y="697"/>
                  <a:pt x="401" y="697"/>
                  <a:pt x="400" y="697"/>
                </a:cubicBezTo>
                <a:cubicBezTo>
                  <a:pt x="400" y="697"/>
                  <a:pt x="399" y="697"/>
                  <a:pt x="399" y="698"/>
                </a:cubicBezTo>
                <a:cubicBezTo>
                  <a:pt x="399" y="699"/>
                  <a:pt x="397" y="698"/>
                  <a:pt x="397" y="699"/>
                </a:cubicBezTo>
                <a:cubicBezTo>
                  <a:pt x="396" y="700"/>
                  <a:pt x="398" y="701"/>
                  <a:pt x="397" y="701"/>
                </a:cubicBezTo>
                <a:cubicBezTo>
                  <a:pt x="396" y="702"/>
                  <a:pt x="394" y="703"/>
                  <a:pt x="394" y="704"/>
                </a:cubicBezTo>
                <a:cubicBezTo>
                  <a:pt x="394" y="705"/>
                  <a:pt x="395" y="705"/>
                  <a:pt x="395" y="704"/>
                </a:cubicBezTo>
                <a:cubicBezTo>
                  <a:pt x="395" y="703"/>
                  <a:pt x="397" y="703"/>
                  <a:pt x="397" y="704"/>
                </a:cubicBezTo>
                <a:cubicBezTo>
                  <a:pt x="397" y="705"/>
                  <a:pt x="398" y="705"/>
                  <a:pt x="398" y="705"/>
                </a:cubicBezTo>
                <a:cubicBezTo>
                  <a:pt x="399" y="704"/>
                  <a:pt x="399" y="704"/>
                  <a:pt x="400" y="704"/>
                </a:cubicBezTo>
                <a:cubicBezTo>
                  <a:pt x="401" y="705"/>
                  <a:pt x="401" y="707"/>
                  <a:pt x="400" y="707"/>
                </a:cubicBezTo>
                <a:cubicBezTo>
                  <a:pt x="399" y="707"/>
                  <a:pt x="398" y="708"/>
                  <a:pt x="399" y="709"/>
                </a:cubicBezTo>
                <a:cubicBezTo>
                  <a:pt x="399" y="710"/>
                  <a:pt x="400" y="710"/>
                  <a:pt x="401" y="710"/>
                </a:cubicBezTo>
                <a:cubicBezTo>
                  <a:pt x="401" y="710"/>
                  <a:pt x="402" y="709"/>
                  <a:pt x="403" y="710"/>
                </a:cubicBezTo>
                <a:cubicBezTo>
                  <a:pt x="404" y="710"/>
                  <a:pt x="403" y="712"/>
                  <a:pt x="403" y="711"/>
                </a:cubicBezTo>
                <a:cubicBezTo>
                  <a:pt x="402" y="711"/>
                  <a:pt x="400" y="710"/>
                  <a:pt x="400" y="711"/>
                </a:cubicBezTo>
                <a:cubicBezTo>
                  <a:pt x="399" y="712"/>
                  <a:pt x="398" y="711"/>
                  <a:pt x="397" y="711"/>
                </a:cubicBezTo>
                <a:cubicBezTo>
                  <a:pt x="396" y="710"/>
                  <a:pt x="393" y="712"/>
                  <a:pt x="394" y="713"/>
                </a:cubicBezTo>
                <a:cubicBezTo>
                  <a:pt x="395" y="714"/>
                  <a:pt x="395" y="715"/>
                  <a:pt x="396" y="715"/>
                </a:cubicBezTo>
                <a:cubicBezTo>
                  <a:pt x="397" y="715"/>
                  <a:pt x="398" y="715"/>
                  <a:pt x="398" y="714"/>
                </a:cubicBezTo>
                <a:cubicBezTo>
                  <a:pt x="399" y="713"/>
                  <a:pt x="400" y="712"/>
                  <a:pt x="400" y="714"/>
                </a:cubicBezTo>
                <a:cubicBezTo>
                  <a:pt x="400" y="716"/>
                  <a:pt x="398" y="715"/>
                  <a:pt x="398" y="716"/>
                </a:cubicBezTo>
                <a:cubicBezTo>
                  <a:pt x="397" y="717"/>
                  <a:pt x="397" y="717"/>
                  <a:pt x="395" y="718"/>
                </a:cubicBezTo>
                <a:cubicBezTo>
                  <a:pt x="394" y="719"/>
                  <a:pt x="395" y="721"/>
                  <a:pt x="396" y="720"/>
                </a:cubicBezTo>
                <a:cubicBezTo>
                  <a:pt x="397" y="720"/>
                  <a:pt x="396" y="721"/>
                  <a:pt x="397" y="721"/>
                </a:cubicBezTo>
                <a:cubicBezTo>
                  <a:pt x="399" y="722"/>
                  <a:pt x="399" y="721"/>
                  <a:pt x="399" y="720"/>
                </a:cubicBezTo>
                <a:cubicBezTo>
                  <a:pt x="399" y="719"/>
                  <a:pt x="399" y="717"/>
                  <a:pt x="401" y="718"/>
                </a:cubicBezTo>
                <a:cubicBezTo>
                  <a:pt x="402" y="719"/>
                  <a:pt x="400" y="720"/>
                  <a:pt x="400" y="721"/>
                </a:cubicBezTo>
                <a:cubicBezTo>
                  <a:pt x="400" y="722"/>
                  <a:pt x="399" y="723"/>
                  <a:pt x="399" y="724"/>
                </a:cubicBezTo>
                <a:cubicBezTo>
                  <a:pt x="399" y="725"/>
                  <a:pt x="398" y="724"/>
                  <a:pt x="398" y="726"/>
                </a:cubicBezTo>
                <a:cubicBezTo>
                  <a:pt x="398" y="727"/>
                  <a:pt x="396" y="726"/>
                  <a:pt x="397" y="727"/>
                </a:cubicBezTo>
                <a:cubicBezTo>
                  <a:pt x="398" y="727"/>
                  <a:pt x="396" y="728"/>
                  <a:pt x="397" y="729"/>
                </a:cubicBezTo>
                <a:cubicBezTo>
                  <a:pt x="397" y="730"/>
                  <a:pt x="397" y="729"/>
                  <a:pt x="398" y="729"/>
                </a:cubicBezTo>
                <a:cubicBezTo>
                  <a:pt x="398" y="729"/>
                  <a:pt x="398" y="728"/>
                  <a:pt x="399" y="729"/>
                </a:cubicBezTo>
                <a:cubicBezTo>
                  <a:pt x="400" y="729"/>
                  <a:pt x="400" y="729"/>
                  <a:pt x="401" y="729"/>
                </a:cubicBezTo>
                <a:cubicBezTo>
                  <a:pt x="402" y="728"/>
                  <a:pt x="403" y="730"/>
                  <a:pt x="402" y="730"/>
                </a:cubicBezTo>
                <a:cubicBezTo>
                  <a:pt x="401" y="730"/>
                  <a:pt x="399" y="732"/>
                  <a:pt x="400" y="732"/>
                </a:cubicBezTo>
                <a:cubicBezTo>
                  <a:pt x="400" y="732"/>
                  <a:pt x="401" y="732"/>
                  <a:pt x="401" y="732"/>
                </a:cubicBezTo>
                <a:cubicBezTo>
                  <a:pt x="402" y="732"/>
                  <a:pt x="402" y="732"/>
                  <a:pt x="403" y="732"/>
                </a:cubicBezTo>
                <a:cubicBezTo>
                  <a:pt x="403" y="734"/>
                  <a:pt x="404" y="733"/>
                  <a:pt x="404" y="732"/>
                </a:cubicBezTo>
                <a:cubicBezTo>
                  <a:pt x="404" y="731"/>
                  <a:pt x="406" y="732"/>
                  <a:pt x="407" y="733"/>
                </a:cubicBezTo>
                <a:cubicBezTo>
                  <a:pt x="407" y="734"/>
                  <a:pt x="404" y="735"/>
                  <a:pt x="403" y="734"/>
                </a:cubicBezTo>
                <a:cubicBezTo>
                  <a:pt x="402" y="734"/>
                  <a:pt x="401" y="736"/>
                  <a:pt x="402" y="737"/>
                </a:cubicBezTo>
                <a:cubicBezTo>
                  <a:pt x="403" y="738"/>
                  <a:pt x="404" y="737"/>
                  <a:pt x="405" y="736"/>
                </a:cubicBezTo>
                <a:cubicBezTo>
                  <a:pt x="406" y="735"/>
                  <a:pt x="411" y="735"/>
                  <a:pt x="411" y="736"/>
                </a:cubicBezTo>
                <a:cubicBezTo>
                  <a:pt x="412" y="737"/>
                  <a:pt x="411" y="737"/>
                  <a:pt x="410" y="737"/>
                </a:cubicBezTo>
                <a:cubicBezTo>
                  <a:pt x="409" y="737"/>
                  <a:pt x="409" y="737"/>
                  <a:pt x="409" y="737"/>
                </a:cubicBezTo>
                <a:cubicBezTo>
                  <a:pt x="408" y="738"/>
                  <a:pt x="406" y="738"/>
                  <a:pt x="406" y="738"/>
                </a:cubicBezTo>
                <a:cubicBezTo>
                  <a:pt x="406" y="737"/>
                  <a:pt x="404" y="738"/>
                  <a:pt x="404" y="739"/>
                </a:cubicBezTo>
                <a:cubicBezTo>
                  <a:pt x="404" y="740"/>
                  <a:pt x="402" y="740"/>
                  <a:pt x="404" y="741"/>
                </a:cubicBezTo>
                <a:cubicBezTo>
                  <a:pt x="405" y="741"/>
                  <a:pt x="405" y="740"/>
                  <a:pt x="405" y="740"/>
                </a:cubicBezTo>
                <a:cubicBezTo>
                  <a:pt x="406" y="739"/>
                  <a:pt x="406" y="739"/>
                  <a:pt x="408" y="739"/>
                </a:cubicBezTo>
                <a:cubicBezTo>
                  <a:pt x="409" y="739"/>
                  <a:pt x="410" y="739"/>
                  <a:pt x="410" y="738"/>
                </a:cubicBezTo>
                <a:cubicBezTo>
                  <a:pt x="411" y="738"/>
                  <a:pt x="412" y="737"/>
                  <a:pt x="412" y="738"/>
                </a:cubicBezTo>
                <a:cubicBezTo>
                  <a:pt x="413" y="740"/>
                  <a:pt x="410" y="741"/>
                  <a:pt x="409" y="740"/>
                </a:cubicBezTo>
                <a:cubicBezTo>
                  <a:pt x="408" y="739"/>
                  <a:pt x="407" y="741"/>
                  <a:pt x="407" y="742"/>
                </a:cubicBezTo>
                <a:cubicBezTo>
                  <a:pt x="407" y="743"/>
                  <a:pt x="404" y="742"/>
                  <a:pt x="403" y="741"/>
                </a:cubicBezTo>
                <a:cubicBezTo>
                  <a:pt x="401" y="741"/>
                  <a:pt x="402" y="743"/>
                  <a:pt x="403" y="744"/>
                </a:cubicBezTo>
                <a:cubicBezTo>
                  <a:pt x="404" y="745"/>
                  <a:pt x="404" y="745"/>
                  <a:pt x="405" y="745"/>
                </a:cubicBezTo>
                <a:cubicBezTo>
                  <a:pt x="405" y="745"/>
                  <a:pt x="406" y="745"/>
                  <a:pt x="407" y="745"/>
                </a:cubicBezTo>
                <a:cubicBezTo>
                  <a:pt x="408" y="746"/>
                  <a:pt x="408" y="747"/>
                  <a:pt x="409" y="746"/>
                </a:cubicBezTo>
                <a:cubicBezTo>
                  <a:pt x="411" y="745"/>
                  <a:pt x="409" y="745"/>
                  <a:pt x="409" y="745"/>
                </a:cubicBezTo>
                <a:cubicBezTo>
                  <a:pt x="408" y="744"/>
                  <a:pt x="409" y="743"/>
                  <a:pt x="410" y="744"/>
                </a:cubicBezTo>
                <a:cubicBezTo>
                  <a:pt x="412" y="744"/>
                  <a:pt x="414" y="743"/>
                  <a:pt x="414" y="741"/>
                </a:cubicBezTo>
                <a:cubicBezTo>
                  <a:pt x="413" y="738"/>
                  <a:pt x="415" y="737"/>
                  <a:pt x="417" y="737"/>
                </a:cubicBezTo>
                <a:cubicBezTo>
                  <a:pt x="420" y="736"/>
                  <a:pt x="418" y="738"/>
                  <a:pt x="417" y="739"/>
                </a:cubicBezTo>
                <a:cubicBezTo>
                  <a:pt x="415" y="739"/>
                  <a:pt x="415" y="740"/>
                  <a:pt x="416" y="741"/>
                </a:cubicBezTo>
                <a:cubicBezTo>
                  <a:pt x="417" y="742"/>
                  <a:pt x="418" y="742"/>
                  <a:pt x="418" y="741"/>
                </a:cubicBezTo>
                <a:cubicBezTo>
                  <a:pt x="419" y="741"/>
                  <a:pt x="420" y="741"/>
                  <a:pt x="420" y="741"/>
                </a:cubicBezTo>
                <a:cubicBezTo>
                  <a:pt x="421" y="742"/>
                  <a:pt x="418" y="742"/>
                  <a:pt x="418" y="743"/>
                </a:cubicBezTo>
                <a:cubicBezTo>
                  <a:pt x="417" y="744"/>
                  <a:pt x="419" y="745"/>
                  <a:pt x="418" y="746"/>
                </a:cubicBezTo>
                <a:cubicBezTo>
                  <a:pt x="416" y="747"/>
                  <a:pt x="417" y="743"/>
                  <a:pt x="416" y="743"/>
                </a:cubicBezTo>
                <a:cubicBezTo>
                  <a:pt x="415" y="742"/>
                  <a:pt x="414" y="743"/>
                  <a:pt x="415" y="745"/>
                </a:cubicBezTo>
                <a:cubicBezTo>
                  <a:pt x="416" y="747"/>
                  <a:pt x="414" y="746"/>
                  <a:pt x="413" y="745"/>
                </a:cubicBezTo>
                <a:cubicBezTo>
                  <a:pt x="412" y="744"/>
                  <a:pt x="411" y="745"/>
                  <a:pt x="412" y="746"/>
                </a:cubicBezTo>
                <a:cubicBezTo>
                  <a:pt x="413" y="747"/>
                  <a:pt x="410" y="746"/>
                  <a:pt x="410" y="748"/>
                </a:cubicBezTo>
                <a:cubicBezTo>
                  <a:pt x="410" y="749"/>
                  <a:pt x="410" y="749"/>
                  <a:pt x="411" y="749"/>
                </a:cubicBezTo>
                <a:cubicBezTo>
                  <a:pt x="412" y="748"/>
                  <a:pt x="412" y="748"/>
                  <a:pt x="413" y="749"/>
                </a:cubicBezTo>
                <a:cubicBezTo>
                  <a:pt x="415" y="749"/>
                  <a:pt x="414" y="751"/>
                  <a:pt x="415" y="752"/>
                </a:cubicBezTo>
                <a:cubicBezTo>
                  <a:pt x="416" y="753"/>
                  <a:pt x="415" y="749"/>
                  <a:pt x="417" y="749"/>
                </a:cubicBezTo>
                <a:cubicBezTo>
                  <a:pt x="418" y="749"/>
                  <a:pt x="417" y="752"/>
                  <a:pt x="420" y="753"/>
                </a:cubicBezTo>
                <a:cubicBezTo>
                  <a:pt x="423" y="754"/>
                  <a:pt x="420" y="752"/>
                  <a:pt x="421" y="751"/>
                </a:cubicBezTo>
                <a:cubicBezTo>
                  <a:pt x="423" y="751"/>
                  <a:pt x="424" y="754"/>
                  <a:pt x="426" y="755"/>
                </a:cubicBezTo>
                <a:cubicBezTo>
                  <a:pt x="427" y="755"/>
                  <a:pt x="426" y="753"/>
                  <a:pt x="425" y="752"/>
                </a:cubicBezTo>
                <a:cubicBezTo>
                  <a:pt x="424" y="751"/>
                  <a:pt x="426" y="751"/>
                  <a:pt x="428" y="752"/>
                </a:cubicBezTo>
                <a:cubicBezTo>
                  <a:pt x="429" y="752"/>
                  <a:pt x="430" y="752"/>
                  <a:pt x="430" y="751"/>
                </a:cubicBezTo>
                <a:cubicBezTo>
                  <a:pt x="430" y="751"/>
                  <a:pt x="431" y="751"/>
                  <a:pt x="431" y="751"/>
                </a:cubicBezTo>
                <a:cubicBezTo>
                  <a:pt x="432" y="751"/>
                  <a:pt x="432" y="752"/>
                  <a:pt x="433" y="751"/>
                </a:cubicBezTo>
                <a:cubicBezTo>
                  <a:pt x="434" y="750"/>
                  <a:pt x="437" y="751"/>
                  <a:pt x="438" y="750"/>
                </a:cubicBezTo>
                <a:cubicBezTo>
                  <a:pt x="440" y="749"/>
                  <a:pt x="438" y="749"/>
                  <a:pt x="435" y="748"/>
                </a:cubicBezTo>
                <a:cubicBezTo>
                  <a:pt x="433" y="748"/>
                  <a:pt x="428" y="744"/>
                  <a:pt x="427" y="743"/>
                </a:cubicBezTo>
                <a:cubicBezTo>
                  <a:pt x="426" y="742"/>
                  <a:pt x="427" y="741"/>
                  <a:pt x="425" y="741"/>
                </a:cubicBezTo>
                <a:cubicBezTo>
                  <a:pt x="423" y="741"/>
                  <a:pt x="424" y="740"/>
                  <a:pt x="425" y="739"/>
                </a:cubicBezTo>
                <a:cubicBezTo>
                  <a:pt x="426" y="739"/>
                  <a:pt x="425" y="737"/>
                  <a:pt x="424" y="737"/>
                </a:cubicBezTo>
                <a:cubicBezTo>
                  <a:pt x="422" y="737"/>
                  <a:pt x="420" y="737"/>
                  <a:pt x="420" y="735"/>
                </a:cubicBezTo>
                <a:cubicBezTo>
                  <a:pt x="420" y="734"/>
                  <a:pt x="422" y="734"/>
                  <a:pt x="423" y="735"/>
                </a:cubicBezTo>
                <a:cubicBezTo>
                  <a:pt x="424" y="735"/>
                  <a:pt x="424" y="735"/>
                  <a:pt x="425" y="735"/>
                </a:cubicBezTo>
                <a:cubicBezTo>
                  <a:pt x="425" y="734"/>
                  <a:pt x="422" y="732"/>
                  <a:pt x="422" y="731"/>
                </a:cubicBezTo>
                <a:cubicBezTo>
                  <a:pt x="422" y="730"/>
                  <a:pt x="422" y="729"/>
                  <a:pt x="422" y="728"/>
                </a:cubicBezTo>
                <a:cubicBezTo>
                  <a:pt x="422" y="727"/>
                  <a:pt x="421" y="725"/>
                  <a:pt x="423" y="724"/>
                </a:cubicBezTo>
                <a:cubicBezTo>
                  <a:pt x="424" y="723"/>
                  <a:pt x="424" y="722"/>
                  <a:pt x="425" y="722"/>
                </a:cubicBezTo>
                <a:cubicBezTo>
                  <a:pt x="426" y="722"/>
                  <a:pt x="428" y="721"/>
                  <a:pt x="428" y="719"/>
                </a:cubicBezTo>
                <a:cubicBezTo>
                  <a:pt x="428" y="717"/>
                  <a:pt x="429" y="716"/>
                  <a:pt x="431" y="715"/>
                </a:cubicBezTo>
                <a:cubicBezTo>
                  <a:pt x="433" y="713"/>
                  <a:pt x="436" y="711"/>
                  <a:pt x="436" y="710"/>
                </a:cubicBezTo>
                <a:cubicBezTo>
                  <a:pt x="435" y="710"/>
                  <a:pt x="436" y="707"/>
                  <a:pt x="436" y="706"/>
                </a:cubicBezTo>
                <a:cubicBezTo>
                  <a:pt x="436" y="705"/>
                  <a:pt x="433" y="705"/>
                  <a:pt x="432" y="705"/>
                </a:cubicBezTo>
                <a:cubicBezTo>
                  <a:pt x="431" y="705"/>
                  <a:pt x="427" y="702"/>
                  <a:pt x="429" y="699"/>
                </a:cubicBezTo>
                <a:cubicBezTo>
                  <a:pt x="431" y="695"/>
                  <a:pt x="435" y="695"/>
                  <a:pt x="436" y="695"/>
                </a:cubicBezTo>
                <a:cubicBezTo>
                  <a:pt x="437" y="695"/>
                  <a:pt x="436" y="693"/>
                  <a:pt x="437" y="692"/>
                </a:cubicBezTo>
                <a:cubicBezTo>
                  <a:pt x="438" y="692"/>
                  <a:pt x="438" y="691"/>
                  <a:pt x="438" y="689"/>
                </a:cubicBezTo>
                <a:cubicBezTo>
                  <a:pt x="438" y="688"/>
                  <a:pt x="438" y="685"/>
                  <a:pt x="440" y="685"/>
                </a:cubicBezTo>
                <a:cubicBezTo>
                  <a:pt x="442" y="685"/>
                  <a:pt x="442" y="684"/>
                  <a:pt x="441" y="684"/>
                </a:cubicBezTo>
                <a:cubicBezTo>
                  <a:pt x="440" y="683"/>
                  <a:pt x="440" y="682"/>
                  <a:pt x="441" y="682"/>
                </a:cubicBezTo>
                <a:cubicBezTo>
                  <a:pt x="443" y="682"/>
                  <a:pt x="442" y="683"/>
                  <a:pt x="444" y="683"/>
                </a:cubicBezTo>
                <a:cubicBezTo>
                  <a:pt x="445" y="683"/>
                  <a:pt x="447" y="681"/>
                  <a:pt x="445" y="680"/>
                </a:cubicBezTo>
                <a:cubicBezTo>
                  <a:pt x="444" y="679"/>
                  <a:pt x="443" y="681"/>
                  <a:pt x="442" y="681"/>
                </a:cubicBezTo>
                <a:cubicBezTo>
                  <a:pt x="442" y="681"/>
                  <a:pt x="441" y="680"/>
                  <a:pt x="440" y="680"/>
                </a:cubicBezTo>
                <a:cubicBezTo>
                  <a:pt x="439" y="680"/>
                  <a:pt x="440" y="677"/>
                  <a:pt x="439" y="677"/>
                </a:cubicBezTo>
                <a:cubicBezTo>
                  <a:pt x="439" y="676"/>
                  <a:pt x="439" y="674"/>
                  <a:pt x="439" y="673"/>
                </a:cubicBezTo>
                <a:cubicBezTo>
                  <a:pt x="440" y="672"/>
                  <a:pt x="443" y="674"/>
                  <a:pt x="446" y="674"/>
                </a:cubicBezTo>
                <a:cubicBezTo>
                  <a:pt x="449" y="675"/>
                  <a:pt x="451" y="673"/>
                  <a:pt x="451" y="672"/>
                </a:cubicBezTo>
                <a:cubicBezTo>
                  <a:pt x="451" y="671"/>
                  <a:pt x="450" y="669"/>
                  <a:pt x="451" y="668"/>
                </a:cubicBezTo>
                <a:cubicBezTo>
                  <a:pt x="453" y="667"/>
                  <a:pt x="452" y="666"/>
                  <a:pt x="451" y="665"/>
                </a:cubicBezTo>
                <a:cubicBezTo>
                  <a:pt x="451" y="663"/>
                  <a:pt x="452" y="662"/>
                  <a:pt x="453" y="663"/>
                </a:cubicBezTo>
                <a:cubicBezTo>
                  <a:pt x="453" y="664"/>
                  <a:pt x="459" y="663"/>
                  <a:pt x="464" y="663"/>
                </a:cubicBezTo>
                <a:cubicBezTo>
                  <a:pt x="468" y="662"/>
                  <a:pt x="471" y="660"/>
                  <a:pt x="472" y="659"/>
                </a:cubicBezTo>
                <a:cubicBezTo>
                  <a:pt x="472" y="657"/>
                  <a:pt x="475" y="654"/>
                  <a:pt x="476" y="653"/>
                </a:cubicBezTo>
                <a:cubicBezTo>
                  <a:pt x="476" y="652"/>
                  <a:pt x="476" y="651"/>
                  <a:pt x="474" y="650"/>
                </a:cubicBezTo>
                <a:cubicBezTo>
                  <a:pt x="472" y="650"/>
                  <a:pt x="472" y="648"/>
                  <a:pt x="473" y="647"/>
                </a:cubicBezTo>
                <a:cubicBezTo>
                  <a:pt x="474" y="645"/>
                  <a:pt x="472" y="644"/>
                  <a:pt x="471" y="644"/>
                </a:cubicBezTo>
                <a:cubicBezTo>
                  <a:pt x="469" y="644"/>
                  <a:pt x="466" y="643"/>
                  <a:pt x="468" y="641"/>
                </a:cubicBezTo>
                <a:cubicBezTo>
                  <a:pt x="469" y="640"/>
                  <a:pt x="469" y="641"/>
                  <a:pt x="469" y="641"/>
                </a:cubicBezTo>
                <a:cubicBezTo>
                  <a:pt x="470" y="641"/>
                  <a:pt x="470" y="642"/>
                  <a:pt x="471" y="642"/>
                </a:cubicBezTo>
                <a:cubicBezTo>
                  <a:pt x="473" y="641"/>
                  <a:pt x="474" y="642"/>
                  <a:pt x="476" y="643"/>
                </a:cubicBezTo>
                <a:cubicBezTo>
                  <a:pt x="478" y="644"/>
                  <a:pt x="478" y="643"/>
                  <a:pt x="478" y="643"/>
                </a:cubicBezTo>
                <a:cubicBezTo>
                  <a:pt x="478" y="643"/>
                  <a:pt x="479" y="643"/>
                  <a:pt x="480" y="643"/>
                </a:cubicBezTo>
                <a:cubicBezTo>
                  <a:pt x="482" y="643"/>
                  <a:pt x="484" y="644"/>
                  <a:pt x="486" y="642"/>
                </a:cubicBezTo>
                <a:cubicBezTo>
                  <a:pt x="488" y="641"/>
                  <a:pt x="489" y="638"/>
                  <a:pt x="491" y="636"/>
                </a:cubicBezTo>
                <a:cubicBezTo>
                  <a:pt x="494" y="634"/>
                  <a:pt x="493" y="633"/>
                  <a:pt x="495" y="631"/>
                </a:cubicBezTo>
                <a:cubicBezTo>
                  <a:pt x="496" y="629"/>
                  <a:pt x="495" y="628"/>
                  <a:pt x="497" y="626"/>
                </a:cubicBezTo>
                <a:cubicBezTo>
                  <a:pt x="499" y="624"/>
                  <a:pt x="496" y="623"/>
                  <a:pt x="499" y="621"/>
                </a:cubicBezTo>
                <a:cubicBezTo>
                  <a:pt x="502" y="620"/>
                  <a:pt x="501" y="622"/>
                  <a:pt x="499" y="625"/>
                </a:cubicBezTo>
                <a:cubicBezTo>
                  <a:pt x="497" y="628"/>
                  <a:pt x="497" y="629"/>
                  <a:pt x="499" y="627"/>
                </a:cubicBezTo>
                <a:cubicBezTo>
                  <a:pt x="502" y="625"/>
                  <a:pt x="503" y="622"/>
                  <a:pt x="505" y="618"/>
                </a:cubicBezTo>
                <a:cubicBezTo>
                  <a:pt x="507" y="615"/>
                  <a:pt x="508" y="614"/>
                  <a:pt x="509" y="614"/>
                </a:cubicBezTo>
                <a:cubicBezTo>
                  <a:pt x="511" y="614"/>
                  <a:pt x="511" y="610"/>
                  <a:pt x="510" y="608"/>
                </a:cubicBezTo>
                <a:cubicBezTo>
                  <a:pt x="510" y="605"/>
                  <a:pt x="509" y="603"/>
                  <a:pt x="510" y="601"/>
                </a:cubicBezTo>
                <a:cubicBezTo>
                  <a:pt x="511" y="600"/>
                  <a:pt x="510" y="598"/>
                  <a:pt x="512" y="598"/>
                </a:cubicBezTo>
                <a:cubicBezTo>
                  <a:pt x="513" y="598"/>
                  <a:pt x="515" y="596"/>
                  <a:pt x="517" y="594"/>
                </a:cubicBezTo>
                <a:cubicBezTo>
                  <a:pt x="519" y="592"/>
                  <a:pt x="521" y="592"/>
                  <a:pt x="523" y="592"/>
                </a:cubicBezTo>
                <a:cubicBezTo>
                  <a:pt x="525" y="592"/>
                  <a:pt x="524" y="591"/>
                  <a:pt x="525" y="590"/>
                </a:cubicBezTo>
                <a:cubicBezTo>
                  <a:pt x="526" y="590"/>
                  <a:pt x="527" y="589"/>
                  <a:pt x="528" y="588"/>
                </a:cubicBezTo>
                <a:cubicBezTo>
                  <a:pt x="529" y="587"/>
                  <a:pt x="533" y="588"/>
                  <a:pt x="535" y="588"/>
                </a:cubicBezTo>
                <a:cubicBezTo>
                  <a:pt x="538" y="588"/>
                  <a:pt x="539" y="588"/>
                  <a:pt x="539" y="587"/>
                </a:cubicBezTo>
                <a:cubicBezTo>
                  <a:pt x="539" y="585"/>
                  <a:pt x="540" y="584"/>
                  <a:pt x="542" y="584"/>
                </a:cubicBezTo>
                <a:cubicBezTo>
                  <a:pt x="543" y="584"/>
                  <a:pt x="543" y="584"/>
                  <a:pt x="543" y="582"/>
                </a:cubicBezTo>
                <a:cubicBezTo>
                  <a:pt x="543" y="580"/>
                  <a:pt x="544" y="579"/>
                  <a:pt x="545" y="578"/>
                </a:cubicBezTo>
                <a:cubicBezTo>
                  <a:pt x="546" y="577"/>
                  <a:pt x="546" y="575"/>
                  <a:pt x="547" y="574"/>
                </a:cubicBezTo>
                <a:cubicBezTo>
                  <a:pt x="547" y="573"/>
                  <a:pt x="548" y="574"/>
                  <a:pt x="548" y="572"/>
                </a:cubicBezTo>
                <a:cubicBezTo>
                  <a:pt x="548" y="570"/>
                  <a:pt x="549" y="568"/>
                  <a:pt x="549" y="567"/>
                </a:cubicBezTo>
                <a:cubicBezTo>
                  <a:pt x="549" y="565"/>
                  <a:pt x="551" y="565"/>
                  <a:pt x="551" y="564"/>
                </a:cubicBezTo>
                <a:cubicBezTo>
                  <a:pt x="552" y="563"/>
                  <a:pt x="551" y="562"/>
                  <a:pt x="552" y="559"/>
                </a:cubicBezTo>
                <a:cubicBezTo>
                  <a:pt x="553" y="556"/>
                  <a:pt x="552" y="554"/>
                  <a:pt x="552" y="551"/>
                </a:cubicBezTo>
                <a:cubicBezTo>
                  <a:pt x="552" y="548"/>
                  <a:pt x="552" y="546"/>
                  <a:pt x="553" y="545"/>
                </a:cubicBezTo>
                <a:cubicBezTo>
                  <a:pt x="554" y="544"/>
                  <a:pt x="553" y="543"/>
                  <a:pt x="552" y="543"/>
                </a:cubicBezTo>
                <a:cubicBezTo>
                  <a:pt x="552" y="543"/>
                  <a:pt x="552" y="542"/>
                  <a:pt x="553" y="542"/>
                </a:cubicBezTo>
                <a:cubicBezTo>
                  <a:pt x="554" y="542"/>
                  <a:pt x="555" y="543"/>
                  <a:pt x="556" y="543"/>
                </a:cubicBezTo>
                <a:cubicBezTo>
                  <a:pt x="557" y="542"/>
                  <a:pt x="558" y="539"/>
                  <a:pt x="559" y="536"/>
                </a:cubicBezTo>
                <a:cubicBezTo>
                  <a:pt x="560" y="533"/>
                  <a:pt x="562" y="533"/>
                  <a:pt x="563" y="533"/>
                </a:cubicBezTo>
                <a:cubicBezTo>
                  <a:pt x="565" y="532"/>
                  <a:pt x="567" y="529"/>
                  <a:pt x="569" y="524"/>
                </a:cubicBezTo>
                <a:cubicBezTo>
                  <a:pt x="571" y="520"/>
                  <a:pt x="569" y="515"/>
                  <a:pt x="568" y="512"/>
                </a:cubicBezTo>
                <a:cubicBezTo>
                  <a:pt x="568" y="509"/>
                  <a:pt x="566" y="510"/>
                  <a:pt x="565" y="510"/>
                </a:cubicBezTo>
                <a:moveTo>
                  <a:pt x="386" y="285"/>
                </a:moveTo>
                <a:cubicBezTo>
                  <a:pt x="387" y="286"/>
                  <a:pt x="388" y="285"/>
                  <a:pt x="389" y="285"/>
                </a:cubicBezTo>
                <a:cubicBezTo>
                  <a:pt x="390" y="285"/>
                  <a:pt x="391" y="284"/>
                  <a:pt x="392" y="285"/>
                </a:cubicBezTo>
                <a:cubicBezTo>
                  <a:pt x="393" y="288"/>
                  <a:pt x="388" y="289"/>
                  <a:pt x="384" y="289"/>
                </a:cubicBezTo>
                <a:cubicBezTo>
                  <a:pt x="379" y="290"/>
                  <a:pt x="378" y="291"/>
                  <a:pt x="377" y="289"/>
                </a:cubicBezTo>
                <a:cubicBezTo>
                  <a:pt x="376" y="287"/>
                  <a:pt x="383" y="285"/>
                  <a:pt x="386" y="285"/>
                </a:cubicBezTo>
                <a:moveTo>
                  <a:pt x="379" y="292"/>
                </a:moveTo>
                <a:cubicBezTo>
                  <a:pt x="380" y="293"/>
                  <a:pt x="373" y="297"/>
                  <a:pt x="369" y="298"/>
                </a:cubicBezTo>
                <a:cubicBezTo>
                  <a:pt x="366" y="300"/>
                  <a:pt x="361" y="299"/>
                  <a:pt x="361" y="297"/>
                </a:cubicBezTo>
                <a:cubicBezTo>
                  <a:pt x="361" y="294"/>
                  <a:pt x="364" y="294"/>
                  <a:pt x="364" y="296"/>
                </a:cubicBezTo>
                <a:cubicBezTo>
                  <a:pt x="365" y="296"/>
                  <a:pt x="366" y="295"/>
                  <a:pt x="367" y="294"/>
                </a:cubicBezTo>
                <a:cubicBezTo>
                  <a:pt x="369" y="293"/>
                  <a:pt x="370" y="292"/>
                  <a:pt x="371" y="292"/>
                </a:cubicBezTo>
                <a:cubicBezTo>
                  <a:pt x="374" y="293"/>
                  <a:pt x="375" y="294"/>
                  <a:pt x="377" y="293"/>
                </a:cubicBezTo>
                <a:cubicBezTo>
                  <a:pt x="379" y="292"/>
                  <a:pt x="379" y="291"/>
                  <a:pt x="379" y="292"/>
                </a:cubicBezTo>
                <a:moveTo>
                  <a:pt x="359" y="274"/>
                </a:moveTo>
                <a:cubicBezTo>
                  <a:pt x="359" y="273"/>
                  <a:pt x="363" y="274"/>
                  <a:pt x="366" y="275"/>
                </a:cubicBezTo>
                <a:cubicBezTo>
                  <a:pt x="367" y="275"/>
                  <a:pt x="368" y="275"/>
                  <a:pt x="369" y="275"/>
                </a:cubicBezTo>
                <a:cubicBezTo>
                  <a:pt x="371" y="275"/>
                  <a:pt x="373" y="275"/>
                  <a:pt x="374" y="277"/>
                </a:cubicBezTo>
                <a:cubicBezTo>
                  <a:pt x="375" y="280"/>
                  <a:pt x="378" y="283"/>
                  <a:pt x="375" y="283"/>
                </a:cubicBezTo>
                <a:cubicBezTo>
                  <a:pt x="374" y="283"/>
                  <a:pt x="373" y="282"/>
                  <a:pt x="372" y="282"/>
                </a:cubicBezTo>
                <a:cubicBezTo>
                  <a:pt x="371" y="281"/>
                  <a:pt x="370" y="280"/>
                  <a:pt x="370" y="281"/>
                </a:cubicBezTo>
                <a:cubicBezTo>
                  <a:pt x="370" y="283"/>
                  <a:pt x="368" y="282"/>
                  <a:pt x="368" y="285"/>
                </a:cubicBezTo>
                <a:cubicBezTo>
                  <a:pt x="368" y="288"/>
                  <a:pt x="366" y="292"/>
                  <a:pt x="365" y="292"/>
                </a:cubicBezTo>
                <a:cubicBezTo>
                  <a:pt x="364" y="292"/>
                  <a:pt x="366" y="287"/>
                  <a:pt x="364" y="286"/>
                </a:cubicBezTo>
                <a:cubicBezTo>
                  <a:pt x="363" y="286"/>
                  <a:pt x="362" y="287"/>
                  <a:pt x="361" y="287"/>
                </a:cubicBezTo>
                <a:cubicBezTo>
                  <a:pt x="360" y="288"/>
                  <a:pt x="359" y="289"/>
                  <a:pt x="359" y="287"/>
                </a:cubicBezTo>
                <a:cubicBezTo>
                  <a:pt x="360" y="285"/>
                  <a:pt x="363" y="283"/>
                  <a:pt x="361" y="279"/>
                </a:cubicBezTo>
                <a:cubicBezTo>
                  <a:pt x="359" y="276"/>
                  <a:pt x="355" y="276"/>
                  <a:pt x="354" y="279"/>
                </a:cubicBezTo>
                <a:cubicBezTo>
                  <a:pt x="353" y="281"/>
                  <a:pt x="351" y="280"/>
                  <a:pt x="350" y="282"/>
                </a:cubicBezTo>
                <a:cubicBezTo>
                  <a:pt x="349" y="284"/>
                  <a:pt x="348" y="288"/>
                  <a:pt x="349" y="291"/>
                </a:cubicBezTo>
                <a:cubicBezTo>
                  <a:pt x="350" y="294"/>
                  <a:pt x="349" y="295"/>
                  <a:pt x="346" y="297"/>
                </a:cubicBezTo>
                <a:cubicBezTo>
                  <a:pt x="343" y="299"/>
                  <a:pt x="341" y="294"/>
                  <a:pt x="343" y="289"/>
                </a:cubicBezTo>
                <a:cubicBezTo>
                  <a:pt x="343" y="285"/>
                  <a:pt x="345" y="282"/>
                  <a:pt x="344" y="282"/>
                </a:cubicBezTo>
                <a:cubicBezTo>
                  <a:pt x="342" y="282"/>
                  <a:pt x="346" y="277"/>
                  <a:pt x="350" y="276"/>
                </a:cubicBezTo>
                <a:cubicBezTo>
                  <a:pt x="354" y="275"/>
                  <a:pt x="359" y="276"/>
                  <a:pt x="359" y="274"/>
                </a:cubicBezTo>
                <a:moveTo>
                  <a:pt x="333" y="265"/>
                </a:moveTo>
                <a:cubicBezTo>
                  <a:pt x="336" y="266"/>
                  <a:pt x="338" y="259"/>
                  <a:pt x="341" y="259"/>
                </a:cubicBezTo>
                <a:cubicBezTo>
                  <a:pt x="343" y="259"/>
                  <a:pt x="350" y="260"/>
                  <a:pt x="350" y="263"/>
                </a:cubicBezTo>
                <a:cubicBezTo>
                  <a:pt x="350" y="266"/>
                  <a:pt x="354" y="263"/>
                  <a:pt x="354" y="266"/>
                </a:cubicBezTo>
                <a:cubicBezTo>
                  <a:pt x="355" y="269"/>
                  <a:pt x="358" y="272"/>
                  <a:pt x="356" y="273"/>
                </a:cubicBezTo>
                <a:cubicBezTo>
                  <a:pt x="355" y="274"/>
                  <a:pt x="355" y="271"/>
                  <a:pt x="352" y="271"/>
                </a:cubicBezTo>
                <a:cubicBezTo>
                  <a:pt x="350" y="271"/>
                  <a:pt x="347" y="274"/>
                  <a:pt x="344" y="273"/>
                </a:cubicBezTo>
                <a:cubicBezTo>
                  <a:pt x="342" y="272"/>
                  <a:pt x="343" y="270"/>
                  <a:pt x="341" y="270"/>
                </a:cubicBezTo>
                <a:cubicBezTo>
                  <a:pt x="339" y="270"/>
                  <a:pt x="343" y="266"/>
                  <a:pt x="340" y="268"/>
                </a:cubicBezTo>
                <a:cubicBezTo>
                  <a:pt x="337" y="270"/>
                  <a:pt x="332" y="274"/>
                  <a:pt x="330" y="272"/>
                </a:cubicBezTo>
                <a:cubicBezTo>
                  <a:pt x="329" y="271"/>
                  <a:pt x="328" y="271"/>
                  <a:pt x="327" y="271"/>
                </a:cubicBezTo>
                <a:cubicBezTo>
                  <a:pt x="326" y="271"/>
                  <a:pt x="325" y="272"/>
                  <a:pt x="325" y="271"/>
                </a:cubicBezTo>
                <a:cubicBezTo>
                  <a:pt x="323" y="269"/>
                  <a:pt x="330" y="265"/>
                  <a:pt x="333" y="265"/>
                </a:cubicBezTo>
                <a:moveTo>
                  <a:pt x="216" y="152"/>
                </a:moveTo>
                <a:cubicBezTo>
                  <a:pt x="213" y="155"/>
                  <a:pt x="212" y="156"/>
                  <a:pt x="210" y="155"/>
                </a:cubicBezTo>
                <a:cubicBezTo>
                  <a:pt x="207" y="155"/>
                  <a:pt x="206" y="156"/>
                  <a:pt x="207" y="157"/>
                </a:cubicBezTo>
                <a:cubicBezTo>
                  <a:pt x="208" y="158"/>
                  <a:pt x="208" y="159"/>
                  <a:pt x="206" y="159"/>
                </a:cubicBezTo>
                <a:cubicBezTo>
                  <a:pt x="203" y="160"/>
                  <a:pt x="201" y="162"/>
                  <a:pt x="200" y="161"/>
                </a:cubicBezTo>
                <a:cubicBezTo>
                  <a:pt x="199" y="161"/>
                  <a:pt x="205" y="157"/>
                  <a:pt x="203" y="156"/>
                </a:cubicBezTo>
                <a:cubicBezTo>
                  <a:pt x="202" y="155"/>
                  <a:pt x="198" y="158"/>
                  <a:pt x="198" y="159"/>
                </a:cubicBezTo>
                <a:cubicBezTo>
                  <a:pt x="198" y="161"/>
                  <a:pt x="196" y="161"/>
                  <a:pt x="194" y="161"/>
                </a:cubicBezTo>
                <a:cubicBezTo>
                  <a:pt x="193" y="161"/>
                  <a:pt x="191" y="159"/>
                  <a:pt x="193" y="159"/>
                </a:cubicBezTo>
                <a:cubicBezTo>
                  <a:pt x="194" y="159"/>
                  <a:pt x="193" y="157"/>
                  <a:pt x="195" y="157"/>
                </a:cubicBezTo>
                <a:cubicBezTo>
                  <a:pt x="197" y="156"/>
                  <a:pt x="195" y="155"/>
                  <a:pt x="195" y="154"/>
                </a:cubicBezTo>
                <a:cubicBezTo>
                  <a:pt x="195" y="154"/>
                  <a:pt x="196" y="154"/>
                  <a:pt x="197" y="154"/>
                </a:cubicBezTo>
                <a:cubicBezTo>
                  <a:pt x="199" y="154"/>
                  <a:pt x="200" y="154"/>
                  <a:pt x="200" y="153"/>
                </a:cubicBezTo>
                <a:cubicBezTo>
                  <a:pt x="200" y="152"/>
                  <a:pt x="196" y="150"/>
                  <a:pt x="195" y="151"/>
                </a:cubicBezTo>
                <a:cubicBezTo>
                  <a:pt x="193" y="152"/>
                  <a:pt x="190" y="154"/>
                  <a:pt x="186" y="153"/>
                </a:cubicBezTo>
                <a:cubicBezTo>
                  <a:pt x="185" y="152"/>
                  <a:pt x="196" y="151"/>
                  <a:pt x="198" y="149"/>
                </a:cubicBezTo>
                <a:cubicBezTo>
                  <a:pt x="199" y="148"/>
                  <a:pt x="207" y="146"/>
                  <a:pt x="208" y="147"/>
                </a:cubicBezTo>
                <a:cubicBezTo>
                  <a:pt x="209" y="149"/>
                  <a:pt x="204" y="150"/>
                  <a:pt x="206" y="151"/>
                </a:cubicBezTo>
                <a:cubicBezTo>
                  <a:pt x="208" y="153"/>
                  <a:pt x="212" y="152"/>
                  <a:pt x="213" y="150"/>
                </a:cubicBezTo>
                <a:cubicBezTo>
                  <a:pt x="214" y="149"/>
                  <a:pt x="218" y="149"/>
                  <a:pt x="216" y="152"/>
                </a:cubicBezTo>
                <a:moveTo>
                  <a:pt x="239" y="182"/>
                </a:moveTo>
                <a:cubicBezTo>
                  <a:pt x="236" y="185"/>
                  <a:pt x="237" y="184"/>
                  <a:pt x="234" y="185"/>
                </a:cubicBezTo>
                <a:cubicBezTo>
                  <a:pt x="232" y="185"/>
                  <a:pt x="234" y="188"/>
                  <a:pt x="231" y="188"/>
                </a:cubicBezTo>
                <a:cubicBezTo>
                  <a:pt x="227" y="188"/>
                  <a:pt x="220" y="188"/>
                  <a:pt x="219" y="187"/>
                </a:cubicBezTo>
                <a:cubicBezTo>
                  <a:pt x="219" y="186"/>
                  <a:pt x="223" y="187"/>
                  <a:pt x="223" y="185"/>
                </a:cubicBezTo>
                <a:cubicBezTo>
                  <a:pt x="224" y="184"/>
                  <a:pt x="225" y="182"/>
                  <a:pt x="227" y="182"/>
                </a:cubicBezTo>
                <a:cubicBezTo>
                  <a:pt x="229" y="182"/>
                  <a:pt x="228" y="179"/>
                  <a:pt x="225" y="178"/>
                </a:cubicBezTo>
                <a:cubicBezTo>
                  <a:pt x="222" y="176"/>
                  <a:pt x="230" y="175"/>
                  <a:pt x="232" y="178"/>
                </a:cubicBezTo>
                <a:cubicBezTo>
                  <a:pt x="233" y="180"/>
                  <a:pt x="236" y="182"/>
                  <a:pt x="238" y="180"/>
                </a:cubicBezTo>
                <a:cubicBezTo>
                  <a:pt x="240" y="179"/>
                  <a:pt x="250" y="174"/>
                  <a:pt x="250" y="176"/>
                </a:cubicBezTo>
                <a:cubicBezTo>
                  <a:pt x="250" y="178"/>
                  <a:pt x="242" y="180"/>
                  <a:pt x="239" y="182"/>
                </a:cubicBezTo>
                <a:moveTo>
                  <a:pt x="295" y="234"/>
                </a:moveTo>
                <a:cubicBezTo>
                  <a:pt x="295" y="231"/>
                  <a:pt x="299" y="230"/>
                  <a:pt x="300" y="232"/>
                </a:cubicBezTo>
                <a:cubicBezTo>
                  <a:pt x="302" y="234"/>
                  <a:pt x="304" y="242"/>
                  <a:pt x="305" y="244"/>
                </a:cubicBezTo>
                <a:cubicBezTo>
                  <a:pt x="307" y="247"/>
                  <a:pt x="307" y="251"/>
                  <a:pt x="305" y="251"/>
                </a:cubicBezTo>
                <a:cubicBezTo>
                  <a:pt x="303" y="251"/>
                  <a:pt x="305" y="245"/>
                  <a:pt x="301" y="243"/>
                </a:cubicBezTo>
                <a:cubicBezTo>
                  <a:pt x="297" y="241"/>
                  <a:pt x="295" y="236"/>
                  <a:pt x="295" y="234"/>
                </a:cubicBezTo>
              </a:path>
            </a:pathLst>
          </a:custGeom>
          <a:solidFill>
            <a:schemeClr val="accent2"/>
          </a:solidFill>
          <a:ln>
            <a:noFill/>
          </a:ln>
        </p:spPr>
        <p:txBody>
          <a:bodyPr/>
          <a:lstStyle/>
          <a:p>
            <a:endParaRPr lang="zh-CN" altLang="en-US" sz="1800">
              <a:cs typeface="+mn-ea"/>
              <a:sym typeface="+mn-lt"/>
            </a:endParaRPr>
          </a:p>
        </p:txBody>
      </p:sp>
      <p:sp>
        <p:nvSpPr>
          <p:cNvPr id="9" name="矩形标注 24"/>
          <p:cNvSpPr/>
          <p:nvPr/>
        </p:nvSpPr>
        <p:spPr>
          <a:xfrm>
            <a:off x="6385322" y="1394222"/>
            <a:ext cx="816769" cy="447675"/>
          </a:xfrm>
          <a:prstGeom prst="wedgeRectCallout">
            <a:avLst>
              <a:gd name="adj1" fmla="val -79389"/>
              <a:gd name="adj2" fmla="val -902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800" dirty="0">
              <a:solidFill>
                <a:schemeClr val="bg1"/>
              </a:solidFill>
              <a:cs typeface="+mn-ea"/>
              <a:sym typeface="+mn-lt"/>
            </a:endParaRPr>
          </a:p>
        </p:txBody>
      </p:sp>
      <p:sp>
        <p:nvSpPr>
          <p:cNvPr id="10" name="文本框 6"/>
          <p:cNvSpPr txBox="1">
            <a:spLocks noChangeArrowheads="1"/>
          </p:cNvSpPr>
          <p:nvPr/>
        </p:nvSpPr>
        <p:spPr bwMode="auto">
          <a:xfrm>
            <a:off x="6417469" y="1422797"/>
            <a:ext cx="729854" cy="414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2100" b="1">
                <a:solidFill>
                  <a:schemeClr val="bg1"/>
                </a:solidFill>
                <a:latin typeface="+mn-lt"/>
                <a:ea typeface="+mn-ea"/>
                <a:cs typeface="+mn-ea"/>
                <a:sym typeface="+mn-lt"/>
              </a:rPr>
              <a:t>标题</a:t>
            </a:r>
          </a:p>
        </p:txBody>
      </p:sp>
      <p:sp>
        <p:nvSpPr>
          <p:cNvPr id="11" name="矩形标注 26"/>
          <p:cNvSpPr/>
          <p:nvPr/>
        </p:nvSpPr>
        <p:spPr>
          <a:xfrm>
            <a:off x="6472238" y="2472929"/>
            <a:ext cx="1296591" cy="447675"/>
          </a:xfrm>
          <a:prstGeom prst="wedgeRectCallout">
            <a:avLst>
              <a:gd name="adj1" fmla="val -66466"/>
              <a:gd name="adj2" fmla="val -902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800" dirty="0">
              <a:solidFill>
                <a:schemeClr val="bg1"/>
              </a:solidFill>
              <a:cs typeface="+mn-ea"/>
              <a:sym typeface="+mn-lt"/>
            </a:endParaRPr>
          </a:p>
        </p:txBody>
      </p:sp>
      <p:sp>
        <p:nvSpPr>
          <p:cNvPr id="12" name="文本框 8"/>
          <p:cNvSpPr txBox="1">
            <a:spLocks noChangeArrowheads="1"/>
          </p:cNvSpPr>
          <p:nvPr/>
        </p:nvSpPr>
        <p:spPr bwMode="auto">
          <a:xfrm>
            <a:off x="6515100" y="2500313"/>
            <a:ext cx="1210866" cy="737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2100" b="1">
                <a:solidFill>
                  <a:schemeClr val="bg1"/>
                </a:solidFill>
                <a:latin typeface="+mn-lt"/>
                <a:ea typeface="+mn-ea"/>
                <a:cs typeface="+mn-ea"/>
                <a:sym typeface="+mn-lt"/>
              </a:rPr>
              <a:t>添加标题</a:t>
            </a:r>
          </a:p>
        </p:txBody>
      </p:sp>
      <p:sp>
        <p:nvSpPr>
          <p:cNvPr id="13" name="矩形标注 28"/>
          <p:cNvSpPr/>
          <p:nvPr/>
        </p:nvSpPr>
        <p:spPr>
          <a:xfrm>
            <a:off x="5063729" y="2069306"/>
            <a:ext cx="859631" cy="744141"/>
          </a:xfrm>
          <a:prstGeom prst="wedgeRectCallout">
            <a:avLst>
              <a:gd name="adj1" fmla="val -79389"/>
              <a:gd name="adj2" fmla="val -902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800" dirty="0">
              <a:solidFill>
                <a:schemeClr val="bg1"/>
              </a:solidFill>
              <a:cs typeface="+mn-ea"/>
              <a:sym typeface="+mn-lt"/>
            </a:endParaRPr>
          </a:p>
        </p:txBody>
      </p:sp>
      <p:sp>
        <p:nvSpPr>
          <p:cNvPr id="14" name="文本框 10"/>
          <p:cNvSpPr txBox="1">
            <a:spLocks noChangeArrowheads="1"/>
          </p:cNvSpPr>
          <p:nvPr/>
        </p:nvSpPr>
        <p:spPr bwMode="auto">
          <a:xfrm>
            <a:off x="5106591" y="2085975"/>
            <a:ext cx="772715" cy="737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2100" b="1">
                <a:solidFill>
                  <a:schemeClr val="bg1"/>
                </a:solidFill>
                <a:latin typeface="+mn-lt"/>
                <a:ea typeface="+mn-ea"/>
                <a:cs typeface="+mn-ea"/>
                <a:sym typeface="+mn-lt"/>
              </a:rPr>
              <a:t>添加</a:t>
            </a:r>
            <a:endParaRPr lang="en-US" altLang="zh-CN" sz="2100" b="1">
              <a:solidFill>
                <a:schemeClr val="bg1"/>
              </a:solidFill>
              <a:latin typeface="+mn-lt"/>
              <a:ea typeface="+mn-ea"/>
              <a:cs typeface="+mn-ea"/>
              <a:sym typeface="+mn-lt"/>
            </a:endParaRPr>
          </a:p>
          <a:p>
            <a:pPr algn="ctr" eaLnBrk="1" hangingPunct="1">
              <a:lnSpc>
                <a:spcPct val="100000"/>
              </a:lnSpc>
              <a:spcBef>
                <a:spcPct val="0"/>
              </a:spcBef>
              <a:buFontTx/>
              <a:buNone/>
            </a:pPr>
            <a:r>
              <a:rPr lang="zh-CN" altLang="en-US" sz="2100" b="1">
                <a:solidFill>
                  <a:schemeClr val="bg1"/>
                </a:solidFill>
                <a:latin typeface="+mn-lt"/>
                <a:ea typeface="+mn-ea"/>
                <a:cs typeface="+mn-ea"/>
                <a:sym typeface="+mn-lt"/>
              </a:rPr>
              <a:t>标题</a:t>
            </a:r>
          </a:p>
        </p:txBody>
      </p:sp>
      <p:sp>
        <p:nvSpPr>
          <p:cNvPr id="15" name="矩形标注 30"/>
          <p:cNvSpPr/>
          <p:nvPr/>
        </p:nvSpPr>
        <p:spPr>
          <a:xfrm flipH="1">
            <a:off x="2364581" y="2293144"/>
            <a:ext cx="952500" cy="576263"/>
          </a:xfrm>
          <a:prstGeom prst="wedgeRectCallout">
            <a:avLst>
              <a:gd name="adj1" fmla="val -79389"/>
              <a:gd name="adj2" fmla="val -902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800" dirty="0">
              <a:solidFill>
                <a:schemeClr val="bg1"/>
              </a:solidFill>
              <a:cs typeface="+mn-ea"/>
              <a:sym typeface="+mn-lt"/>
            </a:endParaRPr>
          </a:p>
        </p:txBody>
      </p:sp>
      <p:sp>
        <p:nvSpPr>
          <p:cNvPr id="16" name="文本框 12"/>
          <p:cNvSpPr txBox="1">
            <a:spLocks noChangeArrowheads="1"/>
          </p:cNvSpPr>
          <p:nvPr/>
        </p:nvSpPr>
        <p:spPr bwMode="auto">
          <a:xfrm>
            <a:off x="2387203" y="2269331"/>
            <a:ext cx="908447"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b="1">
                <a:solidFill>
                  <a:schemeClr val="bg1"/>
                </a:solidFill>
                <a:latin typeface="+mn-lt"/>
                <a:ea typeface="+mn-ea"/>
                <a:cs typeface="+mn-ea"/>
                <a:sym typeface="+mn-lt"/>
              </a:rPr>
              <a:t>添加</a:t>
            </a:r>
            <a:endParaRPr lang="en-US" altLang="zh-CN" sz="1800" b="1">
              <a:solidFill>
                <a:schemeClr val="bg1"/>
              </a:solidFill>
              <a:latin typeface="+mn-lt"/>
              <a:ea typeface="+mn-ea"/>
              <a:cs typeface="+mn-ea"/>
              <a:sym typeface="+mn-lt"/>
            </a:endParaRPr>
          </a:p>
          <a:p>
            <a:pPr algn="ctr" eaLnBrk="1" hangingPunct="1">
              <a:lnSpc>
                <a:spcPct val="100000"/>
              </a:lnSpc>
              <a:spcBef>
                <a:spcPct val="0"/>
              </a:spcBef>
              <a:buFontTx/>
              <a:buNone/>
            </a:pPr>
            <a:r>
              <a:rPr lang="zh-CN" altLang="en-US" sz="1800" b="1">
                <a:solidFill>
                  <a:schemeClr val="bg1"/>
                </a:solidFill>
                <a:latin typeface="+mn-lt"/>
                <a:ea typeface="+mn-ea"/>
                <a:cs typeface="+mn-ea"/>
                <a:sym typeface="+mn-lt"/>
              </a:rPr>
              <a:t>标题</a:t>
            </a:r>
          </a:p>
        </p:txBody>
      </p:sp>
      <p:sp>
        <p:nvSpPr>
          <p:cNvPr id="17" name="矩形标注 32"/>
          <p:cNvSpPr/>
          <p:nvPr/>
        </p:nvSpPr>
        <p:spPr>
          <a:xfrm flipH="1">
            <a:off x="1484710" y="1101329"/>
            <a:ext cx="951309" cy="576263"/>
          </a:xfrm>
          <a:prstGeom prst="wedgeRectCallout">
            <a:avLst>
              <a:gd name="adj1" fmla="val -79389"/>
              <a:gd name="adj2" fmla="val -902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800" dirty="0">
              <a:solidFill>
                <a:prstClr val="white"/>
              </a:solidFill>
              <a:cs typeface="+mn-ea"/>
              <a:sym typeface="+mn-lt"/>
            </a:endParaRPr>
          </a:p>
        </p:txBody>
      </p:sp>
      <p:sp>
        <p:nvSpPr>
          <p:cNvPr id="18" name="文本框 14"/>
          <p:cNvSpPr txBox="1">
            <a:spLocks noChangeArrowheads="1"/>
          </p:cNvSpPr>
          <p:nvPr/>
        </p:nvSpPr>
        <p:spPr bwMode="auto">
          <a:xfrm>
            <a:off x="1506141" y="1077516"/>
            <a:ext cx="908447"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b="1">
                <a:solidFill>
                  <a:schemeClr val="bg1"/>
                </a:solidFill>
                <a:latin typeface="+mn-lt"/>
                <a:ea typeface="+mn-ea"/>
                <a:cs typeface="+mn-ea"/>
                <a:sym typeface="+mn-lt"/>
              </a:rPr>
              <a:t>添加</a:t>
            </a:r>
            <a:endParaRPr lang="en-US" altLang="zh-CN" sz="1800" b="1">
              <a:solidFill>
                <a:schemeClr val="bg1"/>
              </a:solidFill>
              <a:latin typeface="+mn-lt"/>
              <a:ea typeface="+mn-ea"/>
              <a:cs typeface="+mn-ea"/>
              <a:sym typeface="+mn-lt"/>
            </a:endParaRPr>
          </a:p>
          <a:p>
            <a:pPr algn="ctr" eaLnBrk="1" hangingPunct="1">
              <a:lnSpc>
                <a:spcPct val="100000"/>
              </a:lnSpc>
              <a:spcBef>
                <a:spcPct val="0"/>
              </a:spcBef>
              <a:buFontTx/>
              <a:buNone/>
            </a:pPr>
            <a:r>
              <a:rPr lang="zh-CN" altLang="en-US" sz="1800" b="1">
                <a:solidFill>
                  <a:schemeClr val="bg1"/>
                </a:solidFill>
                <a:latin typeface="+mn-lt"/>
                <a:ea typeface="+mn-ea"/>
                <a:cs typeface="+mn-ea"/>
                <a:sym typeface="+mn-lt"/>
              </a:rPr>
              <a:t>标题</a:t>
            </a:r>
          </a:p>
        </p:txBody>
      </p:sp>
      <p:sp>
        <p:nvSpPr>
          <p:cNvPr id="19" name="矩形 132"/>
          <p:cNvSpPr>
            <a:spLocks noChangeArrowheads="1"/>
          </p:cNvSpPr>
          <p:nvPr/>
        </p:nvSpPr>
        <p:spPr bwMode="auto">
          <a:xfrm>
            <a:off x="848916" y="3420666"/>
            <a:ext cx="20116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800" b="1">
                <a:latin typeface="+mn-lt"/>
                <a:ea typeface="+mn-ea"/>
                <a:cs typeface="+mn-ea"/>
                <a:sym typeface="+mn-lt"/>
              </a:rPr>
              <a:t>点击此处添加标题</a:t>
            </a:r>
          </a:p>
        </p:txBody>
      </p:sp>
      <p:cxnSp>
        <p:nvCxnSpPr>
          <p:cNvPr id="20" name="直接连接符 19"/>
          <p:cNvCxnSpPr/>
          <p:nvPr/>
        </p:nvCxnSpPr>
        <p:spPr>
          <a:xfrm>
            <a:off x="894160" y="3779044"/>
            <a:ext cx="18942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矩形 44"/>
          <p:cNvSpPr>
            <a:spLocks noChangeArrowheads="1"/>
          </p:cNvSpPr>
          <p:nvPr/>
        </p:nvSpPr>
        <p:spPr bwMode="auto">
          <a:xfrm>
            <a:off x="894160" y="3829050"/>
            <a:ext cx="7378303" cy="423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buFont typeface="Arial" panose="020B0604020202020204" pitchFamily="34" charset="0"/>
              <a:buNone/>
            </a:pPr>
            <a:r>
              <a:rPr lang="en-US" altLang="zh-CN" sz="1200" dirty="0">
                <a:solidFill>
                  <a:srgbClr val="4E4E4E"/>
                </a:solidFill>
                <a:latin typeface="+mn-lt"/>
                <a:ea typeface="+mn-ea"/>
                <a:cs typeface="+mn-ea"/>
                <a:sym typeface="+mn-lt"/>
              </a:rPr>
              <a:t>标题数字等都可以通过点击和重新输入进行更改标题数字等都可以通过点击和重新输入进行更改标题数字等都可以通过点击和重新输入进行更改标题数字等都可以通过点击和重新输入进行更改</a:t>
            </a:r>
            <a:endParaRPr lang="zh-CN" altLang="en-US" sz="1200" dirty="0">
              <a:solidFill>
                <a:srgbClr val="4E4E4E"/>
              </a:solidFill>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7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110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grpId="0" nodeType="withEffect">
                                  <p:stCondLst>
                                    <p:cond delay="110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par>
                                <p:cTn id="14" presetID="10" presetClass="entr" presetSubtype="0" fill="hold" grpId="0" nodeType="withEffect">
                                  <p:stCondLst>
                                    <p:cond delay="150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par>
                                <p:cTn id="17" presetID="10" presetClass="entr" presetSubtype="0" fill="hold" grpId="0" nodeType="withEffect">
                                  <p:stCondLst>
                                    <p:cond delay="150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childTnLst>
                                </p:cTn>
                              </p:par>
                              <p:par>
                                <p:cTn id="20" presetID="10" presetClass="entr" presetSubtype="0" fill="hold" grpId="0" nodeType="withEffect">
                                  <p:stCondLst>
                                    <p:cond delay="190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par>
                                <p:cTn id="23" presetID="10" presetClass="entr" presetSubtype="0" fill="hold" grpId="0" nodeType="withEffect">
                                  <p:stCondLst>
                                    <p:cond delay="190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par>
                                <p:cTn id="26" presetID="10" presetClass="entr" presetSubtype="0" fill="hold" grpId="0" nodeType="withEffect">
                                  <p:stCondLst>
                                    <p:cond delay="230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230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270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500"/>
                                        <p:tgtEl>
                                          <p:spTgt spid="9"/>
                                        </p:tgtEl>
                                      </p:cBhvr>
                                    </p:animEffect>
                                  </p:childTnLst>
                                </p:cTn>
                              </p:par>
                              <p:par>
                                <p:cTn id="35" presetID="10" presetClass="entr" presetSubtype="0" fill="hold" grpId="0" nodeType="withEffect">
                                  <p:stCondLst>
                                    <p:cond delay="270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par>
                                <p:cTn id="38" presetID="22" presetClass="entr" presetSubtype="8" fill="hold" grpId="0" nodeType="withEffect">
                                  <p:stCondLst>
                                    <p:cond delay="3000"/>
                                  </p:stCondLst>
                                  <p:childTnLst>
                                    <p:set>
                                      <p:cBhvr>
                                        <p:cTn id="39" dur="1" fill="hold">
                                          <p:stCondLst>
                                            <p:cond delay="0"/>
                                          </p:stCondLst>
                                        </p:cTn>
                                        <p:tgtEl>
                                          <p:spTgt spid="19"/>
                                        </p:tgtEl>
                                        <p:attrNameLst>
                                          <p:attrName>style.visibility</p:attrName>
                                        </p:attrNameLst>
                                      </p:cBhvr>
                                      <p:to>
                                        <p:strVal val="visible"/>
                                      </p:to>
                                    </p:set>
                                    <p:animEffect transition="in" filter="wipe(left)">
                                      <p:cBhvr>
                                        <p:cTn id="40" dur="500"/>
                                        <p:tgtEl>
                                          <p:spTgt spid="19"/>
                                        </p:tgtEl>
                                      </p:cBhvr>
                                    </p:animEffect>
                                  </p:childTnLst>
                                </p:cTn>
                              </p:par>
                              <p:par>
                                <p:cTn id="41" presetID="22" presetClass="entr" presetSubtype="8" fill="hold" nodeType="withEffect">
                                  <p:stCondLst>
                                    <p:cond delay="3000"/>
                                  </p:stCondLst>
                                  <p:childTnLst>
                                    <p:set>
                                      <p:cBhvr>
                                        <p:cTn id="42" dur="1" fill="hold">
                                          <p:stCondLst>
                                            <p:cond delay="0"/>
                                          </p:stCondLst>
                                        </p:cTn>
                                        <p:tgtEl>
                                          <p:spTgt spid="20"/>
                                        </p:tgtEl>
                                        <p:attrNameLst>
                                          <p:attrName>style.visibility</p:attrName>
                                        </p:attrNameLst>
                                      </p:cBhvr>
                                      <p:to>
                                        <p:strVal val="visible"/>
                                      </p:to>
                                    </p:set>
                                    <p:animEffect transition="in" filter="wipe(left)">
                                      <p:cBhvr>
                                        <p:cTn id="43" dur="500"/>
                                        <p:tgtEl>
                                          <p:spTgt spid="20"/>
                                        </p:tgtEl>
                                      </p:cBhvr>
                                    </p:animEffect>
                                  </p:childTnLst>
                                </p:cTn>
                              </p:par>
                              <p:par>
                                <p:cTn id="44" presetID="10" presetClass="entr" presetSubtype="0" fill="hold" grpId="0" nodeType="withEffect">
                                  <p:stCondLst>
                                    <p:cond delay="3200"/>
                                  </p:stCondLst>
                                  <p:iterate type="wd">
                                    <p:tmPct val="10000"/>
                                  </p:iterate>
                                  <p:childTnLst>
                                    <p:set>
                                      <p:cBhvr>
                                        <p:cTn id="45" dur="1" fill="hold">
                                          <p:stCondLst>
                                            <p:cond delay="0"/>
                                          </p:stCondLst>
                                        </p:cTn>
                                        <p:tgtEl>
                                          <p:spTgt spid="21"/>
                                        </p:tgtEl>
                                        <p:attrNameLst>
                                          <p:attrName>style.visibility</p:attrName>
                                        </p:attrNameLst>
                                      </p:cBhvr>
                                      <p:to>
                                        <p:strVal val="visible"/>
                                      </p:to>
                                    </p:set>
                                    <p:animEffect transition="in" filter="fade">
                                      <p:cBhvr>
                                        <p:cTn id="4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0" grpId="0"/>
      <p:bldP spid="11" grpId="0" bldLvl="0" animBg="1"/>
      <p:bldP spid="12" grpId="0"/>
      <p:bldP spid="13" grpId="0" bldLvl="0" animBg="1"/>
      <p:bldP spid="14" grpId="0"/>
      <p:bldP spid="15" grpId="0" bldLvl="0" animBg="1"/>
      <p:bldP spid="16" grpId="0"/>
      <p:bldP spid="17" grpId="0" bldLvl="0" animBg="1"/>
      <p:bldP spid="18" grpId="0"/>
      <p:bldP spid="19" grpId="0"/>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t="9851" b="6918"/>
          <a:stretch>
            <a:fillRect/>
          </a:stretch>
        </p:blipFill>
        <p:spPr>
          <a:xfrm>
            <a:off x="0" y="12700"/>
            <a:ext cx="9144000" cy="5118100"/>
          </a:xfrm>
          <a:prstGeom prst="rect">
            <a:avLst/>
          </a:prstGeom>
        </p:spPr>
      </p:pic>
      <p:sp>
        <p:nvSpPr>
          <p:cNvPr id="5" name="圆角矩形 4"/>
          <p:cNvSpPr/>
          <p:nvPr/>
        </p:nvSpPr>
        <p:spPr>
          <a:xfrm>
            <a:off x="3314700" y="342900"/>
            <a:ext cx="5537200" cy="4457700"/>
          </a:xfrm>
          <a:prstGeom prst="roundRect">
            <a:avLst/>
          </a:prstGeom>
          <a:solidFill>
            <a:schemeClr val="bg1">
              <a:alpha val="57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文本框 7"/>
          <p:cNvSpPr txBox="1">
            <a:spLocks noChangeArrowheads="1"/>
          </p:cNvSpPr>
          <p:nvPr/>
        </p:nvSpPr>
        <p:spPr bwMode="auto">
          <a:xfrm>
            <a:off x="5299637" y="1854602"/>
            <a:ext cx="482453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600" b="1" dirty="0" smtClean="0">
                <a:solidFill>
                  <a:schemeClr val="tx2"/>
                </a:solidFill>
                <a:latin typeface="+mn-lt"/>
                <a:ea typeface="+mn-ea"/>
                <a:cs typeface="+mn-ea"/>
                <a:sym typeface="+mn-lt"/>
              </a:rPr>
              <a:t>请</a:t>
            </a:r>
            <a:r>
              <a:rPr lang="zh-CN" altLang="en-US" sz="3600" b="1" dirty="0">
                <a:solidFill>
                  <a:schemeClr val="tx2"/>
                </a:solidFill>
                <a:latin typeface="+mn-lt"/>
                <a:ea typeface="+mn-ea"/>
                <a:cs typeface="+mn-ea"/>
                <a:sym typeface="+mn-lt"/>
              </a:rPr>
              <a:t>替换文字内容</a:t>
            </a:r>
            <a:endParaRPr lang="en-US" altLang="zh-CN" sz="3600" b="1" dirty="0">
              <a:solidFill>
                <a:schemeClr val="tx2"/>
              </a:solidFill>
              <a:latin typeface="+mn-lt"/>
              <a:ea typeface="+mn-ea"/>
              <a:cs typeface="+mn-ea"/>
              <a:sym typeface="+mn-lt"/>
            </a:endParaRPr>
          </a:p>
        </p:txBody>
      </p:sp>
      <p:sp>
        <p:nvSpPr>
          <p:cNvPr id="21" name="文本框 8"/>
          <p:cNvSpPr txBox="1">
            <a:spLocks noChangeArrowheads="1"/>
          </p:cNvSpPr>
          <p:nvPr/>
        </p:nvSpPr>
        <p:spPr bwMode="auto">
          <a:xfrm>
            <a:off x="5363206" y="2568061"/>
            <a:ext cx="19970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1800" dirty="0" smtClean="0">
                <a:solidFill>
                  <a:schemeClr val="tx2"/>
                </a:solidFill>
                <a:latin typeface="+mn-lt"/>
                <a:ea typeface="+mn-ea"/>
                <a:cs typeface="+mn-ea"/>
                <a:sym typeface="+mn-lt"/>
              </a:rPr>
              <a:t>01</a:t>
            </a:r>
            <a:r>
              <a:rPr lang="zh-CN" altLang="en-US" sz="1800" dirty="0" smtClean="0">
                <a:solidFill>
                  <a:schemeClr val="tx2"/>
                </a:solidFill>
                <a:latin typeface="+mn-lt"/>
                <a:ea typeface="+mn-ea"/>
                <a:cs typeface="+mn-ea"/>
                <a:sym typeface="+mn-lt"/>
              </a:rPr>
              <a:t>项目内容</a:t>
            </a:r>
            <a:endParaRPr lang="zh-CN" altLang="en-US" sz="1800" dirty="0">
              <a:solidFill>
                <a:schemeClr val="tx2"/>
              </a:solidFill>
              <a:latin typeface="+mn-lt"/>
              <a:ea typeface="+mn-ea"/>
              <a:cs typeface="+mn-ea"/>
              <a:sym typeface="+mn-lt"/>
            </a:endParaRPr>
          </a:p>
        </p:txBody>
      </p:sp>
      <p:sp>
        <p:nvSpPr>
          <p:cNvPr id="22" name="文本框 8"/>
          <p:cNvSpPr txBox="1">
            <a:spLocks noChangeArrowheads="1"/>
          </p:cNvSpPr>
          <p:nvPr/>
        </p:nvSpPr>
        <p:spPr bwMode="auto">
          <a:xfrm>
            <a:off x="7107553" y="2601625"/>
            <a:ext cx="19970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1800" dirty="0" smtClean="0">
                <a:solidFill>
                  <a:schemeClr val="tx2"/>
                </a:solidFill>
                <a:latin typeface="+mn-lt"/>
                <a:ea typeface="+mn-ea"/>
                <a:cs typeface="+mn-ea"/>
                <a:sym typeface="+mn-lt"/>
              </a:rPr>
              <a:t>02</a:t>
            </a:r>
            <a:r>
              <a:rPr lang="zh-CN" altLang="en-US" sz="1800" dirty="0" smtClean="0">
                <a:solidFill>
                  <a:schemeClr val="tx2"/>
                </a:solidFill>
                <a:latin typeface="+mn-lt"/>
                <a:ea typeface="+mn-ea"/>
                <a:cs typeface="+mn-ea"/>
                <a:sym typeface="+mn-lt"/>
              </a:rPr>
              <a:t>项目</a:t>
            </a:r>
            <a:r>
              <a:rPr lang="zh-CN" altLang="en-US" sz="1800" dirty="0">
                <a:solidFill>
                  <a:schemeClr val="tx2"/>
                </a:solidFill>
                <a:latin typeface="+mn-lt"/>
                <a:ea typeface="+mn-ea"/>
                <a:cs typeface="+mn-ea"/>
                <a:sym typeface="+mn-lt"/>
              </a:rPr>
              <a:t>内容</a:t>
            </a:r>
          </a:p>
        </p:txBody>
      </p:sp>
      <p:sp>
        <p:nvSpPr>
          <p:cNvPr id="23" name="文本框 8"/>
          <p:cNvSpPr txBox="1">
            <a:spLocks noChangeArrowheads="1"/>
          </p:cNvSpPr>
          <p:nvPr/>
        </p:nvSpPr>
        <p:spPr bwMode="auto">
          <a:xfrm>
            <a:off x="5363205" y="2992276"/>
            <a:ext cx="19970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1800" dirty="0" smtClean="0">
                <a:solidFill>
                  <a:schemeClr val="tx2"/>
                </a:solidFill>
                <a:latin typeface="+mn-lt"/>
                <a:ea typeface="+mn-ea"/>
                <a:cs typeface="+mn-ea"/>
                <a:sym typeface="+mn-lt"/>
              </a:rPr>
              <a:t>03</a:t>
            </a:r>
            <a:r>
              <a:rPr lang="zh-CN" altLang="en-US" sz="1800" dirty="0" smtClean="0">
                <a:solidFill>
                  <a:schemeClr val="tx2"/>
                </a:solidFill>
                <a:latin typeface="+mn-lt"/>
                <a:ea typeface="+mn-ea"/>
                <a:cs typeface="+mn-ea"/>
                <a:sym typeface="+mn-lt"/>
              </a:rPr>
              <a:t>项目</a:t>
            </a:r>
            <a:r>
              <a:rPr lang="zh-CN" altLang="en-US" sz="1800" dirty="0">
                <a:solidFill>
                  <a:schemeClr val="tx2"/>
                </a:solidFill>
                <a:latin typeface="+mn-lt"/>
                <a:ea typeface="+mn-ea"/>
                <a:cs typeface="+mn-ea"/>
                <a:sym typeface="+mn-lt"/>
              </a:rPr>
              <a:t>内容</a:t>
            </a:r>
          </a:p>
        </p:txBody>
      </p:sp>
      <p:sp>
        <p:nvSpPr>
          <p:cNvPr id="24" name="文本框 8"/>
          <p:cNvSpPr txBox="1">
            <a:spLocks noChangeArrowheads="1"/>
          </p:cNvSpPr>
          <p:nvPr/>
        </p:nvSpPr>
        <p:spPr bwMode="auto">
          <a:xfrm>
            <a:off x="7075769" y="2984955"/>
            <a:ext cx="19970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1800" dirty="0" smtClean="0">
                <a:solidFill>
                  <a:schemeClr val="tx2"/>
                </a:solidFill>
                <a:latin typeface="+mn-lt"/>
                <a:ea typeface="+mn-ea"/>
                <a:cs typeface="+mn-ea"/>
                <a:sym typeface="+mn-lt"/>
              </a:rPr>
              <a:t>04</a:t>
            </a:r>
            <a:r>
              <a:rPr lang="zh-CN" altLang="en-US" sz="1800" dirty="0" smtClean="0">
                <a:solidFill>
                  <a:schemeClr val="tx2"/>
                </a:solidFill>
                <a:latin typeface="+mn-lt"/>
                <a:ea typeface="+mn-ea"/>
                <a:cs typeface="+mn-ea"/>
                <a:sym typeface="+mn-lt"/>
              </a:rPr>
              <a:t>项目</a:t>
            </a:r>
            <a:r>
              <a:rPr lang="zh-CN" altLang="en-US" sz="1800" dirty="0">
                <a:solidFill>
                  <a:schemeClr val="tx2"/>
                </a:solidFill>
                <a:latin typeface="+mn-lt"/>
                <a:ea typeface="+mn-ea"/>
                <a:cs typeface="+mn-ea"/>
                <a:sym typeface="+mn-lt"/>
              </a:rPr>
              <a:t>内容</a:t>
            </a:r>
          </a:p>
        </p:txBody>
      </p:sp>
      <p:sp>
        <p:nvSpPr>
          <p:cNvPr id="25" name="文本框 24"/>
          <p:cNvSpPr txBox="1"/>
          <p:nvPr/>
        </p:nvSpPr>
        <p:spPr>
          <a:xfrm>
            <a:off x="2147878" y="1645063"/>
            <a:ext cx="2889133" cy="1969770"/>
          </a:xfrm>
          <a:prstGeom prst="rect">
            <a:avLst/>
          </a:prstGeom>
          <a:noFill/>
        </p:spPr>
        <p:txBody>
          <a:bodyPr wrap="square">
            <a:spAutoFit/>
          </a:bodyPr>
          <a:lstStyle/>
          <a:p>
            <a:pPr algn="r" fontAlgn="auto">
              <a:spcBef>
                <a:spcPts val="0"/>
              </a:spcBef>
              <a:spcAft>
                <a:spcPts val="0"/>
              </a:spcAft>
              <a:defRPr/>
            </a:pPr>
            <a:r>
              <a:rPr lang="en-US" altLang="zh-CN" sz="12200" b="1" dirty="0" smtClean="0">
                <a:solidFill>
                  <a:schemeClr val="tx2"/>
                </a:solidFill>
                <a:cs typeface="+mn-ea"/>
                <a:sym typeface="+mn-lt"/>
              </a:rPr>
              <a:t>03</a:t>
            </a:r>
            <a:endParaRPr lang="zh-CN" altLang="en-US" sz="12200" b="1" dirty="0">
              <a:solidFill>
                <a:schemeClr val="tx2"/>
              </a:solidFill>
              <a:cs typeface="+mn-ea"/>
              <a:sym typeface="+mn-lt"/>
            </a:endParaRPr>
          </a:p>
        </p:txBody>
      </p:sp>
    </p:spTree>
    <p:extLst>
      <p:ext uri="{BB962C8B-B14F-4D97-AF65-F5344CB8AC3E}">
        <p14:creationId xmlns:p14="http://schemas.microsoft.com/office/powerpoint/2010/main" val="3794366718"/>
      </p:ext>
    </p:extLst>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p:cTn id="11" dur="500" fill="hold"/>
                                        <p:tgtEl>
                                          <p:spTgt spid="21"/>
                                        </p:tgtEl>
                                        <p:attrNameLst>
                                          <p:attrName>ppt_w</p:attrName>
                                        </p:attrNameLst>
                                      </p:cBhvr>
                                      <p:tavLst>
                                        <p:tav tm="0">
                                          <p:val>
                                            <p:fltVal val="0"/>
                                          </p:val>
                                        </p:tav>
                                        <p:tav tm="100000">
                                          <p:val>
                                            <p:strVal val="#ppt_w"/>
                                          </p:val>
                                        </p:tav>
                                      </p:tavLst>
                                    </p:anim>
                                    <p:anim calcmode="lin" valueType="num">
                                      <p:cBhvr>
                                        <p:cTn id="12" dur="500" fill="hold"/>
                                        <p:tgtEl>
                                          <p:spTgt spid="21"/>
                                        </p:tgtEl>
                                        <p:attrNameLst>
                                          <p:attrName>ppt_h</p:attrName>
                                        </p:attrNameLst>
                                      </p:cBhvr>
                                      <p:tavLst>
                                        <p:tav tm="0">
                                          <p:val>
                                            <p:fltVal val="0"/>
                                          </p:val>
                                        </p:tav>
                                        <p:tav tm="100000">
                                          <p:val>
                                            <p:strVal val="#ppt_h"/>
                                          </p:val>
                                        </p:tav>
                                      </p:tavLst>
                                    </p:anim>
                                    <p:animEffect transition="in" filter="fade">
                                      <p:cBhvr>
                                        <p:cTn id="13" dur="500"/>
                                        <p:tgtEl>
                                          <p:spTgt spid="21"/>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p:cTn id="23" dur="500" fill="hold"/>
                                        <p:tgtEl>
                                          <p:spTgt spid="23"/>
                                        </p:tgtEl>
                                        <p:attrNameLst>
                                          <p:attrName>ppt_w</p:attrName>
                                        </p:attrNameLst>
                                      </p:cBhvr>
                                      <p:tavLst>
                                        <p:tav tm="0">
                                          <p:val>
                                            <p:fltVal val="0"/>
                                          </p:val>
                                        </p:tav>
                                        <p:tav tm="100000">
                                          <p:val>
                                            <p:strVal val="#ppt_w"/>
                                          </p:val>
                                        </p:tav>
                                      </p:tavLst>
                                    </p:anim>
                                    <p:anim calcmode="lin" valueType="num">
                                      <p:cBhvr>
                                        <p:cTn id="24" dur="500" fill="hold"/>
                                        <p:tgtEl>
                                          <p:spTgt spid="23"/>
                                        </p:tgtEl>
                                        <p:attrNameLst>
                                          <p:attrName>ppt_h</p:attrName>
                                        </p:attrNameLst>
                                      </p:cBhvr>
                                      <p:tavLst>
                                        <p:tav tm="0">
                                          <p:val>
                                            <p:fltVal val="0"/>
                                          </p:val>
                                        </p:tav>
                                        <p:tav tm="100000">
                                          <p:val>
                                            <p:strVal val="#ppt_h"/>
                                          </p:val>
                                        </p:tav>
                                      </p:tavLst>
                                    </p:anim>
                                    <p:animEffect transition="in" filter="fade">
                                      <p:cBhvr>
                                        <p:cTn id="25" dur="500"/>
                                        <p:tgtEl>
                                          <p:spTgt spid="23"/>
                                        </p:tgtEl>
                                      </p:cBhvr>
                                    </p:animEffect>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24"/>
                                        </p:tgtEl>
                                        <p:attrNameLst>
                                          <p:attrName>style.visibility</p:attrName>
                                        </p:attrNameLst>
                                      </p:cBhvr>
                                      <p:to>
                                        <p:strVal val="visible"/>
                                      </p:to>
                                    </p:set>
                                    <p:anim calcmode="lin" valueType="num">
                                      <p:cBhvr>
                                        <p:cTn id="29" dur="500" fill="hold"/>
                                        <p:tgtEl>
                                          <p:spTgt spid="24"/>
                                        </p:tgtEl>
                                        <p:attrNameLst>
                                          <p:attrName>ppt_w</p:attrName>
                                        </p:attrNameLst>
                                      </p:cBhvr>
                                      <p:tavLst>
                                        <p:tav tm="0">
                                          <p:val>
                                            <p:fltVal val="0"/>
                                          </p:val>
                                        </p:tav>
                                        <p:tav tm="100000">
                                          <p:val>
                                            <p:strVal val="#ppt_w"/>
                                          </p:val>
                                        </p:tav>
                                      </p:tavLst>
                                    </p:anim>
                                    <p:anim calcmode="lin" valueType="num">
                                      <p:cBhvr>
                                        <p:cTn id="30" dur="500" fill="hold"/>
                                        <p:tgtEl>
                                          <p:spTgt spid="24"/>
                                        </p:tgtEl>
                                        <p:attrNameLst>
                                          <p:attrName>ppt_h</p:attrName>
                                        </p:attrNameLst>
                                      </p:cBhvr>
                                      <p:tavLst>
                                        <p:tav tm="0">
                                          <p:val>
                                            <p:fltVal val="0"/>
                                          </p:val>
                                        </p:tav>
                                        <p:tav tm="100000">
                                          <p:val>
                                            <p:strVal val="#ppt_h"/>
                                          </p:val>
                                        </p:tav>
                                      </p:tavLst>
                                    </p:anim>
                                    <p:animEffect transition="in" filter="fade">
                                      <p:cBhvr>
                                        <p:cTn id="31" dur="500"/>
                                        <p:tgtEl>
                                          <p:spTgt spid="24"/>
                                        </p:tgtEl>
                                      </p:cBhvr>
                                    </p:animEffect>
                                  </p:childTnLst>
                                </p:cTn>
                              </p:par>
                            </p:childTnLst>
                          </p:cTn>
                        </p:par>
                        <p:par>
                          <p:cTn id="32" fill="hold">
                            <p:stCondLst>
                              <p:cond delay="2500"/>
                            </p:stCondLst>
                            <p:childTnLst>
                              <p:par>
                                <p:cTn id="33" presetID="23" presetClass="entr" presetSubtype="32"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 calcmode="lin" valueType="num">
                                      <p:cBhvr>
                                        <p:cTn id="35" dur="500" fill="hold"/>
                                        <p:tgtEl>
                                          <p:spTgt spid="25"/>
                                        </p:tgtEl>
                                        <p:attrNameLst>
                                          <p:attrName>ppt_w</p:attrName>
                                        </p:attrNameLst>
                                      </p:cBhvr>
                                      <p:tavLst>
                                        <p:tav tm="0">
                                          <p:val>
                                            <p:strVal val="4*#ppt_w"/>
                                          </p:val>
                                        </p:tav>
                                        <p:tav tm="100000">
                                          <p:val>
                                            <p:strVal val="#ppt_w"/>
                                          </p:val>
                                        </p:tav>
                                      </p:tavLst>
                                    </p:anim>
                                    <p:anim calcmode="lin" valueType="num">
                                      <p:cBhvr>
                                        <p:cTn id="36" dur="500" fill="hold"/>
                                        <p:tgtEl>
                                          <p:spTgt spid="25"/>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24" grpId="0"/>
      <p:bldP spid="2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Straight Connector 247"/>
          <p:cNvCxnSpPr/>
          <p:nvPr/>
        </p:nvCxnSpPr>
        <p:spPr>
          <a:xfrm>
            <a:off x="782725" y="4108206"/>
            <a:ext cx="7578552"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43" name="Group 74"/>
          <p:cNvGrpSpPr/>
          <p:nvPr/>
        </p:nvGrpSpPr>
        <p:grpSpPr>
          <a:xfrm>
            <a:off x="1634428" y="1304396"/>
            <a:ext cx="921592" cy="2592315"/>
            <a:chOff x="1634044" y="1304396"/>
            <a:chExt cx="921712" cy="2592315"/>
          </a:xfrm>
        </p:grpSpPr>
        <p:sp>
          <p:nvSpPr>
            <p:cNvPr id="44" name="Rounded Rectangle 38"/>
            <p:cNvSpPr/>
            <p:nvPr/>
          </p:nvSpPr>
          <p:spPr>
            <a:xfrm>
              <a:off x="1634044" y="1304396"/>
              <a:ext cx="921712" cy="2592315"/>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65" dirty="0">
                <a:cs typeface="+mn-ea"/>
                <a:sym typeface="+mn-lt"/>
              </a:endParaRPr>
            </a:p>
          </p:txBody>
        </p:sp>
        <p:grpSp>
          <p:nvGrpSpPr>
            <p:cNvPr id="45" name="Group 46"/>
            <p:cNvGrpSpPr/>
            <p:nvPr/>
          </p:nvGrpSpPr>
          <p:grpSpPr>
            <a:xfrm>
              <a:off x="1703480" y="3032606"/>
              <a:ext cx="782840" cy="782838"/>
              <a:chOff x="1703480" y="3032606"/>
              <a:chExt cx="782840" cy="782838"/>
            </a:xfrm>
          </p:grpSpPr>
          <p:sp>
            <p:nvSpPr>
              <p:cNvPr id="49" name="Oval 44"/>
              <p:cNvSpPr/>
              <p:nvPr/>
            </p:nvSpPr>
            <p:spPr>
              <a:xfrm>
                <a:off x="1758217" y="3087343"/>
                <a:ext cx="673367" cy="67336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2">
                      <a:lumMod val="75000"/>
                    </a:schemeClr>
                  </a:solidFill>
                  <a:cs typeface="+mn-ea"/>
                  <a:sym typeface="+mn-lt"/>
                </a:endParaRPr>
              </a:p>
            </p:txBody>
          </p:sp>
          <p:sp>
            <p:nvSpPr>
              <p:cNvPr id="50" name="Oval 45"/>
              <p:cNvSpPr/>
              <p:nvPr/>
            </p:nvSpPr>
            <p:spPr>
              <a:xfrm>
                <a:off x="1703480" y="3032606"/>
                <a:ext cx="782840" cy="782838"/>
              </a:xfrm>
              <a:prstGeom prst="ellipse">
                <a:avLst/>
              </a:prstGeom>
              <a:noFill/>
              <a:ln w="190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2"/>
                  </a:solidFill>
                  <a:cs typeface="+mn-ea"/>
                  <a:sym typeface="+mn-lt"/>
                </a:endParaRPr>
              </a:p>
            </p:txBody>
          </p:sp>
        </p:grpSp>
        <p:grpSp>
          <p:nvGrpSpPr>
            <p:cNvPr id="46" name="Group 61"/>
            <p:cNvGrpSpPr/>
            <p:nvPr/>
          </p:nvGrpSpPr>
          <p:grpSpPr>
            <a:xfrm>
              <a:off x="1659469" y="1477217"/>
              <a:ext cx="870865" cy="2108098"/>
              <a:chOff x="1659469" y="1477217"/>
              <a:chExt cx="870865" cy="2108098"/>
            </a:xfrm>
          </p:grpSpPr>
          <p:sp>
            <p:nvSpPr>
              <p:cNvPr id="47" name="Text Placeholder 3"/>
              <p:cNvSpPr txBox="1"/>
              <p:nvPr/>
            </p:nvSpPr>
            <p:spPr>
              <a:xfrm>
                <a:off x="1907297" y="3262735"/>
                <a:ext cx="375205" cy="322580"/>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zh-CN" altLang="en-US" sz="1050" b="1" dirty="0">
                    <a:solidFill>
                      <a:schemeClr val="tx1">
                        <a:lumMod val="75000"/>
                        <a:lumOff val="25000"/>
                      </a:schemeClr>
                    </a:solidFill>
                    <a:cs typeface="+mn-ea"/>
                    <a:sym typeface="+mn-lt"/>
                  </a:rPr>
                  <a:t>输入标签</a:t>
                </a:r>
                <a:endParaRPr lang="en-US" sz="1050" b="1" dirty="0">
                  <a:solidFill>
                    <a:schemeClr val="tx1">
                      <a:lumMod val="75000"/>
                      <a:lumOff val="25000"/>
                    </a:schemeClr>
                  </a:solidFill>
                  <a:cs typeface="+mn-ea"/>
                  <a:sym typeface="+mn-lt"/>
                </a:endParaRPr>
              </a:p>
            </p:txBody>
          </p:sp>
          <p:sp>
            <p:nvSpPr>
              <p:cNvPr id="48" name="Rectangle 60"/>
              <p:cNvSpPr/>
              <p:nvPr/>
            </p:nvSpPr>
            <p:spPr>
              <a:xfrm>
                <a:off x="1659469" y="1477217"/>
                <a:ext cx="870865" cy="502445"/>
              </a:xfrm>
              <a:prstGeom prst="rect">
                <a:avLst/>
              </a:prstGeom>
            </p:spPr>
            <p:txBody>
              <a:bodyPr wrap="none">
                <a:spAutoFit/>
              </a:bodyPr>
              <a:lstStyle/>
              <a:p>
                <a:pPr algn="ctr" defTabSz="1218565">
                  <a:spcBef>
                    <a:spcPct val="20000"/>
                  </a:spcBef>
                  <a:defRPr/>
                </a:pPr>
                <a:r>
                  <a:rPr lang="en-US" sz="2665" b="1" dirty="0">
                    <a:solidFill>
                      <a:schemeClr val="bg1"/>
                    </a:solidFill>
                    <a:cs typeface="+mn-ea"/>
                    <a:sym typeface="+mn-lt"/>
                  </a:rPr>
                  <a:t>90%</a:t>
                </a:r>
              </a:p>
            </p:txBody>
          </p:sp>
        </p:grpSp>
      </p:grpSp>
      <p:grpSp>
        <p:nvGrpSpPr>
          <p:cNvPr id="51" name="Group 75"/>
          <p:cNvGrpSpPr/>
          <p:nvPr/>
        </p:nvGrpSpPr>
        <p:grpSpPr>
          <a:xfrm>
            <a:off x="2872817" y="1707647"/>
            <a:ext cx="921592" cy="2189066"/>
            <a:chOff x="2872594" y="1707645"/>
            <a:chExt cx="921712" cy="2189066"/>
          </a:xfrm>
        </p:grpSpPr>
        <p:sp>
          <p:nvSpPr>
            <p:cNvPr id="52" name="Rounded Rectangle 40"/>
            <p:cNvSpPr/>
            <p:nvPr/>
          </p:nvSpPr>
          <p:spPr>
            <a:xfrm>
              <a:off x="2872594" y="1707645"/>
              <a:ext cx="921712" cy="218906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65" dirty="0">
                <a:cs typeface="+mn-ea"/>
                <a:sym typeface="+mn-lt"/>
              </a:endParaRPr>
            </a:p>
          </p:txBody>
        </p:sp>
        <p:grpSp>
          <p:nvGrpSpPr>
            <p:cNvPr id="53" name="Group 47"/>
            <p:cNvGrpSpPr/>
            <p:nvPr/>
          </p:nvGrpSpPr>
          <p:grpSpPr>
            <a:xfrm>
              <a:off x="2942030" y="3032606"/>
              <a:ext cx="782840" cy="782838"/>
              <a:chOff x="1703480" y="3032606"/>
              <a:chExt cx="782840" cy="782838"/>
            </a:xfrm>
          </p:grpSpPr>
          <p:sp>
            <p:nvSpPr>
              <p:cNvPr id="57" name="Oval 48"/>
              <p:cNvSpPr/>
              <p:nvPr/>
            </p:nvSpPr>
            <p:spPr>
              <a:xfrm>
                <a:off x="1758217" y="3087343"/>
                <a:ext cx="673367" cy="67336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2"/>
                  </a:solidFill>
                  <a:cs typeface="+mn-ea"/>
                  <a:sym typeface="+mn-lt"/>
                </a:endParaRPr>
              </a:p>
            </p:txBody>
          </p:sp>
          <p:sp>
            <p:nvSpPr>
              <p:cNvPr id="58" name="Oval 49"/>
              <p:cNvSpPr/>
              <p:nvPr/>
            </p:nvSpPr>
            <p:spPr>
              <a:xfrm>
                <a:off x="1703480" y="3032606"/>
                <a:ext cx="782840" cy="782838"/>
              </a:xfrm>
              <a:prstGeom prst="ellipse">
                <a:avLst/>
              </a:prstGeom>
              <a:noFill/>
              <a:ln w="190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2"/>
                  </a:solidFill>
                  <a:cs typeface="+mn-ea"/>
                  <a:sym typeface="+mn-lt"/>
                </a:endParaRPr>
              </a:p>
            </p:txBody>
          </p:sp>
        </p:grpSp>
        <p:grpSp>
          <p:nvGrpSpPr>
            <p:cNvPr id="54" name="Group 62"/>
            <p:cNvGrpSpPr/>
            <p:nvPr/>
          </p:nvGrpSpPr>
          <p:grpSpPr>
            <a:xfrm>
              <a:off x="2892734" y="1825998"/>
              <a:ext cx="870865" cy="1759316"/>
              <a:chOff x="1659469" y="1750267"/>
              <a:chExt cx="870865" cy="1759316"/>
            </a:xfrm>
          </p:grpSpPr>
          <p:sp>
            <p:nvSpPr>
              <p:cNvPr id="55" name="Text Placeholder 3"/>
              <p:cNvSpPr txBox="1"/>
              <p:nvPr/>
            </p:nvSpPr>
            <p:spPr>
              <a:xfrm>
                <a:off x="1911900" y="3187003"/>
                <a:ext cx="381193" cy="322580"/>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zh-CN" altLang="en-US" sz="1050" b="1" dirty="0">
                    <a:solidFill>
                      <a:schemeClr val="tx1">
                        <a:lumMod val="75000"/>
                        <a:lumOff val="25000"/>
                      </a:schemeClr>
                    </a:solidFill>
                    <a:cs typeface="+mn-ea"/>
                    <a:sym typeface="+mn-lt"/>
                  </a:rPr>
                  <a:t>输入标签</a:t>
                </a:r>
                <a:endParaRPr lang="en-US" altLang="zh-CN" sz="1050" b="1" dirty="0">
                  <a:solidFill>
                    <a:schemeClr val="tx1">
                      <a:lumMod val="75000"/>
                      <a:lumOff val="25000"/>
                    </a:schemeClr>
                  </a:solidFill>
                  <a:cs typeface="+mn-ea"/>
                  <a:sym typeface="+mn-lt"/>
                </a:endParaRPr>
              </a:p>
            </p:txBody>
          </p:sp>
          <p:sp>
            <p:nvSpPr>
              <p:cNvPr id="56" name="Rectangle 64"/>
              <p:cNvSpPr/>
              <p:nvPr/>
            </p:nvSpPr>
            <p:spPr>
              <a:xfrm>
                <a:off x="1659469" y="1750267"/>
                <a:ext cx="870865" cy="502445"/>
              </a:xfrm>
              <a:prstGeom prst="rect">
                <a:avLst/>
              </a:prstGeom>
            </p:spPr>
            <p:txBody>
              <a:bodyPr wrap="none">
                <a:spAutoFit/>
              </a:bodyPr>
              <a:lstStyle/>
              <a:p>
                <a:pPr algn="ctr" defTabSz="1218565">
                  <a:spcBef>
                    <a:spcPct val="20000"/>
                  </a:spcBef>
                  <a:defRPr/>
                </a:pPr>
                <a:r>
                  <a:rPr lang="en-US" sz="2665" b="1" dirty="0">
                    <a:solidFill>
                      <a:schemeClr val="bg1"/>
                    </a:solidFill>
                    <a:cs typeface="+mn-ea"/>
                    <a:sym typeface="+mn-lt"/>
                  </a:rPr>
                  <a:t>80%</a:t>
                </a:r>
              </a:p>
            </p:txBody>
          </p:sp>
        </p:grpSp>
      </p:grpSp>
      <p:grpSp>
        <p:nvGrpSpPr>
          <p:cNvPr id="59" name="Group 76"/>
          <p:cNvGrpSpPr/>
          <p:nvPr/>
        </p:nvGrpSpPr>
        <p:grpSpPr>
          <a:xfrm>
            <a:off x="4042544" y="728328"/>
            <a:ext cx="1061509" cy="3168385"/>
            <a:chOff x="4037851" y="728326"/>
            <a:chExt cx="1061648" cy="3168385"/>
          </a:xfrm>
        </p:grpSpPr>
        <p:sp>
          <p:nvSpPr>
            <p:cNvPr id="60" name="Rounded Rectangle 41"/>
            <p:cNvSpPr/>
            <p:nvPr/>
          </p:nvSpPr>
          <p:spPr>
            <a:xfrm>
              <a:off x="4106521" y="728326"/>
              <a:ext cx="921712" cy="3168385"/>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65" dirty="0">
                <a:cs typeface="+mn-ea"/>
                <a:sym typeface="+mn-lt"/>
              </a:endParaRPr>
            </a:p>
          </p:txBody>
        </p:sp>
        <p:grpSp>
          <p:nvGrpSpPr>
            <p:cNvPr id="61" name="Group 50"/>
            <p:cNvGrpSpPr/>
            <p:nvPr/>
          </p:nvGrpSpPr>
          <p:grpSpPr>
            <a:xfrm>
              <a:off x="4175957" y="3032606"/>
              <a:ext cx="782840" cy="782838"/>
              <a:chOff x="1703480" y="3032606"/>
              <a:chExt cx="782840" cy="782838"/>
            </a:xfrm>
          </p:grpSpPr>
          <p:sp>
            <p:nvSpPr>
              <p:cNvPr id="65" name="Oval 51"/>
              <p:cNvSpPr/>
              <p:nvPr/>
            </p:nvSpPr>
            <p:spPr>
              <a:xfrm>
                <a:off x="1758217" y="3087343"/>
                <a:ext cx="673367" cy="67336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cs typeface="+mn-ea"/>
                  <a:sym typeface="+mn-lt"/>
                </a:endParaRPr>
              </a:p>
            </p:txBody>
          </p:sp>
          <p:sp>
            <p:nvSpPr>
              <p:cNvPr id="66" name="Oval 52"/>
              <p:cNvSpPr/>
              <p:nvPr/>
            </p:nvSpPr>
            <p:spPr>
              <a:xfrm>
                <a:off x="1703480" y="3032606"/>
                <a:ext cx="782840" cy="782838"/>
              </a:xfrm>
              <a:prstGeom prst="ellipse">
                <a:avLst/>
              </a:prstGeom>
              <a:noFill/>
              <a:ln w="190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rgbClr val="FF3F3F"/>
                  </a:solidFill>
                  <a:cs typeface="+mn-ea"/>
                  <a:sym typeface="+mn-lt"/>
                </a:endParaRPr>
              </a:p>
            </p:txBody>
          </p:sp>
        </p:grpSp>
        <p:grpSp>
          <p:nvGrpSpPr>
            <p:cNvPr id="62" name="Group 65"/>
            <p:cNvGrpSpPr/>
            <p:nvPr/>
          </p:nvGrpSpPr>
          <p:grpSpPr>
            <a:xfrm>
              <a:off x="4037851" y="958754"/>
              <a:ext cx="1061648" cy="2626558"/>
              <a:chOff x="1569614" y="1174197"/>
              <a:chExt cx="1061648" cy="2626558"/>
            </a:xfrm>
          </p:grpSpPr>
          <p:sp>
            <p:nvSpPr>
              <p:cNvPr id="63" name="Text Placeholder 3"/>
              <p:cNvSpPr txBox="1"/>
              <p:nvPr/>
            </p:nvSpPr>
            <p:spPr>
              <a:xfrm>
                <a:off x="1924450" y="3478175"/>
                <a:ext cx="349379" cy="322580"/>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zh-CN" altLang="en-US" sz="1050" b="1" dirty="0">
                    <a:solidFill>
                      <a:schemeClr val="tx1">
                        <a:lumMod val="75000"/>
                        <a:lumOff val="25000"/>
                      </a:schemeClr>
                    </a:solidFill>
                    <a:cs typeface="+mn-ea"/>
                    <a:sym typeface="+mn-lt"/>
                  </a:rPr>
                  <a:t>输入标签</a:t>
                </a:r>
                <a:endParaRPr lang="en-US" altLang="zh-CN" sz="1050" b="1" dirty="0">
                  <a:solidFill>
                    <a:schemeClr val="tx1">
                      <a:lumMod val="75000"/>
                      <a:lumOff val="25000"/>
                    </a:schemeClr>
                  </a:solidFill>
                  <a:cs typeface="+mn-ea"/>
                  <a:sym typeface="+mn-lt"/>
                </a:endParaRPr>
              </a:p>
            </p:txBody>
          </p:sp>
          <p:sp>
            <p:nvSpPr>
              <p:cNvPr id="64" name="Rectangle 67"/>
              <p:cNvSpPr/>
              <p:nvPr/>
            </p:nvSpPr>
            <p:spPr>
              <a:xfrm>
                <a:off x="1569614" y="1174197"/>
                <a:ext cx="1061648" cy="502445"/>
              </a:xfrm>
              <a:prstGeom prst="rect">
                <a:avLst/>
              </a:prstGeom>
            </p:spPr>
            <p:txBody>
              <a:bodyPr wrap="none">
                <a:spAutoFit/>
              </a:bodyPr>
              <a:lstStyle/>
              <a:p>
                <a:pPr algn="ctr" defTabSz="1218565">
                  <a:spcBef>
                    <a:spcPct val="20000"/>
                  </a:spcBef>
                  <a:defRPr/>
                </a:pPr>
                <a:r>
                  <a:rPr lang="en-US" sz="2665" b="1" dirty="0">
                    <a:solidFill>
                      <a:schemeClr val="bg1"/>
                    </a:solidFill>
                    <a:cs typeface="+mn-ea"/>
                    <a:sym typeface="+mn-lt"/>
                  </a:rPr>
                  <a:t>100%</a:t>
                </a:r>
              </a:p>
            </p:txBody>
          </p:sp>
        </p:grpSp>
      </p:grpSp>
      <p:grpSp>
        <p:nvGrpSpPr>
          <p:cNvPr id="67" name="Group 79"/>
          <p:cNvGrpSpPr/>
          <p:nvPr/>
        </p:nvGrpSpPr>
        <p:grpSpPr>
          <a:xfrm>
            <a:off x="6587983" y="1304396"/>
            <a:ext cx="921592" cy="2592315"/>
            <a:chOff x="6588245" y="1304396"/>
            <a:chExt cx="921712" cy="2592315"/>
          </a:xfrm>
        </p:grpSpPr>
        <p:sp>
          <p:nvSpPr>
            <p:cNvPr id="68" name="Rounded Rectangle 43"/>
            <p:cNvSpPr/>
            <p:nvPr/>
          </p:nvSpPr>
          <p:spPr>
            <a:xfrm>
              <a:off x="6588245" y="1304396"/>
              <a:ext cx="921712" cy="2592315"/>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65" dirty="0">
                <a:cs typeface="+mn-ea"/>
                <a:sym typeface="+mn-lt"/>
              </a:endParaRPr>
            </a:p>
          </p:txBody>
        </p:sp>
        <p:grpSp>
          <p:nvGrpSpPr>
            <p:cNvPr id="69" name="Group 56"/>
            <p:cNvGrpSpPr/>
            <p:nvPr/>
          </p:nvGrpSpPr>
          <p:grpSpPr>
            <a:xfrm>
              <a:off x="6657681" y="3032606"/>
              <a:ext cx="782840" cy="782838"/>
              <a:chOff x="1703480" y="3032606"/>
              <a:chExt cx="782840" cy="782838"/>
            </a:xfrm>
          </p:grpSpPr>
          <p:sp>
            <p:nvSpPr>
              <p:cNvPr id="73" name="Oval 57"/>
              <p:cNvSpPr/>
              <p:nvPr/>
            </p:nvSpPr>
            <p:spPr>
              <a:xfrm>
                <a:off x="1758217" y="3087343"/>
                <a:ext cx="673367" cy="67336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3"/>
                  </a:solidFill>
                  <a:cs typeface="+mn-ea"/>
                  <a:sym typeface="+mn-lt"/>
                </a:endParaRPr>
              </a:p>
            </p:txBody>
          </p:sp>
          <p:sp>
            <p:nvSpPr>
              <p:cNvPr id="74" name="Oval 58"/>
              <p:cNvSpPr/>
              <p:nvPr/>
            </p:nvSpPr>
            <p:spPr>
              <a:xfrm>
                <a:off x="1703480" y="3032606"/>
                <a:ext cx="782840" cy="782838"/>
              </a:xfrm>
              <a:prstGeom prst="ellipse">
                <a:avLst/>
              </a:prstGeom>
              <a:noFill/>
              <a:ln w="190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rgbClr val="00B0F0"/>
                  </a:solidFill>
                  <a:cs typeface="+mn-ea"/>
                  <a:sym typeface="+mn-lt"/>
                </a:endParaRPr>
              </a:p>
            </p:txBody>
          </p:sp>
        </p:grpSp>
        <p:grpSp>
          <p:nvGrpSpPr>
            <p:cNvPr id="70" name="Group 68"/>
            <p:cNvGrpSpPr/>
            <p:nvPr/>
          </p:nvGrpSpPr>
          <p:grpSpPr>
            <a:xfrm>
              <a:off x="6608385" y="1477217"/>
              <a:ext cx="870865" cy="2108096"/>
              <a:chOff x="1659469" y="1477217"/>
              <a:chExt cx="870865" cy="2108096"/>
            </a:xfrm>
          </p:grpSpPr>
          <p:sp>
            <p:nvSpPr>
              <p:cNvPr id="71" name="Text Placeholder 3"/>
              <p:cNvSpPr txBox="1"/>
              <p:nvPr/>
            </p:nvSpPr>
            <p:spPr>
              <a:xfrm>
                <a:off x="1950645" y="3262733"/>
                <a:ext cx="299080" cy="322580"/>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zh-CN" altLang="en-US" sz="1050" b="1" dirty="0">
                    <a:solidFill>
                      <a:schemeClr val="tx1">
                        <a:lumMod val="75000"/>
                        <a:lumOff val="25000"/>
                      </a:schemeClr>
                    </a:solidFill>
                    <a:cs typeface="+mn-ea"/>
                    <a:sym typeface="+mn-lt"/>
                  </a:rPr>
                  <a:t>输入标签</a:t>
                </a:r>
                <a:endParaRPr lang="en-US" altLang="zh-CN" sz="1050" b="1" dirty="0">
                  <a:solidFill>
                    <a:schemeClr val="tx1">
                      <a:lumMod val="75000"/>
                      <a:lumOff val="25000"/>
                    </a:schemeClr>
                  </a:solidFill>
                  <a:cs typeface="+mn-ea"/>
                  <a:sym typeface="+mn-lt"/>
                </a:endParaRPr>
              </a:p>
            </p:txBody>
          </p:sp>
          <p:sp>
            <p:nvSpPr>
              <p:cNvPr id="72" name="Rectangle 70"/>
              <p:cNvSpPr/>
              <p:nvPr/>
            </p:nvSpPr>
            <p:spPr>
              <a:xfrm>
                <a:off x="1659469" y="1477217"/>
                <a:ext cx="870865" cy="502445"/>
              </a:xfrm>
              <a:prstGeom prst="rect">
                <a:avLst/>
              </a:prstGeom>
            </p:spPr>
            <p:txBody>
              <a:bodyPr wrap="none">
                <a:spAutoFit/>
              </a:bodyPr>
              <a:lstStyle/>
              <a:p>
                <a:pPr algn="ctr" defTabSz="1218565">
                  <a:spcBef>
                    <a:spcPct val="20000"/>
                  </a:spcBef>
                  <a:defRPr/>
                </a:pPr>
                <a:r>
                  <a:rPr lang="en-US" sz="2665" b="1" dirty="0">
                    <a:solidFill>
                      <a:schemeClr val="bg1"/>
                    </a:solidFill>
                    <a:cs typeface="+mn-ea"/>
                    <a:sym typeface="+mn-lt"/>
                  </a:rPr>
                  <a:t>90%</a:t>
                </a:r>
              </a:p>
            </p:txBody>
          </p:sp>
        </p:grpSp>
      </p:grpSp>
      <p:grpSp>
        <p:nvGrpSpPr>
          <p:cNvPr id="75" name="Group 78"/>
          <p:cNvGrpSpPr/>
          <p:nvPr/>
        </p:nvGrpSpPr>
        <p:grpSpPr>
          <a:xfrm>
            <a:off x="5349594" y="1880468"/>
            <a:ext cx="921592" cy="1997312"/>
            <a:chOff x="5349694" y="1880466"/>
            <a:chExt cx="921712" cy="1997312"/>
          </a:xfrm>
        </p:grpSpPr>
        <p:sp>
          <p:nvSpPr>
            <p:cNvPr id="76" name="Rounded Rectangle 42"/>
            <p:cNvSpPr/>
            <p:nvPr/>
          </p:nvSpPr>
          <p:spPr>
            <a:xfrm>
              <a:off x="5349694" y="1880466"/>
              <a:ext cx="921712" cy="1997312"/>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65" dirty="0">
                <a:cs typeface="+mn-ea"/>
                <a:sym typeface="+mn-lt"/>
              </a:endParaRPr>
            </a:p>
          </p:txBody>
        </p:sp>
        <p:grpSp>
          <p:nvGrpSpPr>
            <p:cNvPr id="77" name="Group 77"/>
            <p:cNvGrpSpPr/>
            <p:nvPr/>
          </p:nvGrpSpPr>
          <p:grpSpPr>
            <a:xfrm>
              <a:off x="5372954" y="1960262"/>
              <a:ext cx="870865" cy="1840285"/>
              <a:chOff x="5372954" y="1960262"/>
              <a:chExt cx="870865" cy="1840285"/>
            </a:xfrm>
          </p:grpSpPr>
          <p:grpSp>
            <p:nvGrpSpPr>
              <p:cNvPr id="78" name="Group 53"/>
              <p:cNvGrpSpPr/>
              <p:nvPr/>
            </p:nvGrpSpPr>
            <p:grpSpPr>
              <a:xfrm>
                <a:off x="5419130" y="3017709"/>
                <a:ext cx="782840" cy="782838"/>
                <a:chOff x="1703480" y="3032606"/>
                <a:chExt cx="782840" cy="782838"/>
              </a:xfrm>
            </p:grpSpPr>
            <p:sp>
              <p:nvSpPr>
                <p:cNvPr id="101" name="Oval 54"/>
                <p:cNvSpPr/>
                <p:nvPr/>
              </p:nvSpPr>
              <p:spPr>
                <a:xfrm>
                  <a:off x="1758217" y="3087343"/>
                  <a:ext cx="673367" cy="67336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2"/>
                    </a:solidFill>
                    <a:cs typeface="+mn-ea"/>
                    <a:sym typeface="+mn-lt"/>
                  </a:endParaRPr>
                </a:p>
              </p:txBody>
            </p:sp>
            <p:sp>
              <p:nvSpPr>
                <p:cNvPr id="107" name="Oval 55"/>
                <p:cNvSpPr/>
                <p:nvPr/>
              </p:nvSpPr>
              <p:spPr>
                <a:xfrm>
                  <a:off x="1703480" y="3032606"/>
                  <a:ext cx="782840" cy="782838"/>
                </a:xfrm>
                <a:prstGeom prst="ellipse">
                  <a:avLst/>
                </a:prstGeom>
                <a:noFill/>
                <a:ln w="190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rgbClr val="FFC000"/>
                    </a:solidFill>
                    <a:cs typeface="+mn-ea"/>
                    <a:sym typeface="+mn-lt"/>
                  </a:endParaRPr>
                </a:p>
              </p:txBody>
            </p:sp>
          </p:grpSp>
          <p:grpSp>
            <p:nvGrpSpPr>
              <p:cNvPr id="79" name="Group 71"/>
              <p:cNvGrpSpPr/>
              <p:nvPr/>
            </p:nvGrpSpPr>
            <p:grpSpPr>
              <a:xfrm>
                <a:off x="5372954" y="1960262"/>
                <a:ext cx="870865" cy="1610157"/>
                <a:chOff x="1659468" y="1865481"/>
                <a:chExt cx="870865" cy="1610157"/>
              </a:xfrm>
            </p:grpSpPr>
            <p:sp>
              <p:nvSpPr>
                <p:cNvPr id="80" name="Text Placeholder 3"/>
                <p:cNvSpPr txBox="1"/>
                <p:nvPr/>
              </p:nvSpPr>
              <p:spPr>
                <a:xfrm>
                  <a:off x="1953286" y="3153058"/>
                  <a:ext cx="283226" cy="322580"/>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zh-CN" altLang="en-US" sz="1050" b="1" dirty="0">
                      <a:solidFill>
                        <a:schemeClr val="tx1">
                          <a:lumMod val="75000"/>
                          <a:lumOff val="25000"/>
                        </a:schemeClr>
                      </a:solidFill>
                      <a:cs typeface="+mn-ea"/>
                      <a:sym typeface="+mn-lt"/>
                    </a:rPr>
                    <a:t>输入标签</a:t>
                  </a:r>
                  <a:endParaRPr lang="en-US" altLang="zh-CN" sz="1050" b="1" dirty="0">
                    <a:solidFill>
                      <a:schemeClr val="tx1">
                        <a:lumMod val="75000"/>
                        <a:lumOff val="25000"/>
                      </a:schemeClr>
                    </a:solidFill>
                    <a:cs typeface="+mn-ea"/>
                    <a:sym typeface="+mn-lt"/>
                  </a:endParaRPr>
                </a:p>
              </p:txBody>
            </p:sp>
            <p:sp>
              <p:nvSpPr>
                <p:cNvPr id="95" name="Rectangle 73"/>
                <p:cNvSpPr/>
                <p:nvPr/>
              </p:nvSpPr>
              <p:spPr>
                <a:xfrm>
                  <a:off x="1659468" y="1865481"/>
                  <a:ext cx="870865" cy="502445"/>
                </a:xfrm>
                <a:prstGeom prst="rect">
                  <a:avLst/>
                </a:prstGeom>
              </p:spPr>
              <p:txBody>
                <a:bodyPr wrap="none">
                  <a:spAutoFit/>
                </a:bodyPr>
                <a:lstStyle/>
                <a:p>
                  <a:pPr algn="ctr" defTabSz="1218565">
                    <a:spcBef>
                      <a:spcPct val="20000"/>
                    </a:spcBef>
                    <a:defRPr/>
                  </a:pPr>
                  <a:r>
                    <a:rPr lang="en-US" sz="2665" b="1" dirty="0">
                      <a:solidFill>
                        <a:schemeClr val="bg1"/>
                      </a:solidFill>
                      <a:cs typeface="+mn-ea"/>
                      <a:sym typeface="+mn-lt"/>
                    </a:rPr>
                    <a:t>70%</a:t>
                  </a:r>
                </a:p>
              </p:txBody>
            </p:sp>
          </p:grpSp>
        </p:grpSp>
      </p:grpSp>
      <p:sp>
        <p:nvSpPr>
          <p:cNvPr id="108" name="TextBox 107"/>
          <p:cNvSpPr txBox="1"/>
          <p:nvPr/>
        </p:nvSpPr>
        <p:spPr>
          <a:xfrm>
            <a:off x="776581" y="4209237"/>
            <a:ext cx="759084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defPPr>
              <a:defRPr lang="zh-CN"/>
            </a:defPPr>
            <a:lvl1pPr algn="ctr">
              <a:lnSpc>
                <a:spcPct val="130000"/>
              </a:lnSpc>
              <a:spcBef>
                <a:spcPct val="0"/>
              </a:spcBef>
              <a:buFont typeface="Arial" panose="020B0604020202020204" pitchFamily="34" charset="0"/>
              <a:buNone/>
              <a:defRPr sz="1400">
                <a:solidFill>
                  <a:schemeClr val="tx1">
                    <a:lumMod val="65000"/>
                    <a:lumOff val="35000"/>
                  </a:schemeClr>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latin typeface="微软雅黑" panose="020B0503020204020204" pitchFamily="34" charset="-122"/>
                <a:ea typeface="微软雅黑" panose="020B0503020204020204" pitchFamily="34" charset="-122"/>
              </a:defRPr>
            </a:lvl9pPr>
          </a:lstStyle>
          <a:p>
            <a:pPr>
              <a:lnSpc>
                <a:spcPct val="120000"/>
              </a:lnSpc>
            </a:pPr>
            <a:r>
              <a:rPr lang="zh-CN" altLang="en-US" sz="1050" dirty="0">
                <a:latin typeface="+mn-lt"/>
                <a:ea typeface="+mn-ea"/>
                <a:cs typeface="+mn-ea"/>
                <a:sym typeface="+mn-lt"/>
              </a:rPr>
              <a:t>在此录入上述图表的综合描述说明，在此录入上述图表的综合描述说明，在此录入上述图表的综合描述说明。在此录入上述图表的描述说明，在此录入上述图表的综合描述说明，在此录入上述图表的综合描述说明，在此录入上述图表的综合描述说明，在此录入上述图表的综合描述说明，在此录入上述图表的综合描述说明。</a:t>
            </a:r>
          </a:p>
        </p:txBody>
      </p:sp>
      <p:sp>
        <p:nvSpPr>
          <p:cNvPr id="109" name="文本框 13"/>
          <p:cNvSpPr txBox="1"/>
          <p:nvPr/>
        </p:nvSpPr>
        <p:spPr>
          <a:xfrm>
            <a:off x="1703855" y="2096012"/>
            <a:ext cx="804397" cy="609600"/>
          </a:xfrm>
          <a:prstGeom prst="rect">
            <a:avLst/>
          </a:prstGeom>
          <a:noFill/>
        </p:spPr>
        <p:txBody>
          <a:bodyPr wrap="square" lIns="68576" tIns="34287" rIns="68576" bIns="34287" rtlCol="0">
            <a:spAutoFit/>
          </a:bodyPr>
          <a:lstStyle/>
          <a:p>
            <a:pPr>
              <a:lnSpc>
                <a:spcPct val="120000"/>
              </a:lnSpc>
              <a:spcBef>
                <a:spcPct val="0"/>
              </a:spcBef>
              <a:buNone/>
            </a:pPr>
            <a:r>
              <a:rPr lang="zh-CN" altLang="en-US" sz="975" dirty="0">
                <a:solidFill>
                  <a:schemeClr val="bg1">
                    <a:lumMod val="95000"/>
                  </a:schemeClr>
                </a:solidFill>
                <a:cs typeface="+mn-ea"/>
                <a:sym typeface="+mn-lt"/>
              </a:rPr>
              <a:t>在此录入上述图表的综合描述说明</a:t>
            </a:r>
          </a:p>
        </p:txBody>
      </p:sp>
      <p:sp>
        <p:nvSpPr>
          <p:cNvPr id="110" name="文本框 13"/>
          <p:cNvSpPr txBox="1"/>
          <p:nvPr/>
        </p:nvSpPr>
        <p:spPr>
          <a:xfrm>
            <a:off x="2931413" y="2394646"/>
            <a:ext cx="793568" cy="609600"/>
          </a:xfrm>
          <a:prstGeom prst="rect">
            <a:avLst/>
          </a:prstGeom>
          <a:noFill/>
        </p:spPr>
        <p:txBody>
          <a:bodyPr wrap="square" lIns="68576" tIns="34287" rIns="68576" bIns="34287" rtlCol="0">
            <a:spAutoFit/>
          </a:bodyPr>
          <a:lstStyle/>
          <a:p>
            <a:pPr>
              <a:lnSpc>
                <a:spcPct val="120000"/>
              </a:lnSpc>
              <a:spcBef>
                <a:spcPct val="0"/>
              </a:spcBef>
              <a:buNone/>
            </a:pPr>
            <a:r>
              <a:rPr lang="zh-CN" altLang="en-US" sz="975" dirty="0">
                <a:solidFill>
                  <a:schemeClr val="bg1">
                    <a:lumMod val="95000"/>
                  </a:schemeClr>
                </a:solidFill>
                <a:cs typeface="+mn-ea"/>
                <a:sym typeface="+mn-lt"/>
              </a:rPr>
              <a:t>在此录入上述图表的综合描述说明</a:t>
            </a:r>
          </a:p>
        </p:txBody>
      </p:sp>
      <p:sp>
        <p:nvSpPr>
          <p:cNvPr id="111" name="文本框 13"/>
          <p:cNvSpPr txBox="1"/>
          <p:nvPr/>
        </p:nvSpPr>
        <p:spPr>
          <a:xfrm>
            <a:off x="6652676" y="2096012"/>
            <a:ext cx="804397" cy="609600"/>
          </a:xfrm>
          <a:prstGeom prst="rect">
            <a:avLst/>
          </a:prstGeom>
          <a:noFill/>
        </p:spPr>
        <p:txBody>
          <a:bodyPr wrap="square" lIns="68576" tIns="34287" rIns="68576" bIns="34287" rtlCol="0">
            <a:spAutoFit/>
          </a:bodyPr>
          <a:lstStyle/>
          <a:p>
            <a:pPr>
              <a:lnSpc>
                <a:spcPct val="120000"/>
              </a:lnSpc>
              <a:spcBef>
                <a:spcPct val="0"/>
              </a:spcBef>
              <a:buNone/>
            </a:pPr>
            <a:r>
              <a:rPr lang="zh-CN" altLang="en-US" sz="975" dirty="0">
                <a:solidFill>
                  <a:schemeClr val="bg1">
                    <a:lumMod val="95000"/>
                  </a:schemeClr>
                </a:solidFill>
                <a:cs typeface="+mn-ea"/>
                <a:sym typeface="+mn-lt"/>
              </a:rPr>
              <a:t>在此录入上述图表的综合描述说明</a:t>
            </a:r>
          </a:p>
        </p:txBody>
      </p:sp>
      <p:sp>
        <p:nvSpPr>
          <p:cNvPr id="112" name="文本框 13"/>
          <p:cNvSpPr txBox="1"/>
          <p:nvPr/>
        </p:nvSpPr>
        <p:spPr>
          <a:xfrm>
            <a:off x="5422574" y="2394646"/>
            <a:ext cx="793568" cy="609600"/>
          </a:xfrm>
          <a:prstGeom prst="rect">
            <a:avLst/>
          </a:prstGeom>
          <a:noFill/>
        </p:spPr>
        <p:txBody>
          <a:bodyPr wrap="square" lIns="68576" tIns="34287" rIns="68576" bIns="34287" rtlCol="0">
            <a:spAutoFit/>
          </a:bodyPr>
          <a:lstStyle/>
          <a:p>
            <a:pPr>
              <a:lnSpc>
                <a:spcPct val="120000"/>
              </a:lnSpc>
              <a:spcBef>
                <a:spcPct val="0"/>
              </a:spcBef>
              <a:buNone/>
            </a:pPr>
            <a:r>
              <a:rPr lang="zh-CN" altLang="en-US" sz="975" dirty="0">
                <a:solidFill>
                  <a:schemeClr val="bg1">
                    <a:lumMod val="95000"/>
                  </a:schemeClr>
                </a:solidFill>
                <a:cs typeface="+mn-ea"/>
                <a:sym typeface="+mn-lt"/>
              </a:rPr>
              <a:t>在此录入上述图表的综合描述说明</a:t>
            </a:r>
          </a:p>
        </p:txBody>
      </p:sp>
      <p:sp>
        <p:nvSpPr>
          <p:cNvPr id="113" name="文本框 13"/>
          <p:cNvSpPr txBox="1"/>
          <p:nvPr/>
        </p:nvSpPr>
        <p:spPr>
          <a:xfrm>
            <a:off x="4171741" y="1541512"/>
            <a:ext cx="793568" cy="1151890"/>
          </a:xfrm>
          <a:prstGeom prst="rect">
            <a:avLst/>
          </a:prstGeom>
          <a:noFill/>
        </p:spPr>
        <p:txBody>
          <a:bodyPr wrap="square" lIns="68576" tIns="34287" rIns="68576" bIns="34287" rtlCol="0">
            <a:spAutoFit/>
          </a:bodyPr>
          <a:lstStyle/>
          <a:p>
            <a:pPr>
              <a:lnSpc>
                <a:spcPct val="120000"/>
              </a:lnSpc>
              <a:spcBef>
                <a:spcPct val="0"/>
              </a:spcBef>
              <a:buNone/>
            </a:pPr>
            <a:r>
              <a:rPr lang="zh-CN" altLang="en-US" sz="975" dirty="0">
                <a:solidFill>
                  <a:schemeClr val="bg1">
                    <a:lumMod val="95000"/>
                  </a:schemeClr>
                </a:solidFill>
                <a:cs typeface="+mn-ea"/>
                <a:sym typeface="+mn-lt"/>
              </a:rPr>
              <a:t>在此录入上述图表的综合描述说明，在此录入上述图表的综合描述说明</a:t>
            </a:r>
          </a:p>
        </p:txBody>
      </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additive="base">
                                        <p:cTn id="7" dur="500" fill="hold"/>
                                        <p:tgtEl>
                                          <p:spTgt spid="43"/>
                                        </p:tgtEl>
                                        <p:attrNameLst>
                                          <p:attrName>ppt_x</p:attrName>
                                        </p:attrNameLst>
                                      </p:cBhvr>
                                      <p:tavLst>
                                        <p:tav tm="0">
                                          <p:val>
                                            <p:strVal val="#ppt_x"/>
                                          </p:val>
                                        </p:tav>
                                        <p:tav tm="100000">
                                          <p:val>
                                            <p:strVal val="#ppt_x"/>
                                          </p:val>
                                        </p:tav>
                                      </p:tavLst>
                                    </p:anim>
                                    <p:anim calcmode="lin" valueType="num">
                                      <p:cBhvr additive="base">
                                        <p:cTn id="8" dur="500" fill="hold"/>
                                        <p:tgtEl>
                                          <p:spTgt spid="4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50000" decel="50000" fill="hold" nodeType="afterEffect">
                                  <p:stCondLst>
                                    <p:cond delay="0"/>
                                  </p:stCondLst>
                                  <p:childTnLst>
                                    <p:set>
                                      <p:cBhvr>
                                        <p:cTn id="11" dur="1" fill="hold">
                                          <p:stCondLst>
                                            <p:cond delay="0"/>
                                          </p:stCondLst>
                                        </p:cTn>
                                        <p:tgtEl>
                                          <p:spTgt spid="51"/>
                                        </p:tgtEl>
                                        <p:attrNameLst>
                                          <p:attrName>style.visibility</p:attrName>
                                        </p:attrNameLst>
                                      </p:cBhvr>
                                      <p:to>
                                        <p:strVal val="visible"/>
                                      </p:to>
                                    </p:set>
                                    <p:anim calcmode="lin" valueType="num">
                                      <p:cBhvr additive="base">
                                        <p:cTn id="12" dur="500" fill="hold"/>
                                        <p:tgtEl>
                                          <p:spTgt spid="51"/>
                                        </p:tgtEl>
                                        <p:attrNameLst>
                                          <p:attrName>ppt_x</p:attrName>
                                        </p:attrNameLst>
                                      </p:cBhvr>
                                      <p:tavLst>
                                        <p:tav tm="0">
                                          <p:val>
                                            <p:strVal val="#ppt_x"/>
                                          </p:val>
                                        </p:tav>
                                        <p:tav tm="100000">
                                          <p:val>
                                            <p:strVal val="#ppt_x"/>
                                          </p:val>
                                        </p:tav>
                                      </p:tavLst>
                                    </p:anim>
                                    <p:anim calcmode="lin" valueType="num">
                                      <p:cBhvr additive="base">
                                        <p:cTn id="13" dur="500" fill="hold"/>
                                        <p:tgtEl>
                                          <p:spTgt spid="51"/>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accel="50000" decel="50000" fill="hold" nodeType="afterEffect">
                                  <p:stCondLst>
                                    <p:cond delay="0"/>
                                  </p:stCondLst>
                                  <p:childTnLst>
                                    <p:set>
                                      <p:cBhvr>
                                        <p:cTn id="16" dur="1" fill="hold">
                                          <p:stCondLst>
                                            <p:cond delay="0"/>
                                          </p:stCondLst>
                                        </p:cTn>
                                        <p:tgtEl>
                                          <p:spTgt spid="59"/>
                                        </p:tgtEl>
                                        <p:attrNameLst>
                                          <p:attrName>style.visibility</p:attrName>
                                        </p:attrNameLst>
                                      </p:cBhvr>
                                      <p:to>
                                        <p:strVal val="visible"/>
                                      </p:to>
                                    </p:set>
                                    <p:anim calcmode="lin" valueType="num">
                                      <p:cBhvr additive="base">
                                        <p:cTn id="17" dur="500" fill="hold"/>
                                        <p:tgtEl>
                                          <p:spTgt spid="59"/>
                                        </p:tgtEl>
                                        <p:attrNameLst>
                                          <p:attrName>ppt_x</p:attrName>
                                        </p:attrNameLst>
                                      </p:cBhvr>
                                      <p:tavLst>
                                        <p:tav tm="0">
                                          <p:val>
                                            <p:strVal val="#ppt_x"/>
                                          </p:val>
                                        </p:tav>
                                        <p:tav tm="100000">
                                          <p:val>
                                            <p:strVal val="#ppt_x"/>
                                          </p:val>
                                        </p:tav>
                                      </p:tavLst>
                                    </p:anim>
                                    <p:anim calcmode="lin" valueType="num">
                                      <p:cBhvr additive="base">
                                        <p:cTn id="18" dur="500" fill="hold"/>
                                        <p:tgtEl>
                                          <p:spTgt spid="59"/>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accel="50000" decel="50000" fill="hold" nodeType="afterEffect">
                                  <p:stCondLst>
                                    <p:cond delay="0"/>
                                  </p:stCondLst>
                                  <p:childTnLst>
                                    <p:set>
                                      <p:cBhvr>
                                        <p:cTn id="21" dur="1" fill="hold">
                                          <p:stCondLst>
                                            <p:cond delay="0"/>
                                          </p:stCondLst>
                                        </p:cTn>
                                        <p:tgtEl>
                                          <p:spTgt spid="75"/>
                                        </p:tgtEl>
                                        <p:attrNameLst>
                                          <p:attrName>style.visibility</p:attrName>
                                        </p:attrNameLst>
                                      </p:cBhvr>
                                      <p:to>
                                        <p:strVal val="visible"/>
                                      </p:to>
                                    </p:set>
                                    <p:anim calcmode="lin" valueType="num">
                                      <p:cBhvr additive="base">
                                        <p:cTn id="22" dur="500" fill="hold"/>
                                        <p:tgtEl>
                                          <p:spTgt spid="75"/>
                                        </p:tgtEl>
                                        <p:attrNameLst>
                                          <p:attrName>ppt_x</p:attrName>
                                        </p:attrNameLst>
                                      </p:cBhvr>
                                      <p:tavLst>
                                        <p:tav tm="0">
                                          <p:val>
                                            <p:strVal val="#ppt_x"/>
                                          </p:val>
                                        </p:tav>
                                        <p:tav tm="100000">
                                          <p:val>
                                            <p:strVal val="#ppt_x"/>
                                          </p:val>
                                        </p:tav>
                                      </p:tavLst>
                                    </p:anim>
                                    <p:anim calcmode="lin" valueType="num">
                                      <p:cBhvr additive="base">
                                        <p:cTn id="23" dur="500" fill="hold"/>
                                        <p:tgtEl>
                                          <p:spTgt spid="75"/>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accel="50000" decel="50000" fill="hold" nodeType="afterEffect">
                                  <p:stCondLst>
                                    <p:cond delay="0"/>
                                  </p:stCondLst>
                                  <p:childTnLst>
                                    <p:set>
                                      <p:cBhvr>
                                        <p:cTn id="26" dur="1" fill="hold">
                                          <p:stCondLst>
                                            <p:cond delay="0"/>
                                          </p:stCondLst>
                                        </p:cTn>
                                        <p:tgtEl>
                                          <p:spTgt spid="67"/>
                                        </p:tgtEl>
                                        <p:attrNameLst>
                                          <p:attrName>style.visibility</p:attrName>
                                        </p:attrNameLst>
                                      </p:cBhvr>
                                      <p:to>
                                        <p:strVal val="visible"/>
                                      </p:to>
                                    </p:set>
                                    <p:anim calcmode="lin" valueType="num">
                                      <p:cBhvr additive="base">
                                        <p:cTn id="27" dur="500" fill="hold"/>
                                        <p:tgtEl>
                                          <p:spTgt spid="67"/>
                                        </p:tgtEl>
                                        <p:attrNameLst>
                                          <p:attrName>ppt_x</p:attrName>
                                        </p:attrNameLst>
                                      </p:cBhvr>
                                      <p:tavLst>
                                        <p:tav tm="0">
                                          <p:val>
                                            <p:strVal val="#ppt_x"/>
                                          </p:val>
                                        </p:tav>
                                        <p:tav tm="100000">
                                          <p:val>
                                            <p:strVal val="#ppt_x"/>
                                          </p:val>
                                        </p:tav>
                                      </p:tavLst>
                                    </p:anim>
                                    <p:anim calcmode="lin" valueType="num">
                                      <p:cBhvr additive="base">
                                        <p:cTn id="28" dur="500" fill="hold"/>
                                        <p:tgtEl>
                                          <p:spTgt spid="67"/>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9" presetClass="entr" presetSubtype="0" fill="hold" grpId="0" nodeType="afterEffect">
                                  <p:stCondLst>
                                    <p:cond delay="0"/>
                                  </p:stCondLst>
                                  <p:childTnLst>
                                    <p:set>
                                      <p:cBhvr>
                                        <p:cTn id="31" dur="1" fill="hold">
                                          <p:stCondLst>
                                            <p:cond delay="0"/>
                                          </p:stCondLst>
                                        </p:cTn>
                                        <p:tgtEl>
                                          <p:spTgt spid="109"/>
                                        </p:tgtEl>
                                        <p:attrNameLst>
                                          <p:attrName>style.visibility</p:attrName>
                                        </p:attrNameLst>
                                      </p:cBhvr>
                                      <p:to>
                                        <p:strVal val="visible"/>
                                      </p:to>
                                    </p:set>
                                    <p:animEffect transition="in" filter="dissolve">
                                      <p:cBhvr>
                                        <p:cTn id="32" dur="500"/>
                                        <p:tgtEl>
                                          <p:spTgt spid="109"/>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110"/>
                                        </p:tgtEl>
                                        <p:attrNameLst>
                                          <p:attrName>style.visibility</p:attrName>
                                        </p:attrNameLst>
                                      </p:cBhvr>
                                      <p:to>
                                        <p:strVal val="visible"/>
                                      </p:to>
                                    </p:set>
                                    <p:animEffect transition="in" filter="dissolve">
                                      <p:cBhvr>
                                        <p:cTn id="35" dur="500"/>
                                        <p:tgtEl>
                                          <p:spTgt spid="110"/>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111"/>
                                        </p:tgtEl>
                                        <p:attrNameLst>
                                          <p:attrName>style.visibility</p:attrName>
                                        </p:attrNameLst>
                                      </p:cBhvr>
                                      <p:to>
                                        <p:strVal val="visible"/>
                                      </p:to>
                                    </p:set>
                                    <p:animEffect transition="in" filter="dissolve">
                                      <p:cBhvr>
                                        <p:cTn id="38" dur="500"/>
                                        <p:tgtEl>
                                          <p:spTgt spid="111"/>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112"/>
                                        </p:tgtEl>
                                        <p:attrNameLst>
                                          <p:attrName>style.visibility</p:attrName>
                                        </p:attrNameLst>
                                      </p:cBhvr>
                                      <p:to>
                                        <p:strVal val="visible"/>
                                      </p:to>
                                    </p:set>
                                    <p:animEffect transition="in" filter="dissolve">
                                      <p:cBhvr>
                                        <p:cTn id="41" dur="500"/>
                                        <p:tgtEl>
                                          <p:spTgt spid="112"/>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113"/>
                                        </p:tgtEl>
                                        <p:attrNameLst>
                                          <p:attrName>style.visibility</p:attrName>
                                        </p:attrNameLst>
                                      </p:cBhvr>
                                      <p:to>
                                        <p:strVal val="visible"/>
                                      </p:to>
                                    </p:set>
                                    <p:animEffect transition="in" filter="dissolve">
                                      <p:cBhvr>
                                        <p:cTn id="44" dur="500"/>
                                        <p:tgtEl>
                                          <p:spTgt spid="113"/>
                                        </p:tgtEl>
                                      </p:cBhvr>
                                    </p:animEffect>
                                  </p:childTnLst>
                                </p:cTn>
                              </p:par>
                            </p:childTnLst>
                          </p:cTn>
                        </p:par>
                        <p:par>
                          <p:cTn id="45" fill="hold">
                            <p:stCondLst>
                              <p:cond delay="3000"/>
                            </p:stCondLst>
                            <p:childTnLst>
                              <p:par>
                                <p:cTn id="46" presetID="18" presetClass="entr" presetSubtype="3" fill="hold" nodeType="afterEffect">
                                  <p:stCondLst>
                                    <p:cond delay="250"/>
                                  </p:stCondLst>
                                  <p:childTnLst>
                                    <p:set>
                                      <p:cBhvr>
                                        <p:cTn id="47" dur="1" fill="hold">
                                          <p:stCondLst>
                                            <p:cond delay="0"/>
                                          </p:stCondLst>
                                        </p:cTn>
                                        <p:tgtEl>
                                          <p:spTgt spid="41"/>
                                        </p:tgtEl>
                                        <p:attrNameLst>
                                          <p:attrName>style.visibility</p:attrName>
                                        </p:attrNameLst>
                                      </p:cBhvr>
                                      <p:to>
                                        <p:strVal val="visible"/>
                                      </p:to>
                                    </p:set>
                                    <p:animEffect transition="in" filter="strips(upRight)">
                                      <p:cBhvr>
                                        <p:cTn id="48" dur="500"/>
                                        <p:tgtEl>
                                          <p:spTgt spid="41"/>
                                        </p:tgtEl>
                                      </p:cBhvr>
                                    </p:animEffect>
                                  </p:childTnLst>
                                </p:cTn>
                              </p:par>
                            </p:childTnLst>
                          </p:cTn>
                        </p:par>
                        <p:par>
                          <p:cTn id="49" fill="hold">
                            <p:stCondLst>
                              <p:cond delay="3750"/>
                            </p:stCondLst>
                            <p:childTnLst>
                              <p:par>
                                <p:cTn id="50" presetID="10" presetClass="entr" presetSubtype="0" fill="hold" grpId="0" nodeType="afterEffect">
                                  <p:stCondLst>
                                    <p:cond delay="0"/>
                                  </p:stCondLst>
                                  <p:childTnLst>
                                    <p:set>
                                      <p:cBhvr>
                                        <p:cTn id="51" dur="1" fill="hold">
                                          <p:stCondLst>
                                            <p:cond delay="0"/>
                                          </p:stCondLst>
                                        </p:cTn>
                                        <p:tgtEl>
                                          <p:spTgt spid="108"/>
                                        </p:tgtEl>
                                        <p:attrNameLst>
                                          <p:attrName>style.visibility</p:attrName>
                                        </p:attrNameLst>
                                      </p:cBhvr>
                                      <p:to>
                                        <p:strVal val="visible"/>
                                      </p:to>
                                    </p:set>
                                    <p:animEffect transition="in" filter="fade">
                                      <p:cBhvr>
                                        <p:cTn id="52" dur="5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p:bldP spid="109" grpId="0"/>
      <p:bldP spid="110" grpId="0"/>
      <p:bldP spid="111" grpId="0"/>
      <p:bldP spid="112" grpId="0"/>
      <p:bldP spid="1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bwMode="auto">
          <a:xfrm>
            <a:off x="1223958" y="1543589"/>
            <a:ext cx="1246890" cy="1535105"/>
            <a:chOff x="1359367" y="1582344"/>
            <a:chExt cx="1662528" cy="2047541"/>
          </a:xfrm>
        </p:grpSpPr>
        <p:sp>
          <p:nvSpPr>
            <p:cNvPr id="3" name="Oval 2"/>
            <p:cNvSpPr/>
            <p:nvPr/>
          </p:nvSpPr>
          <p:spPr>
            <a:xfrm>
              <a:off x="1530696" y="2850550"/>
              <a:ext cx="434669" cy="434904"/>
            </a:xfrm>
            <a:prstGeom prst="ellipse">
              <a:avLst/>
            </a:prstGeom>
            <a:solidFill>
              <a:schemeClr val="bg1">
                <a:lumMod val="75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4" name="Oval 3"/>
            <p:cNvSpPr/>
            <p:nvPr/>
          </p:nvSpPr>
          <p:spPr>
            <a:xfrm>
              <a:off x="1809899" y="2793409"/>
              <a:ext cx="434669" cy="434904"/>
            </a:xfrm>
            <a:prstGeom prst="ellipse">
              <a:avLst/>
            </a:prstGeom>
            <a:solidFill>
              <a:schemeClr val="bg1">
                <a:lumMod val="75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5" name="Oval 4"/>
            <p:cNvSpPr/>
            <p:nvPr/>
          </p:nvSpPr>
          <p:spPr>
            <a:xfrm>
              <a:off x="1525938" y="3194981"/>
              <a:ext cx="436254" cy="434904"/>
            </a:xfrm>
            <a:prstGeom prst="ellipse">
              <a:avLst/>
            </a:prstGeom>
            <a:solidFill>
              <a:schemeClr val="bg1">
                <a:lumMod val="75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6" name="Oval 5"/>
            <p:cNvSpPr/>
            <p:nvPr/>
          </p:nvSpPr>
          <p:spPr>
            <a:xfrm>
              <a:off x="2011370" y="3125142"/>
              <a:ext cx="436254" cy="434904"/>
            </a:xfrm>
            <a:prstGeom prst="ellipse">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7" name="Oval 6"/>
            <p:cNvSpPr/>
            <p:nvPr/>
          </p:nvSpPr>
          <p:spPr>
            <a:xfrm>
              <a:off x="2155731" y="2850550"/>
              <a:ext cx="436255" cy="434904"/>
            </a:xfrm>
            <a:prstGeom prst="ellipse">
              <a:avLst/>
            </a:prstGeom>
            <a:solidFill>
              <a:schemeClr val="bg1">
                <a:lumMod val="75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8" name="Oval 7"/>
            <p:cNvSpPr/>
            <p:nvPr/>
          </p:nvSpPr>
          <p:spPr>
            <a:xfrm>
              <a:off x="2035166" y="2606115"/>
              <a:ext cx="434669" cy="434904"/>
            </a:xfrm>
            <a:prstGeom prst="ellipse">
              <a:avLst/>
            </a:prstGeom>
            <a:solidFill>
              <a:schemeClr val="bg1">
                <a:lumMod val="75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9" name="Oval 8"/>
            <p:cNvSpPr/>
            <p:nvPr/>
          </p:nvSpPr>
          <p:spPr>
            <a:xfrm>
              <a:off x="2219186" y="3177522"/>
              <a:ext cx="434669" cy="434904"/>
            </a:xfrm>
            <a:prstGeom prst="ellipse">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10" name="Oval 9"/>
            <p:cNvSpPr/>
            <p:nvPr/>
          </p:nvSpPr>
          <p:spPr>
            <a:xfrm>
              <a:off x="1735340" y="3183871"/>
              <a:ext cx="434669" cy="434904"/>
            </a:xfrm>
            <a:prstGeom prst="ellipse">
              <a:avLst/>
            </a:prstGeom>
            <a:solidFill>
              <a:schemeClr val="bg1">
                <a:lumMod val="75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11" name="Oval 10"/>
            <p:cNvSpPr/>
            <p:nvPr/>
          </p:nvSpPr>
          <p:spPr>
            <a:xfrm>
              <a:off x="2306437" y="2553736"/>
              <a:ext cx="434669" cy="434904"/>
            </a:xfrm>
            <a:prstGeom prst="ellipse">
              <a:avLst/>
            </a:prstGeom>
            <a:solidFill>
              <a:schemeClr val="bg1">
                <a:lumMod val="75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12" name="Oval 11"/>
            <p:cNvSpPr/>
            <p:nvPr/>
          </p:nvSpPr>
          <p:spPr>
            <a:xfrm>
              <a:off x="1443446" y="2539451"/>
              <a:ext cx="434669" cy="436491"/>
            </a:xfrm>
            <a:prstGeom prst="ellipse">
              <a:avLst/>
            </a:prstGeom>
            <a:solidFill>
              <a:schemeClr val="bg1">
                <a:lumMod val="75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13" name="Oval 12"/>
            <p:cNvSpPr/>
            <p:nvPr/>
          </p:nvSpPr>
          <p:spPr>
            <a:xfrm>
              <a:off x="1711544" y="2482310"/>
              <a:ext cx="434669" cy="434904"/>
            </a:xfrm>
            <a:prstGeom prst="ellipse">
              <a:avLst/>
            </a:prstGeom>
            <a:solidFill>
              <a:schemeClr val="accent5">
                <a:lumMod val="60000"/>
                <a:lumOff val="40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14" name="Oval 13"/>
            <p:cNvSpPr/>
            <p:nvPr/>
          </p:nvSpPr>
          <p:spPr>
            <a:xfrm>
              <a:off x="2022475" y="2341045"/>
              <a:ext cx="436255" cy="434904"/>
            </a:xfrm>
            <a:prstGeom prst="ellipse">
              <a:avLst/>
            </a:prstGeom>
            <a:solidFill>
              <a:schemeClr val="bg1">
                <a:lumMod val="75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15" name="Oval 14"/>
            <p:cNvSpPr/>
            <p:nvPr/>
          </p:nvSpPr>
          <p:spPr>
            <a:xfrm>
              <a:off x="1659194" y="2239462"/>
              <a:ext cx="434669" cy="434904"/>
            </a:xfrm>
            <a:prstGeom prst="ellipse">
              <a:avLst/>
            </a:prstGeom>
            <a:solidFill>
              <a:schemeClr val="bg1">
                <a:lumMod val="75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16" name="Oval 15"/>
            <p:cNvSpPr/>
            <p:nvPr/>
          </p:nvSpPr>
          <p:spPr>
            <a:xfrm>
              <a:off x="2523771" y="2452152"/>
              <a:ext cx="434669" cy="434904"/>
            </a:xfrm>
            <a:prstGeom prst="ellipse">
              <a:avLst/>
            </a:prstGeom>
            <a:solidFill>
              <a:schemeClr val="bg1">
                <a:lumMod val="75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17" name="Oval 16"/>
            <p:cNvSpPr/>
            <p:nvPr/>
          </p:nvSpPr>
          <p:spPr>
            <a:xfrm>
              <a:off x="2293746" y="2185496"/>
              <a:ext cx="434669" cy="434904"/>
            </a:xfrm>
            <a:prstGeom prst="ellipse">
              <a:avLst/>
            </a:prstGeom>
            <a:solidFill>
              <a:schemeClr val="bg1">
                <a:lumMod val="75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18" name="Oval 17"/>
            <p:cNvSpPr/>
            <p:nvPr/>
          </p:nvSpPr>
          <p:spPr>
            <a:xfrm>
              <a:off x="1359367" y="2242636"/>
              <a:ext cx="434669" cy="434904"/>
            </a:xfrm>
            <a:prstGeom prst="ellipse">
              <a:avLst/>
            </a:prstGeom>
            <a:solidFill>
              <a:schemeClr val="bg1">
                <a:lumMod val="75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19" name="Oval 18"/>
            <p:cNvSpPr/>
            <p:nvPr/>
          </p:nvSpPr>
          <p:spPr>
            <a:xfrm>
              <a:off x="2482525" y="3172760"/>
              <a:ext cx="434669" cy="434904"/>
            </a:xfrm>
            <a:prstGeom prst="ellipse">
              <a:avLst/>
            </a:prstGeom>
            <a:solidFill>
              <a:schemeClr val="bg1">
                <a:lumMod val="75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20" name="Oval 19"/>
            <p:cNvSpPr/>
            <p:nvPr/>
          </p:nvSpPr>
          <p:spPr>
            <a:xfrm>
              <a:off x="1930464" y="2042644"/>
              <a:ext cx="434669" cy="434904"/>
            </a:xfrm>
            <a:prstGeom prst="ellipse">
              <a:avLst/>
            </a:prstGeom>
            <a:solidFill>
              <a:schemeClr val="bg1">
                <a:lumMod val="75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21" name="Oval 20"/>
            <p:cNvSpPr/>
            <p:nvPr/>
          </p:nvSpPr>
          <p:spPr>
            <a:xfrm>
              <a:off x="2482525" y="2820392"/>
              <a:ext cx="434669" cy="434904"/>
            </a:xfrm>
            <a:prstGeom prst="ellipse">
              <a:avLst/>
            </a:prstGeom>
            <a:solidFill>
              <a:schemeClr val="bg1">
                <a:lumMod val="75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22" name="Oval 21"/>
            <p:cNvSpPr/>
            <p:nvPr/>
          </p:nvSpPr>
          <p:spPr>
            <a:xfrm>
              <a:off x="1537042" y="1969631"/>
              <a:ext cx="434669" cy="436492"/>
            </a:xfrm>
            <a:prstGeom prst="ellipse">
              <a:avLst/>
            </a:prstGeom>
            <a:solidFill>
              <a:schemeClr val="bg1">
                <a:lumMod val="75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23" name="Oval 22"/>
            <p:cNvSpPr/>
            <p:nvPr/>
          </p:nvSpPr>
          <p:spPr>
            <a:xfrm>
              <a:off x="2587226" y="2104547"/>
              <a:ext cx="434669" cy="434904"/>
            </a:xfrm>
            <a:prstGeom prst="ellipse">
              <a:avLst/>
            </a:prstGeom>
            <a:solidFill>
              <a:schemeClr val="bg1">
                <a:lumMod val="75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24" name="Oval 23"/>
            <p:cNvSpPr/>
            <p:nvPr/>
          </p:nvSpPr>
          <p:spPr>
            <a:xfrm>
              <a:off x="1835282" y="1717260"/>
              <a:ext cx="436255" cy="434904"/>
            </a:xfrm>
            <a:prstGeom prst="ellipse">
              <a:avLst/>
            </a:prstGeom>
            <a:solidFill>
              <a:schemeClr val="bg1">
                <a:lumMod val="75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25" name="Oval 24"/>
            <p:cNvSpPr/>
            <p:nvPr/>
          </p:nvSpPr>
          <p:spPr>
            <a:xfrm>
              <a:off x="2241395" y="1895031"/>
              <a:ext cx="434669" cy="434904"/>
            </a:xfrm>
            <a:prstGeom prst="ellipse">
              <a:avLst/>
            </a:prstGeom>
            <a:solidFill>
              <a:schemeClr val="bg1">
                <a:lumMod val="75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26" name="Oval 25"/>
            <p:cNvSpPr/>
            <p:nvPr/>
          </p:nvSpPr>
          <p:spPr>
            <a:xfrm>
              <a:off x="2124003" y="1582344"/>
              <a:ext cx="434669" cy="434904"/>
            </a:xfrm>
            <a:prstGeom prst="ellipse">
              <a:avLst/>
            </a:prstGeom>
            <a:solidFill>
              <a:schemeClr val="bg1">
                <a:lumMod val="75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grpSp>
      <p:grpSp>
        <p:nvGrpSpPr>
          <p:cNvPr id="27" name="Group 26"/>
          <p:cNvGrpSpPr/>
          <p:nvPr/>
        </p:nvGrpSpPr>
        <p:grpSpPr>
          <a:xfrm>
            <a:off x="1056993" y="1763988"/>
            <a:ext cx="1584525" cy="1385904"/>
            <a:chOff x="4522788" y="4470400"/>
            <a:chExt cx="771525" cy="674688"/>
          </a:xfrm>
          <a:solidFill>
            <a:schemeClr val="accent1"/>
          </a:solidFill>
        </p:grpSpPr>
        <p:sp>
          <p:nvSpPr>
            <p:cNvPr id="28" name="Freeform 6"/>
            <p:cNvSpPr>
              <a:spLocks noEditPoints="1"/>
            </p:cNvSpPr>
            <p:nvPr/>
          </p:nvSpPr>
          <p:spPr bwMode="auto">
            <a:xfrm>
              <a:off x="4522788" y="4719638"/>
              <a:ext cx="771525" cy="425450"/>
            </a:xfrm>
            <a:custGeom>
              <a:avLst/>
              <a:gdLst>
                <a:gd name="T0" fmla="*/ 452 w 479"/>
                <a:gd name="T1" fmla="*/ 0 h 264"/>
                <a:gd name="T2" fmla="*/ 393 w 479"/>
                <a:gd name="T3" fmla="*/ 0 h 264"/>
                <a:gd name="T4" fmla="*/ 394 w 479"/>
                <a:gd name="T5" fmla="*/ 5 h 264"/>
                <a:gd name="T6" fmla="*/ 362 w 479"/>
                <a:gd name="T7" fmla="*/ 37 h 264"/>
                <a:gd name="T8" fmla="*/ 331 w 479"/>
                <a:gd name="T9" fmla="*/ 5 h 264"/>
                <a:gd name="T10" fmla="*/ 331 w 479"/>
                <a:gd name="T11" fmla="*/ 0 h 264"/>
                <a:gd name="T12" fmla="*/ 149 w 479"/>
                <a:gd name="T13" fmla="*/ 0 h 264"/>
                <a:gd name="T14" fmla="*/ 149 w 479"/>
                <a:gd name="T15" fmla="*/ 5 h 264"/>
                <a:gd name="T16" fmla="*/ 118 w 479"/>
                <a:gd name="T17" fmla="*/ 37 h 264"/>
                <a:gd name="T18" fmla="*/ 86 w 479"/>
                <a:gd name="T19" fmla="*/ 5 h 264"/>
                <a:gd name="T20" fmla="*/ 87 w 479"/>
                <a:gd name="T21" fmla="*/ 0 h 264"/>
                <a:gd name="T22" fmla="*/ 27 w 479"/>
                <a:gd name="T23" fmla="*/ 0 h 264"/>
                <a:gd name="T24" fmla="*/ 3 w 479"/>
                <a:gd name="T25" fmla="*/ 29 h 264"/>
                <a:gd name="T26" fmla="*/ 7 w 479"/>
                <a:gd name="T27" fmla="*/ 44 h 264"/>
                <a:gd name="T28" fmla="*/ 45 w 479"/>
                <a:gd name="T29" fmla="*/ 73 h 264"/>
                <a:gd name="T30" fmla="*/ 48 w 479"/>
                <a:gd name="T31" fmla="*/ 73 h 264"/>
                <a:gd name="T32" fmla="*/ 60 w 479"/>
                <a:gd name="T33" fmla="*/ 231 h 264"/>
                <a:gd name="T34" fmla="*/ 95 w 479"/>
                <a:gd name="T35" fmla="*/ 264 h 264"/>
                <a:gd name="T36" fmla="*/ 390 w 479"/>
                <a:gd name="T37" fmla="*/ 264 h 264"/>
                <a:gd name="T38" fmla="*/ 425 w 479"/>
                <a:gd name="T39" fmla="*/ 231 h 264"/>
                <a:gd name="T40" fmla="*/ 438 w 479"/>
                <a:gd name="T41" fmla="*/ 73 h 264"/>
                <a:gd name="T42" fmla="*/ 471 w 479"/>
                <a:gd name="T43" fmla="*/ 44 h 264"/>
                <a:gd name="T44" fmla="*/ 475 w 479"/>
                <a:gd name="T45" fmla="*/ 29 h 264"/>
                <a:gd name="T46" fmla="*/ 452 w 479"/>
                <a:gd name="T47" fmla="*/ 0 h 264"/>
                <a:gd name="T48" fmla="*/ 140 w 479"/>
                <a:gd name="T49" fmla="*/ 230 h 264"/>
                <a:gd name="T50" fmla="*/ 138 w 479"/>
                <a:gd name="T51" fmla="*/ 230 h 264"/>
                <a:gd name="T52" fmla="*/ 116 w 479"/>
                <a:gd name="T53" fmla="*/ 210 h 264"/>
                <a:gd name="T54" fmla="*/ 105 w 479"/>
                <a:gd name="T55" fmla="*/ 96 h 264"/>
                <a:gd name="T56" fmla="*/ 124 w 479"/>
                <a:gd name="T57" fmla="*/ 76 h 264"/>
                <a:gd name="T58" fmla="*/ 126 w 479"/>
                <a:gd name="T59" fmla="*/ 76 h 264"/>
                <a:gd name="T60" fmla="*/ 148 w 479"/>
                <a:gd name="T61" fmla="*/ 96 h 264"/>
                <a:gd name="T62" fmla="*/ 159 w 479"/>
                <a:gd name="T63" fmla="*/ 210 h 264"/>
                <a:gd name="T64" fmla="*/ 140 w 479"/>
                <a:gd name="T65" fmla="*/ 230 h 264"/>
                <a:gd name="T66" fmla="*/ 209 w 479"/>
                <a:gd name="T67" fmla="*/ 230 h 264"/>
                <a:gd name="T68" fmla="*/ 207 w 479"/>
                <a:gd name="T69" fmla="*/ 230 h 264"/>
                <a:gd name="T70" fmla="*/ 186 w 479"/>
                <a:gd name="T71" fmla="*/ 210 h 264"/>
                <a:gd name="T72" fmla="*/ 181 w 479"/>
                <a:gd name="T73" fmla="*/ 96 h 264"/>
                <a:gd name="T74" fmla="*/ 200 w 479"/>
                <a:gd name="T75" fmla="*/ 76 h 264"/>
                <a:gd name="T76" fmla="*/ 202 w 479"/>
                <a:gd name="T77" fmla="*/ 76 h 264"/>
                <a:gd name="T78" fmla="*/ 223 w 479"/>
                <a:gd name="T79" fmla="*/ 96 h 264"/>
                <a:gd name="T80" fmla="*/ 229 w 479"/>
                <a:gd name="T81" fmla="*/ 210 h 264"/>
                <a:gd name="T82" fmla="*/ 209 w 479"/>
                <a:gd name="T83" fmla="*/ 230 h 264"/>
                <a:gd name="T84" fmla="*/ 300 w 479"/>
                <a:gd name="T85" fmla="*/ 210 h 264"/>
                <a:gd name="T86" fmla="*/ 278 w 479"/>
                <a:gd name="T87" fmla="*/ 230 h 264"/>
                <a:gd name="T88" fmla="*/ 276 w 479"/>
                <a:gd name="T89" fmla="*/ 230 h 264"/>
                <a:gd name="T90" fmla="*/ 257 w 479"/>
                <a:gd name="T91" fmla="*/ 210 h 264"/>
                <a:gd name="T92" fmla="*/ 262 w 479"/>
                <a:gd name="T93" fmla="*/ 96 h 264"/>
                <a:gd name="T94" fmla="*/ 283 w 479"/>
                <a:gd name="T95" fmla="*/ 76 h 264"/>
                <a:gd name="T96" fmla="*/ 286 w 479"/>
                <a:gd name="T97" fmla="*/ 76 h 264"/>
                <a:gd name="T98" fmla="*/ 305 w 479"/>
                <a:gd name="T99" fmla="*/ 96 h 264"/>
                <a:gd name="T100" fmla="*/ 300 w 479"/>
                <a:gd name="T101" fmla="*/ 210 h 264"/>
                <a:gd name="T102" fmla="*/ 380 w 479"/>
                <a:gd name="T103" fmla="*/ 96 h 264"/>
                <a:gd name="T104" fmla="*/ 370 w 479"/>
                <a:gd name="T105" fmla="*/ 210 h 264"/>
                <a:gd name="T106" fmla="*/ 347 w 479"/>
                <a:gd name="T107" fmla="*/ 230 h 264"/>
                <a:gd name="T108" fmla="*/ 345 w 479"/>
                <a:gd name="T109" fmla="*/ 230 h 264"/>
                <a:gd name="T110" fmla="*/ 327 w 479"/>
                <a:gd name="T111" fmla="*/ 210 h 264"/>
                <a:gd name="T112" fmla="*/ 337 w 479"/>
                <a:gd name="T113" fmla="*/ 96 h 264"/>
                <a:gd name="T114" fmla="*/ 359 w 479"/>
                <a:gd name="T115" fmla="*/ 76 h 264"/>
                <a:gd name="T116" fmla="*/ 362 w 479"/>
                <a:gd name="T117" fmla="*/ 76 h 264"/>
                <a:gd name="T118" fmla="*/ 380 w 479"/>
                <a:gd name="T119" fmla="*/ 96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79" h="264">
                  <a:moveTo>
                    <a:pt x="452" y="0"/>
                  </a:moveTo>
                  <a:cubicBezTo>
                    <a:pt x="393" y="0"/>
                    <a:pt x="393" y="0"/>
                    <a:pt x="393" y="0"/>
                  </a:cubicBezTo>
                  <a:cubicBezTo>
                    <a:pt x="394" y="1"/>
                    <a:pt x="394" y="3"/>
                    <a:pt x="394" y="5"/>
                  </a:cubicBezTo>
                  <a:cubicBezTo>
                    <a:pt x="394" y="23"/>
                    <a:pt x="380" y="37"/>
                    <a:pt x="362" y="37"/>
                  </a:cubicBezTo>
                  <a:cubicBezTo>
                    <a:pt x="345" y="37"/>
                    <a:pt x="331" y="23"/>
                    <a:pt x="331" y="5"/>
                  </a:cubicBezTo>
                  <a:cubicBezTo>
                    <a:pt x="331" y="3"/>
                    <a:pt x="331" y="1"/>
                    <a:pt x="331" y="0"/>
                  </a:cubicBezTo>
                  <a:cubicBezTo>
                    <a:pt x="149" y="0"/>
                    <a:pt x="149" y="0"/>
                    <a:pt x="149" y="0"/>
                  </a:cubicBezTo>
                  <a:cubicBezTo>
                    <a:pt x="149" y="1"/>
                    <a:pt x="149" y="3"/>
                    <a:pt x="149" y="5"/>
                  </a:cubicBezTo>
                  <a:cubicBezTo>
                    <a:pt x="149" y="23"/>
                    <a:pt x="135" y="37"/>
                    <a:pt x="118" y="37"/>
                  </a:cubicBezTo>
                  <a:cubicBezTo>
                    <a:pt x="100" y="37"/>
                    <a:pt x="86" y="23"/>
                    <a:pt x="86" y="5"/>
                  </a:cubicBezTo>
                  <a:cubicBezTo>
                    <a:pt x="86" y="3"/>
                    <a:pt x="86" y="1"/>
                    <a:pt x="87" y="0"/>
                  </a:cubicBezTo>
                  <a:cubicBezTo>
                    <a:pt x="27" y="0"/>
                    <a:pt x="27" y="0"/>
                    <a:pt x="27" y="0"/>
                  </a:cubicBezTo>
                  <a:cubicBezTo>
                    <a:pt x="10" y="0"/>
                    <a:pt x="0" y="13"/>
                    <a:pt x="3" y="29"/>
                  </a:cubicBezTo>
                  <a:cubicBezTo>
                    <a:pt x="7" y="44"/>
                    <a:pt x="7" y="44"/>
                    <a:pt x="7" y="44"/>
                  </a:cubicBezTo>
                  <a:cubicBezTo>
                    <a:pt x="11" y="60"/>
                    <a:pt x="28" y="73"/>
                    <a:pt x="45" y="73"/>
                  </a:cubicBezTo>
                  <a:cubicBezTo>
                    <a:pt x="48" y="73"/>
                    <a:pt x="48" y="73"/>
                    <a:pt x="48" y="73"/>
                  </a:cubicBezTo>
                  <a:cubicBezTo>
                    <a:pt x="60" y="231"/>
                    <a:pt x="60" y="231"/>
                    <a:pt x="60" y="231"/>
                  </a:cubicBezTo>
                  <a:cubicBezTo>
                    <a:pt x="61" y="249"/>
                    <a:pt x="77" y="264"/>
                    <a:pt x="95" y="264"/>
                  </a:cubicBezTo>
                  <a:cubicBezTo>
                    <a:pt x="390" y="264"/>
                    <a:pt x="390" y="264"/>
                    <a:pt x="390" y="264"/>
                  </a:cubicBezTo>
                  <a:cubicBezTo>
                    <a:pt x="408" y="264"/>
                    <a:pt x="424" y="249"/>
                    <a:pt x="425" y="231"/>
                  </a:cubicBezTo>
                  <a:cubicBezTo>
                    <a:pt x="438" y="73"/>
                    <a:pt x="438" y="73"/>
                    <a:pt x="438" y="73"/>
                  </a:cubicBezTo>
                  <a:cubicBezTo>
                    <a:pt x="453" y="71"/>
                    <a:pt x="468" y="59"/>
                    <a:pt x="471" y="44"/>
                  </a:cubicBezTo>
                  <a:cubicBezTo>
                    <a:pt x="475" y="29"/>
                    <a:pt x="475" y="29"/>
                    <a:pt x="475" y="29"/>
                  </a:cubicBezTo>
                  <a:cubicBezTo>
                    <a:pt x="479" y="13"/>
                    <a:pt x="468" y="0"/>
                    <a:pt x="452" y="0"/>
                  </a:cubicBezTo>
                  <a:close/>
                  <a:moveTo>
                    <a:pt x="140" y="230"/>
                  </a:moveTo>
                  <a:cubicBezTo>
                    <a:pt x="138" y="230"/>
                    <a:pt x="138" y="230"/>
                    <a:pt x="138" y="230"/>
                  </a:cubicBezTo>
                  <a:cubicBezTo>
                    <a:pt x="127" y="230"/>
                    <a:pt x="117" y="221"/>
                    <a:pt x="116" y="210"/>
                  </a:cubicBezTo>
                  <a:cubicBezTo>
                    <a:pt x="105" y="96"/>
                    <a:pt x="105" y="96"/>
                    <a:pt x="105" y="96"/>
                  </a:cubicBezTo>
                  <a:cubicBezTo>
                    <a:pt x="104" y="85"/>
                    <a:pt x="113" y="76"/>
                    <a:pt x="124" y="76"/>
                  </a:cubicBezTo>
                  <a:cubicBezTo>
                    <a:pt x="126" y="76"/>
                    <a:pt x="126" y="76"/>
                    <a:pt x="126" y="76"/>
                  </a:cubicBezTo>
                  <a:cubicBezTo>
                    <a:pt x="137" y="76"/>
                    <a:pt x="147" y="85"/>
                    <a:pt x="148" y="96"/>
                  </a:cubicBezTo>
                  <a:cubicBezTo>
                    <a:pt x="159" y="210"/>
                    <a:pt x="159" y="210"/>
                    <a:pt x="159" y="210"/>
                  </a:cubicBezTo>
                  <a:cubicBezTo>
                    <a:pt x="160" y="221"/>
                    <a:pt x="151" y="230"/>
                    <a:pt x="140" y="230"/>
                  </a:cubicBezTo>
                  <a:close/>
                  <a:moveTo>
                    <a:pt x="209" y="230"/>
                  </a:moveTo>
                  <a:cubicBezTo>
                    <a:pt x="207" y="230"/>
                    <a:pt x="207" y="230"/>
                    <a:pt x="207" y="230"/>
                  </a:cubicBezTo>
                  <a:cubicBezTo>
                    <a:pt x="196" y="230"/>
                    <a:pt x="186" y="221"/>
                    <a:pt x="186" y="210"/>
                  </a:cubicBezTo>
                  <a:cubicBezTo>
                    <a:pt x="181" y="96"/>
                    <a:pt x="181" y="96"/>
                    <a:pt x="181" y="96"/>
                  </a:cubicBezTo>
                  <a:cubicBezTo>
                    <a:pt x="180" y="85"/>
                    <a:pt x="189" y="76"/>
                    <a:pt x="200" y="76"/>
                  </a:cubicBezTo>
                  <a:cubicBezTo>
                    <a:pt x="202" y="76"/>
                    <a:pt x="202" y="76"/>
                    <a:pt x="202" y="76"/>
                  </a:cubicBezTo>
                  <a:cubicBezTo>
                    <a:pt x="213" y="76"/>
                    <a:pt x="223" y="85"/>
                    <a:pt x="223" y="96"/>
                  </a:cubicBezTo>
                  <a:cubicBezTo>
                    <a:pt x="229" y="210"/>
                    <a:pt x="229" y="210"/>
                    <a:pt x="229" y="210"/>
                  </a:cubicBezTo>
                  <a:cubicBezTo>
                    <a:pt x="229" y="221"/>
                    <a:pt x="221" y="230"/>
                    <a:pt x="209" y="230"/>
                  </a:cubicBezTo>
                  <a:close/>
                  <a:moveTo>
                    <a:pt x="300" y="210"/>
                  </a:moveTo>
                  <a:cubicBezTo>
                    <a:pt x="299" y="221"/>
                    <a:pt x="290" y="230"/>
                    <a:pt x="278" y="230"/>
                  </a:cubicBezTo>
                  <a:cubicBezTo>
                    <a:pt x="276" y="230"/>
                    <a:pt x="276" y="230"/>
                    <a:pt x="276" y="230"/>
                  </a:cubicBezTo>
                  <a:cubicBezTo>
                    <a:pt x="265" y="230"/>
                    <a:pt x="256" y="221"/>
                    <a:pt x="257" y="210"/>
                  </a:cubicBezTo>
                  <a:cubicBezTo>
                    <a:pt x="262" y="96"/>
                    <a:pt x="262" y="96"/>
                    <a:pt x="262" y="96"/>
                  </a:cubicBezTo>
                  <a:cubicBezTo>
                    <a:pt x="263" y="85"/>
                    <a:pt x="272" y="76"/>
                    <a:pt x="283" y="76"/>
                  </a:cubicBezTo>
                  <a:cubicBezTo>
                    <a:pt x="286" y="76"/>
                    <a:pt x="286" y="76"/>
                    <a:pt x="286" y="76"/>
                  </a:cubicBezTo>
                  <a:cubicBezTo>
                    <a:pt x="297" y="76"/>
                    <a:pt x="305" y="85"/>
                    <a:pt x="305" y="96"/>
                  </a:cubicBezTo>
                  <a:lnTo>
                    <a:pt x="300" y="210"/>
                  </a:lnTo>
                  <a:close/>
                  <a:moveTo>
                    <a:pt x="380" y="96"/>
                  </a:moveTo>
                  <a:cubicBezTo>
                    <a:pt x="370" y="210"/>
                    <a:pt x="370" y="210"/>
                    <a:pt x="370" y="210"/>
                  </a:cubicBezTo>
                  <a:cubicBezTo>
                    <a:pt x="369" y="221"/>
                    <a:pt x="359" y="230"/>
                    <a:pt x="347" y="230"/>
                  </a:cubicBezTo>
                  <a:cubicBezTo>
                    <a:pt x="345" y="230"/>
                    <a:pt x="345" y="230"/>
                    <a:pt x="345" y="230"/>
                  </a:cubicBezTo>
                  <a:cubicBezTo>
                    <a:pt x="334" y="230"/>
                    <a:pt x="326" y="221"/>
                    <a:pt x="327" y="210"/>
                  </a:cubicBezTo>
                  <a:cubicBezTo>
                    <a:pt x="337" y="96"/>
                    <a:pt x="337" y="96"/>
                    <a:pt x="337" y="96"/>
                  </a:cubicBezTo>
                  <a:cubicBezTo>
                    <a:pt x="338" y="85"/>
                    <a:pt x="348" y="76"/>
                    <a:pt x="359" y="76"/>
                  </a:cubicBezTo>
                  <a:cubicBezTo>
                    <a:pt x="362" y="76"/>
                    <a:pt x="362" y="76"/>
                    <a:pt x="362" y="76"/>
                  </a:cubicBezTo>
                  <a:cubicBezTo>
                    <a:pt x="373" y="76"/>
                    <a:pt x="381" y="85"/>
                    <a:pt x="380" y="9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1372" tIns="45685" rIns="91372" bIns="45685"/>
            <a:lstStyle/>
            <a:p>
              <a:pPr defTabSz="684530">
                <a:defRPr/>
              </a:pPr>
              <a:endParaRPr lang="en-US" sz="1800" dirty="0">
                <a:cs typeface="+mn-ea"/>
                <a:sym typeface="+mn-lt"/>
              </a:endParaRPr>
            </a:p>
          </p:txBody>
        </p:sp>
        <p:sp>
          <p:nvSpPr>
            <p:cNvPr id="29" name="Freeform 7"/>
            <p:cNvSpPr/>
            <p:nvPr/>
          </p:nvSpPr>
          <p:spPr bwMode="auto">
            <a:xfrm>
              <a:off x="4683126" y="4470400"/>
              <a:ext cx="225425" cy="287338"/>
            </a:xfrm>
            <a:custGeom>
              <a:avLst/>
              <a:gdLst>
                <a:gd name="T0" fmla="*/ 134 w 140"/>
                <a:gd name="T1" fmla="*/ 4 h 178"/>
                <a:gd name="T2" fmla="*/ 116 w 140"/>
                <a:gd name="T3" fmla="*/ 7 h 178"/>
                <a:gd name="T4" fmla="*/ 12 w 140"/>
                <a:gd name="T5" fmla="*/ 144 h 178"/>
                <a:gd name="T6" fmla="*/ 0 w 140"/>
                <a:gd name="T7" fmla="*/ 160 h 178"/>
                <a:gd name="T8" fmla="*/ 18 w 140"/>
                <a:gd name="T9" fmla="*/ 178 h 178"/>
                <a:gd name="T10" fmla="*/ 35 w 140"/>
                <a:gd name="T11" fmla="*/ 160 h 178"/>
                <a:gd name="T12" fmla="*/ 34 w 140"/>
                <a:gd name="T13" fmla="*/ 156 h 178"/>
                <a:gd name="T14" fmla="*/ 136 w 140"/>
                <a:gd name="T15" fmla="*/ 22 h 178"/>
                <a:gd name="T16" fmla="*/ 134 w 140"/>
                <a:gd name="T17" fmla="*/ 4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0" h="178">
                  <a:moveTo>
                    <a:pt x="134" y="4"/>
                  </a:moveTo>
                  <a:cubicBezTo>
                    <a:pt x="128" y="0"/>
                    <a:pt x="120" y="1"/>
                    <a:pt x="116" y="7"/>
                  </a:cubicBezTo>
                  <a:cubicBezTo>
                    <a:pt x="12" y="144"/>
                    <a:pt x="12" y="144"/>
                    <a:pt x="12" y="144"/>
                  </a:cubicBezTo>
                  <a:cubicBezTo>
                    <a:pt x="5" y="147"/>
                    <a:pt x="0" y="153"/>
                    <a:pt x="0" y="160"/>
                  </a:cubicBezTo>
                  <a:cubicBezTo>
                    <a:pt x="0" y="170"/>
                    <a:pt x="8" y="178"/>
                    <a:pt x="18" y="178"/>
                  </a:cubicBezTo>
                  <a:cubicBezTo>
                    <a:pt x="27" y="178"/>
                    <a:pt x="35" y="170"/>
                    <a:pt x="35" y="160"/>
                  </a:cubicBezTo>
                  <a:cubicBezTo>
                    <a:pt x="35" y="159"/>
                    <a:pt x="35" y="157"/>
                    <a:pt x="34" y="156"/>
                  </a:cubicBezTo>
                  <a:cubicBezTo>
                    <a:pt x="136" y="22"/>
                    <a:pt x="136" y="22"/>
                    <a:pt x="136" y="22"/>
                  </a:cubicBezTo>
                  <a:cubicBezTo>
                    <a:pt x="140" y="16"/>
                    <a:pt x="139" y="8"/>
                    <a:pt x="13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1372" tIns="45685" rIns="91372" bIns="45685"/>
            <a:lstStyle/>
            <a:p>
              <a:pPr defTabSz="684530">
                <a:defRPr/>
              </a:pPr>
              <a:endParaRPr lang="en-US" sz="1800" dirty="0">
                <a:cs typeface="+mn-ea"/>
                <a:sym typeface="+mn-lt"/>
              </a:endParaRPr>
            </a:p>
          </p:txBody>
        </p:sp>
        <p:sp>
          <p:nvSpPr>
            <p:cNvPr id="30" name="Freeform 8"/>
            <p:cNvSpPr/>
            <p:nvPr/>
          </p:nvSpPr>
          <p:spPr bwMode="auto">
            <a:xfrm>
              <a:off x="4924426" y="4470400"/>
              <a:ext cx="212725" cy="287338"/>
            </a:xfrm>
            <a:custGeom>
              <a:avLst/>
              <a:gdLst>
                <a:gd name="T0" fmla="*/ 119 w 132"/>
                <a:gd name="T1" fmla="*/ 144 h 178"/>
                <a:gd name="T2" fmla="*/ 24 w 132"/>
                <a:gd name="T3" fmla="*/ 7 h 178"/>
                <a:gd name="T4" fmla="*/ 7 w 132"/>
                <a:gd name="T5" fmla="*/ 4 h 178"/>
                <a:gd name="T6" fmla="*/ 4 w 132"/>
                <a:gd name="T7" fmla="*/ 21 h 178"/>
                <a:gd name="T8" fmla="*/ 98 w 132"/>
                <a:gd name="T9" fmla="*/ 157 h 178"/>
                <a:gd name="T10" fmla="*/ 97 w 132"/>
                <a:gd name="T11" fmla="*/ 160 h 178"/>
                <a:gd name="T12" fmla="*/ 115 w 132"/>
                <a:gd name="T13" fmla="*/ 178 h 178"/>
                <a:gd name="T14" fmla="*/ 132 w 132"/>
                <a:gd name="T15" fmla="*/ 160 h 178"/>
                <a:gd name="T16" fmla="*/ 119 w 132"/>
                <a:gd name="T17" fmla="*/ 144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78">
                  <a:moveTo>
                    <a:pt x="119" y="144"/>
                  </a:moveTo>
                  <a:cubicBezTo>
                    <a:pt x="24" y="7"/>
                    <a:pt x="24" y="7"/>
                    <a:pt x="24" y="7"/>
                  </a:cubicBezTo>
                  <a:cubicBezTo>
                    <a:pt x="20" y="1"/>
                    <a:pt x="13" y="0"/>
                    <a:pt x="7" y="4"/>
                  </a:cubicBezTo>
                  <a:cubicBezTo>
                    <a:pt x="1" y="8"/>
                    <a:pt x="0" y="15"/>
                    <a:pt x="4" y="21"/>
                  </a:cubicBezTo>
                  <a:cubicBezTo>
                    <a:pt x="98" y="157"/>
                    <a:pt x="98" y="157"/>
                    <a:pt x="98" y="157"/>
                  </a:cubicBezTo>
                  <a:cubicBezTo>
                    <a:pt x="97" y="158"/>
                    <a:pt x="97" y="159"/>
                    <a:pt x="97" y="160"/>
                  </a:cubicBezTo>
                  <a:cubicBezTo>
                    <a:pt x="97" y="170"/>
                    <a:pt x="105" y="178"/>
                    <a:pt x="115" y="178"/>
                  </a:cubicBezTo>
                  <a:cubicBezTo>
                    <a:pt x="124" y="178"/>
                    <a:pt x="132" y="170"/>
                    <a:pt x="132" y="160"/>
                  </a:cubicBezTo>
                  <a:cubicBezTo>
                    <a:pt x="132" y="152"/>
                    <a:pt x="126" y="146"/>
                    <a:pt x="119" y="1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1372" tIns="45685" rIns="91372" bIns="45685"/>
            <a:lstStyle/>
            <a:p>
              <a:pPr defTabSz="684530">
                <a:defRPr/>
              </a:pPr>
              <a:endParaRPr lang="en-US" sz="1800" dirty="0">
                <a:cs typeface="+mn-ea"/>
                <a:sym typeface="+mn-lt"/>
              </a:endParaRPr>
            </a:p>
          </p:txBody>
        </p:sp>
      </p:grpSp>
      <p:grpSp>
        <p:nvGrpSpPr>
          <p:cNvPr id="31" name="Group 30"/>
          <p:cNvGrpSpPr/>
          <p:nvPr/>
        </p:nvGrpSpPr>
        <p:grpSpPr bwMode="auto">
          <a:xfrm>
            <a:off x="4058016" y="1995790"/>
            <a:ext cx="1135053" cy="1082905"/>
            <a:chOff x="5245062" y="2184918"/>
            <a:chExt cx="1515319" cy="1444967"/>
          </a:xfrm>
        </p:grpSpPr>
        <p:sp>
          <p:nvSpPr>
            <p:cNvPr id="32" name="Oval 31"/>
            <p:cNvSpPr/>
            <p:nvPr/>
          </p:nvSpPr>
          <p:spPr>
            <a:xfrm>
              <a:off x="5332424" y="2850238"/>
              <a:ext cx="435217" cy="435078"/>
            </a:xfrm>
            <a:prstGeom prst="ellipse">
              <a:avLst/>
            </a:prstGeom>
            <a:solidFill>
              <a:schemeClr val="bg1">
                <a:lumMod val="75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33" name="Oval 32"/>
            <p:cNvSpPr/>
            <p:nvPr/>
          </p:nvSpPr>
          <p:spPr>
            <a:xfrm>
              <a:off x="5611979" y="2793075"/>
              <a:ext cx="435217" cy="435078"/>
            </a:xfrm>
            <a:prstGeom prst="ellipse">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34" name="Oval 33"/>
            <p:cNvSpPr/>
            <p:nvPr/>
          </p:nvSpPr>
          <p:spPr>
            <a:xfrm>
              <a:off x="5327658" y="3194807"/>
              <a:ext cx="435217" cy="435078"/>
            </a:xfrm>
            <a:prstGeom prst="ellipse">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35" name="Oval 34"/>
            <p:cNvSpPr/>
            <p:nvPr/>
          </p:nvSpPr>
          <p:spPr>
            <a:xfrm>
              <a:off x="5813704" y="3124940"/>
              <a:ext cx="435217" cy="435078"/>
            </a:xfrm>
            <a:prstGeom prst="ellipse">
              <a:avLst/>
            </a:prstGeom>
            <a:solidFill>
              <a:schemeClr val="accent5">
                <a:lumMod val="60000"/>
                <a:lumOff val="40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36" name="Oval 35"/>
            <p:cNvSpPr/>
            <p:nvPr/>
          </p:nvSpPr>
          <p:spPr>
            <a:xfrm>
              <a:off x="5958247" y="2850238"/>
              <a:ext cx="435217" cy="435078"/>
            </a:xfrm>
            <a:prstGeom prst="ellipse">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37" name="Oval 36"/>
            <p:cNvSpPr/>
            <p:nvPr/>
          </p:nvSpPr>
          <p:spPr>
            <a:xfrm>
              <a:off x="5837530" y="2605706"/>
              <a:ext cx="435217" cy="435078"/>
            </a:xfrm>
            <a:prstGeom prst="ellipse">
              <a:avLst/>
            </a:prstGeom>
            <a:solidFill>
              <a:schemeClr val="accent2">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38" name="Oval 37"/>
            <p:cNvSpPr/>
            <p:nvPr/>
          </p:nvSpPr>
          <p:spPr>
            <a:xfrm>
              <a:off x="6020194" y="3177341"/>
              <a:ext cx="435217" cy="435078"/>
            </a:xfrm>
            <a:prstGeom prst="ellipse">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39" name="Oval 38"/>
            <p:cNvSpPr/>
            <p:nvPr/>
          </p:nvSpPr>
          <p:spPr>
            <a:xfrm>
              <a:off x="5537325" y="3183692"/>
              <a:ext cx="435217" cy="435078"/>
            </a:xfrm>
            <a:prstGeom prst="ellipse">
              <a:avLst/>
            </a:prstGeom>
            <a:solidFill>
              <a:schemeClr val="bg1">
                <a:lumMod val="75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40" name="Oval 39"/>
            <p:cNvSpPr/>
            <p:nvPr/>
          </p:nvSpPr>
          <p:spPr>
            <a:xfrm>
              <a:off x="6107555" y="2554894"/>
              <a:ext cx="435217" cy="435078"/>
            </a:xfrm>
            <a:prstGeom prst="ellipse">
              <a:avLst/>
            </a:prstGeom>
            <a:solidFill>
              <a:schemeClr val="bg1">
                <a:lumMod val="75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41" name="Oval 40"/>
            <p:cNvSpPr/>
            <p:nvPr/>
          </p:nvSpPr>
          <p:spPr>
            <a:xfrm>
              <a:off x="5245062" y="2540602"/>
              <a:ext cx="435217" cy="435078"/>
            </a:xfrm>
            <a:prstGeom prst="ellipse">
              <a:avLst/>
            </a:prstGeom>
            <a:solidFill>
              <a:schemeClr val="accent2">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42" name="Oval 41"/>
            <p:cNvSpPr/>
            <p:nvPr/>
          </p:nvSpPr>
          <p:spPr>
            <a:xfrm>
              <a:off x="5513500" y="2481851"/>
              <a:ext cx="435217" cy="435078"/>
            </a:xfrm>
            <a:prstGeom prst="ellipse">
              <a:avLst/>
            </a:prstGeom>
            <a:solidFill>
              <a:schemeClr val="accent5">
                <a:lumMod val="60000"/>
                <a:lumOff val="40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43" name="Oval 42"/>
            <p:cNvSpPr/>
            <p:nvPr/>
          </p:nvSpPr>
          <p:spPr>
            <a:xfrm>
              <a:off x="5824823" y="2340530"/>
              <a:ext cx="435217" cy="435078"/>
            </a:xfrm>
            <a:prstGeom prst="ellipse">
              <a:avLst/>
            </a:prstGeom>
            <a:solidFill>
              <a:schemeClr val="bg1">
                <a:lumMod val="75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44" name="Oval 43"/>
            <p:cNvSpPr/>
            <p:nvPr/>
          </p:nvSpPr>
          <p:spPr>
            <a:xfrm>
              <a:off x="5461082" y="2238906"/>
              <a:ext cx="435217" cy="435078"/>
            </a:xfrm>
            <a:prstGeom prst="ellipse">
              <a:avLst/>
            </a:prstGeom>
            <a:solidFill>
              <a:schemeClr val="bg1">
                <a:lumMod val="75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45" name="Oval 44"/>
            <p:cNvSpPr/>
            <p:nvPr/>
          </p:nvSpPr>
          <p:spPr>
            <a:xfrm>
              <a:off x="6325164" y="2451681"/>
              <a:ext cx="435217" cy="435078"/>
            </a:xfrm>
            <a:prstGeom prst="ellipse">
              <a:avLst/>
            </a:prstGeom>
            <a:solidFill>
              <a:schemeClr val="bg1">
                <a:lumMod val="75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46" name="Oval 45"/>
            <p:cNvSpPr/>
            <p:nvPr/>
          </p:nvSpPr>
          <p:spPr>
            <a:xfrm>
              <a:off x="6094848" y="2184918"/>
              <a:ext cx="435217" cy="435078"/>
            </a:xfrm>
            <a:prstGeom prst="ellipse">
              <a:avLst/>
            </a:prstGeom>
            <a:solidFill>
              <a:schemeClr val="bg1">
                <a:lumMod val="75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48" name="Oval 47"/>
            <p:cNvSpPr/>
            <p:nvPr/>
          </p:nvSpPr>
          <p:spPr>
            <a:xfrm>
              <a:off x="6283866" y="3172577"/>
              <a:ext cx="435217" cy="435078"/>
            </a:xfrm>
            <a:prstGeom prst="ellipse">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49" name="Oval 48"/>
            <p:cNvSpPr/>
            <p:nvPr/>
          </p:nvSpPr>
          <p:spPr>
            <a:xfrm>
              <a:off x="6283866" y="2820068"/>
              <a:ext cx="435217" cy="435078"/>
            </a:xfrm>
            <a:prstGeom prst="ellipse">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grpSp>
      <p:grpSp>
        <p:nvGrpSpPr>
          <p:cNvPr id="47" name="Group 49"/>
          <p:cNvGrpSpPr/>
          <p:nvPr/>
        </p:nvGrpSpPr>
        <p:grpSpPr>
          <a:xfrm>
            <a:off x="3793909" y="1763988"/>
            <a:ext cx="1584525" cy="1385904"/>
            <a:chOff x="4522788" y="4470400"/>
            <a:chExt cx="771525" cy="674688"/>
          </a:xfrm>
          <a:solidFill>
            <a:schemeClr val="accent2"/>
          </a:solidFill>
        </p:grpSpPr>
        <p:sp>
          <p:nvSpPr>
            <p:cNvPr id="51" name="Freeform 6"/>
            <p:cNvSpPr>
              <a:spLocks noEditPoints="1"/>
            </p:cNvSpPr>
            <p:nvPr/>
          </p:nvSpPr>
          <p:spPr bwMode="auto">
            <a:xfrm>
              <a:off x="4522788" y="4719638"/>
              <a:ext cx="771525" cy="425450"/>
            </a:xfrm>
            <a:custGeom>
              <a:avLst/>
              <a:gdLst>
                <a:gd name="T0" fmla="*/ 452 w 479"/>
                <a:gd name="T1" fmla="*/ 0 h 264"/>
                <a:gd name="T2" fmla="*/ 393 w 479"/>
                <a:gd name="T3" fmla="*/ 0 h 264"/>
                <a:gd name="T4" fmla="*/ 394 w 479"/>
                <a:gd name="T5" fmla="*/ 5 h 264"/>
                <a:gd name="T6" fmla="*/ 362 w 479"/>
                <a:gd name="T7" fmla="*/ 37 h 264"/>
                <a:gd name="T8" fmla="*/ 331 w 479"/>
                <a:gd name="T9" fmla="*/ 5 h 264"/>
                <a:gd name="T10" fmla="*/ 331 w 479"/>
                <a:gd name="T11" fmla="*/ 0 h 264"/>
                <a:gd name="T12" fmla="*/ 149 w 479"/>
                <a:gd name="T13" fmla="*/ 0 h 264"/>
                <a:gd name="T14" fmla="*/ 149 w 479"/>
                <a:gd name="T15" fmla="*/ 5 h 264"/>
                <a:gd name="T16" fmla="*/ 118 w 479"/>
                <a:gd name="T17" fmla="*/ 37 h 264"/>
                <a:gd name="T18" fmla="*/ 86 w 479"/>
                <a:gd name="T19" fmla="*/ 5 h 264"/>
                <a:gd name="T20" fmla="*/ 87 w 479"/>
                <a:gd name="T21" fmla="*/ 0 h 264"/>
                <a:gd name="T22" fmla="*/ 27 w 479"/>
                <a:gd name="T23" fmla="*/ 0 h 264"/>
                <a:gd name="T24" fmla="*/ 3 w 479"/>
                <a:gd name="T25" fmla="*/ 29 h 264"/>
                <a:gd name="T26" fmla="*/ 7 w 479"/>
                <a:gd name="T27" fmla="*/ 44 h 264"/>
                <a:gd name="T28" fmla="*/ 45 w 479"/>
                <a:gd name="T29" fmla="*/ 73 h 264"/>
                <a:gd name="T30" fmla="*/ 48 w 479"/>
                <a:gd name="T31" fmla="*/ 73 h 264"/>
                <a:gd name="T32" fmla="*/ 60 w 479"/>
                <a:gd name="T33" fmla="*/ 231 h 264"/>
                <a:gd name="T34" fmla="*/ 95 w 479"/>
                <a:gd name="T35" fmla="*/ 264 h 264"/>
                <a:gd name="T36" fmla="*/ 390 w 479"/>
                <a:gd name="T37" fmla="*/ 264 h 264"/>
                <a:gd name="T38" fmla="*/ 425 w 479"/>
                <a:gd name="T39" fmla="*/ 231 h 264"/>
                <a:gd name="T40" fmla="*/ 438 w 479"/>
                <a:gd name="T41" fmla="*/ 73 h 264"/>
                <a:gd name="T42" fmla="*/ 471 w 479"/>
                <a:gd name="T43" fmla="*/ 44 h 264"/>
                <a:gd name="T44" fmla="*/ 475 w 479"/>
                <a:gd name="T45" fmla="*/ 29 h 264"/>
                <a:gd name="T46" fmla="*/ 452 w 479"/>
                <a:gd name="T47" fmla="*/ 0 h 264"/>
                <a:gd name="T48" fmla="*/ 140 w 479"/>
                <a:gd name="T49" fmla="*/ 230 h 264"/>
                <a:gd name="T50" fmla="*/ 138 w 479"/>
                <a:gd name="T51" fmla="*/ 230 h 264"/>
                <a:gd name="T52" fmla="*/ 116 w 479"/>
                <a:gd name="T53" fmla="*/ 210 h 264"/>
                <a:gd name="T54" fmla="*/ 105 w 479"/>
                <a:gd name="T55" fmla="*/ 96 h 264"/>
                <a:gd name="T56" fmla="*/ 124 w 479"/>
                <a:gd name="T57" fmla="*/ 76 h 264"/>
                <a:gd name="T58" fmla="*/ 126 w 479"/>
                <a:gd name="T59" fmla="*/ 76 h 264"/>
                <a:gd name="T60" fmla="*/ 148 w 479"/>
                <a:gd name="T61" fmla="*/ 96 h 264"/>
                <a:gd name="T62" fmla="*/ 159 w 479"/>
                <a:gd name="T63" fmla="*/ 210 h 264"/>
                <a:gd name="T64" fmla="*/ 140 w 479"/>
                <a:gd name="T65" fmla="*/ 230 h 264"/>
                <a:gd name="T66" fmla="*/ 209 w 479"/>
                <a:gd name="T67" fmla="*/ 230 h 264"/>
                <a:gd name="T68" fmla="*/ 207 w 479"/>
                <a:gd name="T69" fmla="*/ 230 h 264"/>
                <a:gd name="T70" fmla="*/ 186 w 479"/>
                <a:gd name="T71" fmla="*/ 210 h 264"/>
                <a:gd name="T72" fmla="*/ 181 w 479"/>
                <a:gd name="T73" fmla="*/ 96 h 264"/>
                <a:gd name="T74" fmla="*/ 200 w 479"/>
                <a:gd name="T75" fmla="*/ 76 h 264"/>
                <a:gd name="T76" fmla="*/ 202 w 479"/>
                <a:gd name="T77" fmla="*/ 76 h 264"/>
                <a:gd name="T78" fmla="*/ 223 w 479"/>
                <a:gd name="T79" fmla="*/ 96 h 264"/>
                <a:gd name="T80" fmla="*/ 229 w 479"/>
                <a:gd name="T81" fmla="*/ 210 h 264"/>
                <a:gd name="T82" fmla="*/ 209 w 479"/>
                <a:gd name="T83" fmla="*/ 230 h 264"/>
                <a:gd name="T84" fmla="*/ 300 w 479"/>
                <a:gd name="T85" fmla="*/ 210 h 264"/>
                <a:gd name="T86" fmla="*/ 278 w 479"/>
                <a:gd name="T87" fmla="*/ 230 h 264"/>
                <a:gd name="T88" fmla="*/ 276 w 479"/>
                <a:gd name="T89" fmla="*/ 230 h 264"/>
                <a:gd name="T90" fmla="*/ 257 w 479"/>
                <a:gd name="T91" fmla="*/ 210 h 264"/>
                <a:gd name="T92" fmla="*/ 262 w 479"/>
                <a:gd name="T93" fmla="*/ 96 h 264"/>
                <a:gd name="T94" fmla="*/ 283 w 479"/>
                <a:gd name="T95" fmla="*/ 76 h 264"/>
                <a:gd name="T96" fmla="*/ 286 w 479"/>
                <a:gd name="T97" fmla="*/ 76 h 264"/>
                <a:gd name="T98" fmla="*/ 305 w 479"/>
                <a:gd name="T99" fmla="*/ 96 h 264"/>
                <a:gd name="T100" fmla="*/ 300 w 479"/>
                <a:gd name="T101" fmla="*/ 210 h 264"/>
                <a:gd name="T102" fmla="*/ 380 w 479"/>
                <a:gd name="T103" fmla="*/ 96 h 264"/>
                <a:gd name="T104" fmla="*/ 370 w 479"/>
                <a:gd name="T105" fmla="*/ 210 h 264"/>
                <a:gd name="T106" fmla="*/ 347 w 479"/>
                <a:gd name="T107" fmla="*/ 230 h 264"/>
                <a:gd name="T108" fmla="*/ 345 w 479"/>
                <a:gd name="T109" fmla="*/ 230 h 264"/>
                <a:gd name="T110" fmla="*/ 327 w 479"/>
                <a:gd name="T111" fmla="*/ 210 h 264"/>
                <a:gd name="T112" fmla="*/ 337 w 479"/>
                <a:gd name="T113" fmla="*/ 96 h 264"/>
                <a:gd name="T114" fmla="*/ 359 w 479"/>
                <a:gd name="T115" fmla="*/ 76 h 264"/>
                <a:gd name="T116" fmla="*/ 362 w 479"/>
                <a:gd name="T117" fmla="*/ 76 h 264"/>
                <a:gd name="T118" fmla="*/ 380 w 479"/>
                <a:gd name="T119" fmla="*/ 96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79" h="264">
                  <a:moveTo>
                    <a:pt x="452" y="0"/>
                  </a:moveTo>
                  <a:cubicBezTo>
                    <a:pt x="393" y="0"/>
                    <a:pt x="393" y="0"/>
                    <a:pt x="393" y="0"/>
                  </a:cubicBezTo>
                  <a:cubicBezTo>
                    <a:pt x="394" y="1"/>
                    <a:pt x="394" y="3"/>
                    <a:pt x="394" y="5"/>
                  </a:cubicBezTo>
                  <a:cubicBezTo>
                    <a:pt x="394" y="23"/>
                    <a:pt x="380" y="37"/>
                    <a:pt x="362" y="37"/>
                  </a:cubicBezTo>
                  <a:cubicBezTo>
                    <a:pt x="345" y="37"/>
                    <a:pt x="331" y="23"/>
                    <a:pt x="331" y="5"/>
                  </a:cubicBezTo>
                  <a:cubicBezTo>
                    <a:pt x="331" y="3"/>
                    <a:pt x="331" y="1"/>
                    <a:pt x="331" y="0"/>
                  </a:cubicBezTo>
                  <a:cubicBezTo>
                    <a:pt x="149" y="0"/>
                    <a:pt x="149" y="0"/>
                    <a:pt x="149" y="0"/>
                  </a:cubicBezTo>
                  <a:cubicBezTo>
                    <a:pt x="149" y="1"/>
                    <a:pt x="149" y="3"/>
                    <a:pt x="149" y="5"/>
                  </a:cubicBezTo>
                  <a:cubicBezTo>
                    <a:pt x="149" y="23"/>
                    <a:pt x="135" y="37"/>
                    <a:pt x="118" y="37"/>
                  </a:cubicBezTo>
                  <a:cubicBezTo>
                    <a:pt x="100" y="37"/>
                    <a:pt x="86" y="23"/>
                    <a:pt x="86" y="5"/>
                  </a:cubicBezTo>
                  <a:cubicBezTo>
                    <a:pt x="86" y="3"/>
                    <a:pt x="86" y="1"/>
                    <a:pt x="87" y="0"/>
                  </a:cubicBezTo>
                  <a:cubicBezTo>
                    <a:pt x="27" y="0"/>
                    <a:pt x="27" y="0"/>
                    <a:pt x="27" y="0"/>
                  </a:cubicBezTo>
                  <a:cubicBezTo>
                    <a:pt x="10" y="0"/>
                    <a:pt x="0" y="13"/>
                    <a:pt x="3" y="29"/>
                  </a:cubicBezTo>
                  <a:cubicBezTo>
                    <a:pt x="7" y="44"/>
                    <a:pt x="7" y="44"/>
                    <a:pt x="7" y="44"/>
                  </a:cubicBezTo>
                  <a:cubicBezTo>
                    <a:pt x="11" y="60"/>
                    <a:pt x="28" y="73"/>
                    <a:pt x="45" y="73"/>
                  </a:cubicBezTo>
                  <a:cubicBezTo>
                    <a:pt x="48" y="73"/>
                    <a:pt x="48" y="73"/>
                    <a:pt x="48" y="73"/>
                  </a:cubicBezTo>
                  <a:cubicBezTo>
                    <a:pt x="60" y="231"/>
                    <a:pt x="60" y="231"/>
                    <a:pt x="60" y="231"/>
                  </a:cubicBezTo>
                  <a:cubicBezTo>
                    <a:pt x="61" y="249"/>
                    <a:pt x="77" y="264"/>
                    <a:pt x="95" y="264"/>
                  </a:cubicBezTo>
                  <a:cubicBezTo>
                    <a:pt x="390" y="264"/>
                    <a:pt x="390" y="264"/>
                    <a:pt x="390" y="264"/>
                  </a:cubicBezTo>
                  <a:cubicBezTo>
                    <a:pt x="408" y="264"/>
                    <a:pt x="424" y="249"/>
                    <a:pt x="425" y="231"/>
                  </a:cubicBezTo>
                  <a:cubicBezTo>
                    <a:pt x="438" y="73"/>
                    <a:pt x="438" y="73"/>
                    <a:pt x="438" y="73"/>
                  </a:cubicBezTo>
                  <a:cubicBezTo>
                    <a:pt x="453" y="71"/>
                    <a:pt x="468" y="59"/>
                    <a:pt x="471" y="44"/>
                  </a:cubicBezTo>
                  <a:cubicBezTo>
                    <a:pt x="475" y="29"/>
                    <a:pt x="475" y="29"/>
                    <a:pt x="475" y="29"/>
                  </a:cubicBezTo>
                  <a:cubicBezTo>
                    <a:pt x="479" y="13"/>
                    <a:pt x="468" y="0"/>
                    <a:pt x="452" y="0"/>
                  </a:cubicBezTo>
                  <a:close/>
                  <a:moveTo>
                    <a:pt x="140" y="230"/>
                  </a:moveTo>
                  <a:cubicBezTo>
                    <a:pt x="138" y="230"/>
                    <a:pt x="138" y="230"/>
                    <a:pt x="138" y="230"/>
                  </a:cubicBezTo>
                  <a:cubicBezTo>
                    <a:pt x="127" y="230"/>
                    <a:pt x="117" y="221"/>
                    <a:pt x="116" y="210"/>
                  </a:cubicBezTo>
                  <a:cubicBezTo>
                    <a:pt x="105" y="96"/>
                    <a:pt x="105" y="96"/>
                    <a:pt x="105" y="96"/>
                  </a:cubicBezTo>
                  <a:cubicBezTo>
                    <a:pt x="104" y="85"/>
                    <a:pt x="113" y="76"/>
                    <a:pt x="124" y="76"/>
                  </a:cubicBezTo>
                  <a:cubicBezTo>
                    <a:pt x="126" y="76"/>
                    <a:pt x="126" y="76"/>
                    <a:pt x="126" y="76"/>
                  </a:cubicBezTo>
                  <a:cubicBezTo>
                    <a:pt x="137" y="76"/>
                    <a:pt x="147" y="85"/>
                    <a:pt x="148" y="96"/>
                  </a:cubicBezTo>
                  <a:cubicBezTo>
                    <a:pt x="159" y="210"/>
                    <a:pt x="159" y="210"/>
                    <a:pt x="159" y="210"/>
                  </a:cubicBezTo>
                  <a:cubicBezTo>
                    <a:pt x="160" y="221"/>
                    <a:pt x="151" y="230"/>
                    <a:pt x="140" y="230"/>
                  </a:cubicBezTo>
                  <a:close/>
                  <a:moveTo>
                    <a:pt x="209" y="230"/>
                  </a:moveTo>
                  <a:cubicBezTo>
                    <a:pt x="207" y="230"/>
                    <a:pt x="207" y="230"/>
                    <a:pt x="207" y="230"/>
                  </a:cubicBezTo>
                  <a:cubicBezTo>
                    <a:pt x="196" y="230"/>
                    <a:pt x="186" y="221"/>
                    <a:pt x="186" y="210"/>
                  </a:cubicBezTo>
                  <a:cubicBezTo>
                    <a:pt x="181" y="96"/>
                    <a:pt x="181" y="96"/>
                    <a:pt x="181" y="96"/>
                  </a:cubicBezTo>
                  <a:cubicBezTo>
                    <a:pt x="180" y="85"/>
                    <a:pt x="189" y="76"/>
                    <a:pt x="200" y="76"/>
                  </a:cubicBezTo>
                  <a:cubicBezTo>
                    <a:pt x="202" y="76"/>
                    <a:pt x="202" y="76"/>
                    <a:pt x="202" y="76"/>
                  </a:cubicBezTo>
                  <a:cubicBezTo>
                    <a:pt x="213" y="76"/>
                    <a:pt x="223" y="85"/>
                    <a:pt x="223" y="96"/>
                  </a:cubicBezTo>
                  <a:cubicBezTo>
                    <a:pt x="229" y="210"/>
                    <a:pt x="229" y="210"/>
                    <a:pt x="229" y="210"/>
                  </a:cubicBezTo>
                  <a:cubicBezTo>
                    <a:pt x="229" y="221"/>
                    <a:pt x="221" y="230"/>
                    <a:pt x="209" y="230"/>
                  </a:cubicBezTo>
                  <a:close/>
                  <a:moveTo>
                    <a:pt x="300" y="210"/>
                  </a:moveTo>
                  <a:cubicBezTo>
                    <a:pt x="299" y="221"/>
                    <a:pt x="290" y="230"/>
                    <a:pt x="278" y="230"/>
                  </a:cubicBezTo>
                  <a:cubicBezTo>
                    <a:pt x="276" y="230"/>
                    <a:pt x="276" y="230"/>
                    <a:pt x="276" y="230"/>
                  </a:cubicBezTo>
                  <a:cubicBezTo>
                    <a:pt x="265" y="230"/>
                    <a:pt x="256" y="221"/>
                    <a:pt x="257" y="210"/>
                  </a:cubicBezTo>
                  <a:cubicBezTo>
                    <a:pt x="262" y="96"/>
                    <a:pt x="262" y="96"/>
                    <a:pt x="262" y="96"/>
                  </a:cubicBezTo>
                  <a:cubicBezTo>
                    <a:pt x="263" y="85"/>
                    <a:pt x="272" y="76"/>
                    <a:pt x="283" y="76"/>
                  </a:cubicBezTo>
                  <a:cubicBezTo>
                    <a:pt x="286" y="76"/>
                    <a:pt x="286" y="76"/>
                    <a:pt x="286" y="76"/>
                  </a:cubicBezTo>
                  <a:cubicBezTo>
                    <a:pt x="297" y="76"/>
                    <a:pt x="305" y="85"/>
                    <a:pt x="305" y="96"/>
                  </a:cubicBezTo>
                  <a:lnTo>
                    <a:pt x="300" y="210"/>
                  </a:lnTo>
                  <a:close/>
                  <a:moveTo>
                    <a:pt x="380" y="96"/>
                  </a:moveTo>
                  <a:cubicBezTo>
                    <a:pt x="370" y="210"/>
                    <a:pt x="370" y="210"/>
                    <a:pt x="370" y="210"/>
                  </a:cubicBezTo>
                  <a:cubicBezTo>
                    <a:pt x="369" y="221"/>
                    <a:pt x="359" y="230"/>
                    <a:pt x="347" y="230"/>
                  </a:cubicBezTo>
                  <a:cubicBezTo>
                    <a:pt x="345" y="230"/>
                    <a:pt x="345" y="230"/>
                    <a:pt x="345" y="230"/>
                  </a:cubicBezTo>
                  <a:cubicBezTo>
                    <a:pt x="334" y="230"/>
                    <a:pt x="326" y="221"/>
                    <a:pt x="327" y="210"/>
                  </a:cubicBezTo>
                  <a:cubicBezTo>
                    <a:pt x="337" y="96"/>
                    <a:pt x="337" y="96"/>
                    <a:pt x="337" y="96"/>
                  </a:cubicBezTo>
                  <a:cubicBezTo>
                    <a:pt x="338" y="85"/>
                    <a:pt x="348" y="76"/>
                    <a:pt x="359" y="76"/>
                  </a:cubicBezTo>
                  <a:cubicBezTo>
                    <a:pt x="362" y="76"/>
                    <a:pt x="362" y="76"/>
                    <a:pt x="362" y="76"/>
                  </a:cubicBezTo>
                  <a:cubicBezTo>
                    <a:pt x="373" y="76"/>
                    <a:pt x="381" y="85"/>
                    <a:pt x="380" y="9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1372" tIns="45685" rIns="91372" bIns="45685"/>
            <a:lstStyle/>
            <a:p>
              <a:pPr defTabSz="684530">
                <a:defRPr/>
              </a:pPr>
              <a:endParaRPr lang="en-US" sz="1800" dirty="0">
                <a:cs typeface="+mn-ea"/>
                <a:sym typeface="+mn-lt"/>
              </a:endParaRPr>
            </a:p>
          </p:txBody>
        </p:sp>
        <p:sp>
          <p:nvSpPr>
            <p:cNvPr id="52" name="Freeform 7"/>
            <p:cNvSpPr/>
            <p:nvPr/>
          </p:nvSpPr>
          <p:spPr bwMode="auto">
            <a:xfrm>
              <a:off x="4683126" y="4470400"/>
              <a:ext cx="225425" cy="287338"/>
            </a:xfrm>
            <a:custGeom>
              <a:avLst/>
              <a:gdLst>
                <a:gd name="T0" fmla="*/ 134 w 140"/>
                <a:gd name="T1" fmla="*/ 4 h 178"/>
                <a:gd name="T2" fmla="*/ 116 w 140"/>
                <a:gd name="T3" fmla="*/ 7 h 178"/>
                <a:gd name="T4" fmla="*/ 12 w 140"/>
                <a:gd name="T5" fmla="*/ 144 h 178"/>
                <a:gd name="T6" fmla="*/ 0 w 140"/>
                <a:gd name="T7" fmla="*/ 160 h 178"/>
                <a:gd name="T8" fmla="*/ 18 w 140"/>
                <a:gd name="T9" fmla="*/ 178 h 178"/>
                <a:gd name="T10" fmla="*/ 35 w 140"/>
                <a:gd name="T11" fmla="*/ 160 h 178"/>
                <a:gd name="T12" fmla="*/ 34 w 140"/>
                <a:gd name="T13" fmla="*/ 156 h 178"/>
                <a:gd name="T14" fmla="*/ 136 w 140"/>
                <a:gd name="T15" fmla="*/ 22 h 178"/>
                <a:gd name="T16" fmla="*/ 134 w 140"/>
                <a:gd name="T17" fmla="*/ 4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0" h="178">
                  <a:moveTo>
                    <a:pt x="134" y="4"/>
                  </a:moveTo>
                  <a:cubicBezTo>
                    <a:pt x="128" y="0"/>
                    <a:pt x="120" y="1"/>
                    <a:pt x="116" y="7"/>
                  </a:cubicBezTo>
                  <a:cubicBezTo>
                    <a:pt x="12" y="144"/>
                    <a:pt x="12" y="144"/>
                    <a:pt x="12" y="144"/>
                  </a:cubicBezTo>
                  <a:cubicBezTo>
                    <a:pt x="5" y="147"/>
                    <a:pt x="0" y="153"/>
                    <a:pt x="0" y="160"/>
                  </a:cubicBezTo>
                  <a:cubicBezTo>
                    <a:pt x="0" y="170"/>
                    <a:pt x="8" y="178"/>
                    <a:pt x="18" y="178"/>
                  </a:cubicBezTo>
                  <a:cubicBezTo>
                    <a:pt x="27" y="178"/>
                    <a:pt x="35" y="170"/>
                    <a:pt x="35" y="160"/>
                  </a:cubicBezTo>
                  <a:cubicBezTo>
                    <a:pt x="35" y="159"/>
                    <a:pt x="35" y="157"/>
                    <a:pt x="34" y="156"/>
                  </a:cubicBezTo>
                  <a:cubicBezTo>
                    <a:pt x="136" y="22"/>
                    <a:pt x="136" y="22"/>
                    <a:pt x="136" y="22"/>
                  </a:cubicBezTo>
                  <a:cubicBezTo>
                    <a:pt x="140" y="16"/>
                    <a:pt x="139" y="8"/>
                    <a:pt x="13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1372" tIns="45685" rIns="91372" bIns="45685"/>
            <a:lstStyle/>
            <a:p>
              <a:pPr defTabSz="684530">
                <a:defRPr/>
              </a:pPr>
              <a:endParaRPr lang="en-US" sz="1800" dirty="0">
                <a:cs typeface="+mn-ea"/>
                <a:sym typeface="+mn-lt"/>
              </a:endParaRPr>
            </a:p>
          </p:txBody>
        </p:sp>
        <p:sp>
          <p:nvSpPr>
            <p:cNvPr id="53" name="Freeform 8"/>
            <p:cNvSpPr/>
            <p:nvPr/>
          </p:nvSpPr>
          <p:spPr bwMode="auto">
            <a:xfrm>
              <a:off x="4924426" y="4470400"/>
              <a:ext cx="212725" cy="287338"/>
            </a:xfrm>
            <a:custGeom>
              <a:avLst/>
              <a:gdLst>
                <a:gd name="T0" fmla="*/ 119 w 132"/>
                <a:gd name="T1" fmla="*/ 144 h 178"/>
                <a:gd name="T2" fmla="*/ 24 w 132"/>
                <a:gd name="T3" fmla="*/ 7 h 178"/>
                <a:gd name="T4" fmla="*/ 7 w 132"/>
                <a:gd name="T5" fmla="*/ 4 h 178"/>
                <a:gd name="T6" fmla="*/ 4 w 132"/>
                <a:gd name="T7" fmla="*/ 21 h 178"/>
                <a:gd name="T8" fmla="*/ 98 w 132"/>
                <a:gd name="T9" fmla="*/ 157 h 178"/>
                <a:gd name="T10" fmla="*/ 97 w 132"/>
                <a:gd name="T11" fmla="*/ 160 h 178"/>
                <a:gd name="T12" fmla="*/ 115 w 132"/>
                <a:gd name="T13" fmla="*/ 178 h 178"/>
                <a:gd name="T14" fmla="*/ 132 w 132"/>
                <a:gd name="T15" fmla="*/ 160 h 178"/>
                <a:gd name="T16" fmla="*/ 119 w 132"/>
                <a:gd name="T17" fmla="*/ 144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78">
                  <a:moveTo>
                    <a:pt x="119" y="144"/>
                  </a:moveTo>
                  <a:cubicBezTo>
                    <a:pt x="24" y="7"/>
                    <a:pt x="24" y="7"/>
                    <a:pt x="24" y="7"/>
                  </a:cubicBezTo>
                  <a:cubicBezTo>
                    <a:pt x="20" y="1"/>
                    <a:pt x="13" y="0"/>
                    <a:pt x="7" y="4"/>
                  </a:cubicBezTo>
                  <a:cubicBezTo>
                    <a:pt x="1" y="8"/>
                    <a:pt x="0" y="15"/>
                    <a:pt x="4" y="21"/>
                  </a:cubicBezTo>
                  <a:cubicBezTo>
                    <a:pt x="98" y="157"/>
                    <a:pt x="98" y="157"/>
                    <a:pt x="98" y="157"/>
                  </a:cubicBezTo>
                  <a:cubicBezTo>
                    <a:pt x="97" y="158"/>
                    <a:pt x="97" y="159"/>
                    <a:pt x="97" y="160"/>
                  </a:cubicBezTo>
                  <a:cubicBezTo>
                    <a:pt x="97" y="170"/>
                    <a:pt x="105" y="178"/>
                    <a:pt x="115" y="178"/>
                  </a:cubicBezTo>
                  <a:cubicBezTo>
                    <a:pt x="124" y="178"/>
                    <a:pt x="132" y="170"/>
                    <a:pt x="132" y="160"/>
                  </a:cubicBezTo>
                  <a:cubicBezTo>
                    <a:pt x="132" y="152"/>
                    <a:pt x="126" y="146"/>
                    <a:pt x="119" y="1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1372" tIns="45685" rIns="91372" bIns="45685"/>
            <a:lstStyle/>
            <a:p>
              <a:pPr defTabSz="684530">
                <a:defRPr/>
              </a:pPr>
              <a:endParaRPr lang="en-US" sz="1800" dirty="0">
                <a:cs typeface="+mn-ea"/>
                <a:sym typeface="+mn-lt"/>
              </a:endParaRPr>
            </a:p>
          </p:txBody>
        </p:sp>
      </p:grpSp>
      <p:grpSp>
        <p:nvGrpSpPr>
          <p:cNvPr id="50" name="Group 53"/>
          <p:cNvGrpSpPr/>
          <p:nvPr/>
        </p:nvGrpSpPr>
        <p:grpSpPr bwMode="auto">
          <a:xfrm>
            <a:off x="6829018" y="2700272"/>
            <a:ext cx="1042249" cy="378421"/>
            <a:chOff x="9346662" y="3125495"/>
            <a:chExt cx="1391171" cy="504390"/>
          </a:xfrm>
        </p:grpSpPr>
        <p:sp>
          <p:nvSpPr>
            <p:cNvPr id="57" name="Oval 56"/>
            <p:cNvSpPr/>
            <p:nvPr/>
          </p:nvSpPr>
          <p:spPr>
            <a:xfrm>
              <a:off x="9346662" y="3195285"/>
              <a:ext cx="435138" cy="434600"/>
            </a:xfrm>
            <a:prstGeom prst="ellipse">
              <a:avLst/>
            </a:prstGeom>
            <a:solidFill>
              <a:schemeClr val="bg1">
                <a:lumMod val="75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58" name="Oval 57"/>
            <p:cNvSpPr/>
            <p:nvPr/>
          </p:nvSpPr>
          <p:spPr>
            <a:xfrm>
              <a:off x="9832619" y="3125495"/>
              <a:ext cx="435138" cy="434600"/>
            </a:xfrm>
            <a:prstGeom prst="ellipse">
              <a:avLst/>
            </a:prstGeom>
            <a:solidFill>
              <a:schemeClr val="bg1">
                <a:lumMod val="75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61" name="Oval 60"/>
            <p:cNvSpPr/>
            <p:nvPr/>
          </p:nvSpPr>
          <p:spPr>
            <a:xfrm>
              <a:off x="10039071" y="3177838"/>
              <a:ext cx="435138" cy="434600"/>
            </a:xfrm>
            <a:prstGeom prst="ellipse">
              <a:avLst/>
            </a:prstGeom>
            <a:solidFill>
              <a:schemeClr val="bg1">
                <a:lumMod val="75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62" name="Oval 61"/>
            <p:cNvSpPr/>
            <p:nvPr/>
          </p:nvSpPr>
          <p:spPr>
            <a:xfrm>
              <a:off x="9554702" y="3182596"/>
              <a:ext cx="435138" cy="436187"/>
            </a:xfrm>
            <a:prstGeom prst="ellipse">
              <a:avLst/>
            </a:prstGeom>
            <a:solidFill>
              <a:schemeClr val="bg1">
                <a:lumMod val="75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sp>
          <p:nvSpPr>
            <p:cNvPr id="71" name="Oval 70"/>
            <p:cNvSpPr/>
            <p:nvPr/>
          </p:nvSpPr>
          <p:spPr>
            <a:xfrm>
              <a:off x="10302695" y="3173079"/>
              <a:ext cx="435138" cy="434600"/>
            </a:xfrm>
            <a:prstGeom prst="ellipse">
              <a:avLst/>
            </a:prstGeom>
            <a:solidFill>
              <a:schemeClr val="bg1">
                <a:lumMod val="75000"/>
                <a:alpha val="6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100" dirty="0">
                <a:solidFill>
                  <a:srgbClr val="FFFFFF"/>
                </a:solidFill>
                <a:cs typeface="+mn-ea"/>
                <a:sym typeface="+mn-lt"/>
              </a:endParaRPr>
            </a:p>
          </p:txBody>
        </p:sp>
      </p:grpSp>
      <p:grpSp>
        <p:nvGrpSpPr>
          <p:cNvPr id="54" name="Group 75"/>
          <p:cNvGrpSpPr/>
          <p:nvPr/>
        </p:nvGrpSpPr>
        <p:grpSpPr>
          <a:xfrm>
            <a:off x="6535881" y="1763988"/>
            <a:ext cx="1584525" cy="1385904"/>
            <a:chOff x="4522788" y="4470400"/>
            <a:chExt cx="771525" cy="674688"/>
          </a:xfrm>
          <a:solidFill>
            <a:schemeClr val="accent3"/>
          </a:solidFill>
        </p:grpSpPr>
        <p:sp>
          <p:nvSpPr>
            <p:cNvPr id="77" name="Freeform 6"/>
            <p:cNvSpPr>
              <a:spLocks noEditPoints="1"/>
            </p:cNvSpPr>
            <p:nvPr/>
          </p:nvSpPr>
          <p:spPr bwMode="auto">
            <a:xfrm>
              <a:off x="4522788" y="4719638"/>
              <a:ext cx="771525" cy="425450"/>
            </a:xfrm>
            <a:custGeom>
              <a:avLst/>
              <a:gdLst>
                <a:gd name="T0" fmla="*/ 452 w 479"/>
                <a:gd name="T1" fmla="*/ 0 h 264"/>
                <a:gd name="T2" fmla="*/ 393 w 479"/>
                <a:gd name="T3" fmla="*/ 0 h 264"/>
                <a:gd name="T4" fmla="*/ 394 w 479"/>
                <a:gd name="T5" fmla="*/ 5 h 264"/>
                <a:gd name="T6" fmla="*/ 362 w 479"/>
                <a:gd name="T7" fmla="*/ 37 h 264"/>
                <a:gd name="T8" fmla="*/ 331 w 479"/>
                <a:gd name="T9" fmla="*/ 5 h 264"/>
                <a:gd name="T10" fmla="*/ 331 w 479"/>
                <a:gd name="T11" fmla="*/ 0 h 264"/>
                <a:gd name="T12" fmla="*/ 149 w 479"/>
                <a:gd name="T13" fmla="*/ 0 h 264"/>
                <a:gd name="T14" fmla="*/ 149 w 479"/>
                <a:gd name="T15" fmla="*/ 5 h 264"/>
                <a:gd name="T16" fmla="*/ 118 w 479"/>
                <a:gd name="T17" fmla="*/ 37 h 264"/>
                <a:gd name="T18" fmla="*/ 86 w 479"/>
                <a:gd name="T19" fmla="*/ 5 h 264"/>
                <a:gd name="T20" fmla="*/ 87 w 479"/>
                <a:gd name="T21" fmla="*/ 0 h 264"/>
                <a:gd name="T22" fmla="*/ 27 w 479"/>
                <a:gd name="T23" fmla="*/ 0 h 264"/>
                <a:gd name="T24" fmla="*/ 3 w 479"/>
                <a:gd name="T25" fmla="*/ 29 h 264"/>
                <a:gd name="T26" fmla="*/ 7 w 479"/>
                <a:gd name="T27" fmla="*/ 44 h 264"/>
                <a:gd name="T28" fmla="*/ 45 w 479"/>
                <a:gd name="T29" fmla="*/ 73 h 264"/>
                <a:gd name="T30" fmla="*/ 48 w 479"/>
                <a:gd name="T31" fmla="*/ 73 h 264"/>
                <a:gd name="T32" fmla="*/ 60 w 479"/>
                <a:gd name="T33" fmla="*/ 231 h 264"/>
                <a:gd name="T34" fmla="*/ 95 w 479"/>
                <a:gd name="T35" fmla="*/ 264 h 264"/>
                <a:gd name="T36" fmla="*/ 390 w 479"/>
                <a:gd name="T37" fmla="*/ 264 h 264"/>
                <a:gd name="T38" fmla="*/ 425 w 479"/>
                <a:gd name="T39" fmla="*/ 231 h 264"/>
                <a:gd name="T40" fmla="*/ 438 w 479"/>
                <a:gd name="T41" fmla="*/ 73 h 264"/>
                <a:gd name="T42" fmla="*/ 471 w 479"/>
                <a:gd name="T43" fmla="*/ 44 h 264"/>
                <a:gd name="T44" fmla="*/ 475 w 479"/>
                <a:gd name="T45" fmla="*/ 29 h 264"/>
                <a:gd name="T46" fmla="*/ 452 w 479"/>
                <a:gd name="T47" fmla="*/ 0 h 264"/>
                <a:gd name="T48" fmla="*/ 140 w 479"/>
                <a:gd name="T49" fmla="*/ 230 h 264"/>
                <a:gd name="T50" fmla="*/ 138 w 479"/>
                <a:gd name="T51" fmla="*/ 230 h 264"/>
                <a:gd name="T52" fmla="*/ 116 w 479"/>
                <a:gd name="T53" fmla="*/ 210 h 264"/>
                <a:gd name="T54" fmla="*/ 105 w 479"/>
                <a:gd name="T55" fmla="*/ 96 h 264"/>
                <a:gd name="T56" fmla="*/ 124 w 479"/>
                <a:gd name="T57" fmla="*/ 76 h 264"/>
                <a:gd name="T58" fmla="*/ 126 w 479"/>
                <a:gd name="T59" fmla="*/ 76 h 264"/>
                <a:gd name="T60" fmla="*/ 148 w 479"/>
                <a:gd name="T61" fmla="*/ 96 h 264"/>
                <a:gd name="T62" fmla="*/ 159 w 479"/>
                <a:gd name="T63" fmla="*/ 210 h 264"/>
                <a:gd name="T64" fmla="*/ 140 w 479"/>
                <a:gd name="T65" fmla="*/ 230 h 264"/>
                <a:gd name="T66" fmla="*/ 209 w 479"/>
                <a:gd name="T67" fmla="*/ 230 h 264"/>
                <a:gd name="T68" fmla="*/ 207 w 479"/>
                <a:gd name="T69" fmla="*/ 230 h 264"/>
                <a:gd name="T70" fmla="*/ 186 w 479"/>
                <a:gd name="T71" fmla="*/ 210 h 264"/>
                <a:gd name="T72" fmla="*/ 181 w 479"/>
                <a:gd name="T73" fmla="*/ 96 h 264"/>
                <a:gd name="T74" fmla="*/ 200 w 479"/>
                <a:gd name="T75" fmla="*/ 76 h 264"/>
                <a:gd name="T76" fmla="*/ 202 w 479"/>
                <a:gd name="T77" fmla="*/ 76 h 264"/>
                <a:gd name="T78" fmla="*/ 223 w 479"/>
                <a:gd name="T79" fmla="*/ 96 h 264"/>
                <a:gd name="T80" fmla="*/ 229 w 479"/>
                <a:gd name="T81" fmla="*/ 210 h 264"/>
                <a:gd name="T82" fmla="*/ 209 w 479"/>
                <a:gd name="T83" fmla="*/ 230 h 264"/>
                <a:gd name="T84" fmla="*/ 300 w 479"/>
                <a:gd name="T85" fmla="*/ 210 h 264"/>
                <a:gd name="T86" fmla="*/ 278 w 479"/>
                <a:gd name="T87" fmla="*/ 230 h 264"/>
                <a:gd name="T88" fmla="*/ 276 w 479"/>
                <a:gd name="T89" fmla="*/ 230 h 264"/>
                <a:gd name="T90" fmla="*/ 257 w 479"/>
                <a:gd name="T91" fmla="*/ 210 h 264"/>
                <a:gd name="T92" fmla="*/ 262 w 479"/>
                <a:gd name="T93" fmla="*/ 96 h 264"/>
                <a:gd name="T94" fmla="*/ 283 w 479"/>
                <a:gd name="T95" fmla="*/ 76 h 264"/>
                <a:gd name="T96" fmla="*/ 286 w 479"/>
                <a:gd name="T97" fmla="*/ 76 h 264"/>
                <a:gd name="T98" fmla="*/ 305 w 479"/>
                <a:gd name="T99" fmla="*/ 96 h 264"/>
                <a:gd name="T100" fmla="*/ 300 w 479"/>
                <a:gd name="T101" fmla="*/ 210 h 264"/>
                <a:gd name="T102" fmla="*/ 380 w 479"/>
                <a:gd name="T103" fmla="*/ 96 h 264"/>
                <a:gd name="T104" fmla="*/ 370 w 479"/>
                <a:gd name="T105" fmla="*/ 210 h 264"/>
                <a:gd name="T106" fmla="*/ 347 w 479"/>
                <a:gd name="T107" fmla="*/ 230 h 264"/>
                <a:gd name="T108" fmla="*/ 345 w 479"/>
                <a:gd name="T109" fmla="*/ 230 h 264"/>
                <a:gd name="T110" fmla="*/ 327 w 479"/>
                <a:gd name="T111" fmla="*/ 210 h 264"/>
                <a:gd name="T112" fmla="*/ 337 w 479"/>
                <a:gd name="T113" fmla="*/ 96 h 264"/>
                <a:gd name="T114" fmla="*/ 359 w 479"/>
                <a:gd name="T115" fmla="*/ 76 h 264"/>
                <a:gd name="T116" fmla="*/ 362 w 479"/>
                <a:gd name="T117" fmla="*/ 76 h 264"/>
                <a:gd name="T118" fmla="*/ 380 w 479"/>
                <a:gd name="T119" fmla="*/ 96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79" h="264">
                  <a:moveTo>
                    <a:pt x="452" y="0"/>
                  </a:moveTo>
                  <a:cubicBezTo>
                    <a:pt x="393" y="0"/>
                    <a:pt x="393" y="0"/>
                    <a:pt x="393" y="0"/>
                  </a:cubicBezTo>
                  <a:cubicBezTo>
                    <a:pt x="394" y="1"/>
                    <a:pt x="394" y="3"/>
                    <a:pt x="394" y="5"/>
                  </a:cubicBezTo>
                  <a:cubicBezTo>
                    <a:pt x="394" y="23"/>
                    <a:pt x="380" y="37"/>
                    <a:pt x="362" y="37"/>
                  </a:cubicBezTo>
                  <a:cubicBezTo>
                    <a:pt x="345" y="37"/>
                    <a:pt x="331" y="23"/>
                    <a:pt x="331" y="5"/>
                  </a:cubicBezTo>
                  <a:cubicBezTo>
                    <a:pt x="331" y="3"/>
                    <a:pt x="331" y="1"/>
                    <a:pt x="331" y="0"/>
                  </a:cubicBezTo>
                  <a:cubicBezTo>
                    <a:pt x="149" y="0"/>
                    <a:pt x="149" y="0"/>
                    <a:pt x="149" y="0"/>
                  </a:cubicBezTo>
                  <a:cubicBezTo>
                    <a:pt x="149" y="1"/>
                    <a:pt x="149" y="3"/>
                    <a:pt x="149" y="5"/>
                  </a:cubicBezTo>
                  <a:cubicBezTo>
                    <a:pt x="149" y="23"/>
                    <a:pt x="135" y="37"/>
                    <a:pt x="118" y="37"/>
                  </a:cubicBezTo>
                  <a:cubicBezTo>
                    <a:pt x="100" y="37"/>
                    <a:pt x="86" y="23"/>
                    <a:pt x="86" y="5"/>
                  </a:cubicBezTo>
                  <a:cubicBezTo>
                    <a:pt x="86" y="3"/>
                    <a:pt x="86" y="1"/>
                    <a:pt x="87" y="0"/>
                  </a:cubicBezTo>
                  <a:cubicBezTo>
                    <a:pt x="27" y="0"/>
                    <a:pt x="27" y="0"/>
                    <a:pt x="27" y="0"/>
                  </a:cubicBezTo>
                  <a:cubicBezTo>
                    <a:pt x="10" y="0"/>
                    <a:pt x="0" y="13"/>
                    <a:pt x="3" y="29"/>
                  </a:cubicBezTo>
                  <a:cubicBezTo>
                    <a:pt x="7" y="44"/>
                    <a:pt x="7" y="44"/>
                    <a:pt x="7" y="44"/>
                  </a:cubicBezTo>
                  <a:cubicBezTo>
                    <a:pt x="11" y="60"/>
                    <a:pt x="28" y="73"/>
                    <a:pt x="45" y="73"/>
                  </a:cubicBezTo>
                  <a:cubicBezTo>
                    <a:pt x="48" y="73"/>
                    <a:pt x="48" y="73"/>
                    <a:pt x="48" y="73"/>
                  </a:cubicBezTo>
                  <a:cubicBezTo>
                    <a:pt x="60" y="231"/>
                    <a:pt x="60" y="231"/>
                    <a:pt x="60" y="231"/>
                  </a:cubicBezTo>
                  <a:cubicBezTo>
                    <a:pt x="61" y="249"/>
                    <a:pt x="77" y="264"/>
                    <a:pt x="95" y="264"/>
                  </a:cubicBezTo>
                  <a:cubicBezTo>
                    <a:pt x="390" y="264"/>
                    <a:pt x="390" y="264"/>
                    <a:pt x="390" y="264"/>
                  </a:cubicBezTo>
                  <a:cubicBezTo>
                    <a:pt x="408" y="264"/>
                    <a:pt x="424" y="249"/>
                    <a:pt x="425" y="231"/>
                  </a:cubicBezTo>
                  <a:cubicBezTo>
                    <a:pt x="438" y="73"/>
                    <a:pt x="438" y="73"/>
                    <a:pt x="438" y="73"/>
                  </a:cubicBezTo>
                  <a:cubicBezTo>
                    <a:pt x="453" y="71"/>
                    <a:pt x="468" y="59"/>
                    <a:pt x="471" y="44"/>
                  </a:cubicBezTo>
                  <a:cubicBezTo>
                    <a:pt x="475" y="29"/>
                    <a:pt x="475" y="29"/>
                    <a:pt x="475" y="29"/>
                  </a:cubicBezTo>
                  <a:cubicBezTo>
                    <a:pt x="479" y="13"/>
                    <a:pt x="468" y="0"/>
                    <a:pt x="452" y="0"/>
                  </a:cubicBezTo>
                  <a:close/>
                  <a:moveTo>
                    <a:pt x="140" y="230"/>
                  </a:moveTo>
                  <a:cubicBezTo>
                    <a:pt x="138" y="230"/>
                    <a:pt x="138" y="230"/>
                    <a:pt x="138" y="230"/>
                  </a:cubicBezTo>
                  <a:cubicBezTo>
                    <a:pt x="127" y="230"/>
                    <a:pt x="117" y="221"/>
                    <a:pt x="116" y="210"/>
                  </a:cubicBezTo>
                  <a:cubicBezTo>
                    <a:pt x="105" y="96"/>
                    <a:pt x="105" y="96"/>
                    <a:pt x="105" y="96"/>
                  </a:cubicBezTo>
                  <a:cubicBezTo>
                    <a:pt x="104" y="85"/>
                    <a:pt x="113" y="76"/>
                    <a:pt x="124" y="76"/>
                  </a:cubicBezTo>
                  <a:cubicBezTo>
                    <a:pt x="126" y="76"/>
                    <a:pt x="126" y="76"/>
                    <a:pt x="126" y="76"/>
                  </a:cubicBezTo>
                  <a:cubicBezTo>
                    <a:pt x="137" y="76"/>
                    <a:pt x="147" y="85"/>
                    <a:pt x="148" y="96"/>
                  </a:cubicBezTo>
                  <a:cubicBezTo>
                    <a:pt x="159" y="210"/>
                    <a:pt x="159" y="210"/>
                    <a:pt x="159" y="210"/>
                  </a:cubicBezTo>
                  <a:cubicBezTo>
                    <a:pt x="160" y="221"/>
                    <a:pt x="151" y="230"/>
                    <a:pt x="140" y="230"/>
                  </a:cubicBezTo>
                  <a:close/>
                  <a:moveTo>
                    <a:pt x="209" y="230"/>
                  </a:moveTo>
                  <a:cubicBezTo>
                    <a:pt x="207" y="230"/>
                    <a:pt x="207" y="230"/>
                    <a:pt x="207" y="230"/>
                  </a:cubicBezTo>
                  <a:cubicBezTo>
                    <a:pt x="196" y="230"/>
                    <a:pt x="186" y="221"/>
                    <a:pt x="186" y="210"/>
                  </a:cubicBezTo>
                  <a:cubicBezTo>
                    <a:pt x="181" y="96"/>
                    <a:pt x="181" y="96"/>
                    <a:pt x="181" y="96"/>
                  </a:cubicBezTo>
                  <a:cubicBezTo>
                    <a:pt x="180" y="85"/>
                    <a:pt x="189" y="76"/>
                    <a:pt x="200" y="76"/>
                  </a:cubicBezTo>
                  <a:cubicBezTo>
                    <a:pt x="202" y="76"/>
                    <a:pt x="202" y="76"/>
                    <a:pt x="202" y="76"/>
                  </a:cubicBezTo>
                  <a:cubicBezTo>
                    <a:pt x="213" y="76"/>
                    <a:pt x="223" y="85"/>
                    <a:pt x="223" y="96"/>
                  </a:cubicBezTo>
                  <a:cubicBezTo>
                    <a:pt x="229" y="210"/>
                    <a:pt x="229" y="210"/>
                    <a:pt x="229" y="210"/>
                  </a:cubicBezTo>
                  <a:cubicBezTo>
                    <a:pt x="229" y="221"/>
                    <a:pt x="221" y="230"/>
                    <a:pt x="209" y="230"/>
                  </a:cubicBezTo>
                  <a:close/>
                  <a:moveTo>
                    <a:pt x="300" y="210"/>
                  </a:moveTo>
                  <a:cubicBezTo>
                    <a:pt x="299" y="221"/>
                    <a:pt x="290" y="230"/>
                    <a:pt x="278" y="230"/>
                  </a:cubicBezTo>
                  <a:cubicBezTo>
                    <a:pt x="276" y="230"/>
                    <a:pt x="276" y="230"/>
                    <a:pt x="276" y="230"/>
                  </a:cubicBezTo>
                  <a:cubicBezTo>
                    <a:pt x="265" y="230"/>
                    <a:pt x="256" y="221"/>
                    <a:pt x="257" y="210"/>
                  </a:cubicBezTo>
                  <a:cubicBezTo>
                    <a:pt x="262" y="96"/>
                    <a:pt x="262" y="96"/>
                    <a:pt x="262" y="96"/>
                  </a:cubicBezTo>
                  <a:cubicBezTo>
                    <a:pt x="263" y="85"/>
                    <a:pt x="272" y="76"/>
                    <a:pt x="283" y="76"/>
                  </a:cubicBezTo>
                  <a:cubicBezTo>
                    <a:pt x="286" y="76"/>
                    <a:pt x="286" y="76"/>
                    <a:pt x="286" y="76"/>
                  </a:cubicBezTo>
                  <a:cubicBezTo>
                    <a:pt x="297" y="76"/>
                    <a:pt x="305" y="85"/>
                    <a:pt x="305" y="96"/>
                  </a:cubicBezTo>
                  <a:lnTo>
                    <a:pt x="300" y="210"/>
                  </a:lnTo>
                  <a:close/>
                  <a:moveTo>
                    <a:pt x="380" y="96"/>
                  </a:moveTo>
                  <a:cubicBezTo>
                    <a:pt x="370" y="210"/>
                    <a:pt x="370" y="210"/>
                    <a:pt x="370" y="210"/>
                  </a:cubicBezTo>
                  <a:cubicBezTo>
                    <a:pt x="369" y="221"/>
                    <a:pt x="359" y="230"/>
                    <a:pt x="347" y="230"/>
                  </a:cubicBezTo>
                  <a:cubicBezTo>
                    <a:pt x="345" y="230"/>
                    <a:pt x="345" y="230"/>
                    <a:pt x="345" y="230"/>
                  </a:cubicBezTo>
                  <a:cubicBezTo>
                    <a:pt x="334" y="230"/>
                    <a:pt x="326" y="221"/>
                    <a:pt x="327" y="210"/>
                  </a:cubicBezTo>
                  <a:cubicBezTo>
                    <a:pt x="337" y="96"/>
                    <a:pt x="337" y="96"/>
                    <a:pt x="337" y="96"/>
                  </a:cubicBezTo>
                  <a:cubicBezTo>
                    <a:pt x="338" y="85"/>
                    <a:pt x="348" y="76"/>
                    <a:pt x="359" y="76"/>
                  </a:cubicBezTo>
                  <a:cubicBezTo>
                    <a:pt x="362" y="76"/>
                    <a:pt x="362" y="76"/>
                    <a:pt x="362" y="76"/>
                  </a:cubicBezTo>
                  <a:cubicBezTo>
                    <a:pt x="373" y="76"/>
                    <a:pt x="381" y="85"/>
                    <a:pt x="380" y="9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1372" tIns="45685" rIns="91372" bIns="45685"/>
            <a:lstStyle/>
            <a:p>
              <a:pPr defTabSz="684530">
                <a:defRPr/>
              </a:pPr>
              <a:endParaRPr lang="en-US" sz="1800" dirty="0">
                <a:cs typeface="+mn-ea"/>
                <a:sym typeface="+mn-lt"/>
              </a:endParaRPr>
            </a:p>
          </p:txBody>
        </p:sp>
        <p:sp>
          <p:nvSpPr>
            <p:cNvPr id="78" name="Freeform 7"/>
            <p:cNvSpPr/>
            <p:nvPr/>
          </p:nvSpPr>
          <p:spPr bwMode="auto">
            <a:xfrm>
              <a:off x="4683126" y="4470400"/>
              <a:ext cx="225425" cy="287338"/>
            </a:xfrm>
            <a:custGeom>
              <a:avLst/>
              <a:gdLst>
                <a:gd name="T0" fmla="*/ 134 w 140"/>
                <a:gd name="T1" fmla="*/ 4 h 178"/>
                <a:gd name="T2" fmla="*/ 116 w 140"/>
                <a:gd name="T3" fmla="*/ 7 h 178"/>
                <a:gd name="T4" fmla="*/ 12 w 140"/>
                <a:gd name="T5" fmla="*/ 144 h 178"/>
                <a:gd name="T6" fmla="*/ 0 w 140"/>
                <a:gd name="T7" fmla="*/ 160 h 178"/>
                <a:gd name="T8" fmla="*/ 18 w 140"/>
                <a:gd name="T9" fmla="*/ 178 h 178"/>
                <a:gd name="T10" fmla="*/ 35 w 140"/>
                <a:gd name="T11" fmla="*/ 160 h 178"/>
                <a:gd name="T12" fmla="*/ 34 w 140"/>
                <a:gd name="T13" fmla="*/ 156 h 178"/>
                <a:gd name="T14" fmla="*/ 136 w 140"/>
                <a:gd name="T15" fmla="*/ 22 h 178"/>
                <a:gd name="T16" fmla="*/ 134 w 140"/>
                <a:gd name="T17" fmla="*/ 4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0" h="178">
                  <a:moveTo>
                    <a:pt x="134" y="4"/>
                  </a:moveTo>
                  <a:cubicBezTo>
                    <a:pt x="128" y="0"/>
                    <a:pt x="120" y="1"/>
                    <a:pt x="116" y="7"/>
                  </a:cubicBezTo>
                  <a:cubicBezTo>
                    <a:pt x="12" y="144"/>
                    <a:pt x="12" y="144"/>
                    <a:pt x="12" y="144"/>
                  </a:cubicBezTo>
                  <a:cubicBezTo>
                    <a:pt x="5" y="147"/>
                    <a:pt x="0" y="153"/>
                    <a:pt x="0" y="160"/>
                  </a:cubicBezTo>
                  <a:cubicBezTo>
                    <a:pt x="0" y="170"/>
                    <a:pt x="8" y="178"/>
                    <a:pt x="18" y="178"/>
                  </a:cubicBezTo>
                  <a:cubicBezTo>
                    <a:pt x="27" y="178"/>
                    <a:pt x="35" y="170"/>
                    <a:pt x="35" y="160"/>
                  </a:cubicBezTo>
                  <a:cubicBezTo>
                    <a:pt x="35" y="159"/>
                    <a:pt x="35" y="157"/>
                    <a:pt x="34" y="156"/>
                  </a:cubicBezTo>
                  <a:cubicBezTo>
                    <a:pt x="136" y="22"/>
                    <a:pt x="136" y="22"/>
                    <a:pt x="136" y="22"/>
                  </a:cubicBezTo>
                  <a:cubicBezTo>
                    <a:pt x="140" y="16"/>
                    <a:pt x="139" y="8"/>
                    <a:pt x="13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1372" tIns="45685" rIns="91372" bIns="45685"/>
            <a:lstStyle/>
            <a:p>
              <a:pPr defTabSz="684530">
                <a:defRPr/>
              </a:pPr>
              <a:endParaRPr lang="en-US" sz="1800" dirty="0">
                <a:cs typeface="+mn-ea"/>
                <a:sym typeface="+mn-lt"/>
              </a:endParaRPr>
            </a:p>
          </p:txBody>
        </p:sp>
        <p:sp>
          <p:nvSpPr>
            <p:cNvPr id="79" name="Freeform 8"/>
            <p:cNvSpPr/>
            <p:nvPr/>
          </p:nvSpPr>
          <p:spPr bwMode="auto">
            <a:xfrm>
              <a:off x="4924426" y="4470400"/>
              <a:ext cx="212725" cy="287338"/>
            </a:xfrm>
            <a:custGeom>
              <a:avLst/>
              <a:gdLst>
                <a:gd name="T0" fmla="*/ 119 w 132"/>
                <a:gd name="T1" fmla="*/ 144 h 178"/>
                <a:gd name="T2" fmla="*/ 24 w 132"/>
                <a:gd name="T3" fmla="*/ 7 h 178"/>
                <a:gd name="T4" fmla="*/ 7 w 132"/>
                <a:gd name="T5" fmla="*/ 4 h 178"/>
                <a:gd name="T6" fmla="*/ 4 w 132"/>
                <a:gd name="T7" fmla="*/ 21 h 178"/>
                <a:gd name="T8" fmla="*/ 98 w 132"/>
                <a:gd name="T9" fmla="*/ 157 h 178"/>
                <a:gd name="T10" fmla="*/ 97 w 132"/>
                <a:gd name="T11" fmla="*/ 160 h 178"/>
                <a:gd name="T12" fmla="*/ 115 w 132"/>
                <a:gd name="T13" fmla="*/ 178 h 178"/>
                <a:gd name="T14" fmla="*/ 132 w 132"/>
                <a:gd name="T15" fmla="*/ 160 h 178"/>
                <a:gd name="T16" fmla="*/ 119 w 132"/>
                <a:gd name="T17" fmla="*/ 144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78">
                  <a:moveTo>
                    <a:pt x="119" y="144"/>
                  </a:moveTo>
                  <a:cubicBezTo>
                    <a:pt x="24" y="7"/>
                    <a:pt x="24" y="7"/>
                    <a:pt x="24" y="7"/>
                  </a:cubicBezTo>
                  <a:cubicBezTo>
                    <a:pt x="20" y="1"/>
                    <a:pt x="13" y="0"/>
                    <a:pt x="7" y="4"/>
                  </a:cubicBezTo>
                  <a:cubicBezTo>
                    <a:pt x="1" y="8"/>
                    <a:pt x="0" y="15"/>
                    <a:pt x="4" y="21"/>
                  </a:cubicBezTo>
                  <a:cubicBezTo>
                    <a:pt x="98" y="157"/>
                    <a:pt x="98" y="157"/>
                    <a:pt x="98" y="157"/>
                  </a:cubicBezTo>
                  <a:cubicBezTo>
                    <a:pt x="97" y="158"/>
                    <a:pt x="97" y="159"/>
                    <a:pt x="97" y="160"/>
                  </a:cubicBezTo>
                  <a:cubicBezTo>
                    <a:pt x="97" y="170"/>
                    <a:pt x="105" y="178"/>
                    <a:pt x="115" y="178"/>
                  </a:cubicBezTo>
                  <a:cubicBezTo>
                    <a:pt x="124" y="178"/>
                    <a:pt x="132" y="170"/>
                    <a:pt x="132" y="160"/>
                  </a:cubicBezTo>
                  <a:cubicBezTo>
                    <a:pt x="132" y="152"/>
                    <a:pt x="126" y="146"/>
                    <a:pt x="119" y="1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1372" tIns="45685" rIns="91372" bIns="45685"/>
            <a:lstStyle/>
            <a:p>
              <a:pPr defTabSz="684530">
                <a:defRPr/>
              </a:pPr>
              <a:endParaRPr lang="en-US" sz="1800" dirty="0">
                <a:cs typeface="+mn-ea"/>
                <a:sym typeface="+mn-lt"/>
              </a:endParaRPr>
            </a:p>
          </p:txBody>
        </p:sp>
      </p:grpSp>
      <p:grpSp>
        <p:nvGrpSpPr>
          <p:cNvPr id="55" name="Group 89"/>
          <p:cNvGrpSpPr/>
          <p:nvPr/>
        </p:nvGrpSpPr>
        <p:grpSpPr bwMode="auto">
          <a:xfrm>
            <a:off x="661189" y="3352392"/>
            <a:ext cx="2405738" cy="700234"/>
            <a:chOff x="967720" y="1673509"/>
            <a:chExt cx="3209484" cy="933733"/>
          </a:xfrm>
        </p:grpSpPr>
        <p:sp>
          <p:nvSpPr>
            <p:cNvPr id="91" name="TextBox 90"/>
            <p:cNvSpPr txBox="1"/>
            <p:nvPr/>
          </p:nvSpPr>
          <p:spPr>
            <a:xfrm>
              <a:off x="967720" y="2027370"/>
              <a:ext cx="3209484" cy="579872"/>
            </a:xfrm>
            <a:prstGeom prst="rect">
              <a:avLst/>
            </a:prstGeom>
            <a:noFill/>
          </p:spPr>
          <p:txBody>
            <a:bodyPr>
              <a:spAutoFit/>
            </a:bodyPr>
            <a:lstStyle/>
            <a:p>
              <a:pPr algn="ctr">
                <a:lnSpc>
                  <a:spcPct val="130000"/>
                </a:lnSpc>
                <a:defRPr/>
              </a:pPr>
              <a:r>
                <a:rPr lang="zh-CN" altLang="en-US" sz="900" kern="0" dirty="0">
                  <a:solidFill>
                    <a:schemeClr val="bg1">
                      <a:lumMod val="65000"/>
                    </a:schemeClr>
                  </a:solidFill>
                  <a:cs typeface="+mn-ea"/>
                  <a:sym typeface="+mn-lt"/>
                </a:rPr>
                <a:t>请在此处输入您的文本</a:t>
              </a:r>
              <a:endParaRPr lang="en-US" altLang="zh-CN" sz="900" kern="0" dirty="0">
                <a:solidFill>
                  <a:schemeClr val="bg1">
                    <a:lumMod val="65000"/>
                  </a:schemeClr>
                </a:solidFill>
                <a:cs typeface="+mn-ea"/>
                <a:sym typeface="+mn-lt"/>
              </a:endParaRPr>
            </a:p>
            <a:p>
              <a:pPr algn="ctr">
                <a:lnSpc>
                  <a:spcPct val="130000"/>
                </a:lnSpc>
                <a:defRPr/>
              </a:pPr>
              <a:r>
                <a:rPr lang="zh-CN" altLang="en-US" sz="900" kern="0" dirty="0">
                  <a:solidFill>
                    <a:schemeClr val="bg1">
                      <a:lumMod val="65000"/>
                    </a:schemeClr>
                  </a:solidFill>
                  <a:cs typeface="+mn-ea"/>
                  <a:sym typeface="+mn-lt"/>
                </a:rPr>
                <a:t>请在此处输入您的文本</a:t>
              </a:r>
              <a:endParaRPr lang="en-US" altLang="zh-CN" sz="900" kern="0" dirty="0">
                <a:solidFill>
                  <a:schemeClr val="bg1">
                    <a:lumMod val="65000"/>
                  </a:schemeClr>
                </a:solidFill>
                <a:cs typeface="+mn-ea"/>
                <a:sym typeface="+mn-lt"/>
              </a:endParaRPr>
            </a:p>
          </p:txBody>
        </p:sp>
        <p:sp>
          <p:nvSpPr>
            <p:cNvPr id="92" name="Rectangle 91"/>
            <p:cNvSpPr/>
            <p:nvPr/>
          </p:nvSpPr>
          <p:spPr>
            <a:xfrm>
              <a:off x="1827019" y="1673509"/>
              <a:ext cx="1478172" cy="369367"/>
            </a:xfrm>
            <a:prstGeom prst="rect">
              <a:avLst/>
            </a:prstGeom>
          </p:spPr>
          <p:txBody>
            <a:bodyPr wrap="none">
              <a:spAutoFit/>
            </a:bodyPr>
            <a:lstStyle/>
            <a:p>
              <a:pPr algn="r"/>
              <a:r>
                <a:rPr lang="zh-CN" altLang="en-US" sz="1200" dirty="0">
                  <a:solidFill>
                    <a:schemeClr val="accent1"/>
                  </a:solidFill>
                  <a:cs typeface="+mn-ea"/>
                  <a:sym typeface="+mn-lt"/>
                </a:rPr>
                <a:t>点击添加标题</a:t>
              </a:r>
              <a:endParaRPr lang="en-US" altLang="zh-CN" sz="1200" dirty="0">
                <a:solidFill>
                  <a:schemeClr val="accent1"/>
                </a:solidFill>
                <a:cs typeface="+mn-ea"/>
                <a:sym typeface="+mn-lt"/>
              </a:endParaRPr>
            </a:p>
          </p:txBody>
        </p:sp>
      </p:grpSp>
      <p:grpSp>
        <p:nvGrpSpPr>
          <p:cNvPr id="56" name="Group 92"/>
          <p:cNvGrpSpPr/>
          <p:nvPr/>
        </p:nvGrpSpPr>
        <p:grpSpPr bwMode="auto">
          <a:xfrm>
            <a:off x="3365564" y="3352392"/>
            <a:ext cx="2405738" cy="700234"/>
            <a:chOff x="967720" y="1673509"/>
            <a:chExt cx="3209484" cy="933733"/>
          </a:xfrm>
        </p:grpSpPr>
        <p:sp>
          <p:nvSpPr>
            <p:cNvPr id="94" name="TextBox 93"/>
            <p:cNvSpPr txBox="1"/>
            <p:nvPr/>
          </p:nvSpPr>
          <p:spPr>
            <a:xfrm>
              <a:off x="967720" y="2027370"/>
              <a:ext cx="3209484" cy="579872"/>
            </a:xfrm>
            <a:prstGeom prst="rect">
              <a:avLst/>
            </a:prstGeom>
            <a:noFill/>
          </p:spPr>
          <p:txBody>
            <a:bodyPr>
              <a:spAutoFit/>
            </a:bodyPr>
            <a:lstStyle/>
            <a:p>
              <a:pPr algn="ctr">
                <a:lnSpc>
                  <a:spcPct val="130000"/>
                </a:lnSpc>
                <a:defRPr/>
              </a:pPr>
              <a:r>
                <a:rPr lang="zh-CN" altLang="en-US" sz="900" kern="0" dirty="0">
                  <a:solidFill>
                    <a:schemeClr val="bg1">
                      <a:lumMod val="65000"/>
                    </a:schemeClr>
                  </a:solidFill>
                  <a:cs typeface="+mn-ea"/>
                  <a:sym typeface="+mn-lt"/>
                </a:rPr>
                <a:t>请在此处输入您的文本</a:t>
              </a:r>
              <a:endParaRPr lang="en-US" altLang="zh-CN" sz="900" kern="0" dirty="0">
                <a:solidFill>
                  <a:schemeClr val="bg1">
                    <a:lumMod val="65000"/>
                  </a:schemeClr>
                </a:solidFill>
                <a:cs typeface="+mn-ea"/>
                <a:sym typeface="+mn-lt"/>
              </a:endParaRPr>
            </a:p>
            <a:p>
              <a:pPr algn="ctr">
                <a:lnSpc>
                  <a:spcPct val="130000"/>
                </a:lnSpc>
                <a:defRPr/>
              </a:pPr>
              <a:r>
                <a:rPr lang="zh-CN" altLang="en-US" sz="900" kern="0" dirty="0">
                  <a:solidFill>
                    <a:schemeClr val="bg1">
                      <a:lumMod val="65000"/>
                    </a:schemeClr>
                  </a:solidFill>
                  <a:cs typeface="+mn-ea"/>
                  <a:sym typeface="+mn-lt"/>
                </a:rPr>
                <a:t>请在此处输入您的文本</a:t>
              </a:r>
              <a:endParaRPr lang="en-US" altLang="zh-CN" sz="900" kern="0" dirty="0">
                <a:solidFill>
                  <a:schemeClr val="bg1">
                    <a:lumMod val="65000"/>
                  </a:schemeClr>
                </a:solidFill>
                <a:cs typeface="+mn-ea"/>
                <a:sym typeface="+mn-lt"/>
              </a:endParaRPr>
            </a:p>
          </p:txBody>
        </p:sp>
        <p:sp>
          <p:nvSpPr>
            <p:cNvPr id="95" name="Rectangle 94"/>
            <p:cNvSpPr/>
            <p:nvPr/>
          </p:nvSpPr>
          <p:spPr>
            <a:xfrm>
              <a:off x="1867030" y="1673509"/>
              <a:ext cx="1478172" cy="369367"/>
            </a:xfrm>
            <a:prstGeom prst="rect">
              <a:avLst/>
            </a:prstGeom>
          </p:spPr>
          <p:txBody>
            <a:bodyPr wrap="none">
              <a:spAutoFit/>
            </a:bodyPr>
            <a:lstStyle/>
            <a:p>
              <a:pPr algn="r"/>
              <a:r>
                <a:rPr lang="zh-CN" altLang="en-US" sz="1200" dirty="0">
                  <a:solidFill>
                    <a:schemeClr val="accent2"/>
                  </a:solidFill>
                  <a:cs typeface="+mn-ea"/>
                  <a:sym typeface="+mn-lt"/>
                </a:rPr>
                <a:t>点击添加标题</a:t>
              </a:r>
              <a:endParaRPr lang="en-US" altLang="zh-CN" sz="1200" dirty="0">
                <a:solidFill>
                  <a:schemeClr val="accent2"/>
                </a:solidFill>
                <a:cs typeface="+mn-ea"/>
                <a:sym typeface="+mn-lt"/>
              </a:endParaRPr>
            </a:p>
          </p:txBody>
        </p:sp>
      </p:grpSp>
      <p:grpSp>
        <p:nvGrpSpPr>
          <p:cNvPr id="59" name="Group 95"/>
          <p:cNvGrpSpPr/>
          <p:nvPr/>
        </p:nvGrpSpPr>
        <p:grpSpPr bwMode="auto">
          <a:xfrm>
            <a:off x="6148467" y="3352392"/>
            <a:ext cx="2404547" cy="700234"/>
            <a:chOff x="967720" y="1673509"/>
            <a:chExt cx="3209484" cy="933733"/>
          </a:xfrm>
        </p:grpSpPr>
        <p:sp>
          <p:nvSpPr>
            <p:cNvPr id="97" name="TextBox 96"/>
            <p:cNvSpPr txBox="1"/>
            <p:nvPr/>
          </p:nvSpPr>
          <p:spPr>
            <a:xfrm>
              <a:off x="967720" y="2027370"/>
              <a:ext cx="3209484" cy="579872"/>
            </a:xfrm>
            <a:prstGeom prst="rect">
              <a:avLst/>
            </a:prstGeom>
            <a:noFill/>
          </p:spPr>
          <p:txBody>
            <a:bodyPr>
              <a:spAutoFit/>
            </a:bodyPr>
            <a:lstStyle/>
            <a:p>
              <a:pPr algn="ctr">
                <a:lnSpc>
                  <a:spcPct val="130000"/>
                </a:lnSpc>
                <a:defRPr/>
              </a:pPr>
              <a:r>
                <a:rPr lang="zh-CN" altLang="en-US" sz="900" kern="0" dirty="0">
                  <a:solidFill>
                    <a:schemeClr val="bg1">
                      <a:lumMod val="65000"/>
                    </a:schemeClr>
                  </a:solidFill>
                  <a:cs typeface="+mn-ea"/>
                  <a:sym typeface="+mn-lt"/>
                </a:rPr>
                <a:t>请在此处输入您的文本</a:t>
              </a:r>
              <a:endParaRPr lang="en-US" altLang="zh-CN" sz="900" kern="0" dirty="0">
                <a:solidFill>
                  <a:schemeClr val="bg1">
                    <a:lumMod val="65000"/>
                  </a:schemeClr>
                </a:solidFill>
                <a:cs typeface="+mn-ea"/>
                <a:sym typeface="+mn-lt"/>
              </a:endParaRPr>
            </a:p>
            <a:p>
              <a:pPr algn="ctr">
                <a:lnSpc>
                  <a:spcPct val="130000"/>
                </a:lnSpc>
                <a:defRPr/>
              </a:pPr>
              <a:r>
                <a:rPr lang="zh-CN" altLang="en-US" sz="900" kern="0" dirty="0">
                  <a:solidFill>
                    <a:schemeClr val="bg1">
                      <a:lumMod val="65000"/>
                    </a:schemeClr>
                  </a:solidFill>
                  <a:cs typeface="+mn-ea"/>
                  <a:sym typeface="+mn-lt"/>
                </a:rPr>
                <a:t>请在此处输入您的文本</a:t>
              </a:r>
              <a:endParaRPr lang="en-US" altLang="zh-CN" sz="900" kern="0" dirty="0">
                <a:solidFill>
                  <a:schemeClr val="bg1">
                    <a:lumMod val="65000"/>
                  </a:schemeClr>
                </a:solidFill>
                <a:cs typeface="+mn-ea"/>
                <a:sym typeface="+mn-lt"/>
              </a:endParaRPr>
            </a:p>
          </p:txBody>
        </p:sp>
        <p:sp>
          <p:nvSpPr>
            <p:cNvPr id="98" name="Rectangle 97"/>
            <p:cNvSpPr/>
            <p:nvPr/>
          </p:nvSpPr>
          <p:spPr>
            <a:xfrm>
              <a:off x="1850716" y="1673509"/>
              <a:ext cx="1478905" cy="369367"/>
            </a:xfrm>
            <a:prstGeom prst="rect">
              <a:avLst/>
            </a:prstGeom>
          </p:spPr>
          <p:txBody>
            <a:bodyPr wrap="none">
              <a:spAutoFit/>
            </a:bodyPr>
            <a:lstStyle/>
            <a:p>
              <a:pPr algn="r"/>
              <a:r>
                <a:rPr lang="zh-CN" altLang="en-US" sz="1200" dirty="0">
                  <a:solidFill>
                    <a:schemeClr val="accent3"/>
                  </a:solidFill>
                  <a:cs typeface="+mn-ea"/>
                  <a:sym typeface="+mn-lt"/>
                </a:rPr>
                <a:t>点击添加标题</a:t>
              </a:r>
              <a:endParaRPr lang="en-US" altLang="zh-CN" sz="1200" dirty="0">
                <a:solidFill>
                  <a:schemeClr val="accent3"/>
                </a:solidFill>
                <a:cs typeface="+mn-ea"/>
                <a:sym typeface="+mn-lt"/>
              </a:endParaRPr>
            </a:p>
          </p:txBody>
        </p:sp>
      </p:grpSp>
      <p:sp>
        <p:nvSpPr>
          <p:cNvPr id="99" name="Rectangle 98"/>
          <p:cNvSpPr/>
          <p:nvPr/>
        </p:nvSpPr>
        <p:spPr>
          <a:xfrm>
            <a:off x="1599534" y="1154459"/>
            <a:ext cx="675395" cy="392361"/>
          </a:xfrm>
          <a:prstGeom prst="rect">
            <a:avLst/>
          </a:prstGeom>
        </p:spPr>
        <p:txBody>
          <a:bodyPr wrap="none" lIns="68525" tIns="34263" rIns="68525" bIns="34263">
            <a:spAutoFit/>
          </a:bodyPr>
          <a:lstStyle/>
          <a:p>
            <a:pPr algn="ctr" defTabSz="684530">
              <a:defRPr/>
            </a:pPr>
            <a:r>
              <a:rPr lang="en-GB" sz="2100" b="1" dirty="0">
                <a:solidFill>
                  <a:schemeClr val="accent1"/>
                </a:solidFill>
                <a:cs typeface="+mn-ea"/>
                <a:sym typeface="+mn-lt"/>
              </a:rPr>
              <a:t>90%</a:t>
            </a:r>
          </a:p>
        </p:txBody>
      </p:sp>
      <p:sp>
        <p:nvSpPr>
          <p:cNvPr id="100" name="Rectangle 99"/>
          <p:cNvSpPr/>
          <p:nvPr/>
        </p:nvSpPr>
        <p:spPr>
          <a:xfrm>
            <a:off x="4253936" y="1349620"/>
            <a:ext cx="675395" cy="392361"/>
          </a:xfrm>
          <a:prstGeom prst="rect">
            <a:avLst/>
          </a:prstGeom>
        </p:spPr>
        <p:txBody>
          <a:bodyPr wrap="none" lIns="68525" tIns="34263" rIns="68525" bIns="34263">
            <a:spAutoFit/>
          </a:bodyPr>
          <a:lstStyle/>
          <a:p>
            <a:pPr algn="ctr" defTabSz="684530">
              <a:defRPr/>
            </a:pPr>
            <a:r>
              <a:rPr lang="en-GB" sz="2100" b="1" dirty="0">
                <a:solidFill>
                  <a:schemeClr val="accent2"/>
                </a:solidFill>
                <a:cs typeface="+mn-ea"/>
                <a:sym typeface="+mn-lt"/>
              </a:rPr>
              <a:t>70%</a:t>
            </a:r>
          </a:p>
        </p:txBody>
      </p:sp>
      <p:sp>
        <p:nvSpPr>
          <p:cNvPr id="101" name="Rectangle 100"/>
          <p:cNvSpPr/>
          <p:nvPr/>
        </p:nvSpPr>
        <p:spPr>
          <a:xfrm>
            <a:off x="6952360" y="1349620"/>
            <a:ext cx="675395" cy="392361"/>
          </a:xfrm>
          <a:prstGeom prst="rect">
            <a:avLst/>
          </a:prstGeom>
        </p:spPr>
        <p:txBody>
          <a:bodyPr wrap="none" lIns="68525" tIns="34263" rIns="68525" bIns="34263">
            <a:spAutoFit/>
          </a:bodyPr>
          <a:lstStyle/>
          <a:p>
            <a:pPr algn="ctr" defTabSz="684530">
              <a:defRPr/>
            </a:pPr>
            <a:r>
              <a:rPr lang="en-GB" sz="2100" b="1" dirty="0">
                <a:solidFill>
                  <a:schemeClr val="accent3"/>
                </a:solidFill>
                <a:cs typeface="+mn-ea"/>
                <a:sym typeface="+mn-lt"/>
              </a:rPr>
              <a:t>30%</a:t>
            </a:r>
          </a:p>
        </p:txBody>
      </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99"/>
                                        </p:tgtEl>
                                        <p:attrNameLst>
                                          <p:attrName>style.visibility</p:attrName>
                                        </p:attrNameLst>
                                      </p:cBhvr>
                                      <p:to>
                                        <p:strVal val="visible"/>
                                      </p:to>
                                    </p:set>
                                    <p:anim calcmode="lin" valueType="num">
                                      <p:cBhvr>
                                        <p:cTn id="15" dur="500" fill="hold"/>
                                        <p:tgtEl>
                                          <p:spTgt spid="99"/>
                                        </p:tgtEl>
                                        <p:attrNameLst>
                                          <p:attrName>ppt_w</p:attrName>
                                        </p:attrNameLst>
                                      </p:cBhvr>
                                      <p:tavLst>
                                        <p:tav tm="0">
                                          <p:val>
                                            <p:fltVal val="0"/>
                                          </p:val>
                                        </p:tav>
                                        <p:tav tm="100000">
                                          <p:val>
                                            <p:strVal val="#ppt_w"/>
                                          </p:val>
                                        </p:tav>
                                      </p:tavLst>
                                    </p:anim>
                                    <p:anim calcmode="lin" valueType="num">
                                      <p:cBhvr>
                                        <p:cTn id="16" dur="500" fill="hold"/>
                                        <p:tgtEl>
                                          <p:spTgt spid="99"/>
                                        </p:tgtEl>
                                        <p:attrNameLst>
                                          <p:attrName>ppt_h</p:attrName>
                                        </p:attrNameLst>
                                      </p:cBhvr>
                                      <p:tavLst>
                                        <p:tav tm="0">
                                          <p:val>
                                            <p:fltVal val="0"/>
                                          </p:val>
                                        </p:tav>
                                        <p:tav tm="100000">
                                          <p:val>
                                            <p:strVal val="#ppt_h"/>
                                          </p:val>
                                        </p:tav>
                                      </p:tavLst>
                                    </p:anim>
                                    <p:animEffect transition="in" filter="fade">
                                      <p:cBhvr>
                                        <p:cTn id="17" dur="500"/>
                                        <p:tgtEl>
                                          <p:spTgt spid="99"/>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55"/>
                                        </p:tgtEl>
                                        <p:attrNameLst>
                                          <p:attrName>style.visibility</p:attrName>
                                        </p:attrNameLst>
                                      </p:cBhvr>
                                      <p:to>
                                        <p:strVal val="visible"/>
                                      </p:to>
                                    </p:set>
                                    <p:animEffect transition="in" filter="fade">
                                      <p:cBhvr>
                                        <p:cTn id="21" dur="500"/>
                                        <p:tgtEl>
                                          <p:spTgt spid="55"/>
                                        </p:tgtEl>
                                      </p:cBhvr>
                                    </p:animEffect>
                                  </p:childTnLst>
                                </p:cTn>
                              </p:par>
                            </p:childTnLst>
                          </p:cTn>
                        </p:par>
                        <p:par>
                          <p:cTn id="22" fill="hold">
                            <p:stCondLst>
                              <p:cond delay="2000"/>
                            </p:stCondLst>
                            <p:childTnLst>
                              <p:par>
                                <p:cTn id="23" presetID="10" presetClass="entr" presetSubtype="0" fill="hold" nodeType="afterEffect">
                                  <p:stCondLst>
                                    <p:cond delay="0"/>
                                  </p:stCondLst>
                                  <p:childTnLst>
                                    <p:set>
                                      <p:cBhvr>
                                        <p:cTn id="24" dur="1" fill="hold">
                                          <p:stCondLst>
                                            <p:cond delay="0"/>
                                          </p:stCondLst>
                                        </p:cTn>
                                        <p:tgtEl>
                                          <p:spTgt spid="47"/>
                                        </p:tgtEl>
                                        <p:attrNameLst>
                                          <p:attrName>style.visibility</p:attrName>
                                        </p:attrNameLst>
                                      </p:cBhvr>
                                      <p:to>
                                        <p:strVal val="visible"/>
                                      </p:to>
                                    </p:set>
                                    <p:animEffect transition="in" filter="fade">
                                      <p:cBhvr>
                                        <p:cTn id="25" dur="500"/>
                                        <p:tgtEl>
                                          <p:spTgt spid="47"/>
                                        </p:tgtEl>
                                      </p:cBhvr>
                                    </p:animEffect>
                                  </p:childTnLst>
                                </p:cTn>
                              </p:par>
                            </p:childTnLst>
                          </p:cTn>
                        </p:par>
                        <p:par>
                          <p:cTn id="26" fill="hold">
                            <p:stCondLst>
                              <p:cond delay="2500"/>
                            </p:stCondLst>
                            <p:childTnLst>
                              <p:par>
                                <p:cTn id="27" presetID="22" presetClass="entr" presetSubtype="4" fill="hold" nodeType="after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wipe(down)">
                                      <p:cBhvr>
                                        <p:cTn id="29" dur="500"/>
                                        <p:tgtEl>
                                          <p:spTgt spid="31"/>
                                        </p:tgtEl>
                                      </p:cBhvr>
                                    </p:animEffect>
                                  </p:childTnLst>
                                </p:cTn>
                              </p:par>
                            </p:childTnLst>
                          </p:cTn>
                        </p:par>
                        <p:par>
                          <p:cTn id="30" fill="hold">
                            <p:stCondLst>
                              <p:cond delay="3000"/>
                            </p:stCondLst>
                            <p:childTnLst>
                              <p:par>
                                <p:cTn id="31" presetID="53" presetClass="entr" presetSubtype="16" fill="hold" grpId="0" nodeType="afterEffect">
                                  <p:stCondLst>
                                    <p:cond delay="0"/>
                                  </p:stCondLst>
                                  <p:childTnLst>
                                    <p:set>
                                      <p:cBhvr>
                                        <p:cTn id="32" dur="1" fill="hold">
                                          <p:stCondLst>
                                            <p:cond delay="0"/>
                                          </p:stCondLst>
                                        </p:cTn>
                                        <p:tgtEl>
                                          <p:spTgt spid="100"/>
                                        </p:tgtEl>
                                        <p:attrNameLst>
                                          <p:attrName>style.visibility</p:attrName>
                                        </p:attrNameLst>
                                      </p:cBhvr>
                                      <p:to>
                                        <p:strVal val="visible"/>
                                      </p:to>
                                    </p:set>
                                    <p:anim calcmode="lin" valueType="num">
                                      <p:cBhvr>
                                        <p:cTn id="33" dur="500" fill="hold"/>
                                        <p:tgtEl>
                                          <p:spTgt spid="100"/>
                                        </p:tgtEl>
                                        <p:attrNameLst>
                                          <p:attrName>ppt_w</p:attrName>
                                        </p:attrNameLst>
                                      </p:cBhvr>
                                      <p:tavLst>
                                        <p:tav tm="0">
                                          <p:val>
                                            <p:fltVal val="0"/>
                                          </p:val>
                                        </p:tav>
                                        <p:tav tm="100000">
                                          <p:val>
                                            <p:strVal val="#ppt_w"/>
                                          </p:val>
                                        </p:tav>
                                      </p:tavLst>
                                    </p:anim>
                                    <p:anim calcmode="lin" valueType="num">
                                      <p:cBhvr>
                                        <p:cTn id="34" dur="500" fill="hold"/>
                                        <p:tgtEl>
                                          <p:spTgt spid="100"/>
                                        </p:tgtEl>
                                        <p:attrNameLst>
                                          <p:attrName>ppt_h</p:attrName>
                                        </p:attrNameLst>
                                      </p:cBhvr>
                                      <p:tavLst>
                                        <p:tav tm="0">
                                          <p:val>
                                            <p:fltVal val="0"/>
                                          </p:val>
                                        </p:tav>
                                        <p:tav tm="100000">
                                          <p:val>
                                            <p:strVal val="#ppt_h"/>
                                          </p:val>
                                        </p:tav>
                                      </p:tavLst>
                                    </p:anim>
                                    <p:animEffect transition="in" filter="fade">
                                      <p:cBhvr>
                                        <p:cTn id="35" dur="500"/>
                                        <p:tgtEl>
                                          <p:spTgt spid="100"/>
                                        </p:tgtEl>
                                      </p:cBhvr>
                                    </p:animEffect>
                                  </p:childTnLst>
                                </p:cTn>
                              </p:par>
                            </p:childTnLst>
                          </p:cTn>
                        </p:par>
                        <p:par>
                          <p:cTn id="36" fill="hold">
                            <p:stCondLst>
                              <p:cond delay="3500"/>
                            </p:stCondLst>
                            <p:childTnLst>
                              <p:par>
                                <p:cTn id="37" presetID="10" presetClass="entr" presetSubtype="0" fill="hold" nodeType="afterEffect">
                                  <p:stCondLst>
                                    <p:cond delay="0"/>
                                  </p:stCondLst>
                                  <p:childTnLst>
                                    <p:set>
                                      <p:cBhvr>
                                        <p:cTn id="38" dur="1" fill="hold">
                                          <p:stCondLst>
                                            <p:cond delay="0"/>
                                          </p:stCondLst>
                                        </p:cTn>
                                        <p:tgtEl>
                                          <p:spTgt spid="56"/>
                                        </p:tgtEl>
                                        <p:attrNameLst>
                                          <p:attrName>style.visibility</p:attrName>
                                        </p:attrNameLst>
                                      </p:cBhvr>
                                      <p:to>
                                        <p:strVal val="visible"/>
                                      </p:to>
                                    </p:set>
                                    <p:animEffect transition="in" filter="fade">
                                      <p:cBhvr>
                                        <p:cTn id="39" dur="500"/>
                                        <p:tgtEl>
                                          <p:spTgt spid="56"/>
                                        </p:tgtEl>
                                      </p:cBhvr>
                                    </p:animEffect>
                                  </p:childTnLst>
                                </p:cTn>
                              </p:par>
                            </p:childTnLst>
                          </p:cTn>
                        </p:par>
                        <p:par>
                          <p:cTn id="40" fill="hold">
                            <p:stCondLst>
                              <p:cond delay="4000"/>
                            </p:stCondLst>
                            <p:childTnLst>
                              <p:par>
                                <p:cTn id="41" presetID="10" presetClass="entr" presetSubtype="0" fill="hold" nodeType="after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fade">
                                      <p:cBhvr>
                                        <p:cTn id="43" dur="500"/>
                                        <p:tgtEl>
                                          <p:spTgt spid="54"/>
                                        </p:tgtEl>
                                      </p:cBhvr>
                                    </p:animEffect>
                                  </p:childTnLst>
                                </p:cTn>
                              </p:par>
                            </p:childTnLst>
                          </p:cTn>
                        </p:par>
                        <p:par>
                          <p:cTn id="44" fill="hold">
                            <p:stCondLst>
                              <p:cond delay="4500"/>
                            </p:stCondLst>
                            <p:childTnLst>
                              <p:par>
                                <p:cTn id="45" presetID="22" presetClass="entr" presetSubtype="4" fill="hold" nodeType="afterEffect">
                                  <p:stCondLst>
                                    <p:cond delay="0"/>
                                  </p:stCondLst>
                                  <p:childTnLst>
                                    <p:set>
                                      <p:cBhvr>
                                        <p:cTn id="46" dur="1" fill="hold">
                                          <p:stCondLst>
                                            <p:cond delay="0"/>
                                          </p:stCondLst>
                                        </p:cTn>
                                        <p:tgtEl>
                                          <p:spTgt spid="50"/>
                                        </p:tgtEl>
                                        <p:attrNameLst>
                                          <p:attrName>style.visibility</p:attrName>
                                        </p:attrNameLst>
                                      </p:cBhvr>
                                      <p:to>
                                        <p:strVal val="visible"/>
                                      </p:to>
                                    </p:set>
                                    <p:animEffect transition="in" filter="wipe(down)">
                                      <p:cBhvr>
                                        <p:cTn id="47" dur="500"/>
                                        <p:tgtEl>
                                          <p:spTgt spid="50"/>
                                        </p:tgtEl>
                                      </p:cBhvr>
                                    </p:animEffect>
                                  </p:childTnLst>
                                </p:cTn>
                              </p:par>
                            </p:childTnLst>
                          </p:cTn>
                        </p:par>
                        <p:par>
                          <p:cTn id="48" fill="hold">
                            <p:stCondLst>
                              <p:cond delay="5000"/>
                            </p:stCondLst>
                            <p:childTnLst>
                              <p:par>
                                <p:cTn id="49" presetID="53" presetClass="entr" presetSubtype="16" fill="hold" grpId="0" nodeType="afterEffect">
                                  <p:stCondLst>
                                    <p:cond delay="0"/>
                                  </p:stCondLst>
                                  <p:childTnLst>
                                    <p:set>
                                      <p:cBhvr>
                                        <p:cTn id="50" dur="1" fill="hold">
                                          <p:stCondLst>
                                            <p:cond delay="0"/>
                                          </p:stCondLst>
                                        </p:cTn>
                                        <p:tgtEl>
                                          <p:spTgt spid="101"/>
                                        </p:tgtEl>
                                        <p:attrNameLst>
                                          <p:attrName>style.visibility</p:attrName>
                                        </p:attrNameLst>
                                      </p:cBhvr>
                                      <p:to>
                                        <p:strVal val="visible"/>
                                      </p:to>
                                    </p:set>
                                    <p:anim calcmode="lin" valueType="num">
                                      <p:cBhvr>
                                        <p:cTn id="51" dur="500" fill="hold"/>
                                        <p:tgtEl>
                                          <p:spTgt spid="101"/>
                                        </p:tgtEl>
                                        <p:attrNameLst>
                                          <p:attrName>ppt_w</p:attrName>
                                        </p:attrNameLst>
                                      </p:cBhvr>
                                      <p:tavLst>
                                        <p:tav tm="0">
                                          <p:val>
                                            <p:fltVal val="0"/>
                                          </p:val>
                                        </p:tav>
                                        <p:tav tm="100000">
                                          <p:val>
                                            <p:strVal val="#ppt_w"/>
                                          </p:val>
                                        </p:tav>
                                      </p:tavLst>
                                    </p:anim>
                                    <p:anim calcmode="lin" valueType="num">
                                      <p:cBhvr>
                                        <p:cTn id="52" dur="500" fill="hold"/>
                                        <p:tgtEl>
                                          <p:spTgt spid="101"/>
                                        </p:tgtEl>
                                        <p:attrNameLst>
                                          <p:attrName>ppt_h</p:attrName>
                                        </p:attrNameLst>
                                      </p:cBhvr>
                                      <p:tavLst>
                                        <p:tav tm="0">
                                          <p:val>
                                            <p:fltVal val="0"/>
                                          </p:val>
                                        </p:tav>
                                        <p:tav tm="100000">
                                          <p:val>
                                            <p:strVal val="#ppt_h"/>
                                          </p:val>
                                        </p:tav>
                                      </p:tavLst>
                                    </p:anim>
                                    <p:animEffect transition="in" filter="fade">
                                      <p:cBhvr>
                                        <p:cTn id="53" dur="500"/>
                                        <p:tgtEl>
                                          <p:spTgt spid="101"/>
                                        </p:tgtEl>
                                      </p:cBhvr>
                                    </p:animEffect>
                                  </p:childTnLst>
                                </p:cTn>
                              </p:par>
                            </p:childTnLst>
                          </p:cTn>
                        </p:par>
                        <p:par>
                          <p:cTn id="54" fill="hold">
                            <p:stCondLst>
                              <p:cond delay="5500"/>
                            </p:stCondLst>
                            <p:childTnLst>
                              <p:par>
                                <p:cTn id="55" presetID="10" presetClass="entr" presetSubtype="0" fill="hold" nodeType="afterEffect">
                                  <p:stCondLst>
                                    <p:cond delay="0"/>
                                  </p:stCondLst>
                                  <p:childTnLst>
                                    <p:set>
                                      <p:cBhvr>
                                        <p:cTn id="56" dur="1" fill="hold">
                                          <p:stCondLst>
                                            <p:cond delay="0"/>
                                          </p:stCondLst>
                                        </p:cTn>
                                        <p:tgtEl>
                                          <p:spTgt spid="59"/>
                                        </p:tgtEl>
                                        <p:attrNameLst>
                                          <p:attrName>style.visibility</p:attrName>
                                        </p:attrNameLst>
                                      </p:cBhvr>
                                      <p:to>
                                        <p:strVal val="visible"/>
                                      </p:to>
                                    </p:set>
                                    <p:animEffect transition="in" filter="fade">
                                      <p:cBhvr>
                                        <p:cTn id="57"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p:bldP spid="100" grpId="0"/>
      <p:bldP spid="10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8"/>
          <p:cNvGrpSpPr/>
          <p:nvPr/>
        </p:nvGrpSpPr>
        <p:grpSpPr>
          <a:xfrm>
            <a:off x="2495912" y="2930819"/>
            <a:ext cx="2073431" cy="415619"/>
            <a:chOff x="3327731" y="3764907"/>
            <a:chExt cx="2764726" cy="554189"/>
          </a:xfrm>
        </p:grpSpPr>
        <p:sp>
          <p:nvSpPr>
            <p:cNvPr id="5" name="Freeform 26"/>
            <p:cNvSpPr/>
            <p:nvPr/>
          </p:nvSpPr>
          <p:spPr bwMode="auto">
            <a:xfrm>
              <a:off x="3327731" y="3764907"/>
              <a:ext cx="2764726" cy="554189"/>
            </a:xfrm>
            <a:custGeom>
              <a:avLst/>
              <a:gdLst>
                <a:gd name="T0" fmla="*/ 3799 w 3804"/>
                <a:gd name="T1" fmla="*/ 0 h 1355"/>
                <a:gd name="T2" fmla="*/ 372 w 3804"/>
                <a:gd name="T3" fmla="*/ 0 h 1355"/>
                <a:gd name="T4" fmla="*/ 0 w 3804"/>
                <a:gd name="T5" fmla="*/ 679 h 1355"/>
                <a:gd name="T6" fmla="*/ 372 w 3804"/>
                <a:gd name="T7" fmla="*/ 1355 h 1355"/>
                <a:gd name="T8" fmla="*/ 3804 w 3804"/>
                <a:gd name="T9" fmla="*/ 1355 h 1355"/>
                <a:gd name="T10" fmla="*/ 3799 w 3804"/>
                <a:gd name="T11" fmla="*/ 0 h 1355"/>
              </a:gdLst>
              <a:ahLst/>
              <a:cxnLst>
                <a:cxn ang="0">
                  <a:pos x="T0" y="T1"/>
                </a:cxn>
                <a:cxn ang="0">
                  <a:pos x="T2" y="T3"/>
                </a:cxn>
                <a:cxn ang="0">
                  <a:pos x="T4" y="T5"/>
                </a:cxn>
                <a:cxn ang="0">
                  <a:pos x="T6" y="T7"/>
                </a:cxn>
                <a:cxn ang="0">
                  <a:pos x="T8" y="T9"/>
                </a:cxn>
                <a:cxn ang="0">
                  <a:pos x="T10" y="T11"/>
                </a:cxn>
              </a:cxnLst>
              <a:rect l="0" t="0" r="r" b="b"/>
              <a:pathLst>
                <a:path w="3804" h="1355">
                  <a:moveTo>
                    <a:pt x="3799" y="0"/>
                  </a:moveTo>
                  <a:lnTo>
                    <a:pt x="372" y="0"/>
                  </a:lnTo>
                  <a:lnTo>
                    <a:pt x="0" y="679"/>
                  </a:lnTo>
                  <a:lnTo>
                    <a:pt x="372" y="1355"/>
                  </a:lnTo>
                  <a:lnTo>
                    <a:pt x="3804" y="1355"/>
                  </a:lnTo>
                  <a:lnTo>
                    <a:pt x="3799" y="0"/>
                  </a:lnTo>
                  <a:close/>
                </a:path>
              </a:pathLst>
            </a:custGeom>
            <a:solidFill>
              <a:schemeClr val="accent4"/>
            </a:solidFill>
            <a:ln>
              <a:noFill/>
            </a:ln>
          </p:spPr>
          <p:txBody>
            <a:bodyPr vert="horz" wrap="square" lIns="68575" tIns="34287" rIns="68575" bIns="34287" numCol="1" anchor="t" anchorCtr="0" compatLnSpc="1"/>
            <a:lstStyle/>
            <a:p>
              <a:endParaRPr lang="id-ID" sz="1280">
                <a:solidFill>
                  <a:prstClr val="black"/>
                </a:solidFill>
                <a:cs typeface="+mn-ea"/>
                <a:sym typeface="+mn-lt"/>
              </a:endParaRPr>
            </a:p>
          </p:txBody>
        </p:sp>
        <p:sp>
          <p:nvSpPr>
            <p:cNvPr id="6" name="Content Placeholder 2"/>
            <p:cNvSpPr txBox="1"/>
            <p:nvPr/>
          </p:nvSpPr>
          <p:spPr>
            <a:xfrm>
              <a:off x="3327731" y="3865913"/>
              <a:ext cx="2125728" cy="328948"/>
            </a:xfrm>
            <a:prstGeom prst="rect">
              <a:avLst/>
            </a:prstGeom>
          </p:spPr>
          <p:txBody>
            <a:bodyPr vert="horz" lIns="68575" tIns="34287" rIns="68575" bIns="34287" rtlCol="0">
              <a:normAutofit fontScale="97500"/>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zh-CN" altLang="en-US" sz="1200" dirty="0" smtClean="0">
                  <a:solidFill>
                    <a:prstClr val="white"/>
                  </a:solidFill>
                  <a:cs typeface="+mn-ea"/>
                  <a:sym typeface="+mn-lt"/>
                </a:rPr>
                <a:t>添加标题</a:t>
              </a:r>
              <a:endParaRPr lang="en-AU" sz="1200" dirty="0">
                <a:solidFill>
                  <a:prstClr val="white"/>
                </a:solidFill>
                <a:cs typeface="+mn-ea"/>
                <a:sym typeface="+mn-lt"/>
              </a:endParaRPr>
            </a:p>
          </p:txBody>
        </p:sp>
      </p:grpSp>
      <p:grpSp>
        <p:nvGrpSpPr>
          <p:cNvPr id="7" name="Group 21"/>
          <p:cNvGrpSpPr/>
          <p:nvPr/>
        </p:nvGrpSpPr>
        <p:grpSpPr>
          <a:xfrm>
            <a:off x="4299098" y="1406286"/>
            <a:ext cx="540489" cy="1940151"/>
            <a:chOff x="4190247" y="1319474"/>
            <a:chExt cx="825953" cy="2964863"/>
          </a:xfrm>
        </p:grpSpPr>
        <p:grpSp>
          <p:nvGrpSpPr>
            <p:cNvPr id="8" name="Group 22"/>
            <p:cNvGrpSpPr/>
            <p:nvPr/>
          </p:nvGrpSpPr>
          <p:grpSpPr>
            <a:xfrm>
              <a:off x="4293709" y="1319474"/>
              <a:ext cx="621191" cy="1626036"/>
              <a:chOff x="4293709" y="1319474"/>
              <a:chExt cx="1052370" cy="2754694"/>
            </a:xfrm>
          </p:grpSpPr>
          <p:grpSp>
            <p:nvGrpSpPr>
              <p:cNvPr id="19" name="Group 32"/>
              <p:cNvGrpSpPr/>
              <p:nvPr/>
            </p:nvGrpSpPr>
            <p:grpSpPr>
              <a:xfrm>
                <a:off x="4293709" y="1319474"/>
                <a:ext cx="1051608" cy="1576761"/>
                <a:chOff x="3531837" y="2075264"/>
                <a:chExt cx="1051608" cy="1576761"/>
              </a:xfrm>
            </p:grpSpPr>
            <p:sp>
              <p:nvSpPr>
                <p:cNvPr id="24" name="Freeform 37"/>
                <p:cNvSpPr/>
                <p:nvPr/>
              </p:nvSpPr>
              <p:spPr>
                <a:xfrm>
                  <a:off x="3531837" y="2075266"/>
                  <a:ext cx="304800" cy="1576759"/>
                </a:xfrm>
                <a:custGeom>
                  <a:avLst/>
                  <a:gdLst>
                    <a:gd name="connsiteX0" fmla="*/ 303644 w 304800"/>
                    <a:gd name="connsiteY0" fmla="*/ 0 h 1576759"/>
                    <a:gd name="connsiteX1" fmla="*/ 304800 w 304800"/>
                    <a:gd name="connsiteY1" fmla="*/ 0 h 1576759"/>
                    <a:gd name="connsiteX2" fmla="*/ 304800 w 304800"/>
                    <a:gd name="connsiteY2" fmla="*/ 1192125 h 1576759"/>
                    <a:gd name="connsiteX3" fmla="*/ 0 w 304800"/>
                    <a:gd name="connsiteY3" fmla="*/ 1576759 h 1576759"/>
                    <a:gd name="connsiteX4" fmla="*/ 0 w 304800"/>
                    <a:gd name="connsiteY4" fmla="*/ 375069 h 1576759"/>
                    <a:gd name="connsiteX5" fmla="*/ 3947 w 304800"/>
                    <a:gd name="connsiteY5" fmla="*/ 378196 h 1576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00" h="1576759">
                      <a:moveTo>
                        <a:pt x="303644" y="0"/>
                      </a:moveTo>
                      <a:lnTo>
                        <a:pt x="304800" y="0"/>
                      </a:lnTo>
                      <a:lnTo>
                        <a:pt x="304800" y="1192125"/>
                      </a:lnTo>
                      <a:lnTo>
                        <a:pt x="0" y="1576759"/>
                      </a:lnTo>
                      <a:lnTo>
                        <a:pt x="0" y="375069"/>
                      </a:lnTo>
                      <a:lnTo>
                        <a:pt x="3947" y="378196"/>
                      </a:lnTo>
                      <a:close/>
                    </a:path>
                  </a:pathLst>
                </a:custGeom>
                <a:gradFill>
                  <a:gsLst>
                    <a:gs pos="0">
                      <a:schemeClr val="accent1">
                        <a:lumMod val="75000"/>
                      </a:schemeClr>
                    </a:gs>
                    <a:gs pos="100000">
                      <a:schemeClr val="accent1">
                        <a:lumMod val="75000"/>
                      </a:schemeClr>
                    </a:gs>
                    <a:gs pos="35000">
                      <a:schemeClr val="accent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80">
                    <a:solidFill>
                      <a:prstClr val="white"/>
                    </a:solidFill>
                    <a:cs typeface="+mn-ea"/>
                    <a:sym typeface="+mn-lt"/>
                  </a:endParaRPr>
                </a:p>
              </p:txBody>
            </p:sp>
            <p:sp>
              <p:nvSpPr>
                <p:cNvPr id="25" name="Freeform 38"/>
                <p:cNvSpPr/>
                <p:nvPr/>
              </p:nvSpPr>
              <p:spPr>
                <a:xfrm>
                  <a:off x="3832013" y="2075265"/>
                  <a:ext cx="445945" cy="1194737"/>
                </a:xfrm>
                <a:custGeom>
                  <a:avLst/>
                  <a:gdLst>
                    <a:gd name="connsiteX0" fmla="*/ 0 w 445945"/>
                    <a:gd name="connsiteY0" fmla="*/ 0 h 1194737"/>
                    <a:gd name="connsiteX1" fmla="*/ 445945 w 445945"/>
                    <a:gd name="connsiteY1" fmla="*/ 0 h 1194737"/>
                    <a:gd name="connsiteX2" fmla="*/ 445945 w 445945"/>
                    <a:gd name="connsiteY2" fmla="*/ 1194737 h 1194737"/>
                    <a:gd name="connsiteX3" fmla="*/ 0 w 445945"/>
                    <a:gd name="connsiteY3" fmla="*/ 1194737 h 1194737"/>
                  </a:gdLst>
                  <a:ahLst/>
                  <a:cxnLst>
                    <a:cxn ang="0">
                      <a:pos x="connsiteX0" y="connsiteY0"/>
                    </a:cxn>
                    <a:cxn ang="0">
                      <a:pos x="connsiteX1" y="connsiteY1"/>
                    </a:cxn>
                    <a:cxn ang="0">
                      <a:pos x="connsiteX2" y="connsiteY2"/>
                    </a:cxn>
                    <a:cxn ang="0">
                      <a:pos x="connsiteX3" y="connsiteY3"/>
                    </a:cxn>
                  </a:cxnLst>
                  <a:rect l="l" t="t" r="r" b="b"/>
                  <a:pathLst>
                    <a:path w="445945" h="1194737">
                      <a:moveTo>
                        <a:pt x="0" y="0"/>
                      </a:moveTo>
                      <a:lnTo>
                        <a:pt x="445945" y="0"/>
                      </a:lnTo>
                      <a:lnTo>
                        <a:pt x="445945" y="1194737"/>
                      </a:lnTo>
                      <a:lnTo>
                        <a:pt x="0" y="1194737"/>
                      </a:lnTo>
                      <a:close/>
                    </a:path>
                  </a:pathLst>
                </a:custGeom>
                <a:gradFill>
                  <a:gsLst>
                    <a:gs pos="0">
                      <a:schemeClr val="accent1"/>
                    </a:gs>
                    <a:gs pos="100000">
                      <a:schemeClr val="accent1">
                        <a:lumMod val="60000"/>
                        <a:lumOff val="4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80">
                    <a:solidFill>
                      <a:prstClr val="white"/>
                    </a:solidFill>
                    <a:cs typeface="+mn-ea"/>
                    <a:sym typeface="+mn-lt"/>
                  </a:endParaRPr>
                </a:p>
              </p:txBody>
            </p:sp>
            <p:sp>
              <p:nvSpPr>
                <p:cNvPr id="26" name="Freeform 39"/>
                <p:cNvSpPr/>
                <p:nvPr/>
              </p:nvSpPr>
              <p:spPr>
                <a:xfrm flipH="1">
                  <a:off x="4278645" y="2075264"/>
                  <a:ext cx="304800" cy="1576759"/>
                </a:xfrm>
                <a:custGeom>
                  <a:avLst/>
                  <a:gdLst>
                    <a:gd name="connsiteX0" fmla="*/ 303644 w 304800"/>
                    <a:gd name="connsiteY0" fmla="*/ 0 h 1576759"/>
                    <a:gd name="connsiteX1" fmla="*/ 304800 w 304800"/>
                    <a:gd name="connsiteY1" fmla="*/ 0 h 1576759"/>
                    <a:gd name="connsiteX2" fmla="*/ 304800 w 304800"/>
                    <a:gd name="connsiteY2" fmla="*/ 1192125 h 1576759"/>
                    <a:gd name="connsiteX3" fmla="*/ 0 w 304800"/>
                    <a:gd name="connsiteY3" fmla="*/ 1576759 h 1576759"/>
                    <a:gd name="connsiteX4" fmla="*/ 0 w 304800"/>
                    <a:gd name="connsiteY4" fmla="*/ 375069 h 1576759"/>
                    <a:gd name="connsiteX5" fmla="*/ 3947 w 304800"/>
                    <a:gd name="connsiteY5" fmla="*/ 378196 h 1576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00" h="1576759">
                      <a:moveTo>
                        <a:pt x="303644" y="0"/>
                      </a:moveTo>
                      <a:lnTo>
                        <a:pt x="304800" y="0"/>
                      </a:lnTo>
                      <a:lnTo>
                        <a:pt x="304800" y="1192125"/>
                      </a:lnTo>
                      <a:lnTo>
                        <a:pt x="0" y="1576759"/>
                      </a:lnTo>
                      <a:lnTo>
                        <a:pt x="0" y="375069"/>
                      </a:lnTo>
                      <a:lnTo>
                        <a:pt x="3947" y="378196"/>
                      </a:lnTo>
                      <a:close/>
                    </a:path>
                  </a:pathLst>
                </a:custGeom>
                <a:gradFill>
                  <a:gsLst>
                    <a:gs pos="0">
                      <a:schemeClr val="accent1"/>
                    </a:gs>
                    <a:gs pos="100000">
                      <a:schemeClr val="accent1"/>
                    </a:gs>
                    <a:gs pos="35000">
                      <a:schemeClr val="accent1">
                        <a:lumMod val="60000"/>
                        <a:lumOff val="4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80">
                    <a:solidFill>
                      <a:prstClr val="white"/>
                    </a:solidFill>
                    <a:cs typeface="+mn-ea"/>
                    <a:sym typeface="+mn-lt"/>
                  </a:endParaRPr>
                </a:p>
              </p:txBody>
            </p:sp>
          </p:grpSp>
          <p:grpSp>
            <p:nvGrpSpPr>
              <p:cNvPr id="20" name="Group 33"/>
              <p:cNvGrpSpPr/>
              <p:nvPr/>
            </p:nvGrpSpPr>
            <p:grpSpPr>
              <a:xfrm>
                <a:off x="4294471" y="2497407"/>
                <a:ext cx="1051608" cy="1576761"/>
                <a:chOff x="3531837" y="2075264"/>
                <a:chExt cx="1051608" cy="1576761"/>
              </a:xfrm>
            </p:grpSpPr>
            <p:sp>
              <p:nvSpPr>
                <p:cNvPr id="21" name="Freeform 34"/>
                <p:cNvSpPr/>
                <p:nvPr/>
              </p:nvSpPr>
              <p:spPr>
                <a:xfrm>
                  <a:off x="3531837" y="2075266"/>
                  <a:ext cx="304800" cy="1576759"/>
                </a:xfrm>
                <a:custGeom>
                  <a:avLst/>
                  <a:gdLst>
                    <a:gd name="connsiteX0" fmla="*/ 303644 w 304800"/>
                    <a:gd name="connsiteY0" fmla="*/ 0 h 1576759"/>
                    <a:gd name="connsiteX1" fmla="*/ 304800 w 304800"/>
                    <a:gd name="connsiteY1" fmla="*/ 0 h 1576759"/>
                    <a:gd name="connsiteX2" fmla="*/ 304800 w 304800"/>
                    <a:gd name="connsiteY2" fmla="*/ 1192125 h 1576759"/>
                    <a:gd name="connsiteX3" fmla="*/ 0 w 304800"/>
                    <a:gd name="connsiteY3" fmla="*/ 1576759 h 1576759"/>
                    <a:gd name="connsiteX4" fmla="*/ 0 w 304800"/>
                    <a:gd name="connsiteY4" fmla="*/ 375069 h 1576759"/>
                    <a:gd name="connsiteX5" fmla="*/ 3947 w 304800"/>
                    <a:gd name="connsiteY5" fmla="*/ 378196 h 1576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00" h="1576759">
                      <a:moveTo>
                        <a:pt x="303644" y="0"/>
                      </a:moveTo>
                      <a:lnTo>
                        <a:pt x="304800" y="0"/>
                      </a:lnTo>
                      <a:lnTo>
                        <a:pt x="304800" y="1192125"/>
                      </a:lnTo>
                      <a:lnTo>
                        <a:pt x="0" y="1576759"/>
                      </a:lnTo>
                      <a:lnTo>
                        <a:pt x="0" y="375069"/>
                      </a:lnTo>
                      <a:lnTo>
                        <a:pt x="3947" y="378196"/>
                      </a:lnTo>
                      <a:close/>
                    </a:path>
                  </a:pathLst>
                </a:custGeom>
                <a:gradFill>
                  <a:gsLst>
                    <a:gs pos="0">
                      <a:schemeClr val="accent2">
                        <a:lumMod val="75000"/>
                      </a:schemeClr>
                    </a:gs>
                    <a:gs pos="100000">
                      <a:schemeClr val="accent2">
                        <a:lumMod val="75000"/>
                      </a:schemeClr>
                    </a:gs>
                    <a:gs pos="35000">
                      <a:schemeClr val="accent2"/>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80">
                    <a:solidFill>
                      <a:prstClr val="white"/>
                    </a:solidFill>
                    <a:cs typeface="+mn-ea"/>
                    <a:sym typeface="+mn-lt"/>
                  </a:endParaRPr>
                </a:p>
              </p:txBody>
            </p:sp>
            <p:sp>
              <p:nvSpPr>
                <p:cNvPr id="22" name="Freeform 35"/>
                <p:cNvSpPr/>
                <p:nvPr/>
              </p:nvSpPr>
              <p:spPr>
                <a:xfrm>
                  <a:off x="3832013" y="2075265"/>
                  <a:ext cx="445945" cy="1194737"/>
                </a:xfrm>
                <a:custGeom>
                  <a:avLst/>
                  <a:gdLst>
                    <a:gd name="connsiteX0" fmla="*/ 0 w 445945"/>
                    <a:gd name="connsiteY0" fmla="*/ 0 h 1194737"/>
                    <a:gd name="connsiteX1" fmla="*/ 445945 w 445945"/>
                    <a:gd name="connsiteY1" fmla="*/ 0 h 1194737"/>
                    <a:gd name="connsiteX2" fmla="*/ 445945 w 445945"/>
                    <a:gd name="connsiteY2" fmla="*/ 1194737 h 1194737"/>
                    <a:gd name="connsiteX3" fmla="*/ 0 w 445945"/>
                    <a:gd name="connsiteY3" fmla="*/ 1194737 h 1194737"/>
                  </a:gdLst>
                  <a:ahLst/>
                  <a:cxnLst>
                    <a:cxn ang="0">
                      <a:pos x="connsiteX0" y="connsiteY0"/>
                    </a:cxn>
                    <a:cxn ang="0">
                      <a:pos x="connsiteX1" y="connsiteY1"/>
                    </a:cxn>
                    <a:cxn ang="0">
                      <a:pos x="connsiteX2" y="connsiteY2"/>
                    </a:cxn>
                    <a:cxn ang="0">
                      <a:pos x="connsiteX3" y="connsiteY3"/>
                    </a:cxn>
                  </a:cxnLst>
                  <a:rect l="l" t="t" r="r" b="b"/>
                  <a:pathLst>
                    <a:path w="445945" h="1194737">
                      <a:moveTo>
                        <a:pt x="0" y="0"/>
                      </a:moveTo>
                      <a:lnTo>
                        <a:pt x="445945" y="0"/>
                      </a:lnTo>
                      <a:lnTo>
                        <a:pt x="445945" y="1194737"/>
                      </a:lnTo>
                      <a:lnTo>
                        <a:pt x="0" y="1194737"/>
                      </a:lnTo>
                      <a:close/>
                    </a:path>
                  </a:pathLst>
                </a:custGeom>
                <a:gradFill>
                  <a:gsLst>
                    <a:gs pos="0">
                      <a:schemeClr val="accent2"/>
                    </a:gs>
                    <a:gs pos="100000">
                      <a:schemeClr val="accent2">
                        <a:lumMod val="60000"/>
                        <a:lumOff val="4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80">
                    <a:solidFill>
                      <a:prstClr val="white"/>
                    </a:solidFill>
                    <a:cs typeface="+mn-ea"/>
                    <a:sym typeface="+mn-lt"/>
                  </a:endParaRPr>
                </a:p>
              </p:txBody>
            </p:sp>
            <p:sp>
              <p:nvSpPr>
                <p:cNvPr id="23" name="Freeform 36"/>
                <p:cNvSpPr/>
                <p:nvPr/>
              </p:nvSpPr>
              <p:spPr>
                <a:xfrm flipH="1">
                  <a:off x="4278645" y="2075264"/>
                  <a:ext cx="304800" cy="1576759"/>
                </a:xfrm>
                <a:custGeom>
                  <a:avLst/>
                  <a:gdLst>
                    <a:gd name="connsiteX0" fmla="*/ 303644 w 304800"/>
                    <a:gd name="connsiteY0" fmla="*/ 0 h 1576759"/>
                    <a:gd name="connsiteX1" fmla="*/ 304800 w 304800"/>
                    <a:gd name="connsiteY1" fmla="*/ 0 h 1576759"/>
                    <a:gd name="connsiteX2" fmla="*/ 304800 w 304800"/>
                    <a:gd name="connsiteY2" fmla="*/ 1192125 h 1576759"/>
                    <a:gd name="connsiteX3" fmla="*/ 0 w 304800"/>
                    <a:gd name="connsiteY3" fmla="*/ 1576759 h 1576759"/>
                    <a:gd name="connsiteX4" fmla="*/ 0 w 304800"/>
                    <a:gd name="connsiteY4" fmla="*/ 375069 h 1576759"/>
                    <a:gd name="connsiteX5" fmla="*/ 3947 w 304800"/>
                    <a:gd name="connsiteY5" fmla="*/ 378196 h 1576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00" h="1576759">
                      <a:moveTo>
                        <a:pt x="303644" y="0"/>
                      </a:moveTo>
                      <a:lnTo>
                        <a:pt x="304800" y="0"/>
                      </a:lnTo>
                      <a:lnTo>
                        <a:pt x="304800" y="1192125"/>
                      </a:lnTo>
                      <a:lnTo>
                        <a:pt x="0" y="1576759"/>
                      </a:lnTo>
                      <a:lnTo>
                        <a:pt x="0" y="375069"/>
                      </a:lnTo>
                      <a:lnTo>
                        <a:pt x="3947" y="378196"/>
                      </a:lnTo>
                      <a:close/>
                    </a:path>
                  </a:pathLst>
                </a:custGeom>
                <a:gradFill>
                  <a:gsLst>
                    <a:gs pos="0">
                      <a:schemeClr val="accent2"/>
                    </a:gs>
                    <a:gs pos="100000">
                      <a:schemeClr val="accent2"/>
                    </a:gs>
                    <a:gs pos="35000">
                      <a:schemeClr val="accent2">
                        <a:lumMod val="60000"/>
                        <a:lumOff val="4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80">
                    <a:solidFill>
                      <a:prstClr val="white"/>
                    </a:solidFill>
                    <a:cs typeface="+mn-ea"/>
                    <a:sym typeface="+mn-lt"/>
                  </a:endParaRPr>
                </a:p>
              </p:txBody>
            </p:sp>
          </p:grpSp>
        </p:grpSp>
        <p:sp>
          <p:nvSpPr>
            <p:cNvPr id="9" name="Freeform 23"/>
            <p:cNvSpPr/>
            <p:nvPr/>
          </p:nvSpPr>
          <p:spPr>
            <a:xfrm>
              <a:off x="4292842" y="2713520"/>
              <a:ext cx="179917" cy="930727"/>
            </a:xfrm>
            <a:custGeom>
              <a:avLst/>
              <a:gdLst>
                <a:gd name="connsiteX0" fmla="*/ 303644 w 304800"/>
                <a:gd name="connsiteY0" fmla="*/ 0 h 1576759"/>
                <a:gd name="connsiteX1" fmla="*/ 304800 w 304800"/>
                <a:gd name="connsiteY1" fmla="*/ 0 h 1576759"/>
                <a:gd name="connsiteX2" fmla="*/ 304800 w 304800"/>
                <a:gd name="connsiteY2" fmla="*/ 1192125 h 1576759"/>
                <a:gd name="connsiteX3" fmla="*/ 0 w 304800"/>
                <a:gd name="connsiteY3" fmla="*/ 1576759 h 1576759"/>
                <a:gd name="connsiteX4" fmla="*/ 0 w 304800"/>
                <a:gd name="connsiteY4" fmla="*/ 375069 h 1576759"/>
                <a:gd name="connsiteX5" fmla="*/ 3947 w 304800"/>
                <a:gd name="connsiteY5" fmla="*/ 378196 h 1576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00" h="1576759">
                  <a:moveTo>
                    <a:pt x="303644" y="0"/>
                  </a:moveTo>
                  <a:lnTo>
                    <a:pt x="304800" y="0"/>
                  </a:lnTo>
                  <a:lnTo>
                    <a:pt x="304800" y="1192125"/>
                  </a:lnTo>
                  <a:lnTo>
                    <a:pt x="0" y="1576759"/>
                  </a:lnTo>
                  <a:lnTo>
                    <a:pt x="0" y="375069"/>
                  </a:lnTo>
                  <a:lnTo>
                    <a:pt x="3947" y="378196"/>
                  </a:lnTo>
                  <a:close/>
                </a:path>
              </a:pathLst>
            </a:custGeom>
            <a:gradFill>
              <a:gsLst>
                <a:gs pos="0">
                  <a:schemeClr val="accent3">
                    <a:lumMod val="75000"/>
                  </a:schemeClr>
                </a:gs>
                <a:gs pos="100000">
                  <a:schemeClr val="accent3">
                    <a:lumMod val="75000"/>
                  </a:schemeClr>
                </a:gs>
                <a:gs pos="35000">
                  <a:schemeClr val="accent3"/>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80">
                <a:solidFill>
                  <a:prstClr val="white"/>
                </a:solidFill>
                <a:cs typeface="+mn-ea"/>
                <a:sym typeface="+mn-lt"/>
              </a:endParaRPr>
            </a:p>
          </p:txBody>
        </p:sp>
        <p:sp>
          <p:nvSpPr>
            <p:cNvPr id="10" name="Freeform 24"/>
            <p:cNvSpPr/>
            <p:nvPr/>
          </p:nvSpPr>
          <p:spPr>
            <a:xfrm>
              <a:off x="4470029" y="2713520"/>
              <a:ext cx="263231" cy="705227"/>
            </a:xfrm>
            <a:custGeom>
              <a:avLst/>
              <a:gdLst>
                <a:gd name="connsiteX0" fmla="*/ 0 w 445945"/>
                <a:gd name="connsiteY0" fmla="*/ 0 h 1194737"/>
                <a:gd name="connsiteX1" fmla="*/ 445945 w 445945"/>
                <a:gd name="connsiteY1" fmla="*/ 0 h 1194737"/>
                <a:gd name="connsiteX2" fmla="*/ 445945 w 445945"/>
                <a:gd name="connsiteY2" fmla="*/ 1194737 h 1194737"/>
                <a:gd name="connsiteX3" fmla="*/ 0 w 445945"/>
                <a:gd name="connsiteY3" fmla="*/ 1194737 h 1194737"/>
              </a:gdLst>
              <a:ahLst/>
              <a:cxnLst>
                <a:cxn ang="0">
                  <a:pos x="connsiteX0" y="connsiteY0"/>
                </a:cxn>
                <a:cxn ang="0">
                  <a:pos x="connsiteX1" y="connsiteY1"/>
                </a:cxn>
                <a:cxn ang="0">
                  <a:pos x="connsiteX2" y="connsiteY2"/>
                </a:cxn>
                <a:cxn ang="0">
                  <a:pos x="connsiteX3" y="connsiteY3"/>
                </a:cxn>
              </a:cxnLst>
              <a:rect l="l" t="t" r="r" b="b"/>
              <a:pathLst>
                <a:path w="445945" h="1194737">
                  <a:moveTo>
                    <a:pt x="0" y="0"/>
                  </a:moveTo>
                  <a:lnTo>
                    <a:pt x="445945" y="0"/>
                  </a:lnTo>
                  <a:lnTo>
                    <a:pt x="445945" y="1194737"/>
                  </a:lnTo>
                  <a:lnTo>
                    <a:pt x="0" y="1194737"/>
                  </a:lnTo>
                  <a:close/>
                </a:path>
              </a:pathLst>
            </a:custGeom>
            <a:gradFill>
              <a:gsLst>
                <a:gs pos="0">
                  <a:schemeClr val="accent3"/>
                </a:gs>
                <a:gs pos="100000">
                  <a:schemeClr val="accent3">
                    <a:lumMod val="60000"/>
                    <a:lumOff val="4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80">
                <a:solidFill>
                  <a:prstClr val="white"/>
                </a:solidFill>
                <a:cs typeface="+mn-ea"/>
                <a:sym typeface="+mn-lt"/>
              </a:endParaRPr>
            </a:p>
          </p:txBody>
        </p:sp>
        <p:sp>
          <p:nvSpPr>
            <p:cNvPr id="11" name="Freeform 25"/>
            <p:cNvSpPr/>
            <p:nvPr/>
          </p:nvSpPr>
          <p:spPr>
            <a:xfrm flipH="1">
              <a:off x="4733666" y="2713519"/>
              <a:ext cx="179917" cy="930727"/>
            </a:xfrm>
            <a:custGeom>
              <a:avLst/>
              <a:gdLst>
                <a:gd name="connsiteX0" fmla="*/ 303644 w 304800"/>
                <a:gd name="connsiteY0" fmla="*/ 0 h 1576759"/>
                <a:gd name="connsiteX1" fmla="*/ 304800 w 304800"/>
                <a:gd name="connsiteY1" fmla="*/ 0 h 1576759"/>
                <a:gd name="connsiteX2" fmla="*/ 304800 w 304800"/>
                <a:gd name="connsiteY2" fmla="*/ 1192125 h 1576759"/>
                <a:gd name="connsiteX3" fmla="*/ 0 w 304800"/>
                <a:gd name="connsiteY3" fmla="*/ 1576759 h 1576759"/>
                <a:gd name="connsiteX4" fmla="*/ 0 w 304800"/>
                <a:gd name="connsiteY4" fmla="*/ 375069 h 1576759"/>
                <a:gd name="connsiteX5" fmla="*/ 3947 w 304800"/>
                <a:gd name="connsiteY5" fmla="*/ 378196 h 1576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00" h="1576759">
                  <a:moveTo>
                    <a:pt x="303644" y="0"/>
                  </a:moveTo>
                  <a:lnTo>
                    <a:pt x="304800" y="0"/>
                  </a:lnTo>
                  <a:lnTo>
                    <a:pt x="304800" y="1192125"/>
                  </a:lnTo>
                  <a:lnTo>
                    <a:pt x="0" y="1576759"/>
                  </a:lnTo>
                  <a:lnTo>
                    <a:pt x="0" y="375069"/>
                  </a:lnTo>
                  <a:lnTo>
                    <a:pt x="3947" y="378196"/>
                  </a:lnTo>
                  <a:close/>
                </a:path>
              </a:pathLst>
            </a:custGeom>
            <a:gradFill>
              <a:gsLst>
                <a:gs pos="0">
                  <a:schemeClr val="accent3"/>
                </a:gs>
                <a:gs pos="100000">
                  <a:schemeClr val="accent3"/>
                </a:gs>
                <a:gs pos="35000">
                  <a:schemeClr val="accent3">
                    <a:lumMod val="60000"/>
                    <a:lumOff val="4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80">
                <a:solidFill>
                  <a:prstClr val="white"/>
                </a:solidFill>
                <a:cs typeface="+mn-ea"/>
                <a:sym typeface="+mn-lt"/>
              </a:endParaRPr>
            </a:p>
          </p:txBody>
        </p:sp>
        <p:grpSp>
          <p:nvGrpSpPr>
            <p:cNvPr id="12" name="Group 26"/>
            <p:cNvGrpSpPr/>
            <p:nvPr/>
          </p:nvGrpSpPr>
          <p:grpSpPr>
            <a:xfrm>
              <a:off x="4469832" y="3408828"/>
              <a:ext cx="263878" cy="759478"/>
              <a:chOff x="4469832" y="3408828"/>
              <a:chExt cx="263878" cy="759478"/>
            </a:xfrm>
            <a:solidFill>
              <a:schemeClr val="accent4">
                <a:lumMod val="75000"/>
              </a:schemeClr>
            </a:solidFill>
          </p:grpSpPr>
          <p:sp>
            <p:nvSpPr>
              <p:cNvPr id="17" name="Freeform 30"/>
              <p:cNvSpPr/>
              <p:nvPr/>
            </p:nvSpPr>
            <p:spPr>
              <a:xfrm>
                <a:off x="4470479" y="3408828"/>
                <a:ext cx="263231" cy="705227"/>
              </a:xfrm>
              <a:custGeom>
                <a:avLst/>
                <a:gdLst>
                  <a:gd name="connsiteX0" fmla="*/ 0 w 445945"/>
                  <a:gd name="connsiteY0" fmla="*/ 0 h 1194737"/>
                  <a:gd name="connsiteX1" fmla="*/ 445945 w 445945"/>
                  <a:gd name="connsiteY1" fmla="*/ 0 h 1194737"/>
                  <a:gd name="connsiteX2" fmla="*/ 445945 w 445945"/>
                  <a:gd name="connsiteY2" fmla="*/ 1194737 h 1194737"/>
                  <a:gd name="connsiteX3" fmla="*/ 0 w 445945"/>
                  <a:gd name="connsiteY3" fmla="*/ 1194737 h 1194737"/>
                </a:gdLst>
                <a:ahLst/>
                <a:cxnLst>
                  <a:cxn ang="0">
                    <a:pos x="connsiteX0" y="connsiteY0"/>
                  </a:cxn>
                  <a:cxn ang="0">
                    <a:pos x="connsiteX1" y="connsiteY1"/>
                  </a:cxn>
                  <a:cxn ang="0">
                    <a:pos x="connsiteX2" y="connsiteY2"/>
                  </a:cxn>
                  <a:cxn ang="0">
                    <a:pos x="connsiteX3" y="connsiteY3"/>
                  </a:cxn>
                </a:cxnLst>
                <a:rect l="l" t="t" r="r" b="b"/>
                <a:pathLst>
                  <a:path w="445945" h="1194737">
                    <a:moveTo>
                      <a:pt x="0" y="0"/>
                    </a:moveTo>
                    <a:lnTo>
                      <a:pt x="445945" y="0"/>
                    </a:lnTo>
                    <a:lnTo>
                      <a:pt x="445945" y="1194737"/>
                    </a:lnTo>
                    <a:lnTo>
                      <a:pt x="0" y="1194737"/>
                    </a:lnTo>
                    <a:close/>
                  </a:path>
                </a:pathLst>
              </a:custGeom>
              <a:gradFill>
                <a:gsLst>
                  <a:gs pos="0">
                    <a:schemeClr val="accent4"/>
                  </a:gs>
                  <a:gs pos="100000">
                    <a:schemeClr val="accent4">
                      <a:lumMod val="60000"/>
                      <a:lumOff val="4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80">
                  <a:solidFill>
                    <a:prstClr val="white"/>
                  </a:solidFill>
                  <a:cs typeface="+mn-ea"/>
                  <a:sym typeface="+mn-lt"/>
                </a:endParaRPr>
              </a:p>
            </p:txBody>
          </p:sp>
          <p:sp>
            <p:nvSpPr>
              <p:cNvPr id="18" name="Freeform 31"/>
              <p:cNvSpPr/>
              <p:nvPr/>
            </p:nvSpPr>
            <p:spPr>
              <a:xfrm>
                <a:off x="4469832" y="4115863"/>
                <a:ext cx="263231" cy="52443"/>
              </a:xfrm>
              <a:custGeom>
                <a:avLst/>
                <a:gdLst>
                  <a:gd name="connsiteX0" fmla="*/ 0 w 413533"/>
                  <a:gd name="connsiteY0" fmla="*/ 0 h 82388"/>
                  <a:gd name="connsiteX1" fmla="*/ 413533 w 413533"/>
                  <a:gd name="connsiteY1" fmla="*/ 0 h 82388"/>
                  <a:gd name="connsiteX2" fmla="*/ 410293 w 413533"/>
                  <a:gd name="connsiteY2" fmla="*/ 4444 h 82388"/>
                  <a:gd name="connsiteX3" fmla="*/ 206766 w 413533"/>
                  <a:gd name="connsiteY3" fmla="*/ 82388 h 82388"/>
                  <a:gd name="connsiteX4" fmla="*/ 3240 w 413533"/>
                  <a:gd name="connsiteY4" fmla="*/ 4444 h 82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3533" h="82388">
                    <a:moveTo>
                      <a:pt x="0" y="0"/>
                    </a:moveTo>
                    <a:lnTo>
                      <a:pt x="413533" y="0"/>
                    </a:lnTo>
                    <a:lnTo>
                      <a:pt x="410293" y="4444"/>
                    </a:lnTo>
                    <a:cubicBezTo>
                      <a:pt x="358206" y="52602"/>
                      <a:pt x="286248" y="82388"/>
                      <a:pt x="206766" y="82388"/>
                    </a:cubicBezTo>
                    <a:cubicBezTo>
                      <a:pt x="127284" y="82388"/>
                      <a:pt x="55327" y="52602"/>
                      <a:pt x="3240" y="444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80">
                  <a:solidFill>
                    <a:prstClr val="white"/>
                  </a:solidFill>
                  <a:cs typeface="+mn-ea"/>
                  <a:sym typeface="+mn-lt"/>
                </a:endParaRPr>
              </a:p>
            </p:txBody>
          </p:sp>
        </p:grpSp>
        <p:sp>
          <p:nvSpPr>
            <p:cNvPr id="13" name="Freeform 27"/>
            <p:cNvSpPr/>
            <p:nvPr/>
          </p:nvSpPr>
          <p:spPr>
            <a:xfrm rot="20560681">
              <a:off x="4190247" y="3451727"/>
              <a:ext cx="399216" cy="720509"/>
            </a:xfrm>
            <a:custGeom>
              <a:avLst/>
              <a:gdLst>
                <a:gd name="connsiteX0" fmla="*/ 398565 w 399216"/>
                <a:gd name="connsiteY0" fmla="*/ 0 h 720509"/>
                <a:gd name="connsiteX1" fmla="*/ 399216 w 399216"/>
                <a:gd name="connsiteY1" fmla="*/ 203 h 720509"/>
                <a:gd name="connsiteX2" fmla="*/ 189700 w 399216"/>
                <a:gd name="connsiteY2" fmla="*/ 671975 h 720509"/>
                <a:gd name="connsiteX3" fmla="*/ 187218 w 399216"/>
                <a:gd name="connsiteY3" fmla="*/ 673667 h 720509"/>
                <a:gd name="connsiteX4" fmla="*/ 189945 w 399216"/>
                <a:gd name="connsiteY4" fmla="*/ 673667 h 720509"/>
                <a:gd name="connsiteX5" fmla="*/ 188471 w 399216"/>
                <a:gd name="connsiteY5" fmla="*/ 676194 h 720509"/>
                <a:gd name="connsiteX6" fmla="*/ 95893 w 399216"/>
                <a:gd name="connsiteY6" fmla="*/ 720509 h 720509"/>
                <a:gd name="connsiteX7" fmla="*/ 3316 w 399216"/>
                <a:gd name="connsiteY7" fmla="*/ 676194 h 720509"/>
                <a:gd name="connsiteX8" fmla="*/ 3158 w 399216"/>
                <a:gd name="connsiteY8" fmla="*/ 675923 h 720509"/>
                <a:gd name="connsiteX9" fmla="*/ 0 w 399216"/>
                <a:gd name="connsiteY9" fmla="*/ 675934 h 720509"/>
                <a:gd name="connsiteX10" fmla="*/ 161540 w 399216"/>
                <a:gd name="connsiteY10" fmla="*/ 157989 h 720509"/>
                <a:gd name="connsiteX11" fmla="*/ 163215 w 399216"/>
                <a:gd name="connsiteY11" fmla="*/ 160445 h 720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99216" h="720509">
                  <a:moveTo>
                    <a:pt x="398565" y="0"/>
                  </a:moveTo>
                  <a:lnTo>
                    <a:pt x="399216" y="203"/>
                  </a:lnTo>
                  <a:lnTo>
                    <a:pt x="189700" y="671975"/>
                  </a:lnTo>
                  <a:lnTo>
                    <a:pt x="187218" y="673667"/>
                  </a:lnTo>
                  <a:lnTo>
                    <a:pt x="189945" y="673667"/>
                  </a:lnTo>
                  <a:lnTo>
                    <a:pt x="188471" y="676194"/>
                  </a:lnTo>
                  <a:cubicBezTo>
                    <a:pt x="164779" y="703574"/>
                    <a:pt x="132047" y="720509"/>
                    <a:pt x="95893" y="720509"/>
                  </a:cubicBezTo>
                  <a:cubicBezTo>
                    <a:pt x="59739" y="720509"/>
                    <a:pt x="27009" y="703574"/>
                    <a:pt x="3316" y="676194"/>
                  </a:cubicBezTo>
                  <a:lnTo>
                    <a:pt x="3158" y="675923"/>
                  </a:lnTo>
                  <a:lnTo>
                    <a:pt x="0" y="675934"/>
                  </a:lnTo>
                  <a:lnTo>
                    <a:pt x="161540" y="157989"/>
                  </a:lnTo>
                  <a:lnTo>
                    <a:pt x="163215" y="160445"/>
                  </a:lnTo>
                  <a:close/>
                </a:path>
              </a:pathLst>
            </a:custGeom>
            <a:gradFill>
              <a:gsLst>
                <a:gs pos="0">
                  <a:schemeClr val="accent4">
                    <a:lumMod val="75000"/>
                  </a:schemeClr>
                </a:gs>
                <a:gs pos="100000">
                  <a:schemeClr val="accent4">
                    <a:lumMod val="75000"/>
                  </a:schemeClr>
                </a:gs>
                <a:gs pos="35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80">
                <a:solidFill>
                  <a:prstClr val="white"/>
                </a:solidFill>
                <a:cs typeface="+mn-ea"/>
                <a:sym typeface="+mn-lt"/>
              </a:endParaRPr>
            </a:p>
          </p:txBody>
        </p:sp>
        <p:sp>
          <p:nvSpPr>
            <p:cNvPr id="14" name="Freeform 28"/>
            <p:cNvSpPr/>
            <p:nvPr/>
          </p:nvSpPr>
          <p:spPr>
            <a:xfrm rot="1039319" flipH="1">
              <a:off x="4616984" y="3446769"/>
              <a:ext cx="399216" cy="720509"/>
            </a:xfrm>
            <a:custGeom>
              <a:avLst/>
              <a:gdLst>
                <a:gd name="connsiteX0" fmla="*/ 398565 w 399216"/>
                <a:gd name="connsiteY0" fmla="*/ 0 h 720509"/>
                <a:gd name="connsiteX1" fmla="*/ 399216 w 399216"/>
                <a:gd name="connsiteY1" fmla="*/ 203 h 720509"/>
                <a:gd name="connsiteX2" fmla="*/ 189700 w 399216"/>
                <a:gd name="connsiteY2" fmla="*/ 671975 h 720509"/>
                <a:gd name="connsiteX3" fmla="*/ 187218 w 399216"/>
                <a:gd name="connsiteY3" fmla="*/ 673667 h 720509"/>
                <a:gd name="connsiteX4" fmla="*/ 189945 w 399216"/>
                <a:gd name="connsiteY4" fmla="*/ 673667 h 720509"/>
                <a:gd name="connsiteX5" fmla="*/ 188471 w 399216"/>
                <a:gd name="connsiteY5" fmla="*/ 676194 h 720509"/>
                <a:gd name="connsiteX6" fmla="*/ 95893 w 399216"/>
                <a:gd name="connsiteY6" fmla="*/ 720509 h 720509"/>
                <a:gd name="connsiteX7" fmla="*/ 3316 w 399216"/>
                <a:gd name="connsiteY7" fmla="*/ 676194 h 720509"/>
                <a:gd name="connsiteX8" fmla="*/ 3158 w 399216"/>
                <a:gd name="connsiteY8" fmla="*/ 675923 h 720509"/>
                <a:gd name="connsiteX9" fmla="*/ 0 w 399216"/>
                <a:gd name="connsiteY9" fmla="*/ 675934 h 720509"/>
                <a:gd name="connsiteX10" fmla="*/ 161540 w 399216"/>
                <a:gd name="connsiteY10" fmla="*/ 157989 h 720509"/>
                <a:gd name="connsiteX11" fmla="*/ 163215 w 399216"/>
                <a:gd name="connsiteY11" fmla="*/ 160445 h 720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99216" h="720509">
                  <a:moveTo>
                    <a:pt x="398565" y="0"/>
                  </a:moveTo>
                  <a:lnTo>
                    <a:pt x="399216" y="203"/>
                  </a:lnTo>
                  <a:lnTo>
                    <a:pt x="189700" y="671975"/>
                  </a:lnTo>
                  <a:lnTo>
                    <a:pt x="187218" y="673667"/>
                  </a:lnTo>
                  <a:lnTo>
                    <a:pt x="189945" y="673667"/>
                  </a:lnTo>
                  <a:lnTo>
                    <a:pt x="188471" y="676194"/>
                  </a:lnTo>
                  <a:cubicBezTo>
                    <a:pt x="164779" y="703574"/>
                    <a:pt x="132047" y="720509"/>
                    <a:pt x="95893" y="720509"/>
                  </a:cubicBezTo>
                  <a:cubicBezTo>
                    <a:pt x="59739" y="720509"/>
                    <a:pt x="27009" y="703574"/>
                    <a:pt x="3316" y="676194"/>
                  </a:cubicBezTo>
                  <a:lnTo>
                    <a:pt x="3158" y="675923"/>
                  </a:lnTo>
                  <a:lnTo>
                    <a:pt x="0" y="675934"/>
                  </a:lnTo>
                  <a:lnTo>
                    <a:pt x="161540" y="157989"/>
                  </a:lnTo>
                  <a:lnTo>
                    <a:pt x="163215" y="160445"/>
                  </a:lnTo>
                  <a:close/>
                </a:path>
              </a:pathLst>
            </a:custGeom>
            <a:gradFill>
              <a:gsLst>
                <a:gs pos="0">
                  <a:schemeClr val="accent4"/>
                </a:gs>
                <a:gs pos="100000">
                  <a:schemeClr val="accent4"/>
                </a:gs>
                <a:gs pos="35000">
                  <a:schemeClr val="accent4">
                    <a:lumMod val="60000"/>
                    <a:lumOff val="4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80">
                <a:solidFill>
                  <a:prstClr val="white"/>
                </a:solidFill>
                <a:cs typeface="+mn-ea"/>
                <a:sym typeface="+mn-lt"/>
              </a:endParaRPr>
            </a:p>
          </p:txBody>
        </p:sp>
        <p:sp>
          <p:nvSpPr>
            <p:cNvPr id="15" name="Oval 29"/>
            <p:cNvSpPr/>
            <p:nvPr/>
          </p:nvSpPr>
          <p:spPr>
            <a:xfrm>
              <a:off x="4292842" y="4040090"/>
              <a:ext cx="612414" cy="244247"/>
            </a:xfrm>
            <a:prstGeom prst="ellipse">
              <a:avLst/>
            </a:prstGeom>
            <a:solidFill>
              <a:srgbClr val="F2A1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80">
                <a:solidFill>
                  <a:prstClr val="white"/>
                </a:solidFill>
                <a:cs typeface="+mn-ea"/>
                <a:sym typeface="+mn-lt"/>
              </a:endParaRPr>
            </a:p>
          </p:txBody>
        </p:sp>
      </p:grpSp>
      <p:grpSp>
        <p:nvGrpSpPr>
          <p:cNvPr id="27" name="Group 40"/>
          <p:cNvGrpSpPr/>
          <p:nvPr/>
        </p:nvGrpSpPr>
        <p:grpSpPr>
          <a:xfrm>
            <a:off x="4771246" y="1561467"/>
            <a:ext cx="1886750" cy="442294"/>
            <a:chOff x="6361675" y="1939003"/>
            <a:chExt cx="2515805" cy="589758"/>
          </a:xfrm>
        </p:grpSpPr>
        <p:sp>
          <p:nvSpPr>
            <p:cNvPr id="28" name="Freeform 26"/>
            <p:cNvSpPr/>
            <p:nvPr/>
          </p:nvSpPr>
          <p:spPr bwMode="auto">
            <a:xfrm flipH="1">
              <a:off x="6361675" y="1939003"/>
              <a:ext cx="2515805" cy="589758"/>
            </a:xfrm>
            <a:custGeom>
              <a:avLst/>
              <a:gdLst>
                <a:gd name="T0" fmla="*/ 3799 w 3804"/>
                <a:gd name="T1" fmla="*/ 0 h 1355"/>
                <a:gd name="T2" fmla="*/ 372 w 3804"/>
                <a:gd name="T3" fmla="*/ 0 h 1355"/>
                <a:gd name="T4" fmla="*/ 0 w 3804"/>
                <a:gd name="T5" fmla="*/ 679 h 1355"/>
                <a:gd name="T6" fmla="*/ 372 w 3804"/>
                <a:gd name="T7" fmla="*/ 1355 h 1355"/>
                <a:gd name="T8" fmla="*/ 3804 w 3804"/>
                <a:gd name="T9" fmla="*/ 1355 h 1355"/>
                <a:gd name="T10" fmla="*/ 3799 w 3804"/>
                <a:gd name="T11" fmla="*/ 0 h 1355"/>
              </a:gdLst>
              <a:ahLst/>
              <a:cxnLst>
                <a:cxn ang="0">
                  <a:pos x="T0" y="T1"/>
                </a:cxn>
                <a:cxn ang="0">
                  <a:pos x="T2" y="T3"/>
                </a:cxn>
                <a:cxn ang="0">
                  <a:pos x="T4" y="T5"/>
                </a:cxn>
                <a:cxn ang="0">
                  <a:pos x="T6" y="T7"/>
                </a:cxn>
                <a:cxn ang="0">
                  <a:pos x="T8" y="T9"/>
                </a:cxn>
                <a:cxn ang="0">
                  <a:pos x="T10" y="T11"/>
                </a:cxn>
              </a:cxnLst>
              <a:rect l="0" t="0" r="r" b="b"/>
              <a:pathLst>
                <a:path w="3804" h="1355">
                  <a:moveTo>
                    <a:pt x="3799" y="0"/>
                  </a:moveTo>
                  <a:lnTo>
                    <a:pt x="372" y="0"/>
                  </a:lnTo>
                  <a:lnTo>
                    <a:pt x="0" y="679"/>
                  </a:lnTo>
                  <a:lnTo>
                    <a:pt x="372" y="1355"/>
                  </a:lnTo>
                  <a:lnTo>
                    <a:pt x="3804" y="1355"/>
                  </a:lnTo>
                  <a:lnTo>
                    <a:pt x="3799" y="0"/>
                  </a:lnTo>
                  <a:close/>
                </a:path>
              </a:pathLst>
            </a:custGeom>
            <a:solidFill>
              <a:schemeClr val="accent1"/>
            </a:solidFill>
            <a:ln>
              <a:noFill/>
            </a:ln>
          </p:spPr>
          <p:txBody>
            <a:bodyPr vert="horz" wrap="square" lIns="68575" tIns="34287" rIns="68575" bIns="34287" numCol="1" anchor="t" anchorCtr="0" compatLnSpc="1"/>
            <a:lstStyle/>
            <a:p>
              <a:endParaRPr lang="id-ID" sz="1280">
                <a:solidFill>
                  <a:prstClr val="black"/>
                </a:solidFill>
                <a:cs typeface="+mn-ea"/>
                <a:sym typeface="+mn-lt"/>
              </a:endParaRPr>
            </a:p>
          </p:txBody>
        </p:sp>
        <p:sp>
          <p:nvSpPr>
            <p:cNvPr id="29" name="Content Placeholder 2"/>
            <p:cNvSpPr txBox="1"/>
            <p:nvPr/>
          </p:nvSpPr>
          <p:spPr>
            <a:xfrm>
              <a:off x="6751752" y="2069407"/>
              <a:ext cx="2125728" cy="328948"/>
            </a:xfrm>
            <a:prstGeom prst="rect">
              <a:avLst/>
            </a:prstGeom>
          </p:spPr>
          <p:txBody>
            <a:bodyPr vert="horz" lIns="68575" tIns="34287" rIns="68575" bIns="34287" rtlCol="0">
              <a:normAutofit fontScale="97500"/>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smtClean="0">
                  <a:solidFill>
                    <a:prstClr val="white"/>
                  </a:solidFill>
                  <a:cs typeface="+mn-ea"/>
                  <a:sym typeface="+mn-lt"/>
                </a:rPr>
                <a:t>添加标题</a:t>
              </a:r>
              <a:endParaRPr lang="en-AU" sz="1200" b="1" dirty="0">
                <a:solidFill>
                  <a:prstClr val="white"/>
                </a:solidFill>
                <a:cs typeface="+mn-ea"/>
                <a:sym typeface="+mn-lt"/>
              </a:endParaRPr>
            </a:p>
          </p:txBody>
        </p:sp>
      </p:grpSp>
      <p:grpSp>
        <p:nvGrpSpPr>
          <p:cNvPr id="30" name="Group 56"/>
          <p:cNvGrpSpPr/>
          <p:nvPr/>
        </p:nvGrpSpPr>
        <p:grpSpPr>
          <a:xfrm>
            <a:off x="2486004" y="2015336"/>
            <a:ext cx="1886750" cy="442294"/>
            <a:chOff x="3314519" y="2544196"/>
            <a:chExt cx="2515805" cy="589758"/>
          </a:xfrm>
        </p:grpSpPr>
        <p:sp>
          <p:nvSpPr>
            <p:cNvPr id="31" name="Freeform 26"/>
            <p:cNvSpPr/>
            <p:nvPr/>
          </p:nvSpPr>
          <p:spPr bwMode="auto">
            <a:xfrm>
              <a:off x="3314519" y="2544196"/>
              <a:ext cx="2515805" cy="589758"/>
            </a:xfrm>
            <a:custGeom>
              <a:avLst/>
              <a:gdLst>
                <a:gd name="T0" fmla="*/ 3799 w 3804"/>
                <a:gd name="T1" fmla="*/ 0 h 1355"/>
                <a:gd name="T2" fmla="*/ 372 w 3804"/>
                <a:gd name="T3" fmla="*/ 0 h 1355"/>
                <a:gd name="T4" fmla="*/ 0 w 3804"/>
                <a:gd name="T5" fmla="*/ 679 h 1355"/>
                <a:gd name="T6" fmla="*/ 372 w 3804"/>
                <a:gd name="T7" fmla="*/ 1355 h 1355"/>
                <a:gd name="T8" fmla="*/ 3804 w 3804"/>
                <a:gd name="T9" fmla="*/ 1355 h 1355"/>
                <a:gd name="T10" fmla="*/ 3799 w 3804"/>
                <a:gd name="T11" fmla="*/ 0 h 1355"/>
              </a:gdLst>
              <a:ahLst/>
              <a:cxnLst>
                <a:cxn ang="0">
                  <a:pos x="T0" y="T1"/>
                </a:cxn>
                <a:cxn ang="0">
                  <a:pos x="T2" y="T3"/>
                </a:cxn>
                <a:cxn ang="0">
                  <a:pos x="T4" y="T5"/>
                </a:cxn>
                <a:cxn ang="0">
                  <a:pos x="T6" y="T7"/>
                </a:cxn>
                <a:cxn ang="0">
                  <a:pos x="T8" y="T9"/>
                </a:cxn>
                <a:cxn ang="0">
                  <a:pos x="T10" y="T11"/>
                </a:cxn>
              </a:cxnLst>
              <a:rect l="0" t="0" r="r" b="b"/>
              <a:pathLst>
                <a:path w="3804" h="1355">
                  <a:moveTo>
                    <a:pt x="3799" y="0"/>
                  </a:moveTo>
                  <a:lnTo>
                    <a:pt x="372" y="0"/>
                  </a:lnTo>
                  <a:lnTo>
                    <a:pt x="0" y="679"/>
                  </a:lnTo>
                  <a:lnTo>
                    <a:pt x="372" y="1355"/>
                  </a:lnTo>
                  <a:lnTo>
                    <a:pt x="3804" y="1355"/>
                  </a:lnTo>
                  <a:lnTo>
                    <a:pt x="3799" y="0"/>
                  </a:lnTo>
                  <a:close/>
                </a:path>
              </a:pathLst>
            </a:custGeom>
            <a:solidFill>
              <a:schemeClr val="accent2"/>
            </a:solidFill>
            <a:ln>
              <a:noFill/>
            </a:ln>
          </p:spPr>
          <p:txBody>
            <a:bodyPr vert="horz" wrap="square" lIns="68575" tIns="34287" rIns="68575" bIns="34287" numCol="1" anchor="t" anchorCtr="0" compatLnSpc="1"/>
            <a:lstStyle/>
            <a:p>
              <a:endParaRPr lang="id-ID" sz="1280">
                <a:solidFill>
                  <a:prstClr val="black"/>
                </a:solidFill>
                <a:cs typeface="+mn-ea"/>
                <a:sym typeface="+mn-lt"/>
              </a:endParaRPr>
            </a:p>
          </p:txBody>
        </p:sp>
        <p:sp>
          <p:nvSpPr>
            <p:cNvPr id="32" name="Content Placeholder 2"/>
            <p:cNvSpPr txBox="1"/>
            <p:nvPr/>
          </p:nvSpPr>
          <p:spPr>
            <a:xfrm>
              <a:off x="3327731" y="2674601"/>
              <a:ext cx="2125728" cy="328948"/>
            </a:xfrm>
            <a:prstGeom prst="rect">
              <a:avLst/>
            </a:prstGeom>
          </p:spPr>
          <p:txBody>
            <a:bodyPr vert="horz" lIns="68575" tIns="34287" rIns="68575" bIns="34287" rtlCol="0">
              <a:normAutofit fontScale="97500"/>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zh-CN" altLang="en-US" sz="1200" dirty="0" smtClean="0">
                  <a:solidFill>
                    <a:prstClr val="white"/>
                  </a:solidFill>
                  <a:cs typeface="+mn-ea"/>
                  <a:sym typeface="+mn-lt"/>
                </a:rPr>
                <a:t>添加标题</a:t>
              </a:r>
              <a:endParaRPr lang="en-AU" sz="1200" dirty="0">
                <a:solidFill>
                  <a:prstClr val="white"/>
                </a:solidFill>
                <a:cs typeface="+mn-ea"/>
                <a:sym typeface="+mn-lt"/>
              </a:endParaRPr>
            </a:p>
          </p:txBody>
        </p:sp>
      </p:grpSp>
      <p:grpSp>
        <p:nvGrpSpPr>
          <p:cNvPr id="33" name="Group 59"/>
          <p:cNvGrpSpPr/>
          <p:nvPr/>
        </p:nvGrpSpPr>
        <p:grpSpPr>
          <a:xfrm>
            <a:off x="4771246" y="2491409"/>
            <a:ext cx="1886750" cy="442294"/>
            <a:chOff x="6361675" y="3178994"/>
            <a:chExt cx="2515805" cy="589758"/>
          </a:xfrm>
        </p:grpSpPr>
        <p:sp>
          <p:nvSpPr>
            <p:cNvPr id="34" name="Freeform 26"/>
            <p:cNvSpPr/>
            <p:nvPr/>
          </p:nvSpPr>
          <p:spPr bwMode="auto">
            <a:xfrm flipH="1">
              <a:off x="6361675" y="3178994"/>
              <a:ext cx="2515805" cy="589758"/>
            </a:xfrm>
            <a:custGeom>
              <a:avLst/>
              <a:gdLst>
                <a:gd name="T0" fmla="*/ 3799 w 3804"/>
                <a:gd name="T1" fmla="*/ 0 h 1355"/>
                <a:gd name="T2" fmla="*/ 372 w 3804"/>
                <a:gd name="T3" fmla="*/ 0 h 1355"/>
                <a:gd name="T4" fmla="*/ 0 w 3804"/>
                <a:gd name="T5" fmla="*/ 679 h 1355"/>
                <a:gd name="T6" fmla="*/ 372 w 3804"/>
                <a:gd name="T7" fmla="*/ 1355 h 1355"/>
                <a:gd name="T8" fmla="*/ 3804 w 3804"/>
                <a:gd name="T9" fmla="*/ 1355 h 1355"/>
                <a:gd name="T10" fmla="*/ 3799 w 3804"/>
                <a:gd name="T11" fmla="*/ 0 h 1355"/>
              </a:gdLst>
              <a:ahLst/>
              <a:cxnLst>
                <a:cxn ang="0">
                  <a:pos x="T0" y="T1"/>
                </a:cxn>
                <a:cxn ang="0">
                  <a:pos x="T2" y="T3"/>
                </a:cxn>
                <a:cxn ang="0">
                  <a:pos x="T4" y="T5"/>
                </a:cxn>
                <a:cxn ang="0">
                  <a:pos x="T6" y="T7"/>
                </a:cxn>
                <a:cxn ang="0">
                  <a:pos x="T8" y="T9"/>
                </a:cxn>
                <a:cxn ang="0">
                  <a:pos x="T10" y="T11"/>
                </a:cxn>
              </a:cxnLst>
              <a:rect l="0" t="0" r="r" b="b"/>
              <a:pathLst>
                <a:path w="3804" h="1355">
                  <a:moveTo>
                    <a:pt x="3799" y="0"/>
                  </a:moveTo>
                  <a:lnTo>
                    <a:pt x="372" y="0"/>
                  </a:lnTo>
                  <a:lnTo>
                    <a:pt x="0" y="679"/>
                  </a:lnTo>
                  <a:lnTo>
                    <a:pt x="372" y="1355"/>
                  </a:lnTo>
                  <a:lnTo>
                    <a:pt x="3804" y="1355"/>
                  </a:lnTo>
                  <a:lnTo>
                    <a:pt x="3799" y="0"/>
                  </a:lnTo>
                  <a:close/>
                </a:path>
              </a:pathLst>
            </a:custGeom>
            <a:solidFill>
              <a:schemeClr val="accent3"/>
            </a:solidFill>
            <a:ln>
              <a:noFill/>
            </a:ln>
          </p:spPr>
          <p:txBody>
            <a:bodyPr vert="horz" wrap="square" lIns="68575" tIns="34287" rIns="68575" bIns="34287" numCol="1" anchor="t" anchorCtr="0" compatLnSpc="1"/>
            <a:lstStyle/>
            <a:p>
              <a:endParaRPr lang="id-ID" sz="1280">
                <a:solidFill>
                  <a:prstClr val="black"/>
                </a:solidFill>
                <a:cs typeface="+mn-ea"/>
                <a:sym typeface="+mn-lt"/>
              </a:endParaRPr>
            </a:p>
          </p:txBody>
        </p:sp>
        <p:sp>
          <p:nvSpPr>
            <p:cNvPr id="35" name="Content Placeholder 2"/>
            <p:cNvSpPr txBox="1"/>
            <p:nvPr/>
          </p:nvSpPr>
          <p:spPr>
            <a:xfrm>
              <a:off x="6732740" y="3309399"/>
              <a:ext cx="2125728" cy="328948"/>
            </a:xfrm>
            <a:prstGeom prst="rect">
              <a:avLst/>
            </a:prstGeom>
          </p:spPr>
          <p:txBody>
            <a:bodyPr vert="horz" lIns="68575" tIns="34287" rIns="68575" bIns="34287" rtlCol="0">
              <a:normAutofit fontScale="97500"/>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dirty="0" smtClean="0">
                  <a:solidFill>
                    <a:prstClr val="white"/>
                  </a:solidFill>
                  <a:cs typeface="+mn-ea"/>
                  <a:sym typeface="+mn-lt"/>
                </a:rPr>
                <a:t>添加标题</a:t>
              </a:r>
              <a:endParaRPr lang="en-AU" sz="1200" dirty="0">
                <a:solidFill>
                  <a:prstClr val="white"/>
                </a:solidFill>
                <a:cs typeface="+mn-ea"/>
                <a:sym typeface="+mn-lt"/>
              </a:endParaRPr>
            </a:p>
          </p:txBody>
        </p:sp>
      </p:grpSp>
      <p:sp>
        <p:nvSpPr>
          <p:cNvPr id="36" name="TextBox 63"/>
          <p:cNvSpPr txBox="1"/>
          <p:nvPr/>
        </p:nvSpPr>
        <p:spPr>
          <a:xfrm>
            <a:off x="6773678" y="1588285"/>
            <a:ext cx="1664209" cy="300990"/>
          </a:xfrm>
          <a:prstGeom prst="rect">
            <a:avLst/>
          </a:prstGeom>
          <a:noFill/>
        </p:spPr>
        <p:txBody>
          <a:bodyPr wrap="square" lIns="0" tIns="0" rIns="0" bIns="0" rtlCol="0">
            <a:spAutoFit/>
          </a:bodyPr>
          <a:lstStyle/>
          <a:p>
            <a:r>
              <a:rPr lang="zh-CN" altLang="en-US" sz="975" dirty="0" smtClean="0">
                <a:solidFill>
                  <a:prstClr val="black">
                    <a:lumMod val="50000"/>
                    <a:lumOff val="50000"/>
                  </a:prstClr>
                </a:solidFill>
                <a:cs typeface="+mn-ea"/>
                <a:sym typeface="+mn-lt"/>
              </a:rPr>
              <a:t>点击输入简要文字内容，概括精炼言简意赅的说明分项内容。</a:t>
            </a:r>
            <a:endParaRPr lang="en-US" sz="975" dirty="0">
              <a:solidFill>
                <a:prstClr val="black">
                  <a:lumMod val="50000"/>
                  <a:lumOff val="50000"/>
                </a:prstClr>
              </a:solidFill>
              <a:cs typeface="+mn-ea"/>
              <a:sym typeface="+mn-lt"/>
            </a:endParaRPr>
          </a:p>
        </p:txBody>
      </p:sp>
      <p:sp>
        <p:nvSpPr>
          <p:cNvPr id="37" name="TextBox 64"/>
          <p:cNvSpPr txBox="1"/>
          <p:nvPr/>
        </p:nvSpPr>
        <p:spPr>
          <a:xfrm>
            <a:off x="6773677" y="2504818"/>
            <a:ext cx="1664210" cy="300990"/>
          </a:xfrm>
          <a:prstGeom prst="rect">
            <a:avLst/>
          </a:prstGeom>
          <a:noFill/>
        </p:spPr>
        <p:txBody>
          <a:bodyPr wrap="square" lIns="0" tIns="0" rIns="0" bIns="0" rtlCol="0">
            <a:spAutoFit/>
          </a:bodyPr>
          <a:lstStyle/>
          <a:p>
            <a:r>
              <a:rPr lang="zh-CN" altLang="en-US" sz="975" dirty="0">
                <a:solidFill>
                  <a:prstClr val="black">
                    <a:lumMod val="50000"/>
                    <a:lumOff val="50000"/>
                  </a:prstClr>
                </a:solidFill>
                <a:cs typeface="+mn-ea"/>
                <a:sym typeface="+mn-lt"/>
              </a:rPr>
              <a:t>点击输入简要文字内容，概括精炼言简意赅的说明分项内容。</a:t>
            </a:r>
            <a:endParaRPr lang="en-US" sz="975" dirty="0">
              <a:solidFill>
                <a:prstClr val="black">
                  <a:lumMod val="50000"/>
                  <a:lumOff val="50000"/>
                </a:prstClr>
              </a:solidFill>
              <a:cs typeface="+mn-ea"/>
              <a:sym typeface="+mn-lt"/>
            </a:endParaRPr>
          </a:p>
        </p:txBody>
      </p:sp>
      <p:sp>
        <p:nvSpPr>
          <p:cNvPr id="38" name="TextBox 65"/>
          <p:cNvSpPr txBox="1"/>
          <p:nvPr/>
        </p:nvSpPr>
        <p:spPr>
          <a:xfrm>
            <a:off x="788213" y="1958070"/>
            <a:ext cx="1582109" cy="451485"/>
          </a:xfrm>
          <a:prstGeom prst="rect">
            <a:avLst/>
          </a:prstGeom>
          <a:noFill/>
        </p:spPr>
        <p:txBody>
          <a:bodyPr wrap="square" lIns="0" tIns="0" rIns="0" bIns="0" rtlCol="0">
            <a:spAutoFit/>
          </a:bodyPr>
          <a:lstStyle/>
          <a:p>
            <a:pPr algn="r"/>
            <a:r>
              <a:rPr lang="zh-CN" altLang="en-US" sz="975" dirty="0">
                <a:solidFill>
                  <a:prstClr val="black">
                    <a:lumMod val="50000"/>
                    <a:lumOff val="50000"/>
                  </a:prstClr>
                </a:solidFill>
                <a:cs typeface="+mn-ea"/>
                <a:sym typeface="+mn-lt"/>
              </a:rPr>
              <a:t>点击输入简要文字内容，概括精炼言简意赅的说明分项内容。</a:t>
            </a:r>
            <a:endParaRPr lang="en-US" sz="975" dirty="0">
              <a:solidFill>
                <a:prstClr val="black">
                  <a:lumMod val="50000"/>
                  <a:lumOff val="50000"/>
                </a:prstClr>
              </a:solidFill>
              <a:cs typeface="+mn-ea"/>
              <a:sym typeface="+mn-lt"/>
            </a:endParaRPr>
          </a:p>
        </p:txBody>
      </p:sp>
      <p:sp>
        <p:nvSpPr>
          <p:cNvPr id="39" name="TextBox 66"/>
          <p:cNvSpPr txBox="1"/>
          <p:nvPr/>
        </p:nvSpPr>
        <p:spPr>
          <a:xfrm>
            <a:off x="788213" y="2884077"/>
            <a:ext cx="1579109" cy="451485"/>
          </a:xfrm>
          <a:prstGeom prst="rect">
            <a:avLst/>
          </a:prstGeom>
          <a:noFill/>
        </p:spPr>
        <p:txBody>
          <a:bodyPr wrap="square" lIns="0" tIns="0" rIns="0" bIns="0" rtlCol="0">
            <a:spAutoFit/>
          </a:bodyPr>
          <a:lstStyle/>
          <a:p>
            <a:pPr algn="r"/>
            <a:r>
              <a:rPr lang="zh-CN" altLang="en-US" sz="975" dirty="0">
                <a:solidFill>
                  <a:prstClr val="black">
                    <a:lumMod val="50000"/>
                    <a:lumOff val="50000"/>
                  </a:prstClr>
                </a:solidFill>
                <a:cs typeface="+mn-ea"/>
                <a:sym typeface="+mn-lt"/>
              </a:rPr>
              <a:t>点击输入简要文字内容，概括精炼言简意赅的说明分项内容。</a:t>
            </a:r>
            <a:endParaRPr lang="en-US" sz="975" dirty="0">
              <a:solidFill>
                <a:prstClr val="black">
                  <a:lumMod val="50000"/>
                  <a:lumOff val="50000"/>
                </a:prstClr>
              </a:solidFill>
              <a:cs typeface="+mn-ea"/>
              <a:sym typeface="+mn-lt"/>
            </a:endParaRPr>
          </a:p>
        </p:txBody>
      </p:sp>
      <p:sp>
        <p:nvSpPr>
          <p:cNvPr id="40" name="矩形 39"/>
          <p:cNvSpPr/>
          <p:nvPr/>
        </p:nvSpPr>
        <p:spPr>
          <a:xfrm>
            <a:off x="0" y="0"/>
            <a:ext cx="9144000" cy="5143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nodeType="after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wipe(left)">
                                      <p:cBhvr>
                                        <p:cTn id="13" dur="500"/>
                                        <p:tgtEl>
                                          <p:spTgt spid="27"/>
                                        </p:tgtEl>
                                      </p:cBhvr>
                                    </p:animEffect>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fade">
                                      <p:cBhvr>
                                        <p:cTn id="17" dur="500"/>
                                        <p:tgtEl>
                                          <p:spTgt spid="36"/>
                                        </p:tgtEl>
                                      </p:cBhvr>
                                    </p:animEffect>
                                  </p:childTnLst>
                                </p:cTn>
                              </p:par>
                            </p:childTnLst>
                          </p:cTn>
                        </p:par>
                        <p:par>
                          <p:cTn id="18" fill="hold">
                            <p:stCondLst>
                              <p:cond delay="2000"/>
                            </p:stCondLst>
                            <p:childTnLst>
                              <p:par>
                                <p:cTn id="19" presetID="22" presetClass="entr" presetSubtype="2" fill="hold" nodeType="after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wipe(right)">
                                      <p:cBhvr>
                                        <p:cTn id="21" dur="500"/>
                                        <p:tgtEl>
                                          <p:spTgt spid="30"/>
                                        </p:tgtEl>
                                      </p:cBhvr>
                                    </p:animEffect>
                                  </p:childTnLst>
                                </p:cTn>
                              </p:par>
                            </p:childTnLst>
                          </p:cTn>
                        </p:par>
                        <p:par>
                          <p:cTn id="22" fill="hold">
                            <p:stCondLst>
                              <p:cond delay="2500"/>
                            </p:stCondLst>
                            <p:childTnLst>
                              <p:par>
                                <p:cTn id="23" presetID="10" presetClass="entr" presetSubtype="0" fill="hold" grpId="0" nodeType="after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fade">
                                      <p:cBhvr>
                                        <p:cTn id="25" dur="500"/>
                                        <p:tgtEl>
                                          <p:spTgt spid="38"/>
                                        </p:tgtEl>
                                      </p:cBhvr>
                                    </p:animEffect>
                                  </p:childTnLst>
                                </p:cTn>
                              </p:par>
                            </p:childTnLst>
                          </p:cTn>
                        </p:par>
                        <p:par>
                          <p:cTn id="26" fill="hold">
                            <p:stCondLst>
                              <p:cond delay="3000"/>
                            </p:stCondLst>
                            <p:childTnLst>
                              <p:par>
                                <p:cTn id="27" presetID="22" presetClass="entr" presetSubtype="8" fill="hold" nodeType="after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wipe(left)">
                                      <p:cBhvr>
                                        <p:cTn id="29" dur="500"/>
                                        <p:tgtEl>
                                          <p:spTgt spid="33"/>
                                        </p:tgtEl>
                                      </p:cBhvr>
                                    </p:animEffect>
                                  </p:childTnLst>
                                </p:cTn>
                              </p:par>
                            </p:childTnLst>
                          </p:cTn>
                        </p:par>
                        <p:par>
                          <p:cTn id="30" fill="hold">
                            <p:stCondLst>
                              <p:cond delay="3500"/>
                            </p:stCondLst>
                            <p:childTnLst>
                              <p:par>
                                <p:cTn id="31" presetID="10" presetClass="entr" presetSubtype="0" fill="hold" grpId="0" nodeType="after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fade">
                                      <p:cBhvr>
                                        <p:cTn id="33" dur="500"/>
                                        <p:tgtEl>
                                          <p:spTgt spid="37"/>
                                        </p:tgtEl>
                                      </p:cBhvr>
                                    </p:animEffect>
                                  </p:childTnLst>
                                </p:cTn>
                              </p:par>
                            </p:childTnLst>
                          </p:cTn>
                        </p:par>
                        <p:par>
                          <p:cTn id="34" fill="hold">
                            <p:stCondLst>
                              <p:cond delay="4000"/>
                            </p:stCondLst>
                            <p:childTnLst>
                              <p:par>
                                <p:cTn id="35" presetID="22" presetClass="entr" presetSubtype="2" fill="hold"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right)">
                                      <p:cBhvr>
                                        <p:cTn id="37" dur="500"/>
                                        <p:tgtEl>
                                          <p:spTgt spid="4"/>
                                        </p:tgtEl>
                                      </p:cBhvr>
                                    </p:animEffect>
                                  </p:childTnLst>
                                </p:cTn>
                              </p:par>
                            </p:childTnLst>
                          </p:cTn>
                        </p:par>
                        <p:par>
                          <p:cTn id="38" fill="hold">
                            <p:stCondLst>
                              <p:cond delay="4500"/>
                            </p:stCondLst>
                            <p:childTnLst>
                              <p:par>
                                <p:cTn id="39" presetID="10" presetClass="entr" presetSubtype="0" fill="hold" grpId="0" nodeType="afterEffect">
                                  <p:stCondLst>
                                    <p:cond delay="0"/>
                                  </p:stCondLst>
                                  <p:childTnLst>
                                    <p:set>
                                      <p:cBhvr>
                                        <p:cTn id="40" dur="1" fill="hold">
                                          <p:stCondLst>
                                            <p:cond delay="0"/>
                                          </p:stCondLst>
                                        </p:cTn>
                                        <p:tgtEl>
                                          <p:spTgt spid="39"/>
                                        </p:tgtEl>
                                        <p:attrNameLst>
                                          <p:attrName>style.visibility</p:attrName>
                                        </p:attrNameLst>
                                      </p:cBhvr>
                                      <p:to>
                                        <p:strVal val="visible"/>
                                      </p:to>
                                    </p:set>
                                    <p:animEffect transition="in" filter="fade">
                                      <p:cBhvr>
                                        <p:cTn id="41"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P spid="3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4639573" y="1395754"/>
            <a:ext cx="3620252" cy="1217857"/>
            <a:chOff x="6186097" y="1861005"/>
            <a:chExt cx="4827003" cy="1623809"/>
          </a:xfrm>
        </p:grpSpPr>
        <p:cxnSp>
          <p:nvCxnSpPr>
            <p:cNvPr id="6" name="直接连接符 5"/>
            <p:cNvCxnSpPr/>
            <p:nvPr/>
          </p:nvCxnSpPr>
          <p:spPr>
            <a:xfrm>
              <a:off x="7764884" y="2477035"/>
              <a:ext cx="2076566" cy="0"/>
            </a:xfrm>
            <a:prstGeom prst="line">
              <a:avLst/>
            </a:prstGeom>
            <a:ln>
              <a:solidFill>
                <a:srgbClr val="95A5A6"/>
              </a:solidFill>
              <a:prstDash val="dash"/>
              <a:tailEnd type="oval"/>
            </a:ln>
          </p:spPr>
          <p:style>
            <a:lnRef idx="1">
              <a:schemeClr val="accent1"/>
            </a:lnRef>
            <a:fillRef idx="0">
              <a:schemeClr val="accent1"/>
            </a:fillRef>
            <a:effectRef idx="0">
              <a:schemeClr val="accent1"/>
            </a:effectRef>
            <a:fontRef idx="minor">
              <a:schemeClr val="tx1"/>
            </a:fontRef>
          </p:style>
        </p:cxnSp>
        <p:grpSp>
          <p:nvGrpSpPr>
            <p:cNvPr id="7" name="组合 6"/>
            <p:cNvGrpSpPr/>
            <p:nvPr/>
          </p:nvGrpSpPr>
          <p:grpSpPr>
            <a:xfrm>
              <a:off x="6186097" y="1861005"/>
              <a:ext cx="1637938" cy="1597358"/>
              <a:chOff x="6995834" y="1600200"/>
              <a:chExt cx="1875259" cy="1828800"/>
            </a:xfrm>
          </p:grpSpPr>
          <p:sp>
            <p:nvSpPr>
              <p:cNvPr id="21" name="椭圆 20"/>
              <p:cNvSpPr/>
              <p:nvPr/>
            </p:nvSpPr>
            <p:spPr>
              <a:xfrm>
                <a:off x="6995834" y="1600200"/>
                <a:ext cx="1828800" cy="1828800"/>
              </a:xfrm>
              <a:prstGeom prst="ellipse">
                <a:avLst/>
              </a:prstGeom>
              <a:noFill/>
              <a:ln w="12700" cap="flat" cmpd="sng" algn="ctr">
                <a:solidFill>
                  <a:schemeClr val="accent2">
                    <a:lumMod val="10000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sz="1350">
                    <a:solidFill>
                      <a:schemeClr val="tx1">
                        <a:lumMod val="65000"/>
                        <a:lumOff val="35000"/>
                      </a:schemeClr>
                    </a:solidFill>
                    <a:cs typeface="+mn-ea"/>
                    <a:sym typeface="+mn-lt"/>
                  </a:rPr>
                  <a:t>0.70%</a:t>
                </a:r>
              </a:p>
            </p:txBody>
          </p:sp>
          <p:sp>
            <p:nvSpPr>
              <p:cNvPr id="22" name="弧形 21"/>
              <p:cNvSpPr/>
              <p:nvPr/>
            </p:nvSpPr>
            <p:spPr>
              <a:xfrm>
                <a:off x="7197852" y="1802218"/>
                <a:ext cx="1424763" cy="1424763"/>
              </a:xfrm>
              <a:prstGeom prst="arc">
                <a:avLst>
                  <a:gd name="adj1" fmla="val 16200000"/>
                  <a:gd name="adj2" fmla="val 11372633"/>
                </a:avLst>
              </a:prstGeom>
              <a:noFill/>
              <a:ln w="190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solidFill>
                    <a:schemeClr val="tx1">
                      <a:lumMod val="65000"/>
                      <a:lumOff val="35000"/>
                    </a:schemeClr>
                  </a:solidFill>
                  <a:cs typeface="+mn-ea"/>
                  <a:sym typeface="+mn-lt"/>
                </a:endParaRPr>
              </a:p>
            </p:txBody>
          </p:sp>
          <p:sp>
            <p:nvSpPr>
              <p:cNvPr id="23" name="椭圆 22"/>
              <p:cNvSpPr/>
              <p:nvPr/>
            </p:nvSpPr>
            <p:spPr>
              <a:xfrm>
                <a:off x="8749081" y="2267514"/>
                <a:ext cx="122012" cy="122012"/>
              </a:xfrm>
              <a:prstGeom prst="ellipse">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solidFill>
                    <a:schemeClr val="tx1">
                      <a:lumMod val="65000"/>
                      <a:lumOff val="35000"/>
                    </a:schemeClr>
                  </a:solidFill>
                  <a:cs typeface="+mn-ea"/>
                  <a:sym typeface="+mn-lt"/>
                </a:endParaRPr>
              </a:p>
            </p:txBody>
          </p:sp>
        </p:grpSp>
        <p:sp>
          <p:nvSpPr>
            <p:cNvPr id="15" name="文本框 28"/>
            <p:cNvSpPr txBox="1"/>
            <p:nvPr/>
          </p:nvSpPr>
          <p:spPr>
            <a:xfrm>
              <a:off x="9228852" y="1912500"/>
              <a:ext cx="653864" cy="483887"/>
            </a:xfrm>
            <a:prstGeom prst="rect">
              <a:avLst/>
            </a:prstGeom>
            <a:noFill/>
          </p:spPr>
          <p:txBody>
            <a:bodyPr wrap="none" lIns="0" tIns="0" rIns="0" bIns="0">
              <a:normAutofit fontScale="92500" lnSpcReduction="10000"/>
            </a:bodyPr>
            <a:lstStyle/>
            <a:p>
              <a:pPr algn="r"/>
              <a:r>
                <a:rPr lang="en-US" sz="2700" dirty="0">
                  <a:solidFill>
                    <a:schemeClr val="accent2"/>
                  </a:solidFill>
                  <a:cs typeface="+mn-ea"/>
                  <a:sym typeface="+mn-lt"/>
                </a:rPr>
                <a:t>70%</a:t>
              </a:r>
            </a:p>
          </p:txBody>
        </p:sp>
        <p:grpSp>
          <p:nvGrpSpPr>
            <p:cNvPr id="54" name="组合 53"/>
            <p:cNvGrpSpPr/>
            <p:nvPr/>
          </p:nvGrpSpPr>
          <p:grpSpPr>
            <a:xfrm>
              <a:off x="7932017" y="2619221"/>
              <a:ext cx="3081083" cy="865593"/>
              <a:chOff x="7483989" y="3433235"/>
              <a:chExt cx="3081083" cy="865593"/>
            </a:xfrm>
          </p:grpSpPr>
          <p:sp>
            <p:nvSpPr>
              <p:cNvPr id="55" name="矩形 54"/>
              <p:cNvSpPr/>
              <p:nvPr/>
            </p:nvSpPr>
            <p:spPr>
              <a:xfrm>
                <a:off x="7483990" y="3732519"/>
                <a:ext cx="3081082" cy="56630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900" dirty="0">
                    <a:solidFill>
                      <a:schemeClr val="tx1">
                        <a:lumMod val="75000"/>
                        <a:lumOff val="25000"/>
                      </a:schemeClr>
                    </a:solidFill>
                    <a:cs typeface="+mn-ea"/>
                    <a:sym typeface="+mn-lt"/>
                  </a:rPr>
                  <a:t>用户可以在投影仪或者计算机上进行演示也可以将演示文稿打印出来制作成胶片</a:t>
                </a:r>
              </a:p>
            </p:txBody>
          </p:sp>
          <p:sp>
            <p:nvSpPr>
              <p:cNvPr id="56" name="矩形 55"/>
              <p:cNvSpPr/>
              <p:nvPr/>
            </p:nvSpPr>
            <p:spPr>
              <a:xfrm>
                <a:off x="7483989" y="3433235"/>
                <a:ext cx="2050552" cy="393527"/>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b="1" dirty="0">
                    <a:cs typeface="+mn-ea"/>
                    <a:sym typeface="+mn-lt"/>
                  </a:rPr>
                  <a:t>标题文字添加</a:t>
                </a:r>
              </a:p>
            </p:txBody>
          </p:sp>
        </p:grpSp>
      </p:grpSp>
      <p:grpSp>
        <p:nvGrpSpPr>
          <p:cNvPr id="4" name="组合 3"/>
          <p:cNvGrpSpPr/>
          <p:nvPr/>
        </p:nvGrpSpPr>
        <p:grpSpPr>
          <a:xfrm>
            <a:off x="4638675" y="3090272"/>
            <a:ext cx="3621150" cy="1210104"/>
            <a:chOff x="6184900" y="4120362"/>
            <a:chExt cx="4828200" cy="1613471"/>
          </a:xfrm>
        </p:grpSpPr>
        <p:cxnSp>
          <p:nvCxnSpPr>
            <p:cNvPr id="8" name="直接连接符 7"/>
            <p:cNvCxnSpPr/>
            <p:nvPr/>
          </p:nvCxnSpPr>
          <p:spPr>
            <a:xfrm>
              <a:off x="7772970" y="4736392"/>
              <a:ext cx="2076566" cy="0"/>
            </a:xfrm>
            <a:prstGeom prst="line">
              <a:avLst/>
            </a:prstGeom>
            <a:ln>
              <a:solidFill>
                <a:srgbClr val="95A5A6"/>
              </a:solidFill>
              <a:prstDash val="dash"/>
              <a:tailEnd type="oval"/>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6184900" y="4120362"/>
              <a:ext cx="1641356" cy="1597358"/>
              <a:chOff x="6994464" y="4186915"/>
              <a:chExt cx="1879172" cy="1828800"/>
            </a:xfrm>
          </p:grpSpPr>
          <p:sp>
            <p:nvSpPr>
              <p:cNvPr id="18" name="椭圆 17"/>
              <p:cNvSpPr/>
              <p:nvPr/>
            </p:nvSpPr>
            <p:spPr>
              <a:xfrm>
                <a:off x="6994464" y="4186915"/>
                <a:ext cx="1828800" cy="1828800"/>
              </a:xfrm>
              <a:prstGeom prst="ellipse">
                <a:avLst/>
              </a:prstGeom>
              <a:noFill/>
              <a:ln w="12700" cap="flat" cmpd="sng" algn="ctr">
                <a:solidFill>
                  <a:schemeClr val="accent4">
                    <a:lumMod val="10000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sz="1350" dirty="0">
                    <a:solidFill>
                      <a:schemeClr val="tx1">
                        <a:lumMod val="65000"/>
                        <a:lumOff val="35000"/>
                      </a:schemeClr>
                    </a:solidFill>
                    <a:cs typeface="+mn-ea"/>
                    <a:sym typeface="+mn-lt"/>
                  </a:rPr>
                  <a:t>0.95%</a:t>
                </a:r>
              </a:p>
            </p:txBody>
          </p:sp>
          <p:sp>
            <p:nvSpPr>
              <p:cNvPr id="19" name="弧形 18"/>
              <p:cNvSpPr/>
              <p:nvPr/>
            </p:nvSpPr>
            <p:spPr>
              <a:xfrm>
                <a:off x="7196482" y="4388933"/>
                <a:ext cx="1424763" cy="1424763"/>
              </a:xfrm>
              <a:prstGeom prst="arc">
                <a:avLst>
                  <a:gd name="adj1" fmla="val 16200000"/>
                  <a:gd name="adj2" fmla="val 14595106"/>
                </a:avLst>
              </a:prstGeom>
              <a:noFill/>
              <a:ln w="1905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solidFill>
                    <a:schemeClr val="tx1">
                      <a:lumMod val="65000"/>
                      <a:lumOff val="35000"/>
                    </a:schemeClr>
                  </a:solidFill>
                  <a:cs typeface="+mn-ea"/>
                  <a:sym typeface="+mn-lt"/>
                </a:endParaRPr>
              </a:p>
            </p:txBody>
          </p:sp>
          <p:sp>
            <p:nvSpPr>
              <p:cNvPr id="20" name="椭圆 19"/>
              <p:cNvSpPr/>
              <p:nvPr/>
            </p:nvSpPr>
            <p:spPr>
              <a:xfrm>
                <a:off x="8751624" y="4831196"/>
                <a:ext cx="122012" cy="122012"/>
              </a:xfrm>
              <a:prstGeom prst="ellipse">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solidFill>
                    <a:schemeClr val="tx1">
                      <a:lumMod val="65000"/>
                      <a:lumOff val="35000"/>
                    </a:schemeClr>
                  </a:solidFill>
                  <a:cs typeface="+mn-ea"/>
                  <a:sym typeface="+mn-lt"/>
                </a:endParaRPr>
              </a:p>
            </p:txBody>
          </p:sp>
        </p:grpSp>
        <p:sp>
          <p:nvSpPr>
            <p:cNvPr id="12" name="文本框 43"/>
            <p:cNvSpPr txBox="1"/>
            <p:nvPr/>
          </p:nvSpPr>
          <p:spPr>
            <a:xfrm>
              <a:off x="9167246" y="4171856"/>
              <a:ext cx="715470" cy="483887"/>
            </a:xfrm>
            <a:prstGeom prst="rect">
              <a:avLst/>
            </a:prstGeom>
            <a:noFill/>
          </p:spPr>
          <p:txBody>
            <a:bodyPr wrap="none" lIns="0" tIns="0" rIns="0" bIns="0">
              <a:normAutofit fontScale="92500" lnSpcReduction="10000"/>
            </a:bodyPr>
            <a:lstStyle/>
            <a:p>
              <a:pPr algn="r"/>
              <a:r>
                <a:rPr lang="en-US" sz="2700" dirty="0">
                  <a:solidFill>
                    <a:schemeClr val="accent1"/>
                  </a:solidFill>
                  <a:cs typeface="+mn-ea"/>
                  <a:sym typeface="+mn-lt"/>
                </a:rPr>
                <a:t>95%</a:t>
              </a:r>
            </a:p>
          </p:txBody>
        </p:sp>
        <p:grpSp>
          <p:nvGrpSpPr>
            <p:cNvPr id="57" name="组合 56"/>
            <p:cNvGrpSpPr/>
            <p:nvPr/>
          </p:nvGrpSpPr>
          <p:grpSpPr>
            <a:xfrm>
              <a:off x="7932017" y="4868240"/>
              <a:ext cx="3081083" cy="865593"/>
              <a:chOff x="7483989" y="3433235"/>
              <a:chExt cx="3081083" cy="865593"/>
            </a:xfrm>
          </p:grpSpPr>
          <p:sp>
            <p:nvSpPr>
              <p:cNvPr id="58" name="矩形 57"/>
              <p:cNvSpPr/>
              <p:nvPr/>
            </p:nvSpPr>
            <p:spPr>
              <a:xfrm>
                <a:off x="7483990" y="3732519"/>
                <a:ext cx="3081082" cy="56630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900" dirty="0">
                    <a:solidFill>
                      <a:schemeClr val="tx1">
                        <a:lumMod val="75000"/>
                        <a:lumOff val="25000"/>
                      </a:schemeClr>
                    </a:solidFill>
                    <a:cs typeface="+mn-ea"/>
                    <a:sym typeface="+mn-lt"/>
                  </a:rPr>
                  <a:t>用户可以在投影仪或者计算机上进行演示也可以将演示文稿打印出来制作成胶片</a:t>
                </a:r>
              </a:p>
            </p:txBody>
          </p:sp>
          <p:sp>
            <p:nvSpPr>
              <p:cNvPr id="59" name="矩形 58"/>
              <p:cNvSpPr/>
              <p:nvPr/>
            </p:nvSpPr>
            <p:spPr>
              <a:xfrm>
                <a:off x="7483989" y="3433235"/>
                <a:ext cx="2050552" cy="393527"/>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b="1" dirty="0">
                    <a:cs typeface="+mn-ea"/>
                    <a:sym typeface="+mn-lt"/>
                  </a:rPr>
                  <a:t>标题文字添加</a:t>
                </a:r>
              </a:p>
            </p:txBody>
          </p:sp>
        </p:grpSp>
      </p:grpSp>
      <p:grpSp>
        <p:nvGrpSpPr>
          <p:cNvPr id="2" name="组合 1"/>
          <p:cNvGrpSpPr/>
          <p:nvPr/>
        </p:nvGrpSpPr>
        <p:grpSpPr>
          <a:xfrm>
            <a:off x="770321" y="1407364"/>
            <a:ext cx="3596420" cy="1206247"/>
            <a:chOff x="1027094" y="1876484"/>
            <a:chExt cx="4795227" cy="1608330"/>
          </a:xfrm>
        </p:grpSpPr>
        <p:grpSp>
          <p:nvGrpSpPr>
            <p:cNvPr id="24" name="组合 23"/>
            <p:cNvGrpSpPr/>
            <p:nvPr/>
          </p:nvGrpSpPr>
          <p:grpSpPr>
            <a:xfrm>
              <a:off x="1027094" y="1876484"/>
              <a:ext cx="1641356" cy="1597359"/>
              <a:chOff x="1863777" y="1617922"/>
              <a:chExt cx="1879172" cy="1828800"/>
            </a:xfrm>
          </p:grpSpPr>
          <p:sp>
            <p:nvSpPr>
              <p:cNvPr id="39" name="椭圆 38"/>
              <p:cNvSpPr/>
              <p:nvPr/>
            </p:nvSpPr>
            <p:spPr>
              <a:xfrm>
                <a:off x="1863777" y="1617922"/>
                <a:ext cx="1828800" cy="1828800"/>
              </a:xfrm>
              <a:prstGeom prst="ellipse">
                <a:avLst/>
              </a:prstGeom>
              <a:noFill/>
              <a:ln w="12700" cap="flat" cmpd="sng" algn="ctr">
                <a:solidFill>
                  <a:schemeClr val="accent1">
                    <a:lumMod val="10000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sz="1350">
                    <a:solidFill>
                      <a:schemeClr val="tx1">
                        <a:lumMod val="65000"/>
                        <a:lumOff val="35000"/>
                      </a:schemeClr>
                    </a:solidFill>
                    <a:cs typeface="+mn-ea"/>
                    <a:sym typeface="+mn-lt"/>
                  </a:rPr>
                  <a:t>0.25%</a:t>
                </a:r>
              </a:p>
            </p:txBody>
          </p:sp>
          <p:sp>
            <p:nvSpPr>
              <p:cNvPr id="40" name="弧形 39"/>
              <p:cNvSpPr/>
              <p:nvPr/>
            </p:nvSpPr>
            <p:spPr>
              <a:xfrm>
                <a:off x="2065795" y="1819940"/>
                <a:ext cx="1424763" cy="1424763"/>
              </a:xfrm>
              <a:prstGeom prst="arc">
                <a:avLst>
                  <a:gd name="adj1" fmla="val 16200000"/>
                  <a:gd name="adj2" fmla="val 20728475"/>
                </a:avLst>
              </a:prstGeom>
              <a:noFill/>
              <a:ln w="190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solidFill>
                    <a:schemeClr val="tx1">
                      <a:lumMod val="65000"/>
                      <a:lumOff val="35000"/>
                    </a:schemeClr>
                  </a:solidFill>
                  <a:cs typeface="+mn-ea"/>
                  <a:sym typeface="+mn-lt"/>
                </a:endParaRPr>
              </a:p>
            </p:txBody>
          </p:sp>
          <p:sp>
            <p:nvSpPr>
              <p:cNvPr id="41" name="椭圆 40"/>
              <p:cNvSpPr/>
              <p:nvPr/>
            </p:nvSpPr>
            <p:spPr>
              <a:xfrm>
                <a:off x="3620937" y="2262203"/>
                <a:ext cx="122012" cy="122012"/>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solidFill>
                    <a:schemeClr val="tx1">
                      <a:lumMod val="65000"/>
                      <a:lumOff val="35000"/>
                    </a:schemeClr>
                  </a:solidFill>
                  <a:cs typeface="+mn-ea"/>
                  <a:sym typeface="+mn-lt"/>
                </a:endParaRPr>
              </a:p>
            </p:txBody>
          </p:sp>
        </p:grpSp>
        <p:grpSp>
          <p:nvGrpSpPr>
            <p:cNvPr id="27" name="组合 26"/>
            <p:cNvGrpSpPr/>
            <p:nvPr/>
          </p:nvGrpSpPr>
          <p:grpSpPr>
            <a:xfrm>
              <a:off x="2615164" y="1927979"/>
              <a:ext cx="2108549" cy="564535"/>
              <a:chOff x="3681943" y="1676878"/>
              <a:chExt cx="2414057" cy="646331"/>
            </a:xfrm>
          </p:grpSpPr>
          <p:cxnSp>
            <p:nvCxnSpPr>
              <p:cNvPr id="32" name="直接连接符 31"/>
              <p:cNvCxnSpPr/>
              <p:nvPr/>
            </p:nvCxnSpPr>
            <p:spPr>
              <a:xfrm>
                <a:off x="3681943" y="2323209"/>
                <a:ext cx="2377440" cy="0"/>
              </a:xfrm>
              <a:prstGeom prst="line">
                <a:avLst/>
              </a:prstGeom>
              <a:ln>
                <a:solidFill>
                  <a:srgbClr val="95A5A6"/>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33" name="文本框 20"/>
              <p:cNvSpPr txBox="1"/>
              <p:nvPr/>
            </p:nvSpPr>
            <p:spPr>
              <a:xfrm>
                <a:off x="5294499" y="1676878"/>
                <a:ext cx="801501" cy="553998"/>
              </a:xfrm>
              <a:prstGeom prst="rect">
                <a:avLst/>
              </a:prstGeom>
              <a:noFill/>
            </p:spPr>
            <p:txBody>
              <a:bodyPr wrap="none" lIns="0" tIns="0" rIns="0" bIns="0">
                <a:normAutofit fontScale="92500" lnSpcReduction="10000"/>
              </a:bodyPr>
              <a:lstStyle/>
              <a:p>
                <a:pPr algn="r"/>
                <a:r>
                  <a:rPr lang="en-US" sz="2700" dirty="0">
                    <a:solidFill>
                      <a:schemeClr val="accent1"/>
                    </a:solidFill>
                    <a:cs typeface="+mn-ea"/>
                    <a:sym typeface="+mn-lt"/>
                  </a:rPr>
                  <a:t>25%</a:t>
                </a:r>
              </a:p>
            </p:txBody>
          </p:sp>
        </p:grpSp>
        <p:grpSp>
          <p:nvGrpSpPr>
            <p:cNvPr id="60" name="组合 59"/>
            <p:cNvGrpSpPr/>
            <p:nvPr/>
          </p:nvGrpSpPr>
          <p:grpSpPr>
            <a:xfrm>
              <a:off x="2741238" y="2619221"/>
              <a:ext cx="3081083" cy="865593"/>
              <a:chOff x="7483989" y="3433235"/>
              <a:chExt cx="3081083" cy="865593"/>
            </a:xfrm>
          </p:grpSpPr>
          <p:sp>
            <p:nvSpPr>
              <p:cNvPr id="61" name="矩形 60"/>
              <p:cNvSpPr/>
              <p:nvPr/>
            </p:nvSpPr>
            <p:spPr>
              <a:xfrm>
                <a:off x="7483990" y="3732519"/>
                <a:ext cx="3081082" cy="56630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900" dirty="0">
                    <a:solidFill>
                      <a:schemeClr val="tx1">
                        <a:lumMod val="75000"/>
                        <a:lumOff val="25000"/>
                      </a:schemeClr>
                    </a:solidFill>
                    <a:cs typeface="+mn-ea"/>
                    <a:sym typeface="+mn-lt"/>
                  </a:rPr>
                  <a:t>用户可以在投影仪或者计算机上进行演示也可以将演示文稿打印出来制作成胶片</a:t>
                </a:r>
              </a:p>
            </p:txBody>
          </p:sp>
          <p:sp>
            <p:nvSpPr>
              <p:cNvPr id="62" name="矩形 61"/>
              <p:cNvSpPr/>
              <p:nvPr/>
            </p:nvSpPr>
            <p:spPr>
              <a:xfrm>
                <a:off x="7483989" y="3433235"/>
                <a:ext cx="2050552" cy="393527"/>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b="1" dirty="0">
                    <a:cs typeface="+mn-ea"/>
                    <a:sym typeface="+mn-lt"/>
                  </a:rPr>
                  <a:t>标题文字添加</a:t>
                </a:r>
              </a:p>
            </p:txBody>
          </p:sp>
        </p:grpSp>
      </p:grpSp>
      <p:grpSp>
        <p:nvGrpSpPr>
          <p:cNvPr id="5" name="组合 4"/>
          <p:cNvGrpSpPr/>
          <p:nvPr/>
        </p:nvGrpSpPr>
        <p:grpSpPr>
          <a:xfrm>
            <a:off x="770321" y="3090272"/>
            <a:ext cx="3596420" cy="1210104"/>
            <a:chOff x="1027094" y="4120361"/>
            <a:chExt cx="4795227" cy="1613472"/>
          </a:xfrm>
        </p:grpSpPr>
        <p:cxnSp>
          <p:nvCxnSpPr>
            <p:cNvPr id="25" name="直接连接符 24"/>
            <p:cNvCxnSpPr/>
            <p:nvPr/>
          </p:nvCxnSpPr>
          <p:spPr>
            <a:xfrm>
              <a:off x="2615164" y="4736392"/>
              <a:ext cx="2076566" cy="0"/>
            </a:xfrm>
            <a:prstGeom prst="line">
              <a:avLst/>
            </a:prstGeom>
            <a:ln>
              <a:solidFill>
                <a:srgbClr val="95A5A6"/>
              </a:solidFill>
              <a:prstDash val="dash"/>
              <a:tailEnd type="oval"/>
            </a:ln>
          </p:spPr>
          <p:style>
            <a:lnRef idx="1">
              <a:schemeClr val="accent1"/>
            </a:lnRef>
            <a:fillRef idx="0">
              <a:schemeClr val="accent1"/>
            </a:fillRef>
            <a:effectRef idx="0">
              <a:schemeClr val="accent1"/>
            </a:effectRef>
            <a:fontRef idx="minor">
              <a:schemeClr val="tx1"/>
            </a:fontRef>
          </p:style>
        </p:cxnSp>
        <p:grpSp>
          <p:nvGrpSpPr>
            <p:cNvPr id="26" name="组合 25"/>
            <p:cNvGrpSpPr/>
            <p:nvPr/>
          </p:nvGrpSpPr>
          <p:grpSpPr>
            <a:xfrm>
              <a:off x="1027094" y="4120361"/>
              <a:ext cx="1641356" cy="1597359"/>
              <a:chOff x="1863777" y="4186915"/>
              <a:chExt cx="1879172" cy="1828800"/>
            </a:xfrm>
          </p:grpSpPr>
          <p:sp>
            <p:nvSpPr>
              <p:cNvPr id="36" name="椭圆 35"/>
              <p:cNvSpPr/>
              <p:nvPr/>
            </p:nvSpPr>
            <p:spPr>
              <a:xfrm>
                <a:off x="1863777" y="4186915"/>
                <a:ext cx="1828800" cy="1828800"/>
              </a:xfrm>
              <a:prstGeom prst="ellipse">
                <a:avLst/>
              </a:prstGeom>
              <a:noFill/>
              <a:ln w="12700" cap="flat" cmpd="sng" algn="ctr">
                <a:solidFill>
                  <a:schemeClr val="accent3">
                    <a:lumMod val="10000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sz="1350">
                    <a:solidFill>
                      <a:schemeClr val="tx1">
                        <a:lumMod val="65000"/>
                        <a:lumOff val="35000"/>
                      </a:schemeClr>
                    </a:solidFill>
                    <a:cs typeface="+mn-ea"/>
                    <a:sym typeface="+mn-lt"/>
                  </a:rPr>
                  <a:t>0.55%</a:t>
                </a:r>
              </a:p>
            </p:txBody>
          </p:sp>
          <p:sp>
            <p:nvSpPr>
              <p:cNvPr id="37" name="弧形 36"/>
              <p:cNvSpPr/>
              <p:nvPr/>
            </p:nvSpPr>
            <p:spPr>
              <a:xfrm>
                <a:off x="2065795" y="4388933"/>
                <a:ext cx="1424763" cy="1424763"/>
              </a:xfrm>
              <a:prstGeom prst="arc">
                <a:avLst>
                  <a:gd name="adj1" fmla="val 16200000"/>
                  <a:gd name="adj2" fmla="val 6289673"/>
                </a:avLst>
              </a:prstGeom>
              <a:noFill/>
              <a:ln w="1905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solidFill>
                    <a:schemeClr val="tx1">
                      <a:lumMod val="65000"/>
                      <a:lumOff val="35000"/>
                    </a:schemeClr>
                  </a:solidFill>
                  <a:cs typeface="+mn-ea"/>
                  <a:sym typeface="+mn-lt"/>
                </a:endParaRPr>
              </a:p>
            </p:txBody>
          </p:sp>
          <p:sp>
            <p:nvSpPr>
              <p:cNvPr id="38" name="椭圆 37"/>
              <p:cNvSpPr/>
              <p:nvPr/>
            </p:nvSpPr>
            <p:spPr>
              <a:xfrm>
                <a:off x="3620937" y="4831196"/>
                <a:ext cx="122012" cy="122012"/>
              </a:xfrm>
              <a:prstGeom prst="ellipse">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solidFill>
                    <a:schemeClr val="tx1">
                      <a:lumMod val="65000"/>
                      <a:lumOff val="35000"/>
                    </a:schemeClr>
                  </a:solidFill>
                  <a:cs typeface="+mn-ea"/>
                  <a:sym typeface="+mn-lt"/>
                </a:endParaRPr>
              </a:p>
            </p:txBody>
          </p:sp>
        </p:grpSp>
        <p:sp>
          <p:nvSpPr>
            <p:cNvPr id="29" name="文本框 34"/>
            <p:cNvSpPr txBox="1"/>
            <p:nvPr/>
          </p:nvSpPr>
          <p:spPr>
            <a:xfrm>
              <a:off x="4009644" y="4171856"/>
              <a:ext cx="714069" cy="483888"/>
            </a:xfrm>
            <a:prstGeom prst="rect">
              <a:avLst/>
            </a:prstGeom>
            <a:noFill/>
          </p:spPr>
          <p:txBody>
            <a:bodyPr wrap="none" lIns="0" tIns="0" rIns="0" bIns="0">
              <a:normAutofit fontScale="92500" lnSpcReduction="10000"/>
            </a:bodyPr>
            <a:lstStyle/>
            <a:p>
              <a:pPr algn="r"/>
              <a:r>
                <a:rPr lang="en-US" sz="2700" dirty="0">
                  <a:solidFill>
                    <a:schemeClr val="accent3"/>
                  </a:solidFill>
                  <a:cs typeface="+mn-ea"/>
                  <a:sym typeface="+mn-lt"/>
                </a:rPr>
                <a:t>55%</a:t>
              </a:r>
            </a:p>
          </p:txBody>
        </p:sp>
        <p:grpSp>
          <p:nvGrpSpPr>
            <p:cNvPr id="63" name="组合 62"/>
            <p:cNvGrpSpPr/>
            <p:nvPr/>
          </p:nvGrpSpPr>
          <p:grpSpPr>
            <a:xfrm>
              <a:off x="2741238" y="4868240"/>
              <a:ext cx="3081083" cy="865593"/>
              <a:chOff x="7483989" y="3433235"/>
              <a:chExt cx="3081083" cy="865593"/>
            </a:xfrm>
          </p:grpSpPr>
          <p:sp>
            <p:nvSpPr>
              <p:cNvPr id="64" name="矩形 63"/>
              <p:cNvSpPr/>
              <p:nvPr/>
            </p:nvSpPr>
            <p:spPr>
              <a:xfrm>
                <a:off x="7483990" y="3732519"/>
                <a:ext cx="3081082" cy="56630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900" dirty="0">
                    <a:solidFill>
                      <a:schemeClr val="tx1">
                        <a:lumMod val="75000"/>
                        <a:lumOff val="25000"/>
                      </a:schemeClr>
                    </a:solidFill>
                    <a:cs typeface="+mn-ea"/>
                    <a:sym typeface="+mn-lt"/>
                  </a:rPr>
                  <a:t>用户可以在投影仪或者计算机上进行演示也可以将演示文稿打印出来制作成胶片</a:t>
                </a:r>
              </a:p>
            </p:txBody>
          </p:sp>
          <p:sp>
            <p:nvSpPr>
              <p:cNvPr id="65" name="矩形 64"/>
              <p:cNvSpPr/>
              <p:nvPr/>
            </p:nvSpPr>
            <p:spPr>
              <a:xfrm>
                <a:off x="7483989" y="3433235"/>
                <a:ext cx="2050552" cy="393527"/>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b="1" dirty="0">
                    <a:cs typeface="+mn-ea"/>
                    <a:sym typeface="+mn-lt"/>
                  </a:rPr>
                  <a:t>标题文字添加</a:t>
                </a:r>
              </a:p>
            </p:txBody>
          </p:sp>
        </p:grpSp>
      </p:gr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Effect transition="in" filter="fad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t="9851" b="6918"/>
          <a:stretch>
            <a:fillRect/>
          </a:stretch>
        </p:blipFill>
        <p:spPr>
          <a:xfrm>
            <a:off x="0" y="12700"/>
            <a:ext cx="9144000" cy="5118100"/>
          </a:xfrm>
          <a:prstGeom prst="rect">
            <a:avLst/>
          </a:prstGeom>
        </p:spPr>
      </p:pic>
      <p:sp>
        <p:nvSpPr>
          <p:cNvPr id="5" name="圆角矩形 4"/>
          <p:cNvSpPr/>
          <p:nvPr/>
        </p:nvSpPr>
        <p:spPr>
          <a:xfrm>
            <a:off x="3314700" y="342900"/>
            <a:ext cx="5537200" cy="4457700"/>
          </a:xfrm>
          <a:prstGeom prst="roundRect">
            <a:avLst/>
          </a:prstGeom>
          <a:solidFill>
            <a:schemeClr val="bg1">
              <a:alpha val="57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文本框 7"/>
          <p:cNvSpPr txBox="1">
            <a:spLocks noChangeArrowheads="1"/>
          </p:cNvSpPr>
          <p:nvPr/>
        </p:nvSpPr>
        <p:spPr bwMode="auto">
          <a:xfrm>
            <a:off x="5299637" y="1854602"/>
            <a:ext cx="482453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600" b="1" dirty="0" smtClean="0">
                <a:solidFill>
                  <a:schemeClr val="tx2"/>
                </a:solidFill>
                <a:latin typeface="+mn-lt"/>
                <a:ea typeface="+mn-ea"/>
                <a:cs typeface="+mn-ea"/>
                <a:sym typeface="+mn-lt"/>
              </a:rPr>
              <a:t>请</a:t>
            </a:r>
            <a:r>
              <a:rPr lang="zh-CN" altLang="en-US" sz="3600" b="1" dirty="0">
                <a:solidFill>
                  <a:schemeClr val="tx2"/>
                </a:solidFill>
                <a:latin typeface="+mn-lt"/>
                <a:ea typeface="+mn-ea"/>
                <a:cs typeface="+mn-ea"/>
                <a:sym typeface="+mn-lt"/>
              </a:rPr>
              <a:t>替换文字内容</a:t>
            </a:r>
            <a:endParaRPr lang="en-US" altLang="zh-CN" sz="3600" b="1" dirty="0">
              <a:solidFill>
                <a:schemeClr val="tx2"/>
              </a:solidFill>
              <a:latin typeface="+mn-lt"/>
              <a:ea typeface="+mn-ea"/>
              <a:cs typeface="+mn-ea"/>
              <a:sym typeface="+mn-lt"/>
            </a:endParaRPr>
          </a:p>
        </p:txBody>
      </p:sp>
      <p:sp>
        <p:nvSpPr>
          <p:cNvPr id="21" name="文本框 8"/>
          <p:cNvSpPr txBox="1">
            <a:spLocks noChangeArrowheads="1"/>
          </p:cNvSpPr>
          <p:nvPr/>
        </p:nvSpPr>
        <p:spPr bwMode="auto">
          <a:xfrm>
            <a:off x="5363206" y="2568061"/>
            <a:ext cx="19970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1800" dirty="0" smtClean="0">
                <a:solidFill>
                  <a:schemeClr val="tx2"/>
                </a:solidFill>
                <a:latin typeface="+mn-lt"/>
                <a:ea typeface="+mn-ea"/>
                <a:cs typeface="+mn-ea"/>
                <a:sym typeface="+mn-lt"/>
              </a:rPr>
              <a:t>01</a:t>
            </a:r>
            <a:r>
              <a:rPr lang="zh-CN" altLang="en-US" sz="1800" dirty="0" smtClean="0">
                <a:solidFill>
                  <a:schemeClr val="tx2"/>
                </a:solidFill>
                <a:latin typeface="+mn-lt"/>
                <a:ea typeface="+mn-ea"/>
                <a:cs typeface="+mn-ea"/>
                <a:sym typeface="+mn-lt"/>
              </a:rPr>
              <a:t>项目内容</a:t>
            </a:r>
            <a:endParaRPr lang="zh-CN" altLang="en-US" sz="1800" dirty="0">
              <a:solidFill>
                <a:schemeClr val="tx2"/>
              </a:solidFill>
              <a:latin typeface="+mn-lt"/>
              <a:ea typeface="+mn-ea"/>
              <a:cs typeface="+mn-ea"/>
              <a:sym typeface="+mn-lt"/>
            </a:endParaRPr>
          </a:p>
        </p:txBody>
      </p:sp>
      <p:sp>
        <p:nvSpPr>
          <p:cNvPr id="22" name="文本框 8"/>
          <p:cNvSpPr txBox="1">
            <a:spLocks noChangeArrowheads="1"/>
          </p:cNvSpPr>
          <p:nvPr/>
        </p:nvSpPr>
        <p:spPr bwMode="auto">
          <a:xfrm>
            <a:off x="7107553" y="2601625"/>
            <a:ext cx="19970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1800" dirty="0" smtClean="0">
                <a:solidFill>
                  <a:schemeClr val="tx2"/>
                </a:solidFill>
                <a:latin typeface="+mn-lt"/>
                <a:ea typeface="+mn-ea"/>
                <a:cs typeface="+mn-ea"/>
                <a:sym typeface="+mn-lt"/>
              </a:rPr>
              <a:t>02</a:t>
            </a:r>
            <a:r>
              <a:rPr lang="zh-CN" altLang="en-US" sz="1800" dirty="0" smtClean="0">
                <a:solidFill>
                  <a:schemeClr val="tx2"/>
                </a:solidFill>
                <a:latin typeface="+mn-lt"/>
                <a:ea typeface="+mn-ea"/>
                <a:cs typeface="+mn-ea"/>
                <a:sym typeface="+mn-lt"/>
              </a:rPr>
              <a:t>项目</a:t>
            </a:r>
            <a:r>
              <a:rPr lang="zh-CN" altLang="en-US" sz="1800" dirty="0">
                <a:solidFill>
                  <a:schemeClr val="tx2"/>
                </a:solidFill>
                <a:latin typeface="+mn-lt"/>
                <a:ea typeface="+mn-ea"/>
                <a:cs typeface="+mn-ea"/>
                <a:sym typeface="+mn-lt"/>
              </a:rPr>
              <a:t>内容</a:t>
            </a:r>
          </a:p>
        </p:txBody>
      </p:sp>
      <p:sp>
        <p:nvSpPr>
          <p:cNvPr id="23" name="文本框 8"/>
          <p:cNvSpPr txBox="1">
            <a:spLocks noChangeArrowheads="1"/>
          </p:cNvSpPr>
          <p:nvPr/>
        </p:nvSpPr>
        <p:spPr bwMode="auto">
          <a:xfrm>
            <a:off x="5363205" y="2992276"/>
            <a:ext cx="19970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1800" dirty="0" smtClean="0">
                <a:solidFill>
                  <a:schemeClr val="tx2"/>
                </a:solidFill>
                <a:latin typeface="+mn-lt"/>
                <a:ea typeface="+mn-ea"/>
                <a:cs typeface="+mn-ea"/>
                <a:sym typeface="+mn-lt"/>
              </a:rPr>
              <a:t>03</a:t>
            </a:r>
            <a:r>
              <a:rPr lang="zh-CN" altLang="en-US" sz="1800" dirty="0" smtClean="0">
                <a:solidFill>
                  <a:schemeClr val="tx2"/>
                </a:solidFill>
                <a:latin typeface="+mn-lt"/>
                <a:ea typeface="+mn-ea"/>
                <a:cs typeface="+mn-ea"/>
                <a:sym typeface="+mn-lt"/>
              </a:rPr>
              <a:t>项目</a:t>
            </a:r>
            <a:r>
              <a:rPr lang="zh-CN" altLang="en-US" sz="1800" dirty="0">
                <a:solidFill>
                  <a:schemeClr val="tx2"/>
                </a:solidFill>
                <a:latin typeface="+mn-lt"/>
                <a:ea typeface="+mn-ea"/>
                <a:cs typeface="+mn-ea"/>
                <a:sym typeface="+mn-lt"/>
              </a:rPr>
              <a:t>内容</a:t>
            </a:r>
          </a:p>
        </p:txBody>
      </p:sp>
      <p:sp>
        <p:nvSpPr>
          <p:cNvPr id="24" name="文本框 8"/>
          <p:cNvSpPr txBox="1">
            <a:spLocks noChangeArrowheads="1"/>
          </p:cNvSpPr>
          <p:nvPr/>
        </p:nvSpPr>
        <p:spPr bwMode="auto">
          <a:xfrm>
            <a:off x="7075769" y="2984955"/>
            <a:ext cx="19970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1800" dirty="0" smtClean="0">
                <a:solidFill>
                  <a:schemeClr val="tx2"/>
                </a:solidFill>
                <a:latin typeface="+mn-lt"/>
                <a:ea typeface="+mn-ea"/>
                <a:cs typeface="+mn-ea"/>
                <a:sym typeface="+mn-lt"/>
              </a:rPr>
              <a:t>04</a:t>
            </a:r>
            <a:r>
              <a:rPr lang="zh-CN" altLang="en-US" sz="1800" dirty="0" smtClean="0">
                <a:solidFill>
                  <a:schemeClr val="tx2"/>
                </a:solidFill>
                <a:latin typeface="+mn-lt"/>
                <a:ea typeface="+mn-ea"/>
                <a:cs typeface="+mn-ea"/>
                <a:sym typeface="+mn-lt"/>
              </a:rPr>
              <a:t>项目</a:t>
            </a:r>
            <a:r>
              <a:rPr lang="zh-CN" altLang="en-US" sz="1800" dirty="0">
                <a:solidFill>
                  <a:schemeClr val="tx2"/>
                </a:solidFill>
                <a:latin typeface="+mn-lt"/>
                <a:ea typeface="+mn-ea"/>
                <a:cs typeface="+mn-ea"/>
                <a:sym typeface="+mn-lt"/>
              </a:rPr>
              <a:t>内容</a:t>
            </a:r>
          </a:p>
        </p:txBody>
      </p:sp>
      <p:sp>
        <p:nvSpPr>
          <p:cNvPr id="25" name="文本框 24"/>
          <p:cNvSpPr txBox="1"/>
          <p:nvPr/>
        </p:nvSpPr>
        <p:spPr>
          <a:xfrm>
            <a:off x="2147878" y="1645063"/>
            <a:ext cx="2889133" cy="1969770"/>
          </a:xfrm>
          <a:prstGeom prst="rect">
            <a:avLst/>
          </a:prstGeom>
          <a:noFill/>
        </p:spPr>
        <p:txBody>
          <a:bodyPr wrap="square">
            <a:spAutoFit/>
          </a:bodyPr>
          <a:lstStyle/>
          <a:p>
            <a:pPr algn="r" fontAlgn="auto">
              <a:spcBef>
                <a:spcPts val="0"/>
              </a:spcBef>
              <a:spcAft>
                <a:spcPts val="0"/>
              </a:spcAft>
              <a:defRPr/>
            </a:pPr>
            <a:r>
              <a:rPr lang="en-US" altLang="zh-CN" sz="12200" b="1" dirty="0" smtClean="0">
                <a:solidFill>
                  <a:schemeClr val="tx2"/>
                </a:solidFill>
                <a:cs typeface="+mn-ea"/>
                <a:sym typeface="+mn-lt"/>
              </a:rPr>
              <a:t>04</a:t>
            </a:r>
            <a:endParaRPr lang="zh-CN" altLang="en-US" sz="12200" b="1" dirty="0">
              <a:solidFill>
                <a:schemeClr val="tx2"/>
              </a:solidFill>
              <a:cs typeface="+mn-ea"/>
              <a:sym typeface="+mn-lt"/>
            </a:endParaRPr>
          </a:p>
        </p:txBody>
      </p:sp>
    </p:spTree>
    <p:extLst>
      <p:ext uri="{BB962C8B-B14F-4D97-AF65-F5344CB8AC3E}">
        <p14:creationId xmlns:p14="http://schemas.microsoft.com/office/powerpoint/2010/main" val="2801386183"/>
      </p:ext>
    </p:extLst>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p:cTn id="11" dur="500" fill="hold"/>
                                        <p:tgtEl>
                                          <p:spTgt spid="21"/>
                                        </p:tgtEl>
                                        <p:attrNameLst>
                                          <p:attrName>ppt_w</p:attrName>
                                        </p:attrNameLst>
                                      </p:cBhvr>
                                      <p:tavLst>
                                        <p:tav tm="0">
                                          <p:val>
                                            <p:fltVal val="0"/>
                                          </p:val>
                                        </p:tav>
                                        <p:tav tm="100000">
                                          <p:val>
                                            <p:strVal val="#ppt_w"/>
                                          </p:val>
                                        </p:tav>
                                      </p:tavLst>
                                    </p:anim>
                                    <p:anim calcmode="lin" valueType="num">
                                      <p:cBhvr>
                                        <p:cTn id="12" dur="500" fill="hold"/>
                                        <p:tgtEl>
                                          <p:spTgt spid="21"/>
                                        </p:tgtEl>
                                        <p:attrNameLst>
                                          <p:attrName>ppt_h</p:attrName>
                                        </p:attrNameLst>
                                      </p:cBhvr>
                                      <p:tavLst>
                                        <p:tav tm="0">
                                          <p:val>
                                            <p:fltVal val="0"/>
                                          </p:val>
                                        </p:tav>
                                        <p:tav tm="100000">
                                          <p:val>
                                            <p:strVal val="#ppt_h"/>
                                          </p:val>
                                        </p:tav>
                                      </p:tavLst>
                                    </p:anim>
                                    <p:animEffect transition="in" filter="fade">
                                      <p:cBhvr>
                                        <p:cTn id="13" dur="500"/>
                                        <p:tgtEl>
                                          <p:spTgt spid="21"/>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p:cTn id="23" dur="500" fill="hold"/>
                                        <p:tgtEl>
                                          <p:spTgt spid="23"/>
                                        </p:tgtEl>
                                        <p:attrNameLst>
                                          <p:attrName>ppt_w</p:attrName>
                                        </p:attrNameLst>
                                      </p:cBhvr>
                                      <p:tavLst>
                                        <p:tav tm="0">
                                          <p:val>
                                            <p:fltVal val="0"/>
                                          </p:val>
                                        </p:tav>
                                        <p:tav tm="100000">
                                          <p:val>
                                            <p:strVal val="#ppt_w"/>
                                          </p:val>
                                        </p:tav>
                                      </p:tavLst>
                                    </p:anim>
                                    <p:anim calcmode="lin" valueType="num">
                                      <p:cBhvr>
                                        <p:cTn id="24" dur="500" fill="hold"/>
                                        <p:tgtEl>
                                          <p:spTgt spid="23"/>
                                        </p:tgtEl>
                                        <p:attrNameLst>
                                          <p:attrName>ppt_h</p:attrName>
                                        </p:attrNameLst>
                                      </p:cBhvr>
                                      <p:tavLst>
                                        <p:tav tm="0">
                                          <p:val>
                                            <p:fltVal val="0"/>
                                          </p:val>
                                        </p:tav>
                                        <p:tav tm="100000">
                                          <p:val>
                                            <p:strVal val="#ppt_h"/>
                                          </p:val>
                                        </p:tav>
                                      </p:tavLst>
                                    </p:anim>
                                    <p:animEffect transition="in" filter="fade">
                                      <p:cBhvr>
                                        <p:cTn id="25" dur="500"/>
                                        <p:tgtEl>
                                          <p:spTgt spid="23"/>
                                        </p:tgtEl>
                                      </p:cBhvr>
                                    </p:animEffect>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24"/>
                                        </p:tgtEl>
                                        <p:attrNameLst>
                                          <p:attrName>style.visibility</p:attrName>
                                        </p:attrNameLst>
                                      </p:cBhvr>
                                      <p:to>
                                        <p:strVal val="visible"/>
                                      </p:to>
                                    </p:set>
                                    <p:anim calcmode="lin" valueType="num">
                                      <p:cBhvr>
                                        <p:cTn id="29" dur="500" fill="hold"/>
                                        <p:tgtEl>
                                          <p:spTgt spid="24"/>
                                        </p:tgtEl>
                                        <p:attrNameLst>
                                          <p:attrName>ppt_w</p:attrName>
                                        </p:attrNameLst>
                                      </p:cBhvr>
                                      <p:tavLst>
                                        <p:tav tm="0">
                                          <p:val>
                                            <p:fltVal val="0"/>
                                          </p:val>
                                        </p:tav>
                                        <p:tav tm="100000">
                                          <p:val>
                                            <p:strVal val="#ppt_w"/>
                                          </p:val>
                                        </p:tav>
                                      </p:tavLst>
                                    </p:anim>
                                    <p:anim calcmode="lin" valueType="num">
                                      <p:cBhvr>
                                        <p:cTn id="30" dur="500" fill="hold"/>
                                        <p:tgtEl>
                                          <p:spTgt spid="24"/>
                                        </p:tgtEl>
                                        <p:attrNameLst>
                                          <p:attrName>ppt_h</p:attrName>
                                        </p:attrNameLst>
                                      </p:cBhvr>
                                      <p:tavLst>
                                        <p:tav tm="0">
                                          <p:val>
                                            <p:fltVal val="0"/>
                                          </p:val>
                                        </p:tav>
                                        <p:tav tm="100000">
                                          <p:val>
                                            <p:strVal val="#ppt_h"/>
                                          </p:val>
                                        </p:tav>
                                      </p:tavLst>
                                    </p:anim>
                                    <p:animEffect transition="in" filter="fade">
                                      <p:cBhvr>
                                        <p:cTn id="31" dur="500"/>
                                        <p:tgtEl>
                                          <p:spTgt spid="24"/>
                                        </p:tgtEl>
                                      </p:cBhvr>
                                    </p:animEffect>
                                  </p:childTnLst>
                                </p:cTn>
                              </p:par>
                            </p:childTnLst>
                          </p:cTn>
                        </p:par>
                        <p:par>
                          <p:cTn id="32" fill="hold">
                            <p:stCondLst>
                              <p:cond delay="2500"/>
                            </p:stCondLst>
                            <p:childTnLst>
                              <p:par>
                                <p:cTn id="33" presetID="23" presetClass="entr" presetSubtype="32"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 calcmode="lin" valueType="num">
                                      <p:cBhvr>
                                        <p:cTn id="35" dur="500" fill="hold"/>
                                        <p:tgtEl>
                                          <p:spTgt spid="25"/>
                                        </p:tgtEl>
                                        <p:attrNameLst>
                                          <p:attrName>ppt_w</p:attrName>
                                        </p:attrNameLst>
                                      </p:cBhvr>
                                      <p:tavLst>
                                        <p:tav tm="0">
                                          <p:val>
                                            <p:strVal val="4*#ppt_w"/>
                                          </p:val>
                                        </p:tav>
                                        <p:tav tm="100000">
                                          <p:val>
                                            <p:strVal val="#ppt_w"/>
                                          </p:val>
                                        </p:tav>
                                      </p:tavLst>
                                    </p:anim>
                                    <p:anim calcmode="lin" valueType="num">
                                      <p:cBhvr>
                                        <p:cTn id="36" dur="500" fill="hold"/>
                                        <p:tgtEl>
                                          <p:spTgt spid="25"/>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24"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14">
            <a:extLst>
              <a:ext uri="{28A0092B-C50C-407E-A947-70E740481C1C}">
                <a14:useLocalDpi xmlns:a14="http://schemas.microsoft.com/office/drawing/2010/main" val="0"/>
              </a:ext>
            </a:extLst>
          </a:blip>
          <a:srcRect t="9851" b="6918"/>
          <a:stretch>
            <a:fillRect/>
          </a:stretch>
        </p:blipFill>
        <p:spPr>
          <a:xfrm>
            <a:off x="0" y="12700"/>
            <a:ext cx="9144000" cy="5118100"/>
          </a:xfrm>
          <a:prstGeom prst="rect">
            <a:avLst/>
          </a:prstGeom>
        </p:spPr>
      </p:pic>
      <p:sp>
        <p:nvSpPr>
          <p:cNvPr id="5" name="圆角矩形 4"/>
          <p:cNvSpPr/>
          <p:nvPr/>
        </p:nvSpPr>
        <p:spPr>
          <a:xfrm>
            <a:off x="3314700" y="342900"/>
            <a:ext cx="5537200" cy="4457700"/>
          </a:xfrm>
          <a:prstGeom prst="roundRect">
            <a:avLst/>
          </a:prstGeom>
          <a:solidFill>
            <a:schemeClr val="bg1">
              <a:alpha val="57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MH_Others_1"/>
          <p:cNvSpPr/>
          <p:nvPr>
            <p:custDataLst>
              <p:tags r:id="rId2"/>
            </p:custDataLst>
          </p:nvPr>
        </p:nvSpPr>
        <p:spPr>
          <a:xfrm>
            <a:off x="3314700" y="732534"/>
            <a:ext cx="1840670" cy="56130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fontScale="97500" lnSpcReduction="10000"/>
          </a:bodyPr>
          <a:lstStyle/>
          <a:p>
            <a:pPr lvl="0" algn="ctr"/>
            <a:r>
              <a:rPr lang="zh-CN" altLang="en-US" sz="4000">
                <a:solidFill>
                  <a:srgbClr val="FFFFFF"/>
                </a:solidFill>
                <a:cs typeface="+mn-ea"/>
                <a:sym typeface="+mn-lt"/>
              </a:rPr>
              <a:t>目录</a:t>
            </a:r>
            <a:endParaRPr lang="zh-CN" altLang="en-US" sz="4000" dirty="0">
              <a:solidFill>
                <a:srgbClr val="FFFFFF"/>
              </a:solidFill>
              <a:cs typeface="+mn-ea"/>
              <a:sym typeface="+mn-lt"/>
            </a:endParaRPr>
          </a:p>
        </p:txBody>
      </p:sp>
      <p:sp>
        <p:nvSpPr>
          <p:cNvPr id="11" name="MH_Others_2"/>
          <p:cNvSpPr txBox="1"/>
          <p:nvPr>
            <p:custDataLst>
              <p:tags r:id="rId3"/>
            </p:custDataLst>
          </p:nvPr>
        </p:nvSpPr>
        <p:spPr>
          <a:xfrm>
            <a:off x="3318968" y="1302209"/>
            <a:ext cx="1836402" cy="490403"/>
          </a:xfrm>
          <a:prstGeom prst="rect">
            <a:avLst/>
          </a:prstGeom>
          <a:noFill/>
        </p:spPr>
        <p:txBody>
          <a:bodyPr wrap="square" lIns="0" tIns="0" rIns="0" bIns="0" rtlCol="0">
            <a:normAutofit/>
          </a:bodyPr>
          <a:lstStyle/>
          <a:p>
            <a:pPr algn="ctr"/>
            <a:r>
              <a:rPr lang="en-US" altLang="zh-CN" sz="2400" spc="100" dirty="0">
                <a:solidFill>
                  <a:srgbClr val="B8B8B8"/>
                </a:solidFill>
                <a:cs typeface="+mn-ea"/>
                <a:sym typeface="+mn-lt"/>
              </a:rPr>
              <a:t>CONTENTS</a:t>
            </a:r>
            <a:endParaRPr lang="zh-CN" altLang="en-US" sz="2400" spc="100" dirty="0">
              <a:solidFill>
                <a:srgbClr val="B8B8B8"/>
              </a:solidFill>
              <a:cs typeface="+mn-ea"/>
              <a:sym typeface="+mn-lt"/>
            </a:endParaRPr>
          </a:p>
        </p:txBody>
      </p:sp>
      <p:sp>
        <p:nvSpPr>
          <p:cNvPr id="12" name="MH_Entry_1">
            <a:hlinkClick r:id="rId15" action="ppaction://hlinksldjump"/>
          </p:cNvPr>
          <p:cNvSpPr txBox="1">
            <a:spLocks noChangeArrowheads="1"/>
          </p:cNvSpPr>
          <p:nvPr>
            <p:custDataLst>
              <p:tags r:id="rId4"/>
            </p:custDataLst>
          </p:nvPr>
        </p:nvSpPr>
        <p:spPr bwMode="auto">
          <a:xfrm>
            <a:off x="5978984" y="1482182"/>
            <a:ext cx="3698795" cy="446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ormAutofit/>
          </a:bodyPr>
          <a:lstStyle>
            <a:defPPr>
              <a:defRPr lang="zh-CN"/>
            </a:defPPr>
            <a:lvl1pPr>
              <a:defRPr>
                <a:latin typeface="华文细黑" panose="02010600040101010101" pitchFamily="2" charset="-122"/>
                <a:ea typeface="华文细黑" panose="02010600040101010101" pitchFamily="2" charset="-122"/>
              </a:defRPr>
            </a:lvl1pPr>
            <a:lvl2pPr marL="742950" indent="-285750">
              <a:defRPr>
                <a:latin typeface="Arial Narrow" panose="020B0606020202030204" pitchFamily="34" charset="0"/>
                <a:ea typeface="宋体" panose="02010600030101010101" pitchFamily="2" charset="-122"/>
              </a:defRPr>
            </a:lvl2pPr>
            <a:lvl3pPr marL="1143000" indent="-228600">
              <a:defRPr>
                <a:latin typeface="Arial Narrow" panose="020B0606020202030204" pitchFamily="34" charset="0"/>
                <a:ea typeface="宋体" panose="02010600030101010101" pitchFamily="2" charset="-122"/>
              </a:defRPr>
            </a:lvl3pPr>
            <a:lvl4pPr marL="1600200" indent="-228600">
              <a:defRPr>
                <a:latin typeface="Arial Narrow" panose="020B0606020202030204" pitchFamily="34" charset="0"/>
                <a:ea typeface="宋体" panose="02010600030101010101" pitchFamily="2" charset="-122"/>
              </a:defRPr>
            </a:lvl4pPr>
            <a:lvl5pPr marL="2057400" indent="-228600">
              <a:defRPr>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latin typeface="Arial Narrow" panose="020B0606020202030204" pitchFamily="34" charset="0"/>
                <a:ea typeface="宋体" panose="02010600030101010101" pitchFamily="2" charset="-122"/>
              </a:defRPr>
            </a:lvl9pPr>
          </a:lstStyle>
          <a:p>
            <a:r>
              <a:rPr lang="zh-CN" altLang="en-US" dirty="0">
                <a:latin typeface="+mn-lt"/>
                <a:ea typeface="+mn-ea"/>
                <a:cs typeface="+mn-ea"/>
                <a:sym typeface="+mn-lt"/>
              </a:rPr>
              <a:t>输入您的标题或复制标题到此处</a:t>
            </a:r>
          </a:p>
        </p:txBody>
      </p:sp>
      <p:sp>
        <p:nvSpPr>
          <p:cNvPr id="13" name="MH_Number_1">
            <a:hlinkClick r:id="rId15" action="ppaction://hlinksldjump"/>
          </p:cNvPr>
          <p:cNvSpPr/>
          <p:nvPr>
            <p:custDataLst>
              <p:tags r:id="rId5"/>
            </p:custDataLst>
          </p:nvPr>
        </p:nvSpPr>
        <p:spPr>
          <a:xfrm rot="19752126">
            <a:off x="5123839" y="1452064"/>
            <a:ext cx="544042" cy="475457"/>
          </a:xfrm>
          <a:custGeom>
            <a:avLst/>
            <a:gdLst>
              <a:gd name="connsiteX0" fmla="*/ 279534 w 544042"/>
              <a:gd name="connsiteY0" fmla="*/ 0 h 475457"/>
              <a:gd name="connsiteX1" fmla="*/ 544042 w 544042"/>
              <a:gd name="connsiteY1" fmla="*/ 475457 h 475457"/>
              <a:gd name="connsiteX2" fmla="*/ 0 w 544042"/>
              <a:gd name="connsiteY2" fmla="*/ 468961 h 475457"/>
            </a:gdLst>
            <a:ahLst/>
            <a:cxnLst>
              <a:cxn ang="0">
                <a:pos x="connsiteX0" y="connsiteY0"/>
              </a:cxn>
              <a:cxn ang="0">
                <a:pos x="connsiteX1" y="connsiteY1"/>
              </a:cxn>
              <a:cxn ang="0">
                <a:pos x="connsiteX2" y="connsiteY2"/>
              </a:cxn>
            </a:cxnLst>
            <a:rect l="l" t="t" r="r" b="b"/>
            <a:pathLst>
              <a:path w="544042" h="475457">
                <a:moveTo>
                  <a:pt x="279534" y="0"/>
                </a:moveTo>
                <a:lnTo>
                  <a:pt x="544042" y="475457"/>
                </a:lnTo>
                <a:lnTo>
                  <a:pt x="0" y="46896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180000" rIns="0" bIns="0" rtlCol="0" anchor="ctr">
            <a:normAutofit/>
          </a:bodyPr>
          <a:lstStyle/>
          <a:p>
            <a:pPr algn="ctr"/>
            <a:r>
              <a:rPr lang="en-US" altLang="zh-CN">
                <a:solidFill>
                  <a:srgbClr val="FFFFFF"/>
                </a:solidFill>
                <a:cs typeface="+mn-ea"/>
                <a:sym typeface="+mn-lt"/>
              </a:rPr>
              <a:t>01</a:t>
            </a:r>
            <a:endParaRPr lang="zh-CN" altLang="en-US">
              <a:solidFill>
                <a:srgbClr val="FFFFFF"/>
              </a:solidFill>
              <a:cs typeface="+mn-ea"/>
              <a:sym typeface="+mn-lt"/>
            </a:endParaRPr>
          </a:p>
        </p:txBody>
      </p:sp>
      <p:sp>
        <p:nvSpPr>
          <p:cNvPr id="14" name="MH_Entry_2">
            <a:hlinkClick r:id="rId16" action="ppaction://hlinksldjump"/>
          </p:cNvPr>
          <p:cNvSpPr txBox="1">
            <a:spLocks noChangeArrowheads="1"/>
          </p:cNvSpPr>
          <p:nvPr>
            <p:custDataLst>
              <p:tags r:id="rId6"/>
            </p:custDataLst>
          </p:nvPr>
        </p:nvSpPr>
        <p:spPr bwMode="auto">
          <a:xfrm>
            <a:off x="5978984" y="2289266"/>
            <a:ext cx="3698795" cy="446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ormAutofit/>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r>
              <a:rPr lang="zh-CN" altLang="en-US" dirty="0">
                <a:solidFill>
                  <a:schemeClr val="tx1">
                    <a:lumMod val="75000"/>
                    <a:lumOff val="25000"/>
                  </a:schemeClr>
                </a:solidFill>
                <a:latin typeface="+mn-lt"/>
                <a:ea typeface="+mn-ea"/>
                <a:cs typeface="+mn-ea"/>
                <a:sym typeface="+mn-lt"/>
              </a:rPr>
              <a:t>输入您的标题或复制标题到此处</a:t>
            </a:r>
          </a:p>
        </p:txBody>
      </p:sp>
      <p:sp>
        <p:nvSpPr>
          <p:cNvPr id="15" name="MH_Number_2">
            <a:hlinkClick r:id="rId16" action="ppaction://hlinksldjump"/>
          </p:cNvPr>
          <p:cNvSpPr/>
          <p:nvPr>
            <p:custDataLst>
              <p:tags r:id="rId7"/>
            </p:custDataLst>
          </p:nvPr>
        </p:nvSpPr>
        <p:spPr>
          <a:xfrm rot="19752126">
            <a:off x="5123839" y="2259148"/>
            <a:ext cx="544042" cy="475457"/>
          </a:xfrm>
          <a:custGeom>
            <a:avLst/>
            <a:gdLst>
              <a:gd name="connsiteX0" fmla="*/ 279534 w 544042"/>
              <a:gd name="connsiteY0" fmla="*/ 0 h 475457"/>
              <a:gd name="connsiteX1" fmla="*/ 544042 w 544042"/>
              <a:gd name="connsiteY1" fmla="*/ 475457 h 475457"/>
              <a:gd name="connsiteX2" fmla="*/ 0 w 544042"/>
              <a:gd name="connsiteY2" fmla="*/ 468961 h 475457"/>
            </a:gdLst>
            <a:ahLst/>
            <a:cxnLst>
              <a:cxn ang="0">
                <a:pos x="connsiteX0" y="connsiteY0"/>
              </a:cxn>
              <a:cxn ang="0">
                <a:pos x="connsiteX1" y="connsiteY1"/>
              </a:cxn>
              <a:cxn ang="0">
                <a:pos x="connsiteX2" y="connsiteY2"/>
              </a:cxn>
            </a:cxnLst>
            <a:rect l="l" t="t" r="r" b="b"/>
            <a:pathLst>
              <a:path w="544042" h="475457">
                <a:moveTo>
                  <a:pt x="279534" y="0"/>
                </a:moveTo>
                <a:lnTo>
                  <a:pt x="544042" y="475457"/>
                </a:lnTo>
                <a:lnTo>
                  <a:pt x="0" y="46896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180000" rIns="0" bIns="0" rtlCol="0" anchor="ctr">
            <a:normAutofit/>
          </a:bodyPr>
          <a:lstStyle/>
          <a:p>
            <a:pPr algn="ctr"/>
            <a:r>
              <a:rPr lang="en-US" altLang="zh-CN">
                <a:solidFill>
                  <a:srgbClr val="FFFFFF"/>
                </a:solidFill>
                <a:cs typeface="+mn-ea"/>
                <a:sym typeface="+mn-lt"/>
              </a:rPr>
              <a:t>02</a:t>
            </a:r>
            <a:endParaRPr lang="zh-CN" altLang="en-US">
              <a:solidFill>
                <a:srgbClr val="FFFFFF"/>
              </a:solidFill>
              <a:cs typeface="+mn-ea"/>
              <a:sym typeface="+mn-lt"/>
            </a:endParaRPr>
          </a:p>
        </p:txBody>
      </p:sp>
      <p:sp>
        <p:nvSpPr>
          <p:cNvPr id="16" name="MH_Entry_3">
            <a:hlinkClick r:id="rId15" action="ppaction://hlinksldjump"/>
          </p:cNvPr>
          <p:cNvSpPr txBox="1">
            <a:spLocks noChangeArrowheads="1"/>
          </p:cNvSpPr>
          <p:nvPr>
            <p:custDataLst>
              <p:tags r:id="rId8"/>
            </p:custDataLst>
          </p:nvPr>
        </p:nvSpPr>
        <p:spPr bwMode="auto">
          <a:xfrm>
            <a:off x="5978984" y="3096350"/>
            <a:ext cx="3698795" cy="446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ormAutofit/>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r>
              <a:rPr lang="zh-CN" altLang="en-US" dirty="0">
                <a:solidFill>
                  <a:schemeClr val="tx1">
                    <a:lumMod val="75000"/>
                    <a:lumOff val="25000"/>
                  </a:schemeClr>
                </a:solidFill>
                <a:latin typeface="+mn-lt"/>
                <a:ea typeface="+mn-ea"/>
                <a:cs typeface="+mn-ea"/>
                <a:sym typeface="+mn-lt"/>
              </a:rPr>
              <a:t>输入您的标题或复制标题到此处</a:t>
            </a:r>
          </a:p>
        </p:txBody>
      </p:sp>
      <p:sp>
        <p:nvSpPr>
          <p:cNvPr id="17" name="MH_Number_3">
            <a:hlinkClick r:id="rId15" action="ppaction://hlinksldjump"/>
          </p:cNvPr>
          <p:cNvSpPr/>
          <p:nvPr>
            <p:custDataLst>
              <p:tags r:id="rId9"/>
            </p:custDataLst>
          </p:nvPr>
        </p:nvSpPr>
        <p:spPr>
          <a:xfrm rot="19752126">
            <a:off x="5123839" y="3066232"/>
            <a:ext cx="544042" cy="475457"/>
          </a:xfrm>
          <a:custGeom>
            <a:avLst/>
            <a:gdLst>
              <a:gd name="connsiteX0" fmla="*/ 279534 w 544042"/>
              <a:gd name="connsiteY0" fmla="*/ 0 h 475457"/>
              <a:gd name="connsiteX1" fmla="*/ 544042 w 544042"/>
              <a:gd name="connsiteY1" fmla="*/ 475457 h 475457"/>
              <a:gd name="connsiteX2" fmla="*/ 0 w 544042"/>
              <a:gd name="connsiteY2" fmla="*/ 468961 h 475457"/>
            </a:gdLst>
            <a:ahLst/>
            <a:cxnLst>
              <a:cxn ang="0">
                <a:pos x="connsiteX0" y="connsiteY0"/>
              </a:cxn>
              <a:cxn ang="0">
                <a:pos x="connsiteX1" y="connsiteY1"/>
              </a:cxn>
              <a:cxn ang="0">
                <a:pos x="connsiteX2" y="connsiteY2"/>
              </a:cxn>
            </a:cxnLst>
            <a:rect l="l" t="t" r="r" b="b"/>
            <a:pathLst>
              <a:path w="544042" h="475457">
                <a:moveTo>
                  <a:pt x="279534" y="0"/>
                </a:moveTo>
                <a:lnTo>
                  <a:pt x="544042" y="475457"/>
                </a:lnTo>
                <a:lnTo>
                  <a:pt x="0" y="46896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180000" rIns="0" bIns="0" rtlCol="0" anchor="ctr">
            <a:normAutofit/>
          </a:bodyPr>
          <a:lstStyle/>
          <a:p>
            <a:pPr algn="ctr"/>
            <a:r>
              <a:rPr lang="en-US" altLang="zh-CN">
                <a:solidFill>
                  <a:srgbClr val="FFFFFF"/>
                </a:solidFill>
                <a:cs typeface="+mn-ea"/>
                <a:sym typeface="+mn-lt"/>
              </a:rPr>
              <a:t>03</a:t>
            </a:r>
            <a:endParaRPr lang="zh-CN" altLang="en-US">
              <a:solidFill>
                <a:srgbClr val="FFFFFF"/>
              </a:solidFill>
              <a:cs typeface="+mn-ea"/>
              <a:sym typeface="+mn-lt"/>
            </a:endParaRPr>
          </a:p>
        </p:txBody>
      </p:sp>
      <p:sp>
        <p:nvSpPr>
          <p:cNvPr id="18" name="MH_Entry_4">
            <a:hlinkClick r:id="rId16" action="ppaction://hlinksldjump"/>
          </p:cNvPr>
          <p:cNvSpPr txBox="1">
            <a:spLocks noChangeArrowheads="1"/>
          </p:cNvSpPr>
          <p:nvPr>
            <p:custDataLst>
              <p:tags r:id="rId10"/>
            </p:custDataLst>
          </p:nvPr>
        </p:nvSpPr>
        <p:spPr bwMode="auto">
          <a:xfrm>
            <a:off x="5978984" y="3903434"/>
            <a:ext cx="3698795" cy="446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ormAutofit/>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r>
              <a:rPr lang="zh-CN" altLang="en-US" dirty="0">
                <a:solidFill>
                  <a:schemeClr val="tx1">
                    <a:lumMod val="75000"/>
                    <a:lumOff val="25000"/>
                  </a:schemeClr>
                </a:solidFill>
                <a:latin typeface="+mn-lt"/>
                <a:ea typeface="+mn-ea"/>
                <a:cs typeface="+mn-ea"/>
                <a:sym typeface="+mn-lt"/>
              </a:rPr>
              <a:t>输入您的标题或复制标题到此处</a:t>
            </a:r>
          </a:p>
        </p:txBody>
      </p:sp>
      <p:sp>
        <p:nvSpPr>
          <p:cNvPr id="19" name="MH_Number_4">
            <a:hlinkClick r:id="rId16" action="ppaction://hlinksldjump"/>
          </p:cNvPr>
          <p:cNvSpPr/>
          <p:nvPr>
            <p:custDataLst>
              <p:tags r:id="rId11"/>
            </p:custDataLst>
          </p:nvPr>
        </p:nvSpPr>
        <p:spPr>
          <a:xfrm rot="19752126">
            <a:off x="5123839" y="3873316"/>
            <a:ext cx="544042" cy="475457"/>
          </a:xfrm>
          <a:custGeom>
            <a:avLst/>
            <a:gdLst>
              <a:gd name="connsiteX0" fmla="*/ 279534 w 544042"/>
              <a:gd name="connsiteY0" fmla="*/ 0 h 475457"/>
              <a:gd name="connsiteX1" fmla="*/ 544042 w 544042"/>
              <a:gd name="connsiteY1" fmla="*/ 475457 h 475457"/>
              <a:gd name="connsiteX2" fmla="*/ 0 w 544042"/>
              <a:gd name="connsiteY2" fmla="*/ 468961 h 475457"/>
            </a:gdLst>
            <a:ahLst/>
            <a:cxnLst>
              <a:cxn ang="0">
                <a:pos x="connsiteX0" y="connsiteY0"/>
              </a:cxn>
              <a:cxn ang="0">
                <a:pos x="connsiteX1" y="connsiteY1"/>
              </a:cxn>
              <a:cxn ang="0">
                <a:pos x="connsiteX2" y="connsiteY2"/>
              </a:cxn>
            </a:cxnLst>
            <a:rect l="l" t="t" r="r" b="b"/>
            <a:pathLst>
              <a:path w="544042" h="475457">
                <a:moveTo>
                  <a:pt x="279534" y="0"/>
                </a:moveTo>
                <a:lnTo>
                  <a:pt x="544042" y="475457"/>
                </a:lnTo>
                <a:lnTo>
                  <a:pt x="0" y="46896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180000" rIns="0" bIns="0" rtlCol="0" anchor="ctr">
            <a:normAutofit/>
          </a:bodyPr>
          <a:lstStyle/>
          <a:p>
            <a:pPr algn="ctr"/>
            <a:r>
              <a:rPr lang="en-US" altLang="zh-CN">
                <a:solidFill>
                  <a:srgbClr val="FFFFFF"/>
                </a:solidFill>
                <a:cs typeface="+mn-ea"/>
                <a:sym typeface="+mn-lt"/>
              </a:rPr>
              <a:t>04</a:t>
            </a:r>
            <a:endParaRPr lang="zh-CN" altLang="en-US">
              <a:solidFill>
                <a:srgbClr val="FFFFFF"/>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randombar(horizontal)">
                                      <p:cBhvr>
                                        <p:cTn id="10" dur="500"/>
                                        <p:tgtEl>
                                          <p:spTgt spid="11"/>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randombar(horizontal)">
                                      <p:cBhvr>
                                        <p:cTn id="13" dur="500"/>
                                        <p:tgtEl>
                                          <p:spTgt spid="12"/>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randombar(horizontal)">
                                      <p:cBhvr>
                                        <p:cTn id="16" dur="500"/>
                                        <p:tgtEl>
                                          <p:spTgt spid="13"/>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randombar(horizontal)">
                                      <p:cBhvr>
                                        <p:cTn id="19" dur="500"/>
                                        <p:tgtEl>
                                          <p:spTgt spid="14"/>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randombar(horizontal)">
                                      <p:cBhvr>
                                        <p:cTn id="22" dur="500"/>
                                        <p:tgtEl>
                                          <p:spTgt spid="15"/>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randombar(horizontal)">
                                      <p:cBhvr>
                                        <p:cTn id="25" dur="500"/>
                                        <p:tgtEl>
                                          <p:spTgt spid="16"/>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randombar(horizontal)">
                                      <p:cBhvr>
                                        <p:cTn id="28" dur="500"/>
                                        <p:tgtEl>
                                          <p:spTgt spid="17"/>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randombar(horizontal)">
                                      <p:cBhvr>
                                        <p:cTn id="31" dur="500"/>
                                        <p:tgtEl>
                                          <p:spTgt spid="18"/>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randombar(horizontal)">
                                      <p:cBhvr>
                                        <p:cTn id="3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11" grpId="0"/>
      <p:bldP spid="12" grpId="0"/>
      <p:bldP spid="13" grpId="0" bldLvl="0" animBg="1"/>
      <p:bldP spid="14" grpId="0"/>
      <p:bldP spid="15" grpId="0" bldLvl="0" animBg="1"/>
      <p:bldP spid="16" grpId="0"/>
      <p:bldP spid="17" grpId="0" bldLvl="0" animBg="1"/>
      <p:bldP spid="18" grpId="0"/>
      <p:bldP spid="19"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Pentagon 14"/>
          <p:cNvSpPr/>
          <p:nvPr/>
        </p:nvSpPr>
        <p:spPr>
          <a:xfrm>
            <a:off x="5094502" y="1865960"/>
            <a:ext cx="2684378" cy="762000"/>
          </a:xfrm>
          <a:prstGeom prst="homePlat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11" name="Parallelogram 15"/>
          <p:cNvSpPr/>
          <p:nvPr/>
        </p:nvSpPr>
        <p:spPr>
          <a:xfrm rot="5400000">
            <a:off x="5237523" y="1722802"/>
            <a:ext cx="1143000" cy="1429041"/>
          </a:xfrm>
          <a:prstGeom prst="parallelogram">
            <a:avLst>
              <a:gd name="adj" fmla="val 33167"/>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12" name="Rectangle 16"/>
          <p:cNvSpPr/>
          <p:nvPr/>
        </p:nvSpPr>
        <p:spPr>
          <a:xfrm>
            <a:off x="4172540" y="2246960"/>
            <a:ext cx="2351003" cy="762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13" name="Parallelogram 10"/>
          <p:cNvSpPr/>
          <p:nvPr/>
        </p:nvSpPr>
        <p:spPr>
          <a:xfrm rot="5400000">
            <a:off x="4315561" y="2103802"/>
            <a:ext cx="1143000" cy="1429041"/>
          </a:xfrm>
          <a:prstGeom prst="parallelogram">
            <a:avLst>
              <a:gd name="adj" fmla="val 33167"/>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14" name="Rectangle 7"/>
          <p:cNvSpPr/>
          <p:nvPr/>
        </p:nvSpPr>
        <p:spPr>
          <a:xfrm>
            <a:off x="3250580" y="2628123"/>
            <a:ext cx="2351003" cy="76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15" name="Parallelogram 8"/>
          <p:cNvSpPr/>
          <p:nvPr/>
        </p:nvSpPr>
        <p:spPr>
          <a:xfrm rot="5400000">
            <a:off x="3393599" y="2484802"/>
            <a:ext cx="1143000" cy="1429041"/>
          </a:xfrm>
          <a:prstGeom prst="parallelogram">
            <a:avLst>
              <a:gd name="adj" fmla="val 33167"/>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16" name="Rectangle 6"/>
          <p:cNvSpPr/>
          <p:nvPr/>
        </p:nvSpPr>
        <p:spPr>
          <a:xfrm>
            <a:off x="2328617" y="3008168"/>
            <a:ext cx="2351003" cy="76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17" name="Parallelogram 5"/>
          <p:cNvSpPr/>
          <p:nvPr/>
        </p:nvSpPr>
        <p:spPr>
          <a:xfrm rot="5400000">
            <a:off x="2471637" y="2865802"/>
            <a:ext cx="1143000" cy="1429041"/>
          </a:xfrm>
          <a:prstGeom prst="parallelogram">
            <a:avLst>
              <a:gd name="adj" fmla="val 3316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18" name="Rectangle 4"/>
          <p:cNvSpPr/>
          <p:nvPr/>
        </p:nvSpPr>
        <p:spPr>
          <a:xfrm>
            <a:off x="1406656" y="3405835"/>
            <a:ext cx="2351003" cy="76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grpSp>
        <p:nvGrpSpPr>
          <p:cNvPr id="119" name="Group 21"/>
          <p:cNvGrpSpPr/>
          <p:nvPr/>
        </p:nvGrpSpPr>
        <p:grpSpPr>
          <a:xfrm>
            <a:off x="3985904" y="3185747"/>
            <a:ext cx="440176" cy="440176"/>
            <a:chOff x="8780463" y="1906588"/>
            <a:chExt cx="360363" cy="360363"/>
          </a:xfrm>
          <a:solidFill>
            <a:schemeClr val="bg1"/>
          </a:solidFill>
        </p:grpSpPr>
        <p:sp>
          <p:nvSpPr>
            <p:cNvPr id="120" name="Freeform 93"/>
            <p:cNvSpPr>
              <a:spLocks noEditPoints="1"/>
            </p:cNvSpPr>
            <p:nvPr/>
          </p:nvSpPr>
          <p:spPr bwMode="auto">
            <a:xfrm>
              <a:off x="8780463" y="1938338"/>
              <a:ext cx="328613" cy="328613"/>
            </a:xfrm>
            <a:custGeom>
              <a:avLst/>
              <a:gdLst/>
              <a:ahLst/>
              <a:cxnLst>
                <a:cxn ang="0">
                  <a:pos x="80" y="3"/>
                </a:cxn>
                <a:cxn ang="0">
                  <a:pos x="73" y="0"/>
                </a:cxn>
                <a:cxn ang="0">
                  <a:pos x="66" y="3"/>
                </a:cxn>
                <a:cxn ang="0">
                  <a:pos x="61" y="9"/>
                </a:cxn>
                <a:cxn ang="0">
                  <a:pos x="58" y="15"/>
                </a:cxn>
                <a:cxn ang="0">
                  <a:pos x="60" y="20"/>
                </a:cxn>
                <a:cxn ang="0">
                  <a:pos x="8" y="41"/>
                </a:cxn>
                <a:cxn ang="0">
                  <a:pos x="1" y="50"/>
                </a:cxn>
                <a:cxn ang="0">
                  <a:pos x="4" y="60"/>
                </a:cxn>
                <a:cxn ang="0">
                  <a:pos x="53" y="108"/>
                </a:cxn>
                <a:cxn ang="0">
                  <a:pos x="61" y="112"/>
                </a:cxn>
                <a:cxn ang="0">
                  <a:pos x="61" y="112"/>
                </a:cxn>
                <a:cxn ang="0">
                  <a:pos x="63" y="111"/>
                </a:cxn>
                <a:cxn ang="0">
                  <a:pos x="72" y="104"/>
                </a:cxn>
                <a:cxn ang="0">
                  <a:pos x="92" y="53"/>
                </a:cxn>
                <a:cxn ang="0">
                  <a:pos x="97" y="55"/>
                </a:cxn>
                <a:cxn ang="0">
                  <a:pos x="104" y="52"/>
                </a:cxn>
                <a:cxn ang="0">
                  <a:pos x="110" y="46"/>
                </a:cxn>
                <a:cxn ang="0">
                  <a:pos x="112" y="40"/>
                </a:cxn>
                <a:cxn ang="0">
                  <a:pos x="110" y="33"/>
                </a:cxn>
                <a:cxn ang="0">
                  <a:pos x="80" y="3"/>
                </a:cxn>
                <a:cxn ang="0">
                  <a:pos x="65" y="102"/>
                </a:cxn>
                <a:cxn ang="0">
                  <a:pos x="62" y="104"/>
                </a:cxn>
                <a:cxn ang="0">
                  <a:pos x="61" y="104"/>
                </a:cxn>
                <a:cxn ang="0">
                  <a:pos x="58" y="103"/>
                </a:cxn>
                <a:cxn ang="0">
                  <a:pos x="9" y="55"/>
                </a:cxn>
                <a:cxn ang="0">
                  <a:pos x="8" y="51"/>
                </a:cxn>
                <a:cxn ang="0">
                  <a:pos x="11" y="48"/>
                </a:cxn>
                <a:cxn ang="0">
                  <a:pos x="34" y="39"/>
                </a:cxn>
                <a:cxn ang="0">
                  <a:pos x="83" y="56"/>
                </a:cxn>
                <a:cxn ang="0">
                  <a:pos x="65" y="102"/>
                </a:cxn>
                <a:cxn ang="0">
                  <a:pos x="104" y="41"/>
                </a:cxn>
                <a:cxn ang="0">
                  <a:pos x="99" y="46"/>
                </a:cxn>
                <a:cxn ang="0">
                  <a:pos x="96" y="46"/>
                </a:cxn>
                <a:cxn ang="0">
                  <a:pos x="89" y="40"/>
                </a:cxn>
                <a:cxn ang="0">
                  <a:pos x="84" y="53"/>
                </a:cxn>
                <a:cxn ang="0">
                  <a:pos x="84" y="52"/>
                </a:cxn>
                <a:cxn ang="0">
                  <a:pos x="50" y="38"/>
                </a:cxn>
                <a:cxn ang="0">
                  <a:pos x="40" y="36"/>
                </a:cxn>
                <a:cxn ang="0">
                  <a:pos x="73" y="23"/>
                </a:cxn>
                <a:cxn ang="0">
                  <a:pos x="66" y="17"/>
                </a:cxn>
                <a:cxn ang="0">
                  <a:pos x="66" y="14"/>
                </a:cxn>
                <a:cxn ang="0">
                  <a:pos x="72" y="9"/>
                </a:cxn>
                <a:cxn ang="0">
                  <a:pos x="75" y="9"/>
                </a:cxn>
                <a:cxn ang="0">
                  <a:pos x="104" y="38"/>
                </a:cxn>
                <a:cxn ang="0">
                  <a:pos x="104" y="41"/>
                </a:cxn>
                <a:cxn ang="0">
                  <a:pos x="104" y="41"/>
                </a:cxn>
                <a:cxn ang="0">
                  <a:pos x="104" y="41"/>
                </a:cxn>
              </a:cxnLst>
              <a:rect l="0" t="0" r="r" b="b"/>
              <a:pathLst>
                <a:path w="112" h="112">
                  <a:moveTo>
                    <a:pt x="80" y="3"/>
                  </a:moveTo>
                  <a:cubicBezTo>
                    <a:pt x="78" y="1"/>
                    <a:pt x="76" y="0"/>
                    <a:pt x="73" y="0"/>
                  </a:cubicBezTo>
                  <a:cubicBezTo>
                    <a:pt x="71" y="0"/>
                    <a:pt x="68" y="1"/>
                    <a:pt x="66" y="3"/>
                  </a:cubicBezTo>
                  <a:cubicBezTo>
                    <a:pt x="61" y="9"/>
                    <a:pt x="61" y="9"/>
                    <a:pt x="61" y="9"/>
                  </a:cubicBezTo>
                  <a:cubicBezTo>
                    <a:pt x="59" y="10"/>
                    <a:pt x="58" y="13"/>
                    <a:pt x="58" y="15"/>
                  </a:cubicBezTo>
                  <a:cubicBezTo>
                    <a:pt x="58" y="17"/>
                    <a:pt x="59" y="19"/>
                    <a:pt x="60" y="20"/>
                  </a:cubicBezTo>
                  <a:cubicBezTo>
                    <a:pt x="8" y="41"/>
                    <a:pt x="8" y="41"/>
                    <a:pt x="8" y="41"/>
                  </a:cubicBezTo>
                  <a:cubicBezTo>
                    <a:pt x="4" y="43"/>
                    <a:pt x="2" y="46"/>
                    <a:pt x="1" y="50"/>
                  </a:cubicBezTo>
                  <a:cubicBezTo>
                    <a:pt x="0" y="53"/>
                    <a:pt x="1" y="57"/>
                    <a:pt x="4" y="60"/>
                  </a:cubicBezTo>
                  <a:cubicBezTo>
                    <a:pt x="53" y="108"/>
                    <a:pt x="53" y="108"/>
                    <a:pt x="53" y="108"/>
                  </a:cubicBezTo>
                  <a:cubicBezTo>
                    <a:pt x="55" y="110"/>
                    <a:pt x="58" y="112"/>
                    <a:pt x="61" y="112"/>
                  </a:cubicBezTo>
                  <a:cubicBezTo>
                    <a:pt x="61" y="112"/>
                    <a:pt x="61" y="112"/>
                    <a:pt x="61" y="112"/>
                  </a:cubicBezTo>
                  <a:cubicBezTo>
                    <a:pt x="62" y="112"/>
                    <a:pt x="63" y="112"/>
                    <a:pt x="63" y="111"/>
                  </a:cubicBezTo>
                  <a:cubicBezTo>
                    <a:pt x="67" y="111"/>
                    <a:pt x="70" y="108"/>
                    <a:pt x="72" y="104"/>
                  </a:cubicBezTo>
                  <a:cubicBezTo>
                    <a:pt x="92" y="53"/>
                    <a:pt x="92" y="53"/>
                    <a:pt x="92" y="53"/>
                  </a:cubicBezTo>
                  <a:cubicBezTo>
                    <a:pt x="94" y="54"/>
                    <a:pt x="95" y="55"/>
                    <a:pt x="97" y="55"/>
                  </a:cubicBezTo>
                  <a:cubicBezTo>
                    <a:pt x="100" y="55"/>
                    <a:pt x="102" y="54"/>
                    <a:pt x="104" y="52"/>
                  </a:cubicBezTo>
                  <a:cubicBezTo>
                    <a:pt x="110" y="46"/>
                    <a:pt x="110" y="46"/>
                    <a:pt x="110" y="46"/>
                  </a:cubicBezTo>
                  <a:cubicBezTo>
                    <a:pt x="111" y="45"/>
                    <a:pt x="112" y="42"/>
                    <a:pt x="112" y="40"/>
                  </a:cubicBezTo>
                  <a:cubicBezTo>
                    <a:pt x="112" y="37"/>
                    <a:pt x="111" y="35"/>
                    <a:pt x="110" y="33"/>
                  </a:cubicBezTo>
                  <a:lnTo>
                    <a:pt x="80" y="3"/>
                  </a:lnTo>
                  <a:close/>
                  <a:moveTo>
                    <a:pt x="65" y="102"/>
                  </a:moveTo>
                  <a:cubicBezTo>
                    <a:pt x="64" y="103"/>
                    <a:pt x="63" y="104"/>
                    <a:pt x="62" y="104"/>
                  </a:cubicBezTo>
                  <a:cubicBezTo>
                    <a:pt x="61" y="104"/>
                    <a:pt x="61" y="104"/>
                    <a:pt x="61" y="104"/>
                  </a:cubicBezTo>
                  <a:cubicBezTo>
                    <a:pt x="60" y="104"/>
                    <a:pt x="59" y="104"/>
                    <a:pt x="58" y="103"/>
                  </a:cubicBezTo>
                  <a:cubicBezTo>
                    <a:pt x="9" y="55"/>
                    <a:pt x="9" y="55"/>
                    <a:pt x="9" y="55"/>
                  </a:cubicBezTo>
                  <a:cubicBezTo>
                    <a:pt x="9" y="54"/>
                    <a:pt x="8" y="52"/>
                    <a:pt x="8" y="51"/>
                  </a:cubicBezTo>
                  <a:cubicBezTo>
                    <a:pt x="9" y="50"/>
                    <a:pt x="9" y="49"/>
                    <a:pt x="11" y="48"/>
                  </a:cubicBezTo>
                  <a:cubicBezTo>
                    <a:pt x="34" y="39"/>
                    <a:pt x="34" y="39"/>
                    <a:pt x="34" y="39"/>
                  </a:cubicBezTo>
                  <a:cubicBezTo>
                    <a:pt x="51" y="44"/>
                    <a:pt x="67" y="39"/>
                    <a:pt x="83" y="56"/>
                  </a:cubicBezTo>
                  <a:lnTo>
                    <a:pt x="65" y="102"/>
                  </a:lnTo>
                  <a:close/>
                  <a:moveTo>
                    <a:pt x="104" y="41"/>
                  </a:moveTo>
                  <a:cubicBezTo>
                    <a:pt x="99" y="46"/>
                    <a:pt x="99" y="46"/>
                    <a:pt x="99" y="46"/>
                  </a:cubicBezTo>
                  <a:cubicBezTo>
                    <a:pt x="98" y="47"/>
                    <a:pt x="97" y="47"/>
                    <a:pt x="96" y="46"/>
                  </a:cubicBezTo>
                  <a:cubicBezTo>
                    <a:pt x="89" y="40"/>
                    <a:pt x="89" y="40"/>
                    <a:pt x="89" y="40"/>
                  </a:cubicBezTo>
                  <a:cubicBezTo>
                    <a:pt x="84" y="53"/>
                    <a:pt x="84" y="53"/>
                    <a:pt x="84" y="53"/>
                  </a:cubicBezTo>
                  <a:cubicBezTo>
                    <a:pt x="84" y="52"/>
                    <a:pt x="84" y="52"/>
                    <a:pt x="84" y="52"/>
                  </a:cubicBezTo>
                  <a:cubicBezTo>
                    <a:pt x="73" y="41"/>
                    <a:pt x="61" y="39"/>
                    <a:pt x="50" y="38"/>
                  </a:cubicBezTo>
                  <a:cubicBezTo>
                    <a:pt x="47" y="38"/>
                    <a:pt x="44" y="37"/>
                    <a:pt x="40" y="36"/>
                  </a:cubicBezTo>
                  <a:cubicBezTo>
                    <a:pt x="73" y="23"/>
                    <a:pt x="73" y="23"/>
                    <a:pt x="73" y="23"/>
                  </a:cubicBezTo>
                  <a:cubicBezTo>
                    <a:pt x="66" y="17"/>
                    <a:pt x="66" y="17"/>
                    <a:pt x="66" y="17"/>
                  </a:cubicBezTo>
                  <a:cubicBezTo>
                    <a:pt x="66" y="16"/>
                    <a:pt x="66" y="15"/>
                    <a:pt x="66" y="14"/>
                  </a:cubicBezTo>
                  <a:cubicBezTo>
                    <a:pt x="72" y="9"/>
                    <a:pt x="72" y="9"/>
                    <a:pt x="72" y="9"/>
                  </a:cubicBezTo>
                  <a:cubicBezTo>
                    <a:pt x="73" y="8"/>
                    <a:pt x="74" y="8"/>
                    <a:pt x="75" y="9"/>
                  </a:cubicBezTo>
                  <a:cubicBezTo>
                    <a:pt x="104" y="38"/>
                    <a:pt x="104" y="38"/>
                    <a:pt x="104" y="38"/>
                  </a:cubicBezTo>
                  <a:cubicBezTo>
                    <a:pt x="105" y="39"/>
                    <a:pt x="105" y="40"/>
                    <a:pt x="104" y="41"/>
                  </a:cubicBezTo>
                  <a:close/>
                  <a:moveTo>
                    <a:pt x="104" y="41"/>
                  </a:moveTo>
                  <a:cubicBezTo>
                    <a:pt x="104" y="41"/>
                    <a:pt x="104" y="41"/>
                    <a:pt x="104" y="41"/>
                  </a:cubicBezTo>
                </a:path>
              </a:pathLst>
            </a:custGeom>
            <a:grpFill/>
            <a:ln w="9525">
              <a:noFill/>
              <a:round/>
            </a:ln>
          </p:spPr>
          <p:txBody>
            <a:bodyPr vert="horz" wrap="square" lIns="91440" tIns="45720" rIns="91440" bIns="45720" numCol="1" anchor="t" anchorCtr="0" compatLnSpc="1"/>
            <a:lstStyle/>
            <a:p>
              <a:endParaRPr lang="en-US" dirty="0">
                <a:cs typeface="+mn-ea"/>
                <a:sym typeface="+mn-lt"/>
              </a:endParaRPr>
            </a:p>
          </p:txBody>
        </p:sp>
        <p:sp>
          <p:nvSpPr>
            <p:cNvPr id="121" name="Freeform 94"/>
            <p:cNvSpPr>
              <a:spLocks noEditPoints="1"/>
            </p:cNvSpPr>
            <p:nvPr/>
          </p:nvSpPr>
          <p:spPr bwMode="auto">
            <a:xfrm>
              <a:off x="8939213" y="2084388"/>
              <a:ext cx="55563" cy="57150"/>
            </a:xfrm>
            <a:custGeom>
              <a:avLst/>
              <a:gdLst/>
              <a:ahLst/>
              <a:cxnLst>
                <a:cxn ang="0">
                  <a:pos x="10" y="19"/>
                </a:cxn>
                <a:cxn ang="0">
                  <a:pos x="19" y="10"/>
                </a:cxn>
                <a:cxn ang="0">
                  <a:pos x="10" y="0"/>
                </a:cxn>
                <a:cxn ang="0">
                  <a:pos x="0" y="10"/>
                </a:cxn>
                <a:cxn ang="0">
                  <a:pos x="10" y="19"/>
                </a:cxn>
                <a:cxn ang="0">
                  <a:pos x="10" y="4"/>
                </a:cxn>
                <a:cxn ang="0">
                  <a:pos x="16" y="10"/>
                </a:cxn>
                <a:cxn ang="0">
                  <a:pos x="10" y="16"/>
                </a:cxn>
                <a:cxn ang="0">
                  <a:pos x="4" y="10"/>
                </a:cxn>
                <a:cxn ang="0">
                  <a:pos x="10" y="4"/>
                </a:cxn>
                <a:cxn ang="0">
                  <a:pos x="10" y="4"/>
                </a:cxn>
                <a:cxn ang="0">
                  <a:pos x="10" y="4"/>
                </a:cxn>
              </a:cxnLst>
              <a:rect l="0" t="0" r="r" b="b"/>
              <a:pathLst>
                <a:path w="19" h="19">
                  <a:moveTo>
                    <a:pt x="10" y="19"/>
                  </a:moveTo>
                  <a:cubicBezTo>
                    <a:pt x="15" y="19"/>
                    <a:pt x="19" y="15"/>
                    <a:pt x="19" y="10"/>
                  </a:cubicBezTo>
                  <a:cubicBezTo>
                    <a:pt x="19" y="5"/>
                    <a:pt x="15" y="0"/>
                    <a:pt x="10" y="0"/>
                  </a:cubicBezTo>
                  <a:cubicBezTo>
                    <a:pt x="5" y="0"/>
                    <a:pt x="0" y="5"/>
                    <a:pt x="0" y="10"/>
                  </a:cubicBezTo>
                  <a:cubicBezTo>
                    <a:pt x="0" y="15"/>
                    <a:pt x="5" y="19"/>
                    <a:pt x="10" y="19"/>
                  </a:cubicBezTo>
                  <a:close/>
                  <a:moveTo>
                    <a:pt x="10" y="4"/>
                  </a:moveTo>
                  <a:cubicBezTo>
                    <a:pt x="13" y="4"/>
                    <a:pt x="16" y="7"/>
                    <a:pt x="16" y="10"/>
                  </a:cubicBezTo>
                  <a:cubicBezTo>
                    <a:pt x="16" y="13"/>
                    <a:pt x="13" y="16"/>
                    <a:pt x="10" y="16"/>
                  </a:cubicBezTo>
                  <a:cubicBezTo>
                    <a:pt x="7" y="16"/>
                    <a:pt x="4" y="13"/>
                    <a:pt x="4" y="10"/>
                  </a:cubicBezTo>
                  <a:cubicBezTo>
                    <a:pt x="4" y="7"/>
                    <a:pt x="7" y="4"/>
                    <a:pt x="10" y="4"/>
                  </a:cubicBezTo>
                  <a:close/>
                  <a:moveTo>
                    <a:pt x="10" y="4"/>
                  </a:moveTo>
                  <a:cubicBezTo>
                    <a:pt x="10" y="4"/>
                    <a:pt x="10" y="4"/>
                    <a:pt x="10" y="4"/>
                  </a:cubicBezTo>
                </a:path>
              </a:pathLst>
            </a:custGeom>
            <a:grpFill/>
            <a:ln w="9525">
              <a:noFill/>
              <a:round/>
            </a:ln>
          </p:spPr>
          <p:txBody>
            <a:bodyPr vert="horz" wrap="square" lIns="91440" tIns="45720" rIns="91440" bIns="45720" numCol="1" anchor="t" anchorCtr="0" compatLnSpc="1"/>
            <a:lstStyle/>
            <a:p>
              <a:endParaRPr lang="en-US" dirty="0">
                <a:cs typeface="+mn-ea"/>
                <a:sym typeface="+mn-lt"/>
              </a:endParaRPr>
            </a:p>
          </p:txBody>
        </p:sp>
        <p:sp>
          <p:nvSpPr>
            <p:cNvPr id="122" name="Freeform 95"/>
            <p:cNvSpPr>
              <a:spLocks noEditPoints="1"/>
            </p:cNvSpPr>
            <p:nvPr/>
          </p:nvSpPr>
          <p:spPr bwMode="auto">
            <a:xfrm>
              <a:off x="9085263" y="1906588"/>
              <a:ext cx="55563" cy="55563"/>
            </a:xfrm>
            <a:custGeom>
              <a:avLst/>
              <a:gdLst/>
              <a:ahLst/>
              <a:cxnLst>
                <a:cxn ang="0">
                  <a:pos x="10" y="0"/>
                </a:cxn>
                <a:cxn ang="0">
                  <a:pos x="0" y="9"/>
                </a:cxn>
                <a:cxn ang="0">
                  <a:pos x="10" y="19"/>
                </a:cxn>
                <a:cxn ang="0">
                  <a:pos x="19" y="9"/>
                </a:cxn>
                <a:cxn ang="0">
                  <a:pos x="10" y="0"/>
                </a:cxn>
                <a:cxn ang="0">
                  <a:pos x="10" y="15"/>
                </a:cxn>
                <a:cxn ang="0">
                  <a:pos x="4" y="9"/>
                </a:cxn>
                <a:cxn ang="0">
                  <a:pos x="10" y="4"/>
                </a:cxn>
                <a:cxn ang="0">
                  <a:pos x="16" y="9"/>
                </a:cxn>
                <a:cxn ang="0">
                  <a:pos x="10" y="15"/>
                </a:cxn>
                <a:cxn ang="0">
                  <a:pos x="10" y="15"/>
                </a:cxn>
                <a:cxn ang="0">
                  <a:pos x="10" y="15"/>
                </a:cxn>
              </a:cxnLst>
              <a:rect l="0" t="0" r="r" b="b"/>
              <a:pathLst>
                <a:path w="19" h="19">
                  <a:moveTo>
                    <a:pt x="10" y="0"/>
                  </a:moveTo>
                  <a:cubicBezTo>
                    <a:pt x="4" y="0"/>
                    <a:pt x="0" y="4"/>
                    <a:pt x="0" y="9"/>
                  </a:cubicBezTo>
                  <a:cubicBezTo>
                    <a:pt x="0" y="15"/>
                    <a:pt x="4" y="19"/>
                    <a:pt x="10" y="19"/>
                  </a:cubicBezTo>
                  <a:cubicBezTo>
                    <a:pt x="15" y="19"/>
                    <a:pt x="19" y="15"/>
                    <a:pt x="19" y="9"/>
                  </a:cubicBezTo>
                  <a:cubicBezTo>
                    <a:pt x="19" y="4"/>
                    <a:pt x="15" y="0"/>
                    <a:pt x="10" y="0"/>
                  </a:cubicBezTo>
                  <a:close/>
                  <a:moveTo>
                    <a:pt x="10" y="15"/>
                  </a:moveTo>
                  <a:cubicBezTo>
                    <a:pt x="7" y="15"/>
                    <a:pt x="4" y="13"/>
                    <a:pt x="4" y="9"/>
                  </a:cubicBezTo>
                  <a:cubicBezTo>
                    <a:pt x="4" y="6"/>
                    <a:pt x="7" y="4"/>
                    <a:pt x="10" y="4"/>
                  </a:cubicBezTo>
                  <a:cubicBezTo>
                    <a:pt x="13" y="4"/>
                    <a:pt x="16" y="6"/>
                    <a:pt x="16" y="9"/>
                  </a:cubicBezTo>
                  <a:cubicBezTo>
                    <a:pt x="16" y="13"/>
                    <a:pt x="13" y="15"/>
                    <a:pt x="10" y="15"/>
                  </a:cubicBezTo>
                  <a:close/>
                  <a:moveTo>
                    <a:pt x="10" y="15"/>
                  </a:moveTo>
                  <a:cubicBezTo>
                    <a:pt x="10" y="15"/>
                    <a:pt x="10" y="15"/>
                    <a:pt x="10" y="15"/>
                  </a:cubicBezTo>
                </a:path>
              </a:pathLst>
            </a:custGeom>
            <a:grpFill/>
            <a:ln w="9525">
              <a:noFill/>
              <a:round/>
            </a:ln>
          </p:spPr>
          <p:txBody>
            <a:bodyPr vert="horz" wrap="square" lIns="91440" tIns="45720" rIns="91440" bIns="45720" numCol="1" anchor="t" anchorCtr="0" compatLnSpc="1"/>
            <a:lstStyle/>
            <a:p>
              <a:endParaRPr lang="en-US" dirty="0">
                <a:cs typeface="+mn-ea"/>
                <a:sym typeface="+mn-lt"/>
              </a:endParaRPr>
            </a:p>
          </p:txBody>
        </p:sp>
        <p:sp>
          <p:nvSpPr>
            <p:cNvPr id="123" name="Freeform 96"/>
            <p:cNvSpPr>
              <a:spLocks noEditPoints="1"/>
            </p:cNvSpPr>
            <p:nvPr/>
          </p:nvSpPr>
          <p:spPr bwMode="auto">
            <a:xfrm>
              <a:off x="8872538" y="2073276"/>
              <a:ext cx="46038" cy="47625"/>
            </a:xfrm>
            <a:custGeom>
              <a:avLst/>
              <a:gdLst/>
              <a:ahLst/>
              <a:cxnLst>
                <a:cxn ang="0">
                  <a:pos x="0" y="8"/>
                </a:cxn>
                <a:cxn ang="0">
                  <a:pos x="8" y="16"/>
                </a:cxn>
                <a:cxn ang="0">
                  <a:pos x="16" y="8"/>
                </a:cxn>
                <a:cxn ang="0">
                  <a:pos x="8" y="0"/>
                </a:cxn>
                <a:cxn ang="0">
                  <a:pos x="0" y="8"/>
                </a:cxn>
                <a:cxn ang="0">
                  <a:pos x="8" y="4"/>
                </a:cxn>
                <a:cxn ang="0">
                  <a:pos x="12" y="8"/>
                </a:cxn>
                <a:cxn ang="0">
                  <a:pos x="8" y="12"/>
                </a:cxn>
                <a:cxn ang="0">
                  <a:pos x="4" y="8"/>
                </a:cxn>
                <a:cxn ang="0">
                  <a:pos x="8" y="4"/>
                </a:cxn>
                <a:cxn ang="0">
                  <a:pos x="8" y="4"/>
                </a:cxn>
                <a:cxn ang="0">
                  <a:pos x="8" y="4"/>
                </a:cxn>
              </a:cxnLst>
              <a:rect l="0" t="0" r="r" b="b"/>
              <a:pathLst>
                <a:path w="16" h="16">
                  <a:moveTo>
                    <a:pt x="0" y="8"/>
                  </a:moveTo>
                  <a:cubicBezTo>
                    <a:pt x="0" y="12"/>
                    <a:pt x="4" y="16"/>
                    <a:pt x="8" y="16"/>
                  </a:cubicBezTo>
                  <a:cubicBezTo>
                    <a:pt x="12" y="16"/>
                    <a:pt x="16" y="12"/>
                    <a:pt x="16" y="8"/>
                  </a:cubicBezTo>
                  <a:cubicBezTo>
                    <a:pt x="16" y="4"/>
                    <a:pt x="12" y="0"/>
                    <a:pt x="8" y="0"/>
                  </a:cubicBezTo>
                  <a:cubicBezTo>
                    <a:pt x="4" y="0"/>
                    <a:pt x="0" y="4"/>
                    <a:pt x="0" y="8"/>
                  </a:cubicBezTo>
                  <a:close/>
                  <a:moveTo>
                    <a:pt x="8" y="4"/>
                  </a:moveTo>
                  <a:cubicBezTo>
                    <a:pt x="10" y="4"/>
                    <a:pt x="12" y="6"/>
                    <a:pt x="12" y="8"/>
                  </a:cubicBezTo>
                  <a:cubicBezTo>
                    <a:pt x="12" y="10"/>
                    <a:pt x="10" y="12"/>
                    <a:pt x="8" y="12"/>
                  </a:cubicBezTo>
                  <a:cubicBezTo>
                    <a:pt x="6" y="12"/>
                    <a:pt x="4" y="10"/>
                    <a:pt x="4" y="8"/>
                  </a:cubicBezTo>
                  <a:cubicBezTo>
                    <a:pt x="4" y="6"/>
                    <a:pt x="6" y="4"/>
                    <a:pt x="8" y="4"/>
                  </a:cubicBezTo>
                  <a:close/>
                  <a:moveTo>
                    <a:pt x="8" y="4"/>
                  </a:moveTo>
                  <a:cubicBezTo>
                    <a:pt x="8" y="4"/>
                    <a:pt x="8" y="4"/>
                    <a:pt x="8" y="4"/>
                  </a:cubicBezTo>
                </a:path>
              </a:pathLst>
            </a:custGeom>
            <a:grpFill/>
            <a:ln w="9525">
              <a:noFill/>
              <a:round/>
            </a:ln>
          </p:spPr>
          <p:txBody>
            <a:bodyPr vert="horz" wrap="square" lIns="91440" tIns="45720" rIns="91440" bIns="45720" numCol="1" anchor="t" anchorCtr="0" compatLnSpc="1"/>
            <a:lstStyle/>
            <a:p>
              <a:endParaRPr lang="en-US" dirty="0">
                <a:cs typeface="+mn-ea"/>
                <a:sym typeface="+mn-lt"/>
              </a:endParaRPr>
            </a:p>
          </p:txBody>
        </p:sp>
        <p:sp>
          <p:nvSpPr>
            <p:cNvPr id="124" name="Freeform 97"/>
            <p:cNvSpPr>
              <a:spLocks noEditPoints="1"/>
            </p:cNvSpPr>
            <p:nvPr/>
          </p:nvSpPr>
          <p:spPr bwMode="auto">
            <a:xfrm>
              <a:off x="8918575" y="2152651"/>
              <a:ext cx="20638" cy="23813"/>
            </a:xfrm>
            <a:custGeom>
              <a:avLst/>
              <a:gdLst/>
              <a:ahLst/>
              <a:cxnLst>
                <a:cxn ang="0">
                  <a:pos x="7" y="4"/>
                </a:cxn>
                <a:cxn ang="0">
                  <a:pos x="3" y="8"/>
                </a:cxn>
                <a:cxn ang="0">
                  <a:pos x="0" y="4"/>
                </a:cxn>
                <a:cxn ang="0">
                  <a:pos x="3" y="0"/>
                </a:cxn>
                <a:cxn ang="0">
                  <a:pos x="7" y="4"/>
                </a:cxn>
                <a:cxn ang="0">
                  <a:pos x="7" y="4"/>
                </a:cxn>
                <a:cxn ang="0">
                  <a:pos x="7" y="4"/>
                </a:cxn>
              </a:cxnLst>
              <a:rect l="0" t="0" r="r" b="b"/>
              <a:pathLst>
                <a:path w="7" h="8">
                  <a:moveTo>
                    <a:pt x="7" y="4"/>
                  </a:moveTo>
                  <a:cubicBezTo>
                    <a:pt x="7" y="6"/>
                    <a:pt x="6" y="8"/>
                    <a:pt x="3" y="8"/>
                  </a:cubicBezTo>
                  <a:cubicBezTo>
                    <a:pt x="1" y="8"/>
                    <a:pt x="0" y="6"/>
                    <a:pt x="0" y="4"/>
                  </a:cubicBezTo>
                  <a:cubicBezTo>
                    <a:pt x="0" y="2"/>
                    <a:pt x="1" y="0"/>
                    <a:pt x="3" y="0"/>
                  </a:cubicBezTo>
                  <a:cubicBezTo>
                    <a:pt x="6" y="0"/>
                    <a:pt x="7" y="2"/>
                    <a:pt x="7" y="4"/>
                  </a:cubicBezTo>
                  <a:close/>
                  <a:moveTo>
                    <a:pt x="7" y="4"/>
                  </a:moveTo>
                  <a:cubicBezTo>
                    <a:pt x="7" y="4"/>
                    <a:pt x="7" y="4"/>
                    <a:pt x="7" y="4"/>
                  </a:cubicBezTo>
                </a:path>
              </a:pathLst>
            </a:custGeom>
            <a:grpFill/>
            <a:ln w="9525">
              <a:noFill/>
              <a:round/>
            </a:ln>
          </p:spPr>
          <p:txBody>
            <a:bodyPr vert="horz" wrap="square" lIns="91440" tIns="45720" rIns="91440" bIns="45720" numCol="1" anchor="t" anchorCtr="0" compatLnSpc="1"/>
            <a:lstStyle/>
            <a:p>
              <a:endParaRPr lang="en-US" dirty="0">
                <a:cs typeface="+mn-ea"/>
                <a:sym typeface="+mn-lt"/>
              </a:endParaRPr>
            </a:p>
          </p:txBody>
        </p:sp>
        <p:sp>
          <p:nvSpPr>
            <p:cNvPr id="125" name="Freeform 98"/>
            <p:cNvSpPr>
              <a:spLocks noEditPoints="1"/>
            </p:cNvSpPr>
            <p:nvPr/>
          </p:nvSpPr>
          <p:spPr bwMode="auto">
            <a:xfrm>
              <a:off x="9096375" y="1985963"/>
              <a:ext cx="23813" cy="20638"/>
            </a:xfrm>
            <a:custGeom>
              <a:avLst/>
              <a:gdLst/>
              <a:ahLst/>
              <a:cxnLst>
                <a:cxn ang="0">
                  <a:pos x="8" y="4"/>
                </a:cxn>
                <a:cxn ang="0">
                  <a:pos x="4" y="7"/>
                </a:cxn>
                <a:cxn ang="0">
                  <a:pos x="0" y="4"/>
                </a:cxn>
                <a:cxn ang="0">
                  <a:pos x="4" y="0"/>
                </a:cxn>
                <a:cxn ang="0">
                  <a:pos x="8" y="4"/>
                </a:cxn>
                <a:cxn ang="0">
                  <a:pos x="8" y="4"/>
                </a:cxn>
                <a:cxn ang="0">
                  <a:pos x="8" y="4"/>
                </a:cxn>
              </a:cxnLst>
              <a:rect l="0" t="0" r="r" b="b"/>
              <a:pathLst>
                <a:path w="8" h="7">
                  <a:moveTo>
                    <a:pt x="8" y="4"/>
                  </a:moveTo>
                  <a:cubicBezTo>
                    <a:pt x="8" y="6"/>
                    <a:pt x="6" y="7"/>
                    <a:pt x="4" y="7"/>
                  </a:cubicBezTo>
                  <a:cubicBezTo>
                    <a:pt x="2" y="7"/>
                    <a:pt x="0" y="6"/>
                    <a:pt x="0" y="4"/>
                  </a:cubicBezTo>
                  <a:cubicBezTo>
                    <a:pt x="0" y="1"/>
                    <a:pt x="2" y="0"/>
                    <a:pt x="4" y="0"/>
                  </a:cubicBezTo>
                  <a:cubicBezTo>
                    <a:pt x="6" y="0"/>
                    <a:pt x="8" y="1"/>
                    <a:pt x="8" y="4"/>
                  </a:cubicBezTo>
                  <a:close/>
                  <a:moveTo>
                    <a:pt x="8" y="4"/>
                  </a:moveTo>
                  <a:cubicBezTo>
                    <a:pt x="8" y="4"/>
                    <a:pt x="8" y="4"/>
                    <a:pt x="8" y="4"/>
                  </a:cubicBezTo>
                </a:path>
              </a:pathLst>
            </a:custGeom>
            <a:grpFill/>
            <a:ln w="9525">
              <a:noFill/>
              <a:round/>
            </a:ln>
          </p:spPr>
          <p:txBody>
            <a:bodyPr vert="horz" wrap="square" lIns="91440" tIns="45720" rIns="91440" bIns="45720" numCol="1" anchor="t" anchorCtr="0" compatLnSpc="1"/>
            <a:lstStyle/>
            <a:p>
              <a:endParaRPr lang="en-US" dirty="0">
                <a:cs typeface="+mn-ea"/>
                <a:sym typeface="+mn-lt"/>
              </a:endParaRPr>
            </a:p>
          </p:txBody>
        </p:sp>
      </p:grpSp>
      <p:sp>
        <p:nvSpPr>
          <p:cNvPr id="126" name="Freeform 131"/>
          <p:cNvSpPr>
            <a:spLocks noEditPoints="1"/>
          </p:cNvSpPr>
          <p:nvPr/>
        </p:nvSpPr>
        <p:spPr bwMode="auto">
          <a:xfrm>
            <a:off x="5005956" y="2818321"/>
            <a:ext cx="440176" cy="413028"/>
          </a:xfrm>
          <a:custGeom>
            <a:avLst/>
            <a:gdLst/>
            <a:ahLst/>
            <a:cxnLst>
              <a:cxn ang="0">
                <a:pos x="111" y="0"/>
              </a:cxn>
              <a:cxn ang="0">
                <a:pos x="12" y="0"/>
              </a:cxn>
              <a:cxn ang="0">
                <a:pos x="0" y="12"/>
              </a:cxn>
              <a:cxn ang="0">
                <a:pos x="0" y="88"/>
              </a:cxn>
              <a:cxn ang="0">
                <a:pos x="12" y="100"/>
              </a:cxn>
              <a:cxn ang="0">
                <a:pos x="50" y="100"/>
              </a:cxn>
              <a:cxn ang="0">
                <a:pos x="50" y="104"/>
              </a:cxn>
              <a:cxn ang="0">
                <a:pos x="26" y="108"/>
              </a:cxn>
              <a:cxn ang="0">
                <a:pos x="23" y="111"/>
              </a:cxn>
              <a:cxn ang="0">
                <a:pos x="27" y="115"/>
              </a:cxn>
              <a:cxn ang="0">
                <a:pos x="96" y="115"/>
              </a:cxn>
              <a:cxn ang="0">
                <a:pos x="100" y="111"/>
              </a:cxn>
              <a:cxn ang="0">
                <a:pos x="97" y="108"/>
              </a:cxn>
              <a:cxn ang="0">
                <a:pos x="73" y="104"/>
              </a:cxn>
              <a:cxn ang="0">
                <a:pos x="73" y="100"/>
              </a:cxn>
              <a:cxn ang="0">
                <a:pos x="111" y="100"/>
              </a:cxn>
              <a:cxn ang="0">
                <a:pos x="123" y="88"/>
              </a:cxn>
              <a:cxn ang="0">
                <a:pos x="123" y="12"/>
              </a:cxn>
              <a:cxn ang="0">
                <a:pos x="111" y="0"/>
              </a:cxn>
              <a:cxn ang="0">
                <a:pos x="115" y="88"/>
              </a:cxn>
              <a:cxn ang="0">
                <a:pos x="111" y="92"/>
              </a:cxn>
              <a:cxn ang="0">
                <a:pos x="12" y="92"/>
              </a:cxn>
              <a:cxn ang="0">
                <a:pos x="8" y="88"/>
              </a:cxn>
              <a:cxn ang="0">
                <a:pos x="8" y="12"/>
              </a:cxn>
              <a:cxn ang="0">
                <a:pos x="12" y="8"/>
              </a:cxn>
              <a:cxn ang="0">
                <a:pos x="111" y="8"/>
              </a:cxn>
              <a:cxn ang="0">
                <a:pos x="115" y="12"/>
              </a:cxn>
              <a:cxn ang="0">
                <a:pos x="115" y="88"/>
              </a:cxn>
              <a:cxn ang="0">
                <a:pos x="104" y="15"/>
              </a:cxn>
              <a:cxn ang="0">
                <a:pos x="19" y="15"/>
              </a:cxn>
              <a:cxn ang="0">
                <a:pos x="16" y="19"/>
              </a:cxn>
              <a:cxn ang="0">
                <a:pos x="16" y="73"/>
              </a:cxn>
              <a:cxn ang="0">
                <a:pos x="19" y="77"/>
              </a:cxn>
              <a:cxn ang="0">
                <a:pos x="104" y="77"/>
              </a:cxn>
              <a:cxn ang="0">
                <a:pos x="108" y="73"/>
              </a:cxn>
              <a:cxn ang="0">
                <a:pos x="108" y="19"/>
              </a:cxn>
              <a:cxn ang="0">
                <a:pos x="104" y="15"/>
              </a:cxn>
              <a:cxn ang="0">
                <a:pos x="104" y="73"/>
              </a:cxn>
              <a:cxn ang="0">
                <a:pos x="19" y="73"/>
              </a:cxn>
              <a:cxn ang="0">
                <a:pos x="19" y="19"/>
              </a:cxn>
              <a:cxn ang="0">
                <a:pos x="104" y="19"/>
              </a:cxn>
              <a:cxn ang="0">
                <a:pos x="104" y="73"/>
              </a:cxn>
              <a:cxn ang="0">
                <a:pos x="104" y="73"/>
              </a:cxn>
              <a:cxn ang="0">
                <a:pos x="104" y="73"/>
              </a:cxn>
            </a:cxnLst>
            <a:rect l="0" t="0" r="r" b="b"/>
            <a:pathLst>
              <a:path w="123" h="115">
                <a:moveTo>
                  <a:pt x="111" y="0"/>
                </a:moveTo>
                <a:cubicBezTo>
                  <a:pt x="12" y="0"/>
                  <a:pt x="12" y="0"/>
                  <a:pt x="12" y="0"/>
                </a:cubicBezTo>
                <a:cubicBezTo>
                  <a:pt x="5" y="0"/>
                  <a:pt x="0" y="5"/>
                  <a:pt x="0" y="12"/>
                </a:cubicBezTo>
                <a:cubicBezTo>
                  <a:pt x="0" y="88"/>
                  <a:pt x="0" y="88"/>
                  <a:pt x="0" y="88"/>
                </a:cubicBezTo>
                <a:cubicBezTo>
                  <a:pt x="0" y="95"/>
                  <a:pt x="5" y="100"/>
                  <a:pt x="12" y="100"/>
                </a:cubicBezTo>
                <a:cubicBezTo>
                  <a:pt x="50" y="100"/>
                  <a:pt x="50" y="100"/>
                  <a:pt x="50" y="100"/>
                </a:cubicBezTo>
                <a:cubicBezTo>
                  <a:pt x="50" y="104"/>
                  <a:pt x="50" y="104"/>
                  <a:pt x="50" y="104"/>
                </a:cubicBezTo>
                <a:cubicBezTo>
                  <a:pt x="26" y="108"/>
                  <a:pt x="26" y="108"/>
                  <a:pt x="26" y="108"/>
                </a:cubicBezTo>
                <a:cubicBezTo>
                  <a:pt x="24" y="108"/>
                  <a:pt x="23" y="109"/>
                  <a:pt x="23" y="111"/>
                </a:cubicBezTo>
                <a:cubicBezTo>
                  <a:pt x="23" y="113"/>
                  <a:pt x="25" y="115"/>
                  <a:pt x="27" y="115"/>
                </a:cubicBezTo>
                <a:cubicBezTo>
                  <a:pt x="96" y="115"/>
                  <a:pt x="96" y="115"/>
                  <a:pt x="96" y="115"/>
                </a:cubicBezTo>
                <a:cubicBezTo>
                  <a:pt x="98" y="115"/>
                  <a:pt x="100" y="113"/>
                  <a:pt x="100" y="111"/>
                </a:cubicBezTo>
                <a:cubicBezTo>
                  <a:pt x="100" y="109"/>
                  <a:pt x="99" y="108"/>
                  <a:pt x="97" y="108"/>
                </a:cubicBezTo>
                <a:cubicBezTo>
                  <a:pt x="73" y="104"/>
                  <a:pt x="73" y="104"/>
                  <a:pt x="73" y="104"/>
                </a:cubicBezTo>
                <a:cubicBezTo>
                  <a:pt x="73" y="100"/>
                  <a:pt x="73" y="100"/>
                  <a:pt x="73" y="100"/>
                </a:cubicBezTo>
                <a:cubicBezTo>
                  <a:pt x="111" y="100"/>
                  <a:pt x="111" y="100"/>
                  <a:pt x="111" y="100"/>
                </a:cubicBezTo>
                <a:cubicBezTo>
                  <a:pt x="118" y="100"/>
                  <a:pt x="123" y="95"/>
                  <a:pt x="123" y="88"/>
                </a:cubicBezTo>
                <a:cubicBezTo>
                  <a:pt x="123" y="12"/>
                  <a:pt x="123" y="12"/>
                  <a:pt x="123" y="12"/>
                </a:cubicBezTo>
                <a:cubicBezTo>
                  <a:pt x="123" y="5"/>
                  <a:pt x="118" y="0"/>
                  <a:pt x="111" y="0"/>
                </a:cubicBezTo>
                <a:close/>
                <a:moveTo>
                  <a:pt x="115" y="88"/>
                </a:moveTo>
                <a:cubicBezTo>
                  <a:pt x="115" y="90"/>
                  <a:pt x="114" y="92"/>
                  <a:pt x="111" y="92"/>
                </a:cubicBezTo>
                <a:cubicBezTo>
                  <a:pt x="12" y="92"/>
                  <a:pt x="12" y="92"/>
                  <a:pt x="12" y="92"/>
                </a:cubicBezTo>
                <a:cubicBezTo>
                  <a:pt x="10" y="92"/>
                  <a:pt x="8" y="90"/>
                  <a:pt x="8" y="88"/>
                </a:cubicBezTo>
                <a:cubicBezTo>
                  <a:pt x="8" y="12"/>
                  <a:pt x="8" y="12"/>
                  <a:pt x="8" y="12"/>
                </a:cubicBezTo>
                <a:cubicBezTo>
                  <a:pt x="8" y="9"/>
                  <a:pt x="10" y="8"/>
                  <a:pt x="12" y="8"/>
                </a:cubicBezTo>
                <a:cubicBezTo>
                  <a:pt x="111" y="8"/>
                  <a:pt x="111" y="8"/>
                  <a:pt x="111" y="8"/>
                </a:cubicBezTo>
                <a:cubicBezTo>
                  <a:pt x="114" y="8"/>
                  <a:pt x="115" y="9"/>
                  <a:pt x="115" y="12"/>
                </a:cubicBezTo>
                <a:lnTo>
                  <a:pt x="115" y="88"/>
                </a:lnTo>
                <a:close/>
                <a:moveTo>
                  <a:pt x="104" y="15"/>
                </a:moveTo>
                <a:cubicBezTo>
                  <a:pt x="19" y="15"/>
                  <a:pt x="19" y="15"/>
                  <a:pt x="19" y="15"/>
                </a:cubicBezTo>
                <a:cubicBezTo>
                  <a:pt x="17" y="15"/>
                  <a:pt x="16" y="17"/>
                  <a:pt x="16" y="19"/>
                </a:cubicBezTo>
                <a:cubicBezTo>
                  <a:pt x="16" y="73"/>
                  <a:pt x="16" y="73"/>
                  <a:pt x="16" y="73"/>
                </a:cubicBezTo>
                <a:cubicBezTo>
                  <a:pt x="16" y="75"/>
                  <a:pt x="17" y="77"/>
                  <a:pt x="19" y="77"/>
                </a:cubicBezTo>
                <a:cubicBezTo>
                  <a:pt x="104" y="77"/>
                  <a:pt x="104" y="77"/>
                  <a:pt x="104" y="77"/>
                </a:cubicBezTo>
                <a:cubicBezTo>
                  <a:pt x="106" y="77"/>
                  <a:pt x="108" y="75"/>
                  <a:pt x="108" y="73"/>
                </a:cubicBezTo>
                <a:cubicBezTo>
                  <a:pt x="108" y="19"/>
                  <a:pt x="108" y="19"/>
                  <a:pt x="108" y="19"/>
                </a:cubicBezTo>
                <a:cubicBezTo>
                  <a:pt x="108" y="17"/>
                  <a:pt x="106" y="15"/>
                  <a:pt x="104" y="15"/>
                </a:cubicBezTo>
                <a:close/>
                <a:moveTo>
                  <a:pt x="104" y="73"/>
                </a:moveTo>
                <a:cubicBezTo>
                  <a:pt x="19" y="73"/>
                  <a:pt x="19" y="73"/>
                  <a:pt x="19" y="73"/>
                </a:cubicBezTo>
                <a:cubicBezTo>
                  <a:pt x="19" y="19"/>
                  <a:pt x="19" y="19"/>
                  <a:pt x="19" y="19"/>
                </a:cubicBezTo>
                <a:cubicBezTo>
                  <a:pt x="104" y="19"/>
                  <a:pt x="104" y="19"/>
                  <a:pt x="104" y="19"/>
                </a:cubicBezTo>
                <a:lnTo>
                  <a:pt x="104" y="73"/>
                </a:lnTo>
                <a:close/>
                <a:moveTo>
                  <a:pt x="104" y="73"/>
                </a:moveTo>
                <a:cubicBezTo>
                  <a:pt x="104" y="73"/>
                  <a:pt x="104" y="73"/>
                  <a:pt x="104" y="73"/>
                </a:cubicBezTo>
              </a:path>
            </a:pathLst>
          </a:custGeom>
          <a:solidFill>
            <a:schemeClr val="bg1"/>
          </a:solidFill>
          <a:ln w="9525">
            <a:noFill/>
            <a:round/>
          </a:ln>
        </p:spPr>
        <p:txBody>
          <a:bodyPr vert="horz" wrap="square" lIns="91440" tIns="45720" rIns="91440" bIns="45720" numCol="1" anchor="t" anchorCtr="0" compatLnSpc="1"/>
          <a:lstStyle/>
          <a:p>
            <a:endParaRPr lang="en-US" dirty="0">
              <a:cs typeface="+mn-ea"/>
              <a:sym typeface="+mn-lt"/>
            </a:endParaRPr>
          </a:p>
        </p:txBody>
      </p:sp>
      <p:grpSp>
        <p:nvGrpSpPr>
          <p:cNvPr id="127" name="Group 32"/>
          <p:cNvGrpSpPr/>
          <p:nvPr/>
        </p:nvGrpSpPr>
        <p:grpSpPr>
          <a:xfrm>
            <a:off x="5891303" y="2437321"/>
            <a:ext cx="440176" cy="413028"/>
            <a:chOff x="6373813" y="2717801"/>
            <a:chExt cx="360363" cy="338138"/>
          </a:xfrm>
          <a:solidFill>
            <a:schemeClr val="bg1"/>
          </a:solidFill>
        </p:grpSpPr>
        <p:sp>
          <p:nvSpPr>
            <p:cNvPr id="128" name="Freeform 132"/>
            <p:cNvSpPr>
              <a:spLocks noEditPoints="1"/>
            </p:cNvSpPr>
            <p:nvPr/>
          </p:nvSpPr>
          <p:spPr bwMode="auto">
            <a:xfrm>
              <a:off x="6373813" y="2717801"/>
              <a:ext cx="360363" cy="338138"/>
            </a:xfrm>
            <a:custGeom>
              <a:avLst/>
              <a:gdLst/>
              <a:ahLst/>
              <a:cxnLst>
                <a:cxn ang="0">
                  <a:pos x="121" y="25"/>
                </a:cxn>
                <a:cxn ang="0">
                  <a:pos x="98" y="2"/>
                </a:cxn>
                <a:cxn ang="0">
                  <a:pos x="92" y="0"/>
                </a:cxn>
                <a:cxn ang="0">
                  <a:pos x="12" y="0"/>
                </a:cxn>
                <a:cxn ang="0">
                  <a:pos x="0" y="11"/>
                </a:cxn>
                <a:cxn ang="0">
                  <a:pos x="0" y="104"/>
                </a:cxn>
                <a:cxn ang="0">
                  <a:pos x="12" y="115"/>
                </a:cxn>
                <a:cxn ang="0">
                  <a:pos x="111" y="115"/>
                </a:cxn>
                <a:cxn ang="0">
                  <a:pos x="123" y="104"/>
                </a:cxn>
                <a:cxn ang="0">
                  <a:pos x="123" y="31"/>
                </a:cxn>
                <a:cxn ang="0">
                  <a:pos x="121" y="25"/>
                </a:cxn>
                <a:cxn ang="0">
                  <a:pos x="115" y="104"/>
                </a:cxn>
                <a:cxn ang="0">
                  <a:pos x="111" y="107"/>
                </a:cxn>
                <a:cxn ang="0">
                  <a:pos x="12" y="107"/>
                </a:cxn>
                <a:cxn ang="0">
                  <a:pos x="8" y="104"/>
                </a:cxn>
                <a:cxn ang="0">
                  <a:pos x="8" y="11"/>
                </a:cxn>
                <a:cxn ang="0">
                  <a:pos x="12" y="8"/>
                </a:cxn>
                <a:cxn ang="0">
                  <a:pos x="88" y="8"/>
                </a:cxn>
                <a:cxn ang="0">
                  <a:pos x="88" y="23"/>
                </a:cxn>
                <a:cxn ang="0">
                  <a:pos x="100" y="35"/>
                </a:cxn>
                <a:cxn ang="0">
                  <a:pos x="115" y="35"/>
                </a:cxn>
                <a:cxn ang="0">
                  <a:pos x="115" y="104"/>
                </a:cxn>
                <a:cxn ang="0">
                  <a:pos x="104" y="31"/>
                </a:cxn>
                <a:cxn ang="0">
                  <a:pos x="100" y="31"/>
                </a:cxn>
                <a:cxn ang="0">
                  <a:pos x="92" y="23"/>
                </a:cxn>
                <a:cxn ang="0">
                  <a:pos x="92" y="8"/>
                </a:cxn>
                <a:cxn ang="0">
                  <a:pos x="115" y="31"/>
                </a:cxn>
                <a:cxn ang="0">
                  <a:pos x="104" y="31"/>
                </a:cxn>
                <a:cxn ang="0">
                  <a:pos x="104" y="31"/>
                </a:cxn>
                <a:cxn ang="0">
                  <a:pos x="104" y="31"/>
                </a:cxn>
              </a:cxnLst>
              <a:rect l="0" t="0" r="r" b="b"/>
              <a:pathLst>
                <a:path w="123" h="115">
                  <a:moveTo>
                    <a:pt x="121" y="25"/>
                  </a:moveTo>
                  <a:cubicBezTo>
                    <a:pt x="98" y="2"/>
                    <a:pt x="98" y="2"/>
                    <a:pt x="98" y="2"/>
                  </a:cubicBezTo>
                  <a:cubicBezTo>
                    <a:pt x="96" y="1"/>
                    <a:pt x="94" y="0"/>
                    <a:pt x="92" y="0"/>
                  </a:cubicBezTo>
                  <a:cubicBezTo>
                    <a:pt x="12" y="0"/>
                    <a:pt x="12" y="0"/>
                    <a:pt x="12" y="0"/>
                  </a:cubicBezTo>
                  <a:cubicBezTo>
                    <a:pt x="5" y="0"/>
                    <a:pt x="0" y="5"/>
                    <a:pt x="0" y="11"/>
                  </a:cubicBezTo>
                  <a:cubicBezTo>
                    <a:pt x="0" y="104"/>
                    <a:pt x="0" y="104"/>
                    <a:pt x="0" y="104"/>
                  </a:cubicBezTo>
                  <a:cubicBezTo>
                    <a:pt x="0" y="110"/>
                    <a:pt x="5" y="115"/>
                    <a:pt x="12" y="115"/>
                  </a:cubicBezTo>
                  <a:cubicBezTo>
                    <a:pt x="111" y="115"/>
                    <a:pt x="111" y="115"/>
                    <a:pt x="111" y="115"/>
                  </a:cubicBezTo>
                  <a:cubicBezTo>
                    <a:pt x="118" y="115"/>
                    <a:pt x="123" y="110"/>
                    <a:pt x="123" y="104"/>
                  </a:cubicBezTo>
                  <a:cubicBezTo>
                    <a:pt x="123" y="31"/>
                    <a:pt x="123" y="31"/>
                    <a:pt x="123" y="31"/>
                  </a:cubicBezTo>
                  <a:cubicBezTo>
                    <a:pt x="123" y="29"/>
                    <a:pt x="122" y="27"/>
                    <a:pt x="121" y="25"/>
                  </a:cubicBezTo>
                  <a:close/>
                  <a:moveTo>
                    <a:pt x="115" y="104"/>
                  </a:moveTo>
                  <a:cubicBezTo>
                    <a:pt x="115" y="106"/>
                    <a:pt x="113" y="107"/>
                    <a:pt x="111" y="107"/>
                  </a:cubicBezTo>
                  <a:cubicBezTo>
                    <a:pt x="12" y="107"/>
                    <a:pt x="12" y="107"/>
                    <a:pt x="12" y="107"/>
                  </a:cubicBezTo>
                  <a:cubicBezTo>
                    <a:pt x="9" y="107"/>
                    <a:pt x="8" y="106"/>
                    <a:pt x="8" y="104"/>
                  </a:cubicBezTo>
                  <a:cubicBezTo>
                    <a:pt x="8" y="11"/>
                    <a:pt x="8" y="11"/>
                    <a:pt x="8" y="11"/>
                  </a:cubicBezTo>
                  <a:cubicBezTo>
                    <a:pt x="8" y="9"/>
                    <a:pt x="9" y="8"/>
                    <a:pt x="12" y="8"/>
                  </a:cubicBezTo>
                  <a:cubicBezTo>
                    <a:pt x="88" y="8"/>
                    <a:pt x="88" y="8"/>
                    <a:pt x="88" y="8"/>
                  </a:cubicBezTo>
                  <a:cubicBezTo>
                    <a:pt x="88" y="23"/>
                    <a:pt x="88" y="23"/>
                    <a:pt x="88" y="23"/>
                  </a:cubicBezTo>
                  <a:cubicBezTo>
                    <a:pt x="88" y="29"/>
                    <a:pt x="93" y="35"/>
                    <a:pt x="100" y="35"/>
                  </a:cubicBezTo>
                  <a:cubicBezTo>
                    <a:pt x="115" y="35"/>
                    <a:pt x="115" y="35"/>
                    <a:pt x="115" y="35"/>
                  </a:cubicBezTo>
                  <a:lnTo>
                    <a:pt x="115" y="104"/>
                  </a:lnTo>
                  <a:close/>
                  <a:moveTo>
                    <a:pt x="104" y="31"/>
                  </a:moveTo>
                  <a:cubicBezTo>
                    <a:pt x="100" y="31"/>
                    <a:pt x="100" y="31"/>
                    <a:pt x="100" y="31"/>
                  </a:cubicBezTo>
                  <a:cubicBezTo>
                    <a:pt x="96" y="31"/>
                    <a:pt x="92" y="27"/>
                    <a:pt x="92" y="23"/>
                  </a:cubicBezTo>
                  <a:cubicBezTo>
                    <a:pt x="92" y="8"/>
                    <a:pt x="92" y="8"/>
                    <a:pt x="92" y="8"/>
                  </a:cubicBezTo>
                  <a:cubicBezTo>
                    <a:pt x="115" y="31"/>
                    <a:pt x="115" y="31"/>
                    <a:pt x="115" y="31"/>
                  </a:cubicBezTo>
                  <a:lnTo>
                    <a:pt x="104" y="31"/>
                  </a:lnTo>
                  <a:close/>
                  <a:moveTo>
                    <a:pt x="104" y="31"/>
                  </a:moveTo>
                  <a:cubicBezTo>
                    <a:pt x="104" y="31"/>
                    <a:pt x="104" y="31"/>
                    <a:pt x="104" y="31"/>
                  </a:cubicBezTo>
                </a:path>
              </a:pathLst>
            </a:custGeom>
            <a:grpFill/>
            <a:ln w="9525">
              <a:noFill/>
              <a:round/>
            </a:ln>
          </p:spPr>
          <p:txBody>
            <a:bodyPr vert="horz" wrap="square" lIns="91440" tIns="45720" rIns="91440" bIns="45720" numCol="1" anchor="t" anchorCtr="0" compatLnSpc="1"/>
            <a:lstStyle/>
            <a:p>
              <a:endParaRPr lang="en-US" dirty="0">
                <a:cs typeface="+mn-ea"/>
                <a:sym typeface="+mn-lt"/>
              </a:endParaRPr>
            </a:p>
          </p:txBody>
        </p:sp>
        <p:sp>
          <p:nvSpPr>
            <p:cNvPr id="129" name="Freeform 133"/>
            <p:cNvSpPr>
              <a:spLocks noEditPoints="1"/>
            </p:cNvSpPr>
            <p:nvPr/>
          </p:nvSpPr>
          <p:spPr bwMode="auto">
            <a:xfrm>
              <a:off x="6543675" y="2786063"/>
              <a:ext cx="66675" cy="11113"/>
            </a:xfrm>
            <a:custGeom>
              <a:avLst/>
              <a:gdLst/>
              <a:ahLst/>
              <a:cxnLst>
                <a:cxn ang="0">
                  <a:pos x="1" y="4"/>
                </a:cxn>
                <a:cxn ang="0">
                  <a:pos x="21" y="4"/>
                </a:cxn>
                <a:cxn ang="0">
                  <a:pos x="23" y="2"/>
                </a:cxn>
                <a:cxn ang="0">
                  <a:pos x="21" y="0"/>
                </a:cxn>
                <a:cxn ang="0">
                  <a:pos x="1" y="0"/>
                </a:cxn>
                <a:cxn ang="0">
                  <a:pos x="0" y="2"/>
                </a:cxn>
                <a:cxn ang="0">
                  <a:pos x="1" y="4"/>
                </a:cxn>
                <a:cxn ang="0">
                  <a:pos x="1" y="4"/>
                </a:cxn>
                <a:cxn ang="0">
                  <a:pos x="1" y="4"/>
                </a:cxn>
              </a:cxnLst>
              <a:rect l="0" t="0" r="r" b="b"/>
              <a:pathLst>
                <a:path w="23" h="4">
                  <a:moveTo>
                    <a:pt x="1" y="4"/>
                  </a:moveTo>
                  <a:cubicBezTo>
                    <a:pt x="21" y="4"/>
                    <a:pt x="21" y="4"/>
                    <a:pt x="21" y="4"/>
                  </a:cubicBezTo>
                  <a:cubicBezTo>
                    <a:pt x="22" y="4"/>
                    <a:pt x="23" y="3"/>
                    <a:pt x="23" y="2"/>
                  </a:cubicBezTo>
                  <a:cubicBezTo>
                    <a:pt x="23" y="1"/>
                    <a:pt x="22" y="0"/>
                    <a:pt x="21" y="0"/>
                  </a:cubicBezTo>
                  <a:cubicBezTo>
                    <a:pt x="1" y="0"/>
                    <a:pt x="1" y="0"/>
                    <a:pt x="1" y="0"/>
                  </a:cubicBezTo>
                  <a:cubicBezTo>
                    <a:pt x="0" y="0"/>
                    <a:pt x="0" y="1"/>
                    <a:pt x="0" y="2"/>
                  </a:cubicBezTo>
                  <a:cubicBezTo>
                    <a:pt x="0" y="3"/>
                    <a:pt x="0" y="4"/>
                    <a:pt x="1" y="4"/>
                  </a:cubicBezTo>
                  <a:close/>
                  <a:moveTo>
                    <a:pt x="1" y="4"/>
                  </a:moveTo>
                  <a:cubicBezTo>
                    <a:pt x="1" y="4"/>
                    <a:pt x="1" y="4"/>
                    <a:pt x="1" y="4"/>
                  </a:cubicBezTo>
                </a:path>
              </a:pathLst>
            </a:custGeom>
            <a:grpFill/>
            <a:ln w="9525">
              <a:noFill/>
              <a:round/>
            </a:ln>
          </p:spPr>
          <p:txBody>
            <a:bodyPr vert="horz" wrap="square" lIns="91440" tIns="45720" rIns="91440" bIns="45720" numCol="1" anchor="t" anchorCtr="0" compatLnSpc="1"/>
            <a:lstStyle/>
            <a:p>
              <a:endParaRPr lang="en-US" dirty="0">
                <a:cs typeface="+mn-ea"/>
                <a:sym typeface="+mn-lt"/>
              </a:endParaRPr>
            </a:p>
          </p:txBody>
        </p:sp>
        <p:sp>
          <p:nvSpPr>
            <p:cNvPr id="130" name="Freeform 134"/>
            <p:cNvSpPr>
              <a:spLocks noEditPoints="1"/>
            </p:cNvSpPr>
            <p:nvPr/>
          </p:nvSpPr>
          <p:spPr bwMode="auto">
            <a:xfrm>
              <a:off x="6543675" y="2820988"/>
              <a:ext cx="66675" cy="9525"/>
            </a:xfrm>
            <a:custGeom>
              <a:avLst/>
              <a:gdLst/>
              <a:ahLst/>
              <a:cxnLst>
                <a:cxn ang="0">
                  <a:pos x="1" y="3"/>
                </a:cxn>
                <a:cxn ang="0">
                  <a:pos x="21" y="3"/>
                </a:cxn>
                <a:cxn ang="0">
                  <a:pos x="23" y="1"/>
                </a:cxn>
                <a:cxn ang="0">
                  <a:pos x="21" y="0"/>
                </a:cxn>
                <a:cxn ang="0">
                  <a:pos x="1" y="0"/>
                </a:cxn>
                <a:cxn ang="0">
                  <a:pos x="0" y="1"/>
                </a:cxn>
                <a:cxn ang="0">
                  <a:pos x="1" y="3"/>
                </a:cxn>
                <a:cxn ang="0">
                  <a:pos x="1" y="3"/>
                </a:cxn>
                <a:cxn ang="0">
                  <a:pos x="1" y="3"/>
                </a:cxn>
              </a:cxnLst>
              <a:rect l="0" t="0" r="r" b="b"/>
              <a:pathLst>
                <a:path w="23" h="3">
                  <a:moveTo>
                    <a:pt x="1" y="3"/>
                  </a:moveTo>
                  <a:cubicBezTo>
                    <a:pt x="21" y="3"/>
                    <a:pt x="21" y="3"/>
                    <a:pt x="21" y="3"/>
                  </a:cubicBezTo>
                  <a:cubicBezTo>
                    <a:pt x="22" y="3"/>
                    <a:pt x="23" y="2"/>
                    <a:pt x="23" y="1"/>
                  </a:cubicBezTo>
                  <a:cubicBezTo>
                    <a:pt x="23" y="0"/>
                    <a:pt x="22" y="0"/>
                    <a:pt x="21" y="0"/>
                  </a:cubicBezTo>
                  <a:cubicBezTo>
                    <a:pt x="1" y="0"/>
                    <a:pt x="1" y="0"/>
                    <a:pt x="1" y="0"/>
                  </a:cubicBezTo>
                  <a:cubicBezTo>
                    <a:pt x="0" y="0"/>
                    <a:pt x="0" y="0"/>
                    <a:pt x="0" y="1"/>
                  </a:cubicBezTo>
                  <a:cubicBezTo>
                    <a:pt x="0" y="2"/>
                    <a:pt x="0" y="3"/>
                    <a:pt x="1" y="3"/>
                  </a:cubicBezTo>
                  <a:close/>
                  <a:moveTo>
                    <a:pt x="1" y="3"/>
                  </a:moveTo>
                  <a:cubicBezTo>
                    <a:pt x="1" y="3"/>
                    <a:pt x="1" y="3"/>
                    <a:pt x="1" y="3"/>
                  </a:cubicBezTo>
                </a:path>
              </a:pathLst>
            </a:custGeom>
            <a:grpFill/>
            <a:ln w="9525">
              <a:noFill/>
              <a:round/>
            </a:ln>
          </p:spPr>
          <p:txBody>
            <a:bodyPr vert="horz" wrap="square" lIns="91440" tIns="45720" rIns="91440" bIns="45720" numCol="1" anchor="t" anchorCtr="0" compatLnSpc="1"/>
            <a:lstStyle/>
            <a:p>
              <a:endParaRPr lang="en-US" dirty="0">
                <a:cs typeface="+mn-ea"/>
                <a:sym typeface="+mn-lt"/>
              </a:endParaRPr>
            </a:p>
          </p:txBody>
        </p:sp>
        <p:sp>
          <p:nvSpPr>
            <p:cNvPr id="131" name="Freeform 135"/>
            <p:cNvSpPr>
              <a:spLocks noEditPoints="1"/>
            </p:cNvSpPr>
            <p:nvPr/>
          </p:nvSpPr>
          <p:spPr bwMode="auto">
            <a:xfrm>
              <a:off x="6543675" y="2852738"/>
              <a:ext cx="142875" cy="12700"/>
            </a:xfrm>
            <a:custGeom>
              <a:avLst/>
              <a:gdLst/>
              <a:ahLst/>
              <a:cxnLst>
                <a:cxn ang="0">
                  <a:pos x="0" y="2"/>
                </a:cxn>
                <a:cxn ang="0">
                  <a:pos x="1" y="4"/>
                </a:cxn>
                <a:cxn ang="0">
                  <a:pos x="48" y="4"/>
                </a:cxn>
                <a:cxn ang="0">
                  <a:pos x="49" y="2"/>
                </a:cxn>
                <a:cxn ang="0">
                  <a:pos x="48" y="0"/>
                </a:cxn>
                <a:cxn ang="0">
                  <a:pos x="1" y="0"/>
                </a:cxn>
                <a:cxn ang="0">
                  <a:pos x="0" y="2"/>
                </a:cxn>
                <a:cxn ang="0">
                  <a:pos x="0" y="2"/>
                </a:cxn>
                <a:cxn ang="0">
                  <a:pos x="0" y="2"/>
                </a:cxn>
              </a:cxnLst>
              <a:rect l="0" t="0" r="r" b="b"/>
              <a:pathLst>
                <a:path w="49" h="4">
                  <a:moveTo>
                    <a:pt x="0" y="2"/>
                  </a:moveTo>
                  <a:cubicBezTo>
                    <a:pt x="0" y="3"/>
                    <a:pt x="0" y="4"/>
                    <a:pt x="1" y="4"/>
                  </a:cubicBezTo>
                  <a:cubicBezTo>
                    <a:pt x="48" y="4"/>
                    <a:pt x="48" y="4"/>
                    <a:pt x="48" y="4"/>
                  </a:cubicBezTo>
                  <a:cubicBezTo>
                    <a:pt x="49" y="4"/>
                    <a:pt x="49" y="3"/>
                    <a:pt x="49" y="2"/>
                  </a:cubicBezTo>
                  <a:cubicBezTo>
                    <a:pt x="49" y="1"/>
                    <a:pt x="49" y="0"/>
                    <a:pt x="48" y="0"/>
                  </a:cubicBezTo>
                  <a:cubicBezTo>
                    <a:pt x="1" y="0"/>
                    <a:pt x="1" y="0"/>
                    <a:pt x="1" y="0"/>
                  </a:cubicBezTo>
                  <a:cubicBezTo>
                    <a:pt x="0" y="0"/>
                    <a:pt x="0" y="1"/>
                    <a:pt x="0" y="2"/>
                  </a:cubicBezTo>
                  <a:close/>
                  <a:moveTo>
                    <a:pt x="0" y="2"/>
                  </a:moveTo>
                  <a:cubicBezTo>
                    <a:pt x="0" y="2"/>
                    <a:pt x="0" y="2"/>
                    <a:pt x="0" y="2"/>
                  </a:cubicBezTo>
                </a:path>
              </a:pathLst>
            </a:custGeom>
            <a:grpFill/>
            <a:ln w="9525">
              <a:noFill/>
              <a:round/>
            </a:ln>
          </p:spPr>
          <p:txBody>
            <a:bodyPr vert="horz" wrap="square" lIns="91440" tIns="45720" rIns="91440" bIns="45720" numCol="1" anchor="t" anchorCtr="0" compatLnSpc="1"/>
            <a:lstStyle/>
            <a:p>
              <a:endParaRPr lang="en-US" dirty="0">
                <a:cs typeface="+mn-ea"/>
                <a:sym typeface="+mn-lt"/>
              </a:endParaRPr>
            </a:p>
          </p:txBody>
        </p:sp>
        <p:sp>
          <p:nvSpPr>
            <p:cNvPr id="132" name="Freeform 136"/>
            <p:cNvSpPr>
              <a:spLocks noEditPoints="1"/>
            </p:cNvSpPr>
            <p:nvPr/>
          </p:nvSpPr>
          <p:spPr bwMode="auto">
            <a:xfrm>
              <a:off x="6418263" y="2921001"/>
              <a:ext cx="268288" cy="11113"/>
            </a:xfrm>
            <a:custGeom>
              <a:avLst/>
              <a:gdLst/>
              <a:ahLst/>
              <a:cxnLst>
                <a:cxn ang="0">
                  <a:pos x="91" y="0"/>
                </a:cxn>
                <a:cxn ang="0">
                  <a:pos x="2" y="0"/>
                </a:cxn>
                <a:cxn ang="0">
                  <a:pos x="0" y="2"/>
                </a:cxn>
                <a:cxn ang="0">
                  <a:pos x="2" y="4"/>
                </a:cxn>
                <a:cxn ang="0">
                  <a:pos x="91" y="4"/>
                </a:cxn>
                <a:cxn ang="0">
                  <a:pos x="92" y="2"/>
                </a:cxn>
                <a:cxn ang="0">
                  <a:pos x="91" y="0"/>
                </a:cxn>
                <a:cxn ang="0">
                  <a:pos x="91" y="0"/>
                </a:cxn>
                <a:cxn ang="0">
                  <a:pos x="91" y="0"/>
                </a:cxn>
              </a:cxnLst>
              <a:rect l="0" t="0" r="r" b="b"/>
              <a:pathLst>
                <a:path w="92" h="4">
                  <a:moveTo>
                    <a:pt x="91" y="0"/>
                  </a:moveTo>
                  <a:cubicBezTo>
                    <a:pt x="2" y="0"/>
                    <a:pt x="2" y="0"/>
                    <a:pt x="2" y="0"/>
                  </a:cubicBezTo>
                  <a:cubicBezTo>
                    <a:pt x="1" y="0"/>
                    <a:pt x="0" y="1"/>
                    <a:pt x="0" y="2"/>
                  </a:cubicBezTo>
                  <a:cubicBezTo>
                    <a:pt x="0" y="3"/>
                    <a:pt x="1" y="4"/>
                    <a:pt x="2" y="4"/>
                  </a:cubicBezTo>
                  <a:cubicBezTo>
                    <a:pt x="91" y="4"/>
                    <a:pt x="91" y="4"/>
                    <a:pt x="91" y="4"/>
                  </a:cubicBezTo>
                  <a:cubicBezTo>
                    <a:pt x="92" y="4"/>
                    <a:pt x="92" y="3"/>
                    <a:pt x="92" y="2"/>
                  </a:cubicBezTo>
                  <a:cubicBezTo>
                    <a:pt x="92" y="1"/>
                    <a:pt x="92" y="0"/>
                    <a:pt x="91" y="0"/>
                  </a:cubicBezTo>
                  <a:close/>
                  <a:moveTo>
                    <a:pt x="91" y="0"/>
                  </a:moveTo>
                  <a:cubicBezTo>
                    <a:pt x="91" y="0"/>
                    <a:pt x="91" y="0"/>
                    <a:pt x="91" y="0"/>
                  </a:cubicBezTo>
                </a:path>
              </a:pathLst>
            </a:custGeom>
            <a:grpFill/>
            <a:ln w="9525">
              <a:noFill/>
              <a:round/>
            </a:ln>
          </p:spPr>
          <p:txBody>
            <a:bodyPr vert="horz" wrap="square" lIns="91440" tIns="45720" rIns="91440" bIns="45720" numCol="1" anchor="t" anchorCtr="0" compatLnSpc="1"/>
            <a:lstStyle/>
            <a:p>
              <a:endParaRPr lang="en-US" dirty="0">
                <a:cs typeface="+mn-ea"/>
                <a:sym typeface="+mn-lt"/>
              </a:endParaRPr>
            </a:p>
          </p:txBody>
        </p:sp>
        <p:sp>
          <p:nvSpPr>
            <p:cNvPr id="133" name="Freeform 137"/>
            <p:cNvSpPr>
              <a:spLocks noEditPoints="1"/>
            </p:cNvSpPr>
            <p:nvPr/>
          </p:nvSpPr>
          <p:spPr bwMode="auto">
            <a:xfrm>
              <a:off x="6418263" y="2955926"/>
              <a:ext cx="268288" cy="9525"/>
            </a:xfrm>
            <a:custGeom>
              <a:avLst/>
              <a:gdLst/>
              <a:ahLst/>
              <a:cxnLst>
                <a:cxn ang="0">
                  <a:pos x="91" y="0"/>
                </a:cxn>
                <a:cxn ang="0">
                  <a:pos x="2" y="0"/>
                </a:cxn>
                <a:cxn ang="0">
                  <a:pos x="0" y="1"/>
                </a:cxn>
                <a:cxn ang="0">
                  <a:pos x="2" y="3"/>
                </a:cxn>
                <a:cxn ang="0">
                  <a:pos x="91" y="3"/>
                </a:cxn>
                <a:cxn ang="0">
                  <a:pos x="92" y="1"/>
                </a:cxn>
                <a:cxn ang="0">
                  <a:pos x="91" y="0"/>
                </a:cxn>
                <a:cxn ang="0">
                  <a:pos x="91" y="0"/>
                </a:cxn>
                <a:cxn ang="0">
                  <a:pos x="91" y="0"/>
                </a:cxn>
              </a:cxnLst>
              <a:rect l="0" t="0" r="r" b="b"/>
              <a:pathLst>
                <a:path w="92" h="3">
                  <a:moveTo>
                    <a:pt x="91" y="0"/>
                  </a:moveTo>
                  <a:cubicBezTo>
                    <a:pt x="2" y="0"/>
                    <a:pt x="2" y="0"/>
                    <a:pt x="2" y="0"/>
                  </a:cubicBezTo>
                  <a:cubicBezTo>
                    <a:pt x="1" y="0"/>
                    <a:pt x="0" y="0"/>
                    <a:pt x="0" y="1"/>
                  </a:cubicBezTo>
                  <a:cubicBezTo>
                    <a:pt x="0" y="3"/>
                    <a:pt x="1" y="3"/>
                    <a:pt x="2" y="3"/>
                  </a:cubicBezTo>
                  <a:cubicBezTo>
                    <a:pt x="91" y="3"/>
                    <a:pt x="91" y="3"/>
                    <a:pt x="91" y="3"/>
                  </a:cubicBezTo>
                  <a:cubicBezTo>
                    <a:pt x="92" y="3"/>
                    <a:pt x="92" y="3"/>
                    <a:pt x="92" y="1"/>
                  </a:cubicBezTo>
                  <a:cubicBezTo>
                    <a:pt x="92" y="0"/>
                    <a:pt x="92" y="0"/>
                    <a:pt x="91" y="0"/>
                  </a:cubicBezTo>
                  <a:close/>
                  <a:moveTo>
                    <a:pt x="91" y="0"/>
                  </a:moveTo>
                  <a:cubicBezTo>
                    <a:pt x="91" y="0"/>
                    <a:pt x="91" y="0"/>
                    <a:pt x="91" y="0"/>
                  </a:cubicBezTo>
                </a:path>
              </a:pathLst>
            </a:custGeom>
            <a:grpFill/>
            <a:ln w="9525">
              <a:noFill/>
              <a:round/>
            </a:ln>
          </p:spPr>
          <p:txBody>
            <a:bodyPr vert="horz" wrap="square" lIns="91440" tIns="45720" rIns="91440" bIns="45720" numCol="1" anchor="t" anchorCtr="0" compatLnSpc="1"/>
            <a:lstStyle/>
            <a:p>
              <a:endParaRPr lang="en-US" dirty="0">
                <a:cs typeface="+mn-ea"/>
                <a:sym typeface="+mn-lt"/>
              </a:endParaRPr>
            </a:p>
          </p:txBody>
        </p:sp>
        <p:sp>
          <p:nvSpPr>
            <p:cNvPr id="134" name="Freeform 138"/>
            <p:cNvSpPr>
              <a:spLocks noEditPoints="1"/>
            </p:cNvSpPr>
            <p:nvPr/>
          </p:nvSpPr>
          <p:spPr bwMode="auto">
            <a:xfrm>
              <a:off x="6418263" y="2987676"/>
              <a:ext cx="268288" cy="12700"/>
            </a:xfrm>
            <a:custGeom>
              <a:avLst/>
              <a:gdLst/>
              <a:ahLst/>
              <a:cxnLst>
                <a:cxn ang="0">
                  <a:pos x="91" y="0"/>
                </a:cxn>
                <a:cxn ang="0">
                  <a:pos x="2" y="0"/>
                </a:cxn>
                <a:cxn ang="0">
                  <a:pos x="0" y="2"/>
                </a:cxn>
                <a:cxn ang="0">
                  <a:pos x="2" y="4"/>
                </a:cxn>
                <a:cxn ang="0">
                  <a:pos x="91" y="4"/>
                </a:cxn>
                <a:cxn ang="0">
                  <a:pos x="92" y="2"/>
                </a:cxn>
                <a:cxn ang="0">
                  <a:pos x="91" y="0"/>
                </a:cxn>
                <a:cxn ang="0">
                  <a:pos x="91" y="0"/>
                </a:cxn>
                <a:cxn ang="0">
                  <a:pos x="91" y="0"/>
                </a:cxn>
              </a:cxnLst>
              <a:rect l="0" t="0" r="r" b="b"/>
              <a:pathLst>
                <a:path w="92" h="4">
                  <a:moveTo>
                    <a:pt x="91" y="0"/>
                  </a:moveTo>
                  <a:cubicBezTo>
                    <a:pt x="2" y="0"/>
                    <a:pt x="2" y="0"/>
                    <a:pt x="2" y="0"/>
                  </a:cubicBezTo>
                  <a:cubicBezTo>
                    <a:pt x="1" y="0"/>
                    <a:pt x="0" y="1"/>
                    <a:pt x="0" y="2"/>
                  </a:cubicBezTo>
                  <a:cubicBezTo>
                    <a:pt x="0" y="3"/>
                    <a:pt x="1" y="4"/>
                    <a:pt x="2" y="4"/>
                  </a:cubicBezTo>
                  <a:cubicBezTo>
                    <a:pt x="91" y="4"/>
                    <a:pt x="91" y="4"/>
                    <a:pt x="91" y="4"/>
                  </a:cubicBezTo>
                  <a:cubicBezTo>
                    <a:pt x="92" y="4"/>
                    <a:pt x="92" y="3"/>
                    <a:pt x="92" y="2"/>
                  </a:cubicBezTo>
                  <a:cubicBezTo>
                    <a:pt x="92" y="1"/>
                    <a:pt x="92" y="0"/>
                    <a:pt x="91" y="0"/>
                  </a:cubicBezTo>
                  <a:close/>
                  <a:moveTo>
                    <a:pt x="91" y="0"/>
                  </a:moveTo>
                  <a:cubicBezTo>
                    <a:pt x="91" y="0"/>
                    <a:pt x="91" y="0"/>
                    <a:pt x="91" y="0"/>
                  </a:cubicBezTo>
                </a:path>
              </a:pathLst>
            </a:custGeom>
            <a:grpFill/>
            <a:ln w="9525">
              <a:noFill/>
              <a:round/>
            </a:ln>
          </p:spPr>
          <p:txBody>
            <a:bodyPr vert="horz" wrap="square" lIns="91440" tIns="45720" rIns="91440" bIns="45720" numCol="1" anchor="t" anchorCtr="0" compatLnSpc="1"/>
            <a:lstStyle/>
            <a:p>
              <a:endParaRPr lang="en-US" dirty="0">
                <a:cs typeface="+mn-ea"/>
                <a:sym typeface="+mn-lt"/>
              </a:endParaRPr>
            </a:p>
          </p:txBody>
        </p:sp>
        <p:sp>
          <p:nvSpPr>
            <p:cNvPr id="135" name="Freeform 139"/>
            <p:cNvSpPr>
              <a:spLocks noEditPoints="1"/>
            </p:cNvSpPr>
            <p:nvPr/>
          </p:nvSpPr>
          <p:spPr bwMode="auto">
            <a:xfrm>
              <a:off x="6418263" y="2889251"/>
              <a:ext cx="268288" cy="7938"/>
            </a:xfrm>
            <a:custGeom>
              <a:avLst/>
              <a:gdLst/>
              <a:ahLst/>
              <a:cxnLst>
                <a:cxn ang="0">
                  <a:pos x="91" y="0"/>
                </a:cxn>
                <a:cxn ang="0">
                  <a:pos x="2" y="0"/>
                </a:cxn>
                <a:cxn ang="0">
                  <a:pos x="0" y="1"/>
                </a:cxn>
                <a:cxn ang="0">
                  <a:pos x="2" y="3"/>
                </a:cxn>
                <a:cxn ang="0">
                  <a:pos x="91" y="3"/>
                </a:cxn>
                <a:cxn ang="0">
                  <a:pos x="92" y="1"/>
                </a:cxn>
                <a:cxn ang="0">
                  <a:pos x="91" y="0"/>
                </a:cxn>
                <a:cxn ang="0">
                  <a:pos x="91" y="0"/>
                </a:cxn>
                <a:cxn ang="0">
                  <a:pos x="91" y="0"/>
                </a:cxn>
              </a:cxnLst>
              <a:rect l="0" t="0" r="r" b="b"/>
              <a:pathLst>
                <a:path w="92" h="3">
                  <a:moveTo>
                    <a:pt x="91" y="0"/>
                  </a:moveTo>
                  <a:cubicBezTo>
                    <a:pt x="2" y="0"/>
                    <a:pt x="2" y="0"/>
                    <a:pt x="2" y="0"/>
                  </a:cubicBezTo>
                  <a:cubicBezTo>
                    <a:pt x="1" y="0"/>
                    <a:pt x="0" y="0"/>
                    <a:pt x="0" y="1"/>
                  </a:cubicBezTo>
                  <a:cubicBezTo>
                    <a:pt x="0" y="3"/>
                    <a:pt x="1" y="3"/>
                    <a:pt x="2" y="3"/>
                  </a:cubicBezTo>
                  <a:cubicBezTo>
                    <a:pt x="91" y="3"/>
                    <a:pt x="91" y="3"/>
                    <a:pt x="91" y="3"/>
                  </a:cubicBezTo>
                  <a:cubicBezTo>
                    <a:pt x="92" y="3"/>
                    <a:pt x="92" y="3"/>
                    <a:pt x="92" y="1"/>
                  </a:cubicBezTo>
                  <a:cubicBezTo>
                    <a:pt x="92" y="0"/>
                    <a:pt x="92" y="0"/>
                    <a:pt x="91" y="0"/>
                  </a:cubicBezTo>
                  <a:close/>
                  <a:moveTo>
                    <a:pt x="91" y="0"/>
                  </a:moveTo>
                  <a:cubicBezTo>
                    <a:pt x="91" y="0"/>
                    <a:pt x="91" y="0"/>
                    <a:pt x="91" y="0"/>
                  </a:cubicBezTo>
                </a:path>
              </a:pathLst>
            </a:custGeom>
            <a:grpFill/>
            <a:ln w="9525">
              <a:noFill/>
              <a:round/>
            </a:ln>
          </p:spPr>
          <p:txBody>
            <a:bodyPr vert="horz" wrap="square" lIns="91440" tIns="45720" rIns="91440" bIns="45720" numCol="1" anchor="t" anchorCtr="0" compatLnSpc="1"/>
            <a:lstStyle/>
            <a:p>
              <a:endParaRPr lang="en-US" dirty="0">
                <a:cs typeface="+mn-ea"/>
                <a:sym typeface="+mn-lt"/>
              </a:endParaRPr>
            </a:p>
          </p:txBody>
        </p:sp>
        <p:sp>
          <p:nvSpPr>
            <p:cNvPr id="136" name="Freeform 140"/>
            <p:cNvSpPr>
              <a:spLocks noEditPoints="1"/>
            </p:cNvSpPr>
            <p:nvPr/>
          </p:nvSpPr>
          <p:spPr bwMode="auto">
            <a:xfrm>
              <a:off x="6418263" y="2774951"/>
              <a:ext cx="101600" cy="90488"/>
            </a:xfrm>
            <a:custGeom>
              <a:avLst/>
              <a:gdLst/>
              <a:ahLst/>
              <a:cxnLst>
                <a:cxn ang="0">
                  <a:pos x="4" y="31"/>
                </a:cxn>
                <a:cxn ang="0">
                  <a:pos x="31" y="31"/>
                </a:cxn>
                <a:cxn ang="0">
                  <a:pos x="35" y="27"/>
                </a:cxn>
                <a:cxn ang="0">
                  <a:pos x="35" y="4"/>
                </a:cxn>
                <a:cxn ang="0">
                  <a:pos x="31" y="0"/>
                </a:cxn>
                <a:cxn ang="0">
                  <a:pos x="4" y="0"/>
                </a:cxn>
                <a:cxn ang="0">
                  <a:pos x="0" y="4"/>
                </a:cxn>
                <a:cxn ang="0">
                  <a:pos x="0" y="27"/>
                </a:cxn>
                <a:cxn ang="0">
                  <a:pos x="4" y="31"/>
                </a:cxn>
                <a:cxn ang="0">
                  <a:pos x="8" y="8"/>
                </a:cxn>
                <a:cxn ang="0">
                  <a:pos x="27" y="8"/>
                </a:cxn>
                <a:cxn ang="0">
                  <a:pos x="27" y="23"/>
                </a:cxn>
                <a:cxn ang="0">
                  <a:pos x="8" y="23"/>
                </a:cxn>
                <a:cxn ang="0">
                  <a:pos x="8" y="8"/>
                </a:cxn>
                <a:cxn ang="0">
                  <a:pos x="8" y="8"/>
                </a:cxn>
                <a:cxn ang="0">
                  <a:pos x="8" y="8"/>
                </a:cxn>
              </a:cxnLst>
              <a:rect l="0" t="0" r="r" b="b"/>
              <a:pathLst>
                <a:path w="35" h="31">
                  <a:moveTo>
                    <a:pt x="4" y="31"/>
                  </a:moveTo>
                  <a:cubicBezTo>
                    <a:pt x="31" y="31"/>
                    <a:pt x="31" y="31"/>
                    <a:pt x="31" y="31"/>
                  </a:cubicBezTo>
                  <a:cubicBezTo>
                    <a:pt x="33" y="31"/>
                    <a:pt x="35" y="29"/>
                    <a:pt x="35" y="27"/>
                  </a:cubicBezTo>
                  <a:cubicBezTo>
                    <a:pt x="35" y="4"/>
                    <a:pt x="35" y="4"/>
                    <a:pt x="35" y="4"/>
                  </a:cubicBezTo>
                  <a:cubicBezTo>
                    <a:pt x="35" y="2"/>
                    <a:pt x="33" y="0"/>
                    <a:pt x="31" y="0"/>
                  </a:cubicBezTo>
                  <a:cubicBezTo>
                    <a:pt x="4" y="0"/>
                    <a:pt x="4" y="0"/>
                    <a:pt x="4" y="0"/>
                  </a:cubicBezTo>
                  <a:cubicBezTo>
                    <a:pt x="2" y="0"/>
                    <a:pt x="0" y="2"/>
                    <a:pt x="0" y="4"/>
                  </a:cubicBezTo>
                  <a:cubicBezTo>
                    <a:pt x="0" y="27"/>
                    <a:pt x="0" y="27"/>
                    <a:pt x="0" y="27"/>
                  </a:cubicBezTo>
                  <a:cubicBezTo>
                    <a:pt x="0" y="29"/>
                    <a:pt x="2" y="31"/>
                    <a:pt x="4" y="31"/>
                  </a:cubicBezTo>
                  <a:close/>
                  <a:moveTo>
                    <a:pt x="8" y="8"/>
                  </a:moveTo>
                  <a:cubicBezTo>
                    <a:pt x="27" y="8"/>
                    <a:pt x="27" y="8"/>
                    <a:pt x="27" y="8"/>
                  </a:cubicBezTo>
                  <a:cubicBezTo>
                    <a:pt x="27" y="23"/>
                    <a:pt x="27" y="23"/>
                    <a:pt x="27" y="23"/>
                  </a:cubicBezTo>
                  <a:cubicBezTo>
                    <a:pt x="8" y="23"/>
                    <a:pt x="8" y="23"/>
                    <a:pt x="8" y="23"/>
                  </a:cubicBezTo>
                  <a:lnTo>
                    <a:pt x="8" y="8"/>
                  </a:lnTo>
                  <a:close/>
                  <a:moveTo>
                    <a:pt x="8" y="8"/>
                  </a:moveTo>
                  <a:cubicBezTo>
                    <a:pt x="8" y="8"/>
                    <a:pt x="8" y="8"/>
                    <a:pt x="8" y="8"/>
                  </a:cubicBezTo>
                </a:path>
              </a:pathLst>
            </a:custGeom>
            <a:grpFill/>
            <a:ln w="9525">
              <a:noFill/>
              <a:round/>
            </a:ln>
          </p:spPr>
          <p:txBody>
            <a:bodyPr vert="horz" wrap="square" lIns="91440" tIns="45720" rIns="91440" bIns="45720" numCol="1" anchor="t" anchorCtr="0" compatLnSpc="1"/>
            <a:lstStyle/>
            <a:p>
              <a:endParaRPr lang="en-US" dirty="0">
                <a:cs typeface="+mn-ea"/>
                <a:sym typeface="+mn-lt"/>
              </a:endParaRPr>
            </a:p>
          </p:txBody>
        </p:sp>
      </p:grpSp>
      <p:sp>
        <p:nvSpPr>
          <p:cNvPr id="137" name="Freeform 144"/>
          <p:cNvSpPr>
            <a:spLocks noEditPoints="1"/>
          </p:cNvSpPr>
          <p:nvPr/>
        </p:nvSpPr>
        <p:spPr bwMode="auto">
          <a:xfrm>
            <a:off x="2357221" y="3566747"/>
            <a:ext cx="449870" cy="440176"/>
          </a:xfrm>
          <a:custGeom>
            <a:avLst/>
            <a:gdLst/>
            <a:ahLst/>
            <a:cxnLst>
              <a:cxn ang="0">
                <a:pos x="90" y="0"/>
              </a:cxn>
              <a:cxn ang="0">
                <a:pos x="53" y="26"/>
              </a:cxn>
              <a:cxn ang="0">
                <a:pos x="53" y="26"/>
              </a:cxn>
              <a:cxn ang="0">
                <a:pos x="13" y="66"/>
              </a:cxn>
              <a:cxn ang="0">
                <a:pos x="0" y="106"/>
              </a:cxn>
              <a:cxn ang="0">
                <a:pos x="13" y="123"/>
              </a:cxn>
              <a:cxn ang="0">
                <a:pos x="50" y="114"/>
              </a:cxn>
              <a:cxn ang="0">
                <a:pos x="115" y="51"/>
              </a:cxn>
              <a:cxn ang="0">
                <a:pos x="61" y="91"/>
              </a:cxn>
              <a:cxn ang="0">
                <a:pos x="95" y="45"/>
              </a:cxn>
              <a:cxn ang="0">
                <a:pos x="91" y="64"/>
              </a:cxn>
              <a:cxn ang="0">
                <a:pos x="61" y="94"/>
              </a:cxn>
              <a:cxn ang="0">
                <a:pos x="56" y="78"/>
              </a:cxn>
              <a:cxn ang="0">
                <a:pos x="43" y="66"/>
              </a:cxn>
              <a:cxn ang="0">
                <a:pos x="88" y="34"/>
              </a:cxn>
              <a:cxn ang="0">
                <a:pos x="56" y="78"/>
              </a:cxn>
              <a:cxn ang="0">
                <a:pos x="29" y="61"/>
              </a:cxn>
              <a:cxn ang="0">
                <a:pos x="76" y="28"/>
              </a:cxn>
              <a:cxn ang="0">
                <a:pos x="16" y="115"/>
              </a:cxn>
              <a:cxn ang="0">
                <a:pos x="7" y="110"/>
              </a:cxn>
              <a:cxn ang="0">
                <a:pos x="12" y="93"/>
              </a:cxn>
              <a:cxn ang="0">
                <a:pos x="30" y="111"/>
              </a:cxn>
              <a:cxn ang="0">
                <a:pos x="34" y="110"/>
              </a:cxn>
              <a:cxn ang="0">
                <a:pos x="13" y="89"/>
              </a:cxn>
              <a:cxn ang="0">
                <a:pos x="18" y="72"/>
              </a:cxn>
              <a:cxn ang="0">
                <a:pos x="49" y="106"/>
              </a:cxn>
              <a:cxn ang="0">
                <a:pos x="34" y="110"/>
              </a:cxn>
              <a:cxn ang="0">
                <a:pos x="103" y="52"/>
              </a:cxn>
              <a:cxn ang="0">
                <a:pos x="93" y="29"/>
              </a:cxn>
              <a:cxn ang="0">
                <a:pos x="77" y="13"/>
              </a:cxn>
              <a:cxn ang="0">
                <a:pos x="107" y="16"/>
              </a:cxn>
              <a:cxn ang="0">
                <a:pos x="110" y="45"/>
              </a:cxn>
              <a:cxn ang="0">
                <a:pos x="110" y="45"/>
              </a:cxn>
            </a:cxnLst>
            <a:rect l="0" t="0" r="r" b="b"/>
            <a:pathLst>
              <a:path w="126" h="123">
                <a:moveTo>
                  <a:pt x="112" y="10"/>
                </a:moveTo>
                <a:cubicBezTo>
                  <a:pt x="106" y="4"/>
                  <a:pt x="98" y="0"/>
                  <a:pt x="90" y="0"/>
                </a:cubicBezTo>
                <a:cubicBezTo>
                  <a:pt x="83" y="0"/>
                  <a:pt x="76" y="3"/>
                  <a:pt x="72" y="7"/>
                </a:cubicBezTo>
                <a:cubicBezTo>
                  <a:pt x="53" y="26"/>
                  <a:pt x="53" y="26"/>
                  <a:pt x="53" y="26"/>
                </a:cubicBezTo>
                <a:cubicBezTo>
                  <a:pt x="53" y="26"/>
                  <a:pt x="53" y="26"/>
                  <a:pt x="53" y="26"/>
                </a:cubicBezTo>
                <a:cubicBezTo>
                  <a:pt x="53" y="26"/>
                  <a:pt x="53" y="26"/>
                  <a:pt x="53" y="26"/>
                </a:cubicBezTo>
                <a:cubicBezTo>
                  <a:pt x="53" y="26"/>
                  <a:pt x="53" y="26"/>
                  <a:pt x="53" y="26"/>
                </a:cubicBezTo>
                <a:cubicBezTo>
                  <a:pt x="13" y="66"/>
                  <a:pt x="13" y="66"/>
                  <a:pt x="13" y="66"/>
                </a:cubicBezTo>
                <a:cubicBezTo>
                  <a:pt x="11" y="68"/>
                  <a:pt x="10" y="70"/>
                  <a:pt x="9" y="73"/>
                </a:cubicBezTo>
                <a:cubicBezTo>
                  <a:pt x="0" y="106"/>
                  <a:pt x="0" y="106"/>
                  <a:pt x="0" y="106"/>
                </a:cubicBezTo>
                <a:cubicBezTo>
                  <a:pt x="0" y="106"/>
                  <a:pt x="0" y="108"/>
                  <a:pt x="0" y="110"/>
                </a:cubicBezTo>
                <a:cubicBezTo>
                  <a:pt x="0" y="117"/>
                  <a:pt x="6" y="123"/>
                  <a:pt x="13" y="123"/>
                </a:cubicBezTo>
                <a:cubicBezTo>
                  <a:pt x="15" y="123"/>
                  <a:pt x="17" y="122"/>
                  <a:pt x="18" y="122"/>
                </a:cubicBezTo>
                <a:cubicBezTo>
                  <a:pt x="50" y="114"/>
                  <a:pt x="50" y="114"/>
                  <a:pt x="50" y="114"/>
                </a:cubicBezTo>
                <a:cubicBezTo>
                  <a:pt x="52" y="113"/>
                  <a:pt x="55" y="112"/>
                  <a:pt x="57" y="110"/>
                </a:cubicBezTo>
                <a:cubicBezTo>
                  <a:pt x="115" y="51"/>
                  <a:pt x="115" y="51"/>
                  <a:pt x="115" y="51"/>
                </a:cubicBezTo>
                <a:cubicBezTo>
                  <a:pt x="126" y="40"/>
                  <a:pt x="125" y="22"/>
                  <a:pt x="112" y="10"/>
                </a:cubicBezTo>
                <a:close/>
                <a:moveTo>
                  <a:pt x="61" y="91"/>
                </a:moveTo>
                <a:cubicBezTo>
                  <a:pt x="61" y="88"/>
                  <a:pt x="60" y="85"/>
                  <a:pt x="58" y="81"/>
                </a:cubicBezTo>
                <a:cubicBezTo>
                  <a:pt x="95" y="45"/>
                  <a:pt x="95" y="45"/>
                  <a:pt x="95" y="45"/>
                </a:cubicBezTo>
                <a:cubicBezTo>
                  <a:pt x="97" y="52"/>
                  <a:pt x="96" y="59"/>
                  <a:pt x="91" y="64"/>
                </a:cubicBezTo>
                <a:cubicBezTo>
                  <a:pt x="91" y="64"/>
                  <a:pt x="91" y="64"/>
                  <a:pt x="91" y="64"/>
                </a:cubicBezTo>
                <a:cubicBezTo>
                  <a:pt x="91" y="64"/>
                  <a:pt x="91" y="64"/>
                  <a:pt x="91" y="64"/>
                </a:cubicBezTo>
                <a:cubicBezTo>
                  <a:pt x="61" y="94"/>
                  <a:pt x="61" y="94"/>
                  <a:pt x="61" y="94"/>
                </a:cubicBezTo>
                <a:cubicBezTo>
                  <a:pt x="61" y="93"/>
                  <a:pt x="61" y="92"/>
                  <a:pt x="61" y="91"/>
                </a:cubicBezTo>
                <a:close/>
                <a:moveTo>
                  <a:pt x="56" y="78"/>
                </a:moveTo>
                <a:cubicBezTo>
                  <a:pt x="55" y="76"/>
                  <a:pt x="53" y="73"/>
                  <a:pt x="51" y="71"/>
                </a:cubicBezTo>
                <a:cubicBezTo>
                  <a:pt x="49" y="69"/>
                  <a:pt x="46" y="67"/>
                  <a:pt x="43" y="66"/>
                </a:cubicBezTo>
                <a:cubicBezTo>
                  <a:pt x="80" y="29"/>
                  <a:pt x="80" y="29"/>
                  <a:pt x="80" y="29"/>
                </a:cubicBezTo>
                <a:cubicBezTo>
                  <a:pt x="83" y="30"/>
                  <a:pt x="86" y="32"/>
                  <a:pt x="88" y="34"/>
                </a:cubicBezTo>
                <a:cubicBezTo>
                  <a:pt x="90" y="37"/>
                  <a:pt x="92" y="39"/>
                  <a:pt x="93" y="41"/>
                </a:cubicBezTo>
                <a:lnTo>
                  <a:pt x="56" y="78"/>
                </a:lnTo>
                <a:close/>
                <a:moveTo>
                  <a:pt x="40" y="64"/>
                </a:moveTo>
                <a:cubicBezTo>
                  <a:pt x="36" y="62"/>
                  <a:pt x="33" y="61"/>
                  <a:pt x="29" y="61"/>
                </a:cubicBezTo>
                <a:cubicBezTo>
                  <a:pt x="58" y="32"/>
                  <a:pt x="58" y="32"/>
                  <a:pt x="58" y="32"/>
                </a:cubicBezTo>
                <a:cubicBezTo>
                  <a:pt x="63" y="27"/>
                  <a:pt x="69" y="26"/>
                  <a:pt x="76" y="28"/>
                </a:cubicBezTo>
                <a:lnTo>
                  <a:pt x="40" y="64"/>
                </a:lnTo>
                <a:close/>
                <a:moveTo>
                  <a:pt x="16" y="115"/>
                </a:moveTo>
                <a:cubicBezTo>
                  <a:pt x="15" y="115"/>
                  <a:pt x="14" y="115"/>
                  <a:pt x="13" y="115"/>
                </a:cubicBezTo>
                <a:cubicBezTo>
                  <a:pt x="10" y="115"/>
                  <a:pt x="7" y="113"/>
                  <a:pt x="7" y="110"/>
                </a:cubicBezTo>
                <a:cubicBezTo>
                  <a:pt x="7" y="109"/>
                  <a:pt x="8" y="108"/>
                  <a:pt x="8" y="107"/>
                </a:cubicBezTo>
                <a:cubicBezTo>
                  <a:pt x="12" y="93"/>
                  <a:pt x="12" y="93"/>
                  <a:pt x="12" y="93"/>
                </a:cubicBezTo>
                <a:cubicBezTo>
                  <a:pt x="16" y="93"/>
                  <a:pt x="21" y="94"/>
                  <a:pt x="25" y="98"/>
                </a:cubicBezTo>
                <a:cubicBezTo>
                  <a:pt x="28" y="102"/>
                  <a:pt x="30" y="107"/>
                  <a:pt x="30" y="111"/>
                </a:cubicBezTo>
                <a:lnTo>
                  <a:pt x="16" y="115"/>
                </a:lnTo>
                <a:close/>
                <a:moveTo>
                  <a:pt x="34" y="110"/>
                </a:moveTo>
                <a:cubicBezTo>
                  <a:pt x="34" y="105"/>
                  <a:pt x="31" y="100"/>
                  <a:pt x="27" y="95"/>
                </a:cubicBezTo>
                <a:cubicBezTo>
                  <a:pt x="23" y="91"/>
                  <a:pt x="18" y="89"/>
                  <a:pt x="13" y="89"/>
                </a:cubicBezTo>
                <a:cubicBezTo>
                  <a:pt x="17" y="75"/>
                  <a:pt x="17" y="75"/>
                  <a:pt x="17" y="75"/>
                </a:cubicBezTo>
                <a:cubicBezTo>
                  <a:pt x="17" y="74"/>
                  <a:pt x="17" y="73"/>
                  <a:pt x="18" y="72"/>
                </a:cubicBezTo>
                <a:cubicBezTo>
                  <a:pt x="26" y="67"/>
                  <a:pt x="38" y="68"/>
                  <a:pt x="46" y="77"/>
                </a:cubicBezTo>
                <a:cubicBezTo>
                  <a:pt x="55" y="85"/>
                  <a:pt x="56" y="98"/>
                  <a:pt x="49" y="106"/>
                </a:cubicBezTo>
                <a:cubicBezTo>
                  <a:pt x="49" y="106"/>
                  <a:pt x="48" y="106"/>
                  <a:pt x="48" y="106"/>
                </a:cubicBezTo>
                <a:lnTo>
                  <a:pt x="34" y="110"/>
                </a:lnTo>
                <a:close/>
                <a:moveTo>
                  <a:pt x="110" y="45"/>
                </a:moveTo>
                <a:cubicBezTo>
                  <a:pt x="103" y="52"/>
                  <a:pt x="103" y="52"/>
                  <a:pt x="103" y="52"/>
                </a:cubicBezTo>
                <a:cubicBezTo>
                  <a:pt x="103" y="51"/>
                  <a:pt x="103" y="50"/>
                  <a:pt x="103" y="49"/>
                </a:cubicBezTo>
                <a:cubicBezTo>
                  <a:pt x="103" y="42"/>
                  <a:pt x="99" y="35"/>
                  <a:pt x="93" y="29"/>
                </a:cubicBezTo>
                <a:cubicBezTo>
                  <a:pt x="87" y="23"/>
                  <a:pt x="79" y="19"/>
                  <a:pt x="71" y="19"/>
                </a:cubicBezTo>
                <a:cubicBezTo>
                  <a:pt x="77" y="13"/>
                  <a:pt x="77" y="13"/>
                  <a:pt x="77" y="13"/>
                </a:cubicBezTo>
                <a:cubicBezTo>
                  <a:pt x="80" y="10"/>
                  <a:pt x="85" y="8"/>
                  <a:pt x="90" y="8"/>
                </a:cubicBezTo>
                <a:cubicBezTo>
                  <a:pt x="96" y="8"/>
                  <a:pt x="102" y="11"/>
                  <a:pt x="107" y="16"/>
                </a:cubicBezTo>
                <a:cubicBezTo>
                  <a:pt x="112" y="20"/>
                  <a:pt x="114" y="26"/>
                  <a:pt x="115" y="32"/>
                </a:cubicBezTo>
                <a:cubicBezTo>
                  <a:pt x="115" y="37"/>
                  <a:pt x="113" y="42"/>
                  <a:pt x="110" y="45"/>
                </a:cubicBezTo>
                <a:close/>
                <a:moveTo>
                  <a:pt x="110" y="45"/>
                </a:moveTo>
                <a:cubicBezTo>
                  <a:pt x="110" y="45"/>
                  <a:pt x="110" y="45"/>
                  <a:pt x="110" y="45"/>
                </a:cubicBezTo>
              </a:path>
            </a:pathLst>
          </a:custGeom>
          <a:solidFill>
            <a:schemeClr val="bg1"/>
          </a:solidFill>
          <a:ln w="9525">
            <a:noFill/>
            <a:round/>
          </a:ln>
        </p:spPr>
        <p:txBody>
          <a:bodyPr vert="horz" wrap="square" lIns="91440" tIns="45720" rIns="91440" bIns="45720" numCol="1" anchor="t" anchorCtr="0" compatLnSpc="1"/>
          <a:lstStyle/>
          <a:p>
            <a:endParaRPr lang="en-US" dirty="0">
              <a:cs typeface="+mn-ea"/>
              <a:sym typeface="+mn-lt"/>
            </a:endParaRPr>
          </a:p>
        </p:txBody>
      </p:sp>
      <p:sp>
        <p:nvSpPr>
          <p:cNvPr id="138" name="Freeform 72"/>
          <p:cNvSpPr>
            <a:spLocks noEditPoints="1"/>
          </p:cNvSpPr>
          <p:nvPr/>
        </p:nvSpPr>
        <p:spPr bwMode="auto">
          <a:xfrm>
            <a:off x="6874395" y="2042747"/>
            <a:ext cx="440176" cy="440176"/>
          </a:xfrm>
          <a:custGeom>
            <a:avLst/>
            <a:gdLst/>
            <a:ahLst/>
            <a:cxnLst>
              <a:cxn ang="0">
                <a:pos x="121" y="1"/>
              </a:cxn>
              <a:cxn ang="0">
                <a:pos x="119" y="0"/>
              </a:cxn>
              <a:cxn ang="0">
                <a:pos x="117" y="1"/>
              </a:cxn>
              <a:cxn ang="0">
                <a:pos x="2" y="77"/>
              </a:cxn>
              <a:cxn ang="0">
                <a:pos x="0" y="81"/>
              </a:cxn>
              <a:cxn ang="0">
                <a:pos x="2" y="84"/>
              </a:cxn>
              <a:cxn ang="0">
                <a:pos x="32" y="96"/>
              </a:cxn>
              <a:cxn ang="0">
                <a:pos x="46" y="121"/>
              </a:cxn>
              <a:cxn ang="0">
                <a:pos x="50" y="123"/>
              </a:cxn>
              <a:cxn ang="0">
                <a:pos x="50" y="123"/>
              </a:cxn>
              <a:cxn ang="0">
                <a:pos x="53" y="121"/>
              </a:cxn>
              <a:cxn ang="0">
                <a:pos x="61" y="107"/>
              </a:cxn>
              <a:cxn ang="0">
                <a:pos x="98" y="122"/>
              </a:cxn>
              <a:cxn ang="0">
                <a:pos x="100" y="123"/>
              </a:cxn>
              <a:cxn ang="0">
                <a:pos x="101" y="122"/>
              </a:cxn>
              <a:cxn ang="0">
                <a:pos x="103" y="119"/>
              </a:cxn>
              <a:cxn ang="0">
                <a:pos x="123" y="4"/>
              </a:cxn>
              <a:cxn ang="0">
                <a:pos x="121" y="1"/>
              </a:cxn>
              <a:cxn ang="0">
                <a:pos x="12" y="80"/>
              </a:cxn>
              <a:cxn ang="0">
                <a:pos x="101" y="20"/>
              </a:cxn>
              <a:cxn ang="0">
                <a:pos x="36" y="89"/>
              </a:cxn>
              <a:cxn ang="0">
                <a:pos x="35" y="89"/>
              </a:cxn>
              <a:cxn ang="0">
                <a:pos x="12" y="80"/>
              </a:cxn>
              <a:cxn ang="0">
                <a:pos x="39" y="92"/>
              </a:cxn>
              <a:cxn ang="0">
                <a:pos x="39" y="92"/>
              </a:cxn>
              <a:cxn ang="0">
                <a:pos x="112" y="14"/>
              </a:cxn>
              <a:cxn ang="0">
                <a:pos x="50" y="111"/>
              </a:cxn>
              <a:cxn ang="0">
                <a:pos x="39" y="92"/>
              </a:cxn>
              <a:cxn ang="0">
                <a:pos x="97" y="113"/>
              </a:cxn>
              <a:cxn ang="0">
                <a:pos x="64" y="100"/>
              </a:cxn>
              <a:cxn ang="0">
                <a:pos x="61" y="100"/>
              </a:cxn>
              <a:cxn ang="0">
                <a:pos x="112" y="22"/>
              </a:cxn>
              <a:cxn ang="0">
                <a:pos x="97" y="113"/>
              </a:cxn>
              <a:cxn ang="0">
                <a:pos x="97" y="113"/>
              </a:cxn>
              <a:cxn ang="0">
                <a:pos x="97" y="113"/>
              </a:cxn>
            </a:cxnLst>
            <a:rect l="0" t="0" r="r" b="b"/>
            <a:pathLst>
              <a:path w="123" h="123">
                <a:moveTo>
                  <a:pt x="121" y="1"/>
                </a:moveTo>
                <a:cubicBezTo>
                  <a:pt x="120" y="0"/>
                  <a:pt x="119" y="0"/>
                  <a:pt x="119" y="0"/>
                </a:cubicBezTo>
                <a:cubicBezTo>
                  <a:pt x="118" y="0"/>
                  <a:pt x="117" y="0"/>
                  <a:pt x="117" y="1"/>
                </a:cubicBezTo>
                <a:cubicBezTo>
                  <a:pt x="2" y="77"/>
                  <a:pt x="2" y="77"/>
                  <a:pt x="2" y="77"/>
                </a:cubicBezTo>
                <a:cubicBezTo>
                  <a:pt x="0" y="78"/>
                  <a:pt x="0" y="79"/>
                  <a:pt x="0" y="81"/>
                </a:cubicBezTo>
                <a:cubicBezTo>
                  <a:pt x="0" y="82"/>
                  <a:pt x="1" y="83"/>
                  <a:pt x="2" y="84"/>
                </a:cubicBezTo>
                <a:cubicBezTo>
                  <a:pt x="32" y="96"/>
                  <a:pt x="32" y="96"/>
                  <a:pt x="32" y="96"/>
                </a:cubicBezTo>
                <a:cubicBezTo>
                  <a:pt x="46" y="121"/>
                  <a:pt x="46" y="121"/>
                  <a:pt x="46" y="121"/>
                </a:cubicBezTo>
                <a:cubicBezTo>
                  <a:pt x="47" y="122"/>
                  <a:pt x="48" y="123"/>
                  <a:pt x="50" y="123"/>
                </a:cubicBezTo>
                <a:cubicBezTo>
                  <a:pt x="50" y="123"/>
                  <a:pt x="50" y="123"/>
                  <a:pt x="50" y="123"/>
                </a:cubicBezTo>
                <a:cubicBezTo>
                  <a:pt x="51" y="123"/>
                  <a:pt x="52" y="122"/>
                  <a:pt x="53" y="121"/>
                </a:cubicBezTo>
                <a:cubicBezTo>
                  <a:pt x="61" y="107"/>
                  <a:pt x="61" y="107"/>
                  <a:pt x="61" y="107"/>
                </a:cubicBezTo>
                <a:cubicBezTo>
                  <a:pt x="98" y="122"/>
                  <a:pt x="98" y="122"/>
                  <a:pt x="98" y="122"/>
                </a:cubicBezTo>
                <a:cubicBezTo>
                  <a:pt x="99" y="123"/>
                  <a:pt x="99" y="123"/>
                  <a:pt x="100" y="123"/>
                </a:cubicBezTo>
                <a:cubicBezTo>
                  <a:pt x="100" y="123"/>
                  <a:pt x="101" y="122"/>
                  <a:pt x="101" y="122"/>
                </a:cubicBezTo>
                <a:cubicBezTo>
                  <a:pt x="102" y="122"/>
                  <a:pt x="103" y="121"/>
                  <a:pt x="103" y="119"/>
                </a:cubicBezTo>
                <a:cubicBezTo>
                  <a:pt x="123" y="4"/>
                  <a:pt x="123" y="4"/>
                  <a:pt x="123" y="4"/>
                </a:cubicBezTo>
                <a:cubicBezTo>
                  <a:pt x="123" y="3"/>
                  <a:pt x="122" y="1"/>
                  <a:pt x="121" y="1"/>
                </a:cubicBezTo>
                <a:close/>
                <a:moveTo>
                  <a:pt x="12" y="80"/>
                </a:moveTo>
                <a:cubicBezTo>
                  <a:pt x="101" y="20"/>
                  <a:pt x="101" y="20"/>
                  <a:pt x="101" y="20"/>
                </a:cubicBezTo>
                <a:cubicBezTo>
                  <a:pt x="36" y="89"/>
                  <a:pt x="36" y="89"/>
                  <a:pt x="36" y="89"/>
                </a:cubicBezTo>
                <a:cubicBezTo>
                  <a:pt x="36" y="89"/>
                  <a:pt x="35" y="89"/>
                  <a:pt x="35" y="89"/>
                </a:cubicBezTo>
                <a:lnTo>
                  <a:pt x="12" y="80"/>
                </a:lnTo>
                <a:close/>
                <a:moveTo>
                  <a:pt x="39" y="92"/>
                </a:moveTo>
                <a:cubicBezTo>
                  <a:pt x="39" y="92"/>
                  <a:pt x="39" y="92"/>
                  <a:pt x="39" y="92"/>
                </a:cubicBezTo>
                <a:cubicBezTo>
                  <a:pt x="112" y="14"/>
                  <a:pt x="112" y="14"/>
                  <a:pt x="112" y="14"/>
                </a:cubicBezTo>
                <a:cubicBezTo>
                  <a:pt x="50" y="111"/>
                  <a:pt x="50" y="111"/>
                  <a:pt x="50" y="111"/>
                </a:cubicBezTo>
                <a:lnTo>
                  <a:pt x="39" y="92"/>
                </a:lnTo>
                <a:close/>
                <a:moveTo>
                  <a:pt x="97" y="113"/>
                </a:moveTo>
                <a:cubicBezTo>
                  <a:pt x="64" y="100"/>
                  <a:pt x="64" y="100"/>
                  <a:pt x="64" y="100"/>
                </a:cubicBezTo>
                <a:cubicBezTo>
                  <a:pt x="63" y="100"/>
                  <a:pt x="62" y="100"/>
                  <a:pt x="61" y="100"/>
                </a:cubicBezTo>
                <a:cubicBezTo>
                  <a:pt x="112" y="22"/>
                  <a:pt x="112" y="22"/>
                  <a:pt x="112" y="22"/>
                </a:cubicBezTo>
                <a:lnTo>
                  <a:pt x="97" y="113"/>
                </a:lnTo>
                <a:close/>
                <a:moveTo>
                  <a:pt x="97" y="113"/>
                </a:moveTo>
                <a:cubicBezTo>
                  <a:pt x="97" y="113"/>
                  <a:pt x="97" y="113"/>
                  <a:pt x="97" y="113"/>
                </a:cubicBezTo>
              </a:path>
            </a:pathLst>
          </a:custGeom>
          <a:solidFill>
            <a:schemeClr val="bg1"/>
          </a:solidFill>
          <a:ln w="9525">
            <a:noFill/>
            <a:round/>
          </a:ln>
        </p:spPr>
        <p:txBody>
          <a:bodyPr vert="horz" wrap="square" lIns="91440" tIns="45720" rIns="91440" bIns="45720" numCol="1" anchor="t" anchorCtr="0" compatLnSpc="1"/>
          <a:lstStyle/>
          <a:p>
            <a:endParaRPr lang="en-US" dirty="0">
              <a:cs typeface="+mn-ea"/>
              <a:sym typeface="+mn-lt"/>
            </a:endParaRPr>
          </a:p>
        </p:txBody>
      </p:sp>
      <p:sp>
        <p:nvSpPr>
          <p:cNvPr id="139" name="Text Placeholder 3"/>
          <p:cNvSpPr txBox="1"/>
          <p:nvPr/>
        </p:nvSpPr>
        <p:spPr>
          <a:xfrm>
            <a:off x="1606681" y="4258331"/>
            <a:ext cx="2133601" cy="6924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en-US" sz="1200" b="1" dirty="0">
                <a:solidFill>
                  <a:schemeClr val="tx1">
                    <a:lumMod val="75000"/>
                    <a:lumOff val="25000"/>
                  </a:schemeClr>
                </a:solidFill>
                <a:cs typeface="+mn-ea"/>
                <a:sym typeface="+mn-lt"/>
              </a:rPr>
              <a:t>Title Goes Here</a:t>
            </a:r>
            <a:br>
              <a:rPr lang="en-US" sz="1200" b="1" dirty="0">
                <a:solidFill>
                  <a:schemeClr val="tx1">
                    <a:lumMod val="75000"/>
                    <a:lumOff val="25000"/>
                  </a:schemeClr>
                </a:solidFill>
                <a:cs typeface="+mn-ea"/>
                <a:sym typeface="+mn-lt"/>
              </a:rPr>
            </a:br>
            <a:r>
              <a:rPr lang="en-US" sz="1100" dirty="0">
                <a:solidFill>
                  <a:schemeClr val="tx1">
                    <a:lumMod val="75000"/>
                    <a:lumOff val="25000"/>
                  </a:schemeClr>
                </a:solidFill>
                <a:cs typeface="+mn-ea"/>
                <a:sym typeface="+mn-lt"/>
              </a:rPr>
              <a:t>There are many variations of passages but the majority have  suffered</a:t>
            </a:r>
          </a:p>
        </p:txBody>
      </p:sp>
      <p:sp>
        <p:nvSpPr>
          <p:cNvPr id="140" name="Text Placeholder 3"/>
          <p:cNvSpPr txBox="1"/>
          <p:nvPr/>
        </p:nvSpPr>
        <p:spPr>
          <a:xfrm>
            <a:off x="4798612" y="3499416"/>
            <a:ext cx="2133601" cy="6924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en-US" sz="1200" b="1" dirty="0">
                <a:solidFill>
                  <a:schemeClr val="tx1">
                    <a:lumMod val="75000"/>
                    <a:lumOff val="25000"/>
                  </a:schemeClr>
                </a:solidFill>
                <a:cs typeface="+mn-ea"/>
                <a:sym typeface="+mn-lt"/>
              </a:rPr>
              <a:t>Title Goes Here</a:t>
            </a:r>
            <a:br>
              <a:rPr lang="en-US" sz="1200" b="1" dirty="0">
                <a:solidFill>
                  <a:schemeClr val="tx1">
                    <a:lumMod val="75000"/>
                    <a:lumOff val="25000"/>
                  </a:schemeClr>
                </a:solidFill>
                <a:cs typeface="+mn-ea"/>
                <a:sym typeface="+mn-lt"/>
              </a:rPr>
            </a:br>
            <a:r>
              <a:rPr lang="en-US" sz="1100" dirty="0">
                <a:solidFill>
                  <a:schemeClr val="tx1">
                    <a:lumMod val="75000"/>
                    <a:lumOff val="25000"/>
                  </a:schemeClr>
                </a:solidFill>
                <a:cs typeface="+mn-ea"/>
                <a:sym typeface="+mn-lt"/>
              </a:rPr>
              <a:t>There are many variations of passages but the majority have  suffered.</a:t>
            </a:r>
          </a:p>
        </p:txBody>
      </p:sp>
      <p:sp>
        <p:nvSpPr>
          <p:cNvPr id="141" name="Text Placeholder 3"/>
          <p:cNvSpPr txBox="1"/>
          <p:nvPr/>
        </p:nvSpPr>
        <p:spPr>
          <a:xfrm>
            <a:off x="959793" y="2398903"/>
            <a:ext cx="2133601" cy="6924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8565">
              <a:spcBef>
                <a:spcPct val="20000"/>
              </a:spcBef>
              <a:defRPr/>
            </a:pPr>
            <a:r>
              <a:rPr lang="en-US" sz="1200" b="1" dirty="0">
                <a:solidFill>
                  <a:schemeClr val="tx1">
                    <a:lumMod val="75000"/>
                    <a:lumOff val="25000"/>
                  </a:schemeClr>
                </a:solidFill>
                <a:cs typeface="+mn-ea"/>
                <a:sym typeface="+mn-lt"/>
              </a:rPr>
              <a:t>Title Goes Here</a:t>
            </a:r>
            <a:br>
              <a:rPr lang="en-US" sz="1200" b="1" dirty="0">
                <a:solidFill>
                  <a:schemeClr val="tx1">
                    <a:lumMod val="75000"/>
                    <a:lumOff val="25000"/>
                  </a:schemeClr>
                </a:solidFill>
                <a:cs typeface="+mn-ea"/>
                <a:sym typeface="+mn-lt"/>
              </a:rPr>
            </a:br>
            <a:r>
              <a:rPr lang="en-US" sz="1100" dirty="0">
                <a:solidFill>
                  <a:schemeClr val="tx1">
                    <a:lumMod val="75000"/>
                    <a:lumOff val="25000"/>
                  </a:schemeClr>
                </a:solidFill>
                <a:cs typeface="+mn-ea"/>
                <a:sym typeface="+mn-lt"/>
              </a:rPr>
              <a:t>There are many variations of passages but the majority have  suffered.</a:t>
            </a:r>
          </a:p>
        </p:txBody>
      </p:sp>
      <p:sp>
        <p:nvSpPr>
          <p:cNvPr id="142" name="Text Placeholder 3"/>
          <p:cNvSpPr txBox="1"/>
          <p:nvPr/>
        </p:nvSpPr>
        <p:spPr>
          <a:xfrm>
            <a:off x="2846004" y="1620226"/>
            <a:ext cx="2133601" cy="6924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8565">
              <a:spcBef>
                <a:spcPct val="20000"/>
              </a:spcBef>
              <a:defRPr/>
            </a:pPr>
            <a:r>
              <a:rPr lang="en-US" sz="1200" b="1" dirty="0">
                <a:solidFill>
                  <a:schemeClr val="tx1">
                    <a:lumMod val="75000"/>
                    <a:lumOff val="25000"/>
                  </a:schemeClr>
                </a:solidFill>
                <a:cs typeface="+mn-ea"/>
                <a:sym typeface="+mn-lt"/>
              </a:rPr>
              <a:t>Title Goes Here</a:t>
            </a:r>
            <a:br>
              <a:rPr lang="en-US" sz="1200" b="1" dirty="0">
                <a:solidFill>
                  <a:schemeClr val="tx1">
                    <a:lumMod val="75000"/>
                    <a:lumOff val="25000"/>
                  </a:schemeClr>
                </a:solidFill>
                <a:cs typeface="+mn-ea"/>
                <a:sym typeface="+mn-lt"/>
              </a:rPr>
            </a:br>
            <a:r>
              <a:rPr lang="en-US" sz="1100" dirty="0">
                <a:solidFill>
                  <a:schemeClr val="tx1">
                    <a:lumMod val="75000"/>
                    <a:lumOff val="25000"/>
                  </a:schemeClr>
                </a:solidFill>
                <a:cs typeface="+mn-ea"/>
                <a:sym typeface="+mn-lt"/>
              </a:rPr>
              <a:t>There are many variations of passages but the majority have  suffered.</a:t>
            </a:r>
          </a:p>
        </p:txBody>
      </p:sp>
      <p:sp>
        <p:nvSpPr>
          <p:cNvPr id="143" name="Text Placeholder 3"/>
          <p:cNvSpPr txBox="1"/>
          <p:nvPr/>
        </p:nvSpPr>
        <p:spPr>
          <a:xfrm>
            <a:off x="5387566" y="1252654"/>
            <a:ext cx="2133601" cy="6924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en-US" sz="1200" b="1" dirty="0">
                <a:solidFill>
                  <a:schemeClr val="tx1">
                    <a:lumMod val="75000"/>
                    <a:lumOff val="25000"/>
                  </a:schemeClr>
                </a:solidFill>
                <a:cs typeface="+mn-ea"/>
                <a:sym typeface="+mn-lt"/>
              </a:rPr>
              <a:t>Title Goes Here</a:t>
            </a:r>
            <a:br>
              <a:rPr lang="en-US" sz="1200" b="1" dirty="0">
                <a:solidFill>
                  <a:schemeClr val="tx1">
                    <a:lumMod val="75000"/>
                    <a:lumOff val="25000"/>
                  </a:schemeClr>
                </a:solidFill>
                <a:cs typeface="+mn-ea"/>
                <a:sym typeface="+mn-lt"/>
              </a:rPr>
            </a:br>
            <a:r>
              <a:rPr lang="en-US" sz="1100" dirty="0">
                <a:solidFill>
                  <a:schemeClr val="tx1">
                    <a:lumMod val="75000"/>
                    <a:lumOff val="25000"/>
                  </a:schemeClr>
                </a:solidFill>
                <a:cs typeface="+mn-ea"/>
                <a:sym typeface="+mn-lt"/>
              </a:rPr>
              <a:t>There are many variations of passages but the majority have  suffered</a:t>
            </a:r>
          </a:p>
        </p:txBody>
      </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18"/>
                                        </p:tgtEl>
                                        <p:attrNameLst>
                                          <p:attrName>style.visibility</p:attrName>
                                        </p:attrNameLst>
                                      </p:cBhvr>
                                      <p:to>
                                        <p:strVal val="visible"/>
                                      </p:to>
                                    </p:set>
                                    <p:animEffect transition="in" filter="slide(fromLeft)">
                                      <p:cBhvr>
                                        <p:cTn id="7" dur="500"/>
                                        <p:tgtEl>
                                          <p:spTgt spid="11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37"/>
                                        </p:tgtEl>
                                        <p:attrNameLst>
                                          <p:attrName>style.visibility</p:attrName>
                                        </p:attrNameLst>
                                      </p:cBhvr>
                                      <p:to>
                                        <p:strVal val="visible"/>
                                      </p:to>
                                    </p:set>
                                    <p:anim calcmode="lin" valueType="num">
                                      <p:cBhvr>
                                        <p:cTn id="11" dur="500" fill="hold"/>
                                        <p:tgtEl>
                                          <p:spTgt spid="137"/>
                                        </p:tgtEl>
                                        <p:attrNameLst>
                                          <p:attrName>ppt_w</p:attrName>
                                        </p:attrNameLst>
                                      </p:cBhvr>
                                      <p:tavLst>
                                        <p:tav tm="0">
                                          <p:val>
                                            <p:fltVal val="0"/>
                                          </p:val>
                                        </p:tav>
                                        <p:tav tm="100000">
                                          <p:val>
                                            <p:strVal val="#ppt_w"/>
                                          </p:val>
                                        </p:tav>
                                      </p:tavLst>
                                    </p:anim>
                                    <p:anim calcmode="lin" valueType="num">
                                      <p:cBhvr>
                                        <p:cTn id="12" dur="500" fill="hold"/>
                                        <p:tgtEl>
                                          <p:spTgt spid="137"/>
                                        </p:tgtEl>
                                        <p:attrNameLst>
                                          <p:attrName>ppt_h</p:attrName>
                                        </p:attrNameLst>
                                      </p:cBhvr>
                                      <p:tavLst>
                                        <p:tav tm="0">
                                          <p:val>
                                            <p:fltVal val="0"/>
                                          </p:val>
                                        </p:tav>
                                        <p:tav tm="100000">
                                          <p:val>
                                            <p:strVal val="#ppt_h"/>
                                          </p:val>
                                        </p:tav>
                                      </p:tavLst>
                                    </p:anim>
                                    <p:animEffect transition="in" filter="fade">
                                      <p:cBhvr>
                                        <p:cTn id="13" dur="500"/>
                                        <p:tgtEl>
                                          <p:spTgt spid="137"/>
                                        </p:tgtEl>
                                      </p:cBhvr>
                                    </p:animEffect>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117"/>
                                        </p:tgtEl>
                                        <p:attrNameLst>
                                          <p:attrName>style.visibility</p:attrName>
                                        </p:attrNameLst>
                                      </p:cBhvr>
                                      <p:to>
                                        <p:strVal val="visible"/>
                                      </p:to>
                                    </p:set>
                                    <p:animEffect transition="in" filter="wipe(right)">
                                      <p:cBhvr>
                                        <p:cTn id="17" dur="500"/>
                                        <p:tgtEl>
                                          <p:spTgt spid="117"/>
                                        </p:tgtEl>
                                      </p:cBhvr>
                                    </p:animEffect>
                                  </p:childTnLst>
                                </p:cTn>
                              </p:par>
                            </p:childTnLst>
                          </p:cTn>
                        </p:par>
                        <p:par>
                          <p:cTn id="18" fill="hold">
                            <p:stCondLst>
                              <p:cond delay="1500"/>
                            </p:stCondLst>
                            <p:childTnLst>
                              <p:par>
                                <p:cTn id="19" presetID="12" presetClass="entr" presetSubtype="8" fill="hold" grpId="0" nodeType="afterEffect">
                                  <p:stCondLst>
                                    <p:cond delay="0"/>
                                  </p:stCondLst>
                                  <p:childTnLst>
                                    <p:set>
                                      <p:cBhvr>
                                        <p:cTn id="20" dur="1" fill="hold">
                                          <p:stCondLst>
                                            <p:cond delay="0"/>
                                          </p:stCondLst>
                                        </p:cTn>
                                        <p:tgtEl>
                                          <p:spTgt spid="116"/>
                                        </p:tgtEl>
                                        <p:attrNameLst>
                                          <p:attrName>style.visibility</p:attrName>
                                        </p:attrNameLst>
                                      </p:cBhvr>
                                      <p:to>
                                        <p:strVal val="visible"/>
                                      </p:to>
                                    </p:set>
                                    <p:animEffect transition="in" filter="slide(fromLeft)">
                                      <p:cBhvr>
                                        <p:cTn id="21" dur="500"/>
                                        <p:tgtEl>
                                          <p:spTgt spid="116"/>
                                        </p:tgtEl>
                                      </p:cBhvr>
                                    </p:animEffect>
                                  </p:childTnLst>
                                </p:cTn>
                              </p:par>
                            </p:childTnLst>
                          </p:cTn>
                        </p:par>
                        <p:par>
                          <p:cTn id="22" fill="hold">
                            <p:stCondLst>
                              <p:cond delay="2000"/>
                            </p:stCondLst>
                            <p:childTnLst>
                              <p:par>
                                <p:cTn id="23" presetID="53" presetClass="entr" presetSubtype="16" fill="hold" nodeType="afterEffect">
                                  <p:stCondLst>
                                    <p:cond delay="0"/>
                                  </p:stCondLst>
                                  <p:childTnLst>
                                    <p:set>
                                      <p:cBhvr>
                                        <p:cTn id="24" dur="1" fill="hold">
                                          <p:stCondLst>
                                            <p:cond delay="0"/>
                                          </p:stCondLst>
                                        </p:cTn>
                                        <p:tgtEl>
                                          <p:spTgt spid="119"/>
                                        </p:tgtEl>
                                        <p:attrNameLst>
                                          <p:attrName>style.visibility</p:attrName>
                                        </p:attrNameLst>
                                      </p:cBhvr>
                                      <p:to>
                                        <p:strVal val="visible"/>
                                      </p:to>
                                    </p:set>
                                    <p:anim calcmode="lin" valueType="num">
                                      <p:cBhvr>
                                        <p:cTn id="25" dur="500" fill="hold"/>
                                        <p:tgtEl>
                                          <p:spTgt spid="119"/>
                                        </p:tgtEl>
                                        <p:attrNameLst>
                                          <p:attrName>ppt_w</p:attrName>
                                        </p:attrNameLst>
                                      </p:cBhvr>
                                      <p:tavLst>
                                        <p:tav tm="0">
                                          <p:val>
                                            <p:fltVal val="0"/>
                                          </p:val>
                                        </p:tav>
                                        <p:tav tm="100000">
                                          <p:val>
                                            <p:strVal val="#ppt_w"/>
                                          </p:val>
                                        </p:tav>
                                      </p:tavLst>
                                    </p:anim>
                                    <p:anim calcmode="lin" valueType="num">
                                      <p:cBhvr>
                                        <p:cTn id="26" dur="500" fill="hold"/>
                                        <p:tgtEl>
                                          <p:spTgt spid="119"/>
                                        </p:tgtEl>
                                        <p:attrNameLst>
                                          <p:attrName>ppt_h</p:attrName>
                                        </p:attrNameLst>
                                      </p:cBhvr>
                                      <p:tavLst>
                                        <p:tav tm="0">
                                          <p:val>
                                            <p:fltVal val="0"/>
                                          </p:val>
                                        </p:tav>
                                        <p:tav tm="100000">
                                          <p:val>
                                            <p:strVal val="#ppt_h"/>
                                          </p:val>
                                        </p:tav>
                                      </p:tavLst>
                                    </p:anim>
                                    <p:animEffect transition="in" filter="fade">
                                      <p:cBhvr>
                                        <p:cTn id="27" dur="500"/>
                                        <p:tgtEl>
                                          <p:spTgt spid="119"/>
                                        </p:tgtEl>
                                      </p:cBhvr>
                                    </p:animEffect>
                                  </p:childTnLst>
                                </p:cTn>
                              </p:par>
                            </p:childTnLst>
                          </p:cTn>
                        </p:par>
                        <p:par>
                          <p:cTn id="28" fill="hold">
                            <p:stCondLst>
                              <p:cond delay="2500"/>
                            </p:stCondLst>
                            <p:childTnLst>
                              <p:par>
                                <p:cTn id="29" presetID="22" presetClass="entr" presetSubtype="2" fill="hold" grpId="0" nodeType="afterEffect">
                                  <p:stCondLst>
                                    <p:cond delay="0"/>
                                  </p:stCondLst>
                                  <p:childTnLst>
                                    <p:set>
                                      <p:cBhvr>
                                        <p:cTn id="30" dur="1" fill="hold">
                                          <p:stCondLst>
                                            <p:cond delay="0"/>
                                          </p:stCondLst>
                                        </p:cTn>
                                        <p:tgtEl>
                                          <p:spTgt spid="115"/>
                                        </p:tgtEl>
                                        <p:attrNameLst>
                                          <p:attrName>style.visibility</p:attrName>
                                        </p:attrNameLst>
                                      </p:cBhvr>
                                      <p:to>
                                        <p:strVal val="visible"/>
                                      </p:to>
                                    </p:set>
                                    <p:animEffect transition="in" filter="wipe(right)">
                                      <p:cBhvr>
                                        <p:cTn id="31" dur="500"/>
                                        <p:tgtEl>
                                          <p:spTgt spid="115"/>
                                        </p:tgtEl>
                                      </p:cBhvr>
                                    </p:animEffect>
                                  </p:childTnLst>
                                </p:cTn>
                              </p:par>
                            </p:childTnLst>
                          </p:cTn>
                        </p:par>
                        <p:par>
                          <p:cTn id="32" fill="hold">
                            <p:stCondLst>
                              <p:cond delay="3000"/>
                            </p:stCondLst>
                            <p:childTnLst>
                              <p:par>
                                <p:cTn id="33" presetID="12" presetClass="entr" presetSubtype="8" fill="hold" grpId="0" nodeType="afterEffect">
                                  <p:stCondLst>
                                    <p:cond delay="0"/>
                                  </p:stCondLst>
                                  <p:childTnLst>
                                    <p:set>
                                      <p:cBhvr>
                                        <p:cTn id="34" dur="1" fill="hold">
                                          <p:stCondLst>
                                            <p:cond delay="0"/>
                                          </p:stCondLst>
                                        </p:cTn>
                                        <p:tgtEl>
                                          <p:spTgt spid="114"/>
                                        </p:tgtEl>
                                        <p:attrNameLst>
                                          <p:attrName>style.visibility</p:attrName>
                                        </p:attrNameLst>
                                      </p:cBhvr>
                                      <p:to>
                                        <p:strVal val="visible"/>
                                      </p:to>
                                    </p:set>
                                    <p:animEffect transition="in" filter="slide(fromLeft)">
                                      <p:cBhvr>
                                        <p:cTn id="35" dur="500"/>
                                        <p:tgtEl>
                                          <p:spTgt spid="114"/>
                                        </p:tgtEl>
                                      </p:cBhvr>
                                    </p:animEffect>
                                  </p:childTnLst>
                                </p:cTn>
                              </p:par>
                            </p:childTnLst>
                          </p:cTn>
                        </p:par>
                        <p:par>
                          <p:cTn id="36" fill="hold">
                            <p:stCondLst>
                              <p:cond delay="3500"/>
                            </p:stCondLst>
                            <p:childTnLst>
                              <p:par>
                                <p:cTn id="37" presetID="53" presetClass="entr" presetSubtype="16" fill="hold" grpId="0" nodeType="afterEffect">
                                  <p:stCondLst>
                                    <p:cond delay="0"/>
                                  </p:stCondLst>
                                  <p:childTnLst>
                                    <p:set>
                                      <p:cBhvr>
                                        <p:cTn id="38" dur="1" fill="hold">
                                          <p:stCondLst>
                                            <p:cond delay="0"/>
                                          </p:stCondLst>
                                        </p:cTn>
                                        <p:tgtEl>
                                          <p:spTgt spid="126"/>
                                        </p:tgtEl>
                                        <p:attrNameLst>
                                          <p:attrName>style.visibility</p:attrName>
                                        </p:attrNameLst>
                                      </p:cBhvr>
                                      <p:to>
                                        <p:strVal val="visible"/>
                                      </p:to>
                                    </p:set>
                                    <p:anim calcmode="lin" valueType="num">
                                      <p:cBhvr>
                                        <p:cTn id="39" dur="500" fill="hold"/>
                                        <p:tgtEl>
                                          <p:spTgt spid="126"/>
                                        </p:tgtEl>
                                        <p:attrNameLst>
                                          <p:attrName>ppt_w</p:attrName>
                                        </p:attrNameLst>
                                      </p:cBhvr>
                                      <p:tavLst>
                                        <p:tav tm="0">
                                          <p:val>
                                            <p:fltVal val="0"/>
                                          </p:val>
                                        </p:tav>
                                        <p:tav tm="100000">
                                          <p:val>
                                            <p:strVal val="#ppt_w"/>
                                          </p:val>
                                        </p:tav>
                                      </p:tavLst>
                                    </p:anim>
                                    <p:anim calcmode="lin" valueType="num">
                                      <p:cBhvr>
                                        <p:cTn id="40" dur="500" fill="hold"/>
                                        <p:tgtEl>
                                          <p:spTgt spid="126"/>
                                        </p:tgtEl>
                                        <p:attrNameLst>
                                          <p:attrName>ppt_h</p:attrName>
                                        </p:attrNameLst>
                                      </p:cBhvr>
                                      <p:tavLst>
                                        <p:tav tm="0">
                                          <p:val>
                                            <p:fltVal val="0"/>
                                          </p:val>
                                        </p:tav>
                                        <p:tav tm="100000">
                                          <p:val>
                                            <p:strVal val="#ppt_h"/>
                                          </p:val>
                                        </p:tav>
                                      </p:tavLst>
                                    </p:anim>
                                    <p:animEffect transition="in" filter="fade">
                                      <p:cBhvr>
                                        <p:cTn id="41" dur="500"/>
                                        <p:tgtEl>
                                          <p:spTgt spid="126"/>
                                        </p:tgtEl>
                                      </p:cBhvr>
                                    </p:animEffect>
                                  </p:childTnLst>
                                </p:cTn>
                              </p:par>
                            </p:childTnLst>
                          </p:cTn>
                        </p:par>
                        <p:par>
                          <p:cTn id="42" fill="hold">
                            <p:stCondLst>
                              <p:cond delay="4000"/>
                            </p:stCondLst>
                            <p:childTnLst>
                              <p:par>
                                <p:cTn id="43" presetID="22" presetClass="entr" presetSubtype="2" fill="hold" grpId="0" nodeType="afterEffect">
                                  <p:stCondLst>
                                    <p:cond delay="0"/>
                                  </p:stCondLst>
                                  <p:childTnLst>
                                    <p:set>
                                      <p:cBhvr>
                                        <p:cTn id="44" dur="1" fill="hold">
                                          <p:stCondLst>
                                            <p:cond delay="0"/>
                                          </p:stCondLst>
                                        </p:cTn>
                                        <p:tgtEl>
                                          <p:spTgt spid="113"/>
                                        </p:tgtEl>
                                        <p:attrNameLst>
                                          <p:attrName>style.visibility</p:attrName>
                                        </p:attrNameLst>
                                      </p:cBhvr>
                                      <p:to>
                                        <p:strVal val="visible"/>
                                      </p:to>
                                    </p:set>
                                    <p:animEffect transition="in" filter="wipe(right)">
                                      <p:cBhvr>
                                        <p:cTn id="45" dur="500"/>
                                        <p:tgtEl>
                                          <p:spTgt spid="113"/>
                                        </p:tgtEl>
                                      </p:cBhvr>
                                    </p:animEffect>
                                  </p:childTnLst>
                                </p:cTn>
                              </p:par>
                            </p:childTnLst>
                          </p:cTn>
                        </p:par>
                        <p:par>
                          <p:cTn id="46" fill="hold">
                            <p:stCondLst>
                              <p:cond delay="4500"/>
                            </p:stCondLst>
                            <p:childTnLst>
                              <p:par>
                                <p:cTn id="47" presetID="12" presetClass="entr" presetSubtype="8" fill="hold" grpId="0" nodeType="afterEffect">
                                  <p:stCondLst>
                                    <p:cond delay="0"/>
                                  </p:stCondLst>
                                  <p:childTnLst>
                                    <p:set>
                                      <p:cBhvr>
                                        <p:cTn id="48" dur="1" fill="hold">
                                          <p:stCondLst>
                                            <p:cond delay="0"/>
                                          </p:stCondLst>
                                        </p:cTn>
                                        <p:tgtEl>
                                          <p:spTgt spid="112"/>
                                        </p:tgtEl>
                                        <p:attrNameLst>
                                          <p:attrName>style.visibility</p:attrName>
                                        </p:attrNameLst>
                                      </p:cBhvr>
                                      <p:to>
                                        <p:strVal val="visible"/>
                                      </p:to>
                                    </p:set>
                                    <p:animEffect transition="in" filter="slide(fromLeft)">
                                      <p:cBhvr>
                                        <p:cTn id="49" dur="500"/>
                                        <p:tgtEl>
                                          <p:spTgt spid="112"/>
                                        </p:tgtEl>
                                      </p:cBhvr>
                                    </p:animEffect>
                                  </p:childTnLst>
                                </p:cTn>
                              </p:par>
                            </p:childTnLst>
                          </p:cTn>
                        </p:par>
                        <p:par>
                          <p:cTn id="50" fill="hold">
                            <p:stCondLst>
                              <p:cond delay="5000"/>
                            </p:stCondLst>
                            <p:childTnLst>
                              <p:par>
                                <p:cTn id="51" presetID="53" presetClass="entr" presetSubtype="16" fill="hold" nodeType="afterEffect">
                                  <p:stCondLst>
                                    <p:cond delay="0"/>
                                  </p:stCondLst>
                                  <p:childTnLst>
                                    <p:set>
                                      <p:cBhvr>
                                        <p:cTn id="52" dur="1" fill="hold">
                                          <p:stCondLst>
                                            <p:cond delay="0"/>
                                          </p:stCondLst>
                                        </p:cTn>
                                        <p:tgtEl>
                                          <p:spTgt spid="127"/>
                                        </p:tgtEl>
                                        <p:attrNameLst>
                                          <p:attrName>style.visibility</p:attrName>
                                        </p:attrNameLst>
                                      </p:cBhvr>
                                      <p:to>
                                        <p:strVal val="visible"/>
                                      </p:to>
                                    </p:set>
                                    <p:anim calcmode="lin" valueType="num">
                                      <p:cBhvr>
                                        <p:cTn id="53" dur="500" fill="hold"/>
                                        <p:tgtEl>
                                          <p:spTgt spid="127"/>
                                        </p:tgtEl>
                                        <p:attrNameLst>
                                          <p:attrName>ppt_w</p:attrName>
                                        </p:attrNameLst>
                                      </p:cBhvr>
                                      <p:tavLst>
                                        <p:tav tm="0">
                                          <p:val>
                                            <p:fltVal val="0"/>
                                          </p:val>
                                        </p:tav>
                                        <p:tav tm="100000">
                                          <p:val>
                                            <p:strVal val="#ppt_w"/>
                                          </p:val>
                                        </p:tav>
                                      </p:tavLst>
                                    </p:anim>
                                    <p:anim calcmode="lin" valueType="num">
                                      <p:cBhvr>
                                        <p:cTn id="54" dur="500" fill="hold"/>
                                        <p:tgtEl>
                                          <p:spTgt spid="127"/>
                                        </p:tgtEl>
                                        <p:attrNameLst>
                                          <p:attrName>ppt_h</p:attrName>
                                        </p:attrNameLst>
                                      </p:cBhvr>
                                      <p:tavLst>
                                        <p:tav tm="0">
                                          <p:val>
                                            <p:fltVal val="0"/>
                                          </p:val>
                                        </p:tav>
                                        <p:tav tm="100000">
                                          <p:val>
                                            <p:strVal val="#ppt_h"/>
                                          </p:val>
                                        </p:tav>
                                      </p:tavLst>
                                    </p:anim>
                                    <p:animEffect transition="in" filter="fade">
                                      <p:cBhvr>
                                        <p:cTn id="55" dur="500"/>
                                        <p:tgtEl>
                                          <p:spTgt spid="127"/>
                                        </p:tgtEl>
                                      </p:cBhvr>
                                    </p:animEffect>
                                  </p:childTnLst>
                                </p:cTn>
                              </p:par>
                            </p:childTnLst>
                          </p:cTn>
                        </p:par>
                        <p:par>
                          <p:cTn id="56" fill="hold">
                            <p:stCondLst>
                              <p:cond delay="5500"/>
                            </p:stCondLst>
                            <p:childTnLst>
                              <p:par>
                                <p:cTn id="57" presetID="22" presetClass="entr" presetSubtype="2" fill="hold" grpId="0" nodeType="afterEffect">
                                  <p:stCondLst>
                                    <p:cond delay="0"/>
                                  </p:stCondLst>
                                  <p:childTnLst>
                                    <p:set>
                                      <p:cBhvr>
                                        <p:cTn id="58" dur="1" fill="hold">
                                          <p:stCondLst>
                                            <p:cond delay="0"/>
                                          </p:stCondLst>
                                        </p:cTn>
                                        <p:tgtEl>
                                          <p:spTgt spid="111"/>
                                        </p:tgtEl>
                                        <p:attrNameLst>
                                          <p:attrName>style.visibility</p:attrName>
                                        </p:attrNameLst>
                                      </p:cBhvr>
                                      <p:to>
                                        <p:strVal val="visible"/>
                                      </p:to>
                                    </p:set>
                                    <p:animEffect transition="in" filter="wipe(right)">
                                      <p:cBhvr>
                                        <p:cTn id="59" dur="500"/>
                                        <p:tgtEl>
                                          <p:spTgt spid="111"/>
                                        </p:tgtEl>
                                      </p:cBhvr>
                                    </p:animEffect>
                                  </p:childTnLst>
                                </p:cTn>
                              </p:par>
                            </p:childTnLst>
                          </p:cTn>
                        </p:par>
                        <p:par>
                          <p:cTn id="60" fill="hold">
                            <p:stCondLst>
                              <p:cond delay="6000"/>
                            </p:stCondLst>
                            <p:childTnLst>
                              <p:par>
                                <p:cTn id="61" presetID="12" presetClass="entr" presetSubtype="8" fill="hold" grpId="0" nodeType="afterEffect">
                                  <p:stCondLst>
                                    <p:cond delay="0"/>
                                  </p:stCondLst>
                                  <p:childTnLst>
                                    <p:set>
                                      <p:cBhvr>
                                        <p:cTn id="62" dur="1" fill="hold">
                                          <p:stCondLst>
                                            <p:cond delay="0"/>
                                          </p:stCondLst>
                                        </p:cTn>
                                        <p:tgtEl>
                                          <p:spTgt spid="110"/>
                                        </p:tgtEl>
                                        <p:attrNameLst>
                                          <p:attrName>style.visibility</p:attrName>
                                        </p:attrNameLst>
                                      </p:cBhvr>
                                      <p:to>
                                        <p:strVal val="visible"/>
                                      </p:to>
                                    </p:set>
                                    <p:animEffect transition="in" filter="slide(fromLeft)">
                                      <p:cBhvr>
                                        <p:cTn id="63" dur="500"/>
                                        <p:tgtEl>
                                          <p:spTgt spid="110"/>
                                        </p:tgtEl>
                                      </p:cBhvr>
                                    </p:animEffect>
                                  </p:childTnLst>
                                </p:cTn>
                              </p:par>
                            </p:childTnLst>
                          </p:cTn>
                        </p:par>
                        <p:par>
                          <p:cTn id="64" fill="hold">
                            <p:stCondLst>
                              <p:cond delay="6500"/>
                            </p:stCondLst>
                            <p:childTnLst>
                              <p:par>
                                <p:cTn id="65" presetID="53" presetClass="entr" presetSubtype="16" fill="hold" grpId="0" nodeType="afterEffect">
                                  <p:stCondLst>
                                    <p:cond delay="0"/>
                                  </p:stCondLst>
                                  <p:childTnLst>
                                    <p:set>
                                      <p:cBhvr>
                                        <p:cTn id="66" dur="1" fill="hold">
                                          <p:stCondLst>
                                            <p:cond delay="0"/>
                                          </p:stCondLst>
                                        </p:cTn>
                                        <p:tgtEl>
                                          <p:spTgt spid="138"/>
                                        </p:tgtEl>
                                        <p:attrNameLst>
                                          <p:attrName>style.visibility</p:attrName>
                                        </p:attrNameLst>
                                      </p:cBhvr>
                                      <p:to>
                                        <p:strVal val="visible"/>
                                      </p:to>
                                    </p:set>
                                    <p:anim calcmode="lin" valueType="num">
                                      <p:cBhvr>
                                        <p:cTn id="67" dur="500" fill="hold"/>
                                        <p:tgtEl>
                                          <p:spTgt spid="138"/>
                                        </p:tgtEl>
                                        <p:attrNameLst>
                                          <p:attrName>ppt_w</p:attrName>
                                        </p:attrNameLst>
                                      </p:cBhvr>
                                      <p:tavLst>
                                        <p:tav tm="0">
                                          <p:val>
                                            <p:fltVal val="0"/>
                                          </p:val>
                                        </p:tav>
                                        <p:tav tm="100000">
                                          <p:val>
                                            <p:strVal val="#ppt_w"/>
                                          </p:val>
                                        </p:tav>
                                      </p:tavLst>
                                    </p:anim>
                                    <p:anim calcmode="lin" valueType="num">
                                      <p:cBhvr>
                                        <p:cTn id="68" dur="500" fill="hold"/>
                                        <p:tgtEl>
                                          <p:spTgt spid="138"/>
                                        </p:tgtEl>
                                        <p:attrNameLst>
                                          <p:attrName>ppt_h</p:attrName>
                                        </p:attrNameLst>
                                      </p:cBhvr>
                                      <p:tavLst>
                                        <p:tav tm="0">
                                          <p:val>
                                            <p:fltVal val="0"/>
                                          </p:val>
                                        </p:tav>
                                        <p:tav tm="100000">
                                          <p:val>
                                            <p:strVal val="#ppt_h"/>
                                          </p:val>
                                        </p:tav>
                                      </p:tavLst>
                                    </p:anim>
                                    <p:animEffect transition="in" filter="fade">
                                      <p:cBhvr>
                                        <p:cTn id="69" dur="500"/>
                                        <p:tgtEl>
                                          <p:spTgt spid="138"/>
                                        </p:tgtEl>
                                      </p:cBhvr>
                                    </p:animEffect>
                                  </p:childTnLst>
                                </p:cTn>
                              </p:par>
                            </p:childTnLst>
                          </p:cTn>
                        </p:par>
                        <p:par>
                          <p:cTn id="70" fill="hold">
                            <p:stCondLst>
                              <p:cond delay="7000"/>
                            </p:stCondLst>
                            <p:childTnLst>
                              <p:par>
                                <p:cTn id="71" presetID="22" presetClass="entr" presetSubtype="1" fill="hold" grpId="0" nodeType="afterEffect">
                                  <p:stCondLst>
                                    <p:cond delay="0"/>
                                  </p:stCondLst>
                                  <p:childTnLst>
                                    <p:set>
                                      <p:cBhvr>
                                        <p:cTn id="72" dur="1" fill="hold">
                                          <p:stCondLst>
                                            <p:cond delay="0"/>
                                          </p:stCondLst>
                                        </p:cTn>
                                        <p:tgtEl>
                                          <p:spTgt spid="139"/>
                                        </p:tgtEl>
                                        <p:attrNameLst>
                                          <p:attrName>style.visibility</p:attrName>
                                        </p:attrNameLst>
                                      </p:cBhvr>
                                      <p:to>
                                        <p:strVal val="visible"/>
                                      </p:to>
                                    </p:set>
                                    <p:animEffect transition="in" filter="wipe(up)">
                                      <p:cBhvr>
                                        <p:cTn id="73" dur="500"/>
                                        <p:tgtEl>
                                          <p:spTgt spid="139"/>
                                        </p:tgtEl>
                                      </p:cBhvr>
                                    </p:animEffect>
                                  </p:childTnLst>
                                </p:cTn>
                              </p:par>
                            </p:childTnLst>
                          </p:cTn>
                        </p:par>
                        <p:par>
                          <p:cTn id="74" fill="hold">
                            <p:stCondLst>
                              <p:cond delay="7500"/>
                            </p:stCondLst>
                            <p:childTnLst>
                              <p:par>
                                <p:cTn id="75" presetID="22" presetClass="entr" presetSubtype="2" fill="hold" grpId="0" nodeType="afterEffect">
                                  <p:stCondLst>
                                    <p:cond delay="0"/>
                                  </p:stCondLst>
                                  <p:childTnLst>
                                    <p:set>
                                      <p:cBhvr>
                                        <p:cTn id="76" dur="1" fill="hold">
                                          <p:stCondLst>
                                            <p:cond delay="0"/>
                                          </p:stCondLst>
                                        </p:cTn>
                                        <p:tgtEl>
                                          <p:spTgt spid="141"/>
                                        </p:tgtEl>
                                        <p:attrNameLst>
                                          <p:attrName>style.visibility</p:attrName>
                                        </p:attrNameLst>
                                      </p:cBhvr>
                                      <p:to>
                                        <p:strVal val="visible"/>
                                      </p:to>
                                    </p:set>
                                    <p:animEffect transition="in" filter="wipe(right)">
                                      <p:cBhvr>
                                        <p:cTn id="77" dur="500"/>
                                        <p:tgtEl>
                                          <p:spTgt spid="141"/>
                                        </p:tgtEl>
                                      </p:cBhvr>
                                    </p:animEffect>
                                  </p:childTnLst>
                                </p:cTn>
                              </p:par>
                            </p:childTnLst>
                          </p:cTn>
                        </p:par>
                        <p:par>
                          <p:cTn id="78" fill="hold">
                            <p:stCondLst>
                              <p:cond delay="8000"/>
                            </p:stCondLst>
                            <p:childTnLst>
                              <p:par>
                                <p:cTn id="79" presetID="22" presetClass="entr" presetSubtype="8" fill="hold" grpId="0" nodeType="afterEffect">
                                  <p:stCondLst>
                                    <p:cond delay="0"/>
                                  </p:stCondLst>
                                  <p:childTnLst>
                                    <p:set>
                                      <p:cBhvr>
                                        <p:cTn id="80" dur="1" fill="hold">
                                          <p:stCondLst>
                                            <p:cond delay="0"/>
                                          </p:stCondLst>
                                        </p:cTn>
                                        <p:tgtEl>
                                          <p:spTgt spid="140"/>
                                        </p:tgtEl>
                                        <p:attrNameLst>
                                          <p:attrName>style.visibility</p:attrName>
                                        </p:attrNameLst>
                                      </p:cBhvr>
                                      <p:to>
                                        <p:strVal val="visible"/>
                                      </p:to>
                                    </p:set>
                                    <p:animEffect transition="in" filter="wipe(left)">
                                      <p:cBhvr>
                                        <p:cTn id="81" dur="500"/>
                                        <p:tgtEl>
                                          <p:spTgt spid="140"/>
                                        </p:tgtEl>
                                      </p:cBhvr>
                                    </p:animEffect>
                                  </p:childTnLst>
                                </p:cTn>
                              </p:par>
                            </p:childTnLst>
                          </p:cTn>
                        </p:par>
                        <p:par>
                          <p:cTn id="82" fill="hold">
                            <p:stCondLst>
                              <p:cond delay="8500"/>
                            </p:stCondLst>
                            <p:childTnLst>
                              <p:par>
                                <p:cTn id="83" presetID="22" presetClass="entr" presetSubtype="2" fill="hold" grpId="0" nodeType="afterEffect">
                                  <p:stCondLst>
                                    <p:cond delay="0"/>
                                  </p:stCondLst>
                                  <p:childTnLst>
                                    <p:set>
                                      <p:cBhvr>
                                        <p:cTn id="84" dur="1" fill="hold">
                                          <p:stCondLst>
                                            <p:cond delay="0"/>
                                          </p:stCondLst>
                                        </p:cTn>
                                        <p:tgtEl>
                                          <p:spTgt spid="142"/>
                                        </p:tgtEl>
                                        <p:attrNameLst>
                                          <p:attrName>style.visibility</p:attrName>
                                        </p:attrNameLst>
                                      </p:cBhvr>
                                      <p:to>
                                        <p:strVal val="visible"/>
                                      </p:to>
                                    </p:set>
                                    <p:animEffect transition="in" filter="wipe(right)">
                                      <p:cBhvr>
                                        <p:cTn id="85" dur="500"/>
                                        <p:tgtEl>
                                          <p:spTgt spid="142"/>
                                        </p:tgtEl>
                                      </p:cBhvr>
                                    </p:animEffect>
                                  </p:childTnLst>
                                </p:cTn>
                              </p:par>
                            </p:childTnLst>
                          </p:cTn>
                        </p:par>
                        <p:par>
                          <p:cTn id="86" fill="hold">
                            <p:stCondLst>
                              <p:cond delay="9000"/>
                            </p:stCondLst>
                            <p:childTnLst>
                              <p:par>
                                <p:cTn id="87" presetID="22" presetClass="entr" presetSubtype="1" fill="hold" grpId="0" nodeType="afterEffect">
                                  <p:stCondLst>
                                    <p:cond delay="0"/>
                                  </p:stCondLst>
                                  <p:childTnLst>
                                    <p:set>
                                      <p:cBhvr>
                                        <p:cTn id="88" dur="1" fill="hold">
                                          <p:stCondLst>
                                            <p:cond delay="0"/>
                                          </p:stCondLst>
                                        </p:cTn>
                                        <p:tgtEl>
                                          <p:spTgt spid="143"/>
                                        </p:tgtEl>
                                        <p:attrNameLst>
                                          <p:attrName>style.visibility</p:attrName>
                                        </p:attrNameLst>
                                      </p:cBhvr>
                                      <p:to>
                                        <p:strVal val="visible"/>
                                      </p:to>
                                    </p:set>
                                    <p:animEffect transition="in" filter="wipe(up)">
                                      <p:cBhvr>
                                        <p:cTn id="89" dur="500"/>
                                        <p:tgtEl>
                                          <p:spTgt spid="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bldLvl="0" animBg="1"/>
      <p:bldP spid="111" grpId="0" bldLvl="0" animBg="1"/>
      <p:bldP spid="112" grpId="0" bldLvl="0" animBg="1"/>
      <p:bldP spid="113" grpId="0" bldLvl="0" animBg="1"/>
      <p:bldP spid="114" grpId="0" bldLvl="0" animBg="1"/>
      <p:bldP spid="115" grpId="0" bldLvl="0" animBg="1"/>
      <p:bldP spid="116" grpId="0" bldLvl="0" animBg="1"/>
      <p:bldP spid="117" grpId="0" bldLvl="0" animBg="1"/>
      <p:bldP spid="118" grpId="0" bldLvl="0" animBg="1"/>
      <p:bldP spid="126" grpId="0" bldLvl="0" animBg="1"/>
      <p:bldP spid="137" grpId="0" bldLvl="0" animBg="1"/>
      <p:bldP spid="138" grpId="0" bldLvl="0" animBg="1"/>
      <p:bldP spid="139" grpId="0"/>
      <p:bldP spid="140" grpId="0"/>
      <p:bldP spid="141" grpId="0"/>
      <p:bldP spid="142" grpId="0"/>
      <p:bldP spid="14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Freeform 5"/>
          <p:cNvSpPr/>
          <p:nvPr/>
        </p:nvSpPr>
        <p:spPr bwMode="auto">
          <a:xfrm>
            <a:off x="2986088" y="1471612"/>
            <a:ext cx="3162300" cy="3157538"/>
          </a:xfrm>
          <a:custGeom>
            <a:avLst/>
            <a:gdLst/>
            <a:ahLst/>
            <a:cxnLst>
              <a:cxn ang="0">
                <a:pos x="673" y="673"/>
              </a:cxn>
              <a:cxn ang="0">
                <a:pos x="394" y="788"/>
              </a:cxn>
              <a:cxn ang="0">
                <a:pos x="115" y="673"/>
              </a:cxn>
              <a:cxn ang="0">
                <a:pos x="0" y="394"/>
              </a:cxn>
              <a:cxn ang="0">
                <a:pos x="115" y="115"/>
              </a:cxn>
              <a:cxn ang="0">
                <a:pos x="394" y="0"/>
              </a:cxn>
              <a:cxn ang="0">
                <a:pos x="673" y="115"/>
              </a:cxn>
              <a:cxn ang="0">
                <a:pos x="789" y="394"/>
              </a:cxn>
              <a:cxn ang="0">
                <a:pos x="673" y="673"/>
              </a:cxn>
            </a:cxnLst>
            <a:rect l="0" t="0" r="r" b="b"/>
            <a:pathLst>
              <a:path w="789" h="788">
                <a:moveTo>
                  <a:pt x="673" y="673"/>
                </a:moveTo>
                <a:cubicBezTo>
                  <a:pt x="596" y="750"/>
                  <a:pt x="503" y="788"/>
                  <a:pt x="394" y="788"/>
                </a:cubicBezTo>
                <a:cubicBezTo>
                  <a:pt x="285" y="788"/>
                  <a:pt x="192" y="750"/>
                  <a:pt x="115" y="673"/>
                </a:cubicBezTo>
                <a:cubicBezTo>
                  <a:pt x="38" y="596"/>
                  <a:pt x="0" y="503"/>
                  <a:pt x="0" y="394"/>
                </a:cubicBezTo>
                <a:cubicBezTo>
                  <a:pt x="0" y="285"/>
                  <a:pt x="38" y="192"/>
                  <a:pt x="115" y="115"/>
                </a:cubicBezTo>
                <a:cubicBezTo>
                  <a:pt x="192" y="38"/>
                  <a:pt x="285" y="0"/>
                  <a:pt x="394" y="0"/>
                </a:cubicBezTo>
                <a:cubicBezTo>
                  <a:pt x="503" y="0"/>
                  <a:pt x="596" y="38"/>
                  <a:pt x="673" y="115"/>
                </a:cubicBezTo>
                <a:cubicBezTo>
                  <a:pt x="750" y="192"/>
                  <a:pt x="789" y="285"/>
                  <a:pt x="789" y="394"/>
                </a:cubicBezTo>
                <a:cubicBezTo>
                  <a:pt x="789" y="503"/>
                  <a:pt x="750" y="596"/>
                  <a:pt x="673" y="673"/>
                </a:cubicBezTo>
                <a:close/>
              </a:path>
            </a:pathLst>
          </a:custGeom>
          <a:solidFill>
            <a:schemeClr val="accent5"/>
          </a:solidFill>
          <a:ln w="9525">
            <a:noFill/>
            <a:round/>
          </a:ln>
        </p:spPr>
        <p:txBody>
          <a:bodyPr vert="horz" wrap="square" lIns="91440" tIns="45720" rIns="91440" bIns="45720" numCol="1" anchor="t" anchorCtr="0" compatLnSpc="1"/>
          <a:lstStyle/>
          <a:p>
            <a:endParaRPr lang="en-US" dirty="0">
              <a:cs typeface="+mn-ea"/>
              <a:sym typeface="+mn-lt"/>
            </a:endParaRPr>
          </a:p>
        </p:txBody>
      </p:sp>
      <p:sp>
        <p:nvSpPr>
          <p:cNvPr id="86" name="Freeform 6"/>
          <p:cNvSpPr/>
          <p:nvPr/>
        </p:nvSpPr>
        <p:spPr bwMode="auto">
          <a:xfrm>
            <a:off x="3884375" y="2365376"/>
            <a:ext cx="1367314" cy="1370012"/>
          </a:xfrm>
          <a:custGeom>
            <a:avLst/>
            <a:gdLst/>
            <a:ahLst/>
            <a:cxnLst>
              <a:cxn ang="0">
                <a:pos x="342" y="59"/>
              </a:cxn>
              <a:cxn ang="0">
                <a:pos x="401" y="201"/>
              </a:cxn>
              <a:cxn ang="0">
                <a:pos x="342" y="343"/>
              </a:cxn>
              <a:cxn ang="0">
                <a:pos x="200" y="402"/>
              </a:cxn>
              <a:cxn ang="0">
                <a:pos x="59" y="343"/>
              </a:cxn>
              <a:cxn ang="0">
                <a:pos x="0" y="201"/>
              </a:cxn>
              <a:cxn ang="0">
                <a:pos x="59" y="59"/>
              </a:cxn>
              <a:cxn ang="0">
                <a:pos x="200" y="0"/>
              </a:cxn>
              <a:cxn ang="0">
                <a:pos x="342" y="59"/>
              </a:cxn>
            </a:cxnLst>
            <a:rect l="0" t="0" r="r" b="b"/>
            <a:pathLst>
              <a:path w="401" h="402">
                <a:moveTo>
                  <a:pt x="342" y="59"/>
                </a:moveTo>
                <a:cubicBezTo>
                  <a:pt x="381" y="98"/>
                  <a:pt x="401" y="146"/>
                  <a:pt x="401" y="201"/>
                </a:cubicBezTo>
                <a:cubicBezTo>
                  <a:pt x="401" y="256"/>
                  <a:pt x="381" y="304"/>
                  <a:pt x="342" y="343"/>
                </a:cubicBezTo>
                <a:cubicBezTo>
                  <a:pt x="303" y="382"/>
                  <a:pt x="256" y="402"/>
                  <a:pt x="200" y="402"/>
                </a:cubicBezTo>
                <a:cubicBezTo>
                  <a:pt x="145" y="402"/>
                  <a:pt x="98" y="382"/>
                  <a:pt x="59" y="343"/>
                </a:cubicBezTo>
                <a:cubicBezTo>
                  <a:pt x="19" y="304"/>
                  <a:pt x="0" y="256"/>
                  <a:pt x="0" y="201"/>
                </a:cubicBezTo>
                <a:cubicBezTo>
                  <a:pt x="0" y="146"/>
                  <a:pt x="19" y="98"/>
                  <a:pt x="59" y="59"/>
                </a:cubicBezTo>
                <a:cubicBezTo>
                  <a:pt x="98" y="20"/>
                  <a:pt x="145" y="0"/>
                  <a:pt x="200" y="0"/>
                </a:cubicBezTo>
                <a:cubicBezTo>
                  <a:pt x="256" y="0"/>
                  <a:pt x="303" y="20"/>
                  <a:pt x="342" y="59"/>
                </a:cubicBezTo>
                <a:close/>
              </a:path>
            </a:pathLst>
          </a:custGeom>
          <a:solidFill>
            <a:schemeClr val="tx1">
              <a:lumMod val="25000"/>
              <a:lumOff val="75000"/>
            </a:schemeClr>
          </a:solidFill>
          <a:ln w="9525">
            <a:noFill/>
            <a:round/>
          </a:ln>
        </p:spPr>
        <p:txBody>
          <a:bodyPr vert="horz" wrap="square" lIns="91440" tIns="45720" rIns="91440" bIns="45720" numCol="1" anchor="t" anchorCtr="0" compatLnSpc="1"/>
          <a:lstStyle/>
          <a:p>
            <a:endParaRPr lang="en-US" dirty="0">
              <a:cs typeface="+mn-ea"/>
              <a:sym typeface="+mn-lt"/>
            </a:endParaRPr>
          </a:p>
        </p:txBody>
      </p:sp>
      <p:sp>
        <p:nvSpPr>
          <p:cNvPr id="87" name="Freeform 7"/>
          <p:cNvSpPr/>
          <p:nvPr/>
        </p:nvSpPr>
        <p:spPr bwMode="auto">
          <a:xfrm>
            <a:off x="5375275" y="2365376"/>
            <a:ext cx="654050" cy="1362075"/>
          </a:xfrm>
          <a:custGeom>
            <a:avLst/>
            <a:gdLst/>
            <a:ahLst/>
            <a:cxnLst>
              <a:cxn ang="0">
                <a:pos x="0" y="69"/>
              </a:cxn>
              <a:cxn ang="0">
                <a:pos x="121" y="0"/>
              </a:cxn>
              <a:cxn ang="0">
                <a:pos x="163" y="171"/>
              </a:cxn>
              <a:cxn ang="0">
                <a:pos x="123" y="340"/>
              </a:cxn>
              <a:cxn ang="0">
                <a:pos x="1" y="270"/>
              </a:cxn>
              <a:cxn ang="0">
                <a:pos x="23" y="171"/>
              </a:cxn>
              <a:cxn ang="0">
                <a:pos x="0" y="69"/>
              </a:cxn>
            </a:cxnLst>
            <a:rect l="0" t="0" r="r" b="b"/>
            <a:pathLst>
              <a:path w="163" h="340">
                <a:moveTo>
                  <a:pt x="0" y="69"/>
                </a:moveTo>
                <a:cubicBezTo>
                  <a:pt x="121" y="0"/>
                  <a:pt x="121" y="0"/>
                  <a:pt x="121" y="0"/>
                </a:cubicBezTo>
                <a:cubicBezTo>
                  <a:pt x="149" y="51"/>
                  <a:pt x="163" y="108"/>
                  <a:pt x="163" y="171"/>
                </a:cubicBezTo>
                <a:cubicBezTo>
                  <a:pt x="163" y="233"/>
                  <a:pt x="150" y="289"/>
                  <a:pt x="123" y="340"/>
                </a:cubicBezTo>
                <a:cubicBezTo>
                  <a:pt x="1" y="270"/>
                  <a:pt x="1" y="270"/>
                  <a:pt x="1" y="270"/>
                </a:cubicBezTo>
                <a:cubicBezTo>
                  <a:pt x="16" y="240"/>
                  <a:pt x="23" y="207"/>
                  <a:pt x="23" y="171"/>
                </a:cubicBezTo>
                <a:cubicBezTo>
                  <a:pt x="23" y="134"/>
                  <a:pt x="15" y="100"/>
                  <a:pt x="0" y="69"/>
                </a:cubicBezTo>
                <a:close/>
              </a:path>
            </a:pathLst>
          </a:custGeom>
          <a:solidFill>
            <a:schemeClr val="accent3"/>
          </a:solidFill>
          <a:ln w="9525">
            <a:noFill/>
            <a:round/>
          </a:ln>
        </p:spPr>
        <p:txBody>
          <a:bodyPr vert="horz" wrap="square" lIns="91440" tIns="45720" rIns="91440" bIns="45720" numCol="1" anchor="t" anchorCtr="0" compatLnSpc="1"/>
          <a:lstStyle/>
          <a:p>
            <a:endParaRPr lang="en-US" dirty="0">
              <a:cs typeface="+mn-ea"/>
              <a:sym typeface="+mn-lt"/>
            </a:endParaRPr>
          </a:p>
        </p:txBody>
      </p:sp>
      <p:sp>
        <p:nvSpPr>
          <p:cNvPr id="88" name="Freeform 8"/>
          <p:cNvSpPr/>
          <p:nvPr/>
        </p:nvSpPr>
        <p:spPr bwMode="auto">
          <a:xfrm>
            <a:off x="4613275" y="1592262"/>
            <a:ext cx="1206500" cy="977900"/>
          </a:xfrm>
          <a:custGeom>
            <a:avLst/>
            <a:gdLst/>
            <a:ahLst/>
            <a:cxnLst>
              <a:cxn ang="0">
                <a:pos x="301" y="175"/>
              </a:cxn>
              <a:cxn ang="0">
                <a:pos x="179" y="244"/>
              </a:cxn>
              <a:cxn ang="0">
                <a:pos x="147" y="205"/>
              </a:cxn>
              <a:cxn ang="0">
                <a:pos x="0" y="139"/>
              </a:cxn>
              <a:cxn ang="0">
                <a:pos x="0" y="0"/>
              </a:cxn>
              <a:cxn ang="0">
                <a:pos x="246" y="106"/>
              </a:cxn>
              <a:cxn ang="0">
                <a:pos x="301" y="175"/>
              </a:cxn>
            </a:cxnLst>
            <a:rect l="0" t="0" r="r" b="b"/>
            <a:pathLst>
              <a:path w="301" h="244">
                <a:moveTo>
                  <a:pt x="301" y="175"/>
                </a:moveTo>
                <a:cubicBezTo>
                  <a:pt x="179" y="244"/>
                  <a:pt x="179" y="244"/>
                  <a:pt x="179" y="244"/>
                </a:cubicBezTo>
                <a:cubicBezTo>
                  <a:pt x="170" y="230"/>
                  <a:pt x="160" y="217"/>
                  <a:pt x="147" y="205"/>
                </a:cubicBezTo>
                <a:cubicBezTo>
                  <a:pt x="106" y="164"/>
                  <a:pt x="57" y="142"/>
                  <a:pt x="0" y="139"/>
                </a:cubicBezTo>
                <a:cubicBezTo>
                  <a:pt x="0" y="0"/>
                  <a:pt x="0" y="0"/>
                  <a:pt x="0" y="0"/>
                </a:cubicBezTo>
                <a:cubicBezTo>
                  <a:pt x="96" y="2"/>
                  <a:pt x="178" y="38"/>
                  <a:pt x="246" y="106"/>
                </a:cubicBezTo>
                <a:cubicBezTo>
                  <a:pt x="268" y="128"/>
                  <a:pt x="286" y="150"/>
                  <a:pt x="301" y="175"/>
                </a:cubicBezTo>
                <a:close/>
              </a:path>
            </a:pathLst>
          </a:custGeom>
          <a:solidFill>
            <a:schemeClr val="accent2"/>
          </a:solidFill>
          <a:ln w="9525">
            <a:noFill/>
            <a:round/>
          </a:ln>
        </p:spPr>
        <p:txBody>
          <a:bodyPr vert="horz" wrap="square" lIns="91440" tIns="45720" rIns="91440" bIns="45720" numCol="1" anchor="t" anchorCtr="0" compatLnSpc="1"/>
          <a:lstStyle/>
          <a:p>
            <a:endParaRPr lang="en-US" dirty="0">
              <a:cs typeface="+mn-ea"/>
              <a:sym typeface="+mn-lt"/>
            </a:endParaRPr>
          </a:p>
        </p:txBody>
      </p:sp>
      <p:sp>
        <p:nvSpPr>
          <p:cNvPr id="89" name="Freeform 9"/>
          <p:cNvSpPr/>
          <p:nvPr/>
        </p:nvSpPr>
        <p:spPr bwMode="auto">
          <a:xfrm>
            <a:off x="4613276" y="3524251"/>
            <a:ext cx="1211263" cy="989013"/>
          </a:xfrm>
          <a:custGeom>
            <a:avLst/>
            <a:gdLst/>
            <a:ahLst/>
            <a:cxnLst>
              <a:cxn ang="0">
                <a:pos x="246" y="140"/>
              </a:cxn>
              <a:cxn ang="0">
                <a:pos x="0" y="247"/>
              </a:cxn>
              <a:cxn ang="0">
                <a:pos x="0" y="107"/>
              </a:cxn>
              <a:cxn ang="0">
                <a:pos x="147" y="41"/>
              </a:cxn>
              <a:cxn ang="0">
                <a:pos x="180" y="0"/>
              </a:cxn>
              <a:cxn ang="0">
                <a:pos x="302" y="70"/>
              </a:cxn>
              <a:cxn ang="0">
                <a:pos x="246" y="140"/>
              </a:cxn>
            </a:cxnLst>
            <a:rect l="0" t="0" r="r" b="b"/>
            <a:pathLst>
              <a:path w="302" h="247">
                <a:moveTo>
                  <a:pt x="246" y="140"/>
                </a:moveTo>
                <a:cubicBezTo>
                  <a:pt x="178" y="208"/>
                  <a:pt x="96" y="244"/>
                  <a:pt x="0" y="247"/>
                </a:cubicBezTo>
                <a:cubicBezTo>
                  <a:pt x="0" y="107"/>
                  <a:pt x="0" y="107"/>
                  <a:pt x="0" y="107"/>
                </a:cubicBezTo>
                <a:cubicBezTo>
                  <a:pt x="57" y="104"/>
                  <a:pt x="106" y="82"/>
                  <a:pt x="147" y="41"/>
                </a:cubicBezTo>
                <a:cubicBezTo>
                  <a:pt x="160" y="28"/>
                  <a:pt x="171" y="15"/>
                  <a:pt x="180" y="0"/>
                </a:cubicBezTo>
                <a:cubicBezTo>
                  <a:pt x="302" y="70"/>
                  <a:pt x="302" y="70"/>
                  <a:pt x="302" y="70"/>
                </a:cubicBezTo>
                <a:cubicBezTo>
                  <a:pt x="287" y="95"/>
                  <a:pt x="268" y="118"/>
                  <a:pt x="246" y="140"/>
                </a:cubicBezTo>
                <a:close/>
              </a:path>
            </a:pathLst>
          </a:custGeom>
          <a:solidFill>
            <a:schemeClr val="accent4"/>
          </a:solidFill>
          <a:ln w="9525">
            <a:noFill/>
            <a:round/>
          </a:ln>
        </p:spPr>
        <p:txBody>
          <a:bodyPr vert="horz" wrap="square" lIns="91440" tIns="45720" rIns="91440" bIns="45720" numCol="1" anchor="t" anchorCtr="0" compatLnSpc="1"/>
          <a:lstStyle/>
          <a:p>
            <a:endParaRPr lang="en-US" dirty="0">
              <a:cs typeface="+mn-ea"/>
              <a:sym typeface="+mn-lt"/>
            </a:endParaRPr>
          </a:p>
        </p:txBody>
      </p:sp>
      <p:sp>
        <p:nvSpPr>
          <p:cNvPr id="90" name="Freeform 10"/>
          <p:cNvSpPr/>
          <p:nvPr/>
        </p:nvSpPr>
        <p:spPr bwMode="auto">
          <a:xfrm>
            <a:off x="3335339" y="1592263"/>
            <a:ext cx="1182688" cy="949325"/>
          </a:xfrm>
          <a:custGeom>
            <a:avLst/>
            <a:gdLst/>
            <a:ahLst/>
            <a:cxnLst>
              <a:cxn ang="0">
                <a:pos x="148" y="205"/>
              </a:cxn>
              <a:cxn ang="0">
                <a:pos x="121" y="237"/>
              </a:cxn>
              <a:cxn ang="0">
                <a:pos x="0" y="167"/>
              </a:cxn>
              <a:cxn ang="0">
                <a:pos x="49" y="106"/>
              </a:cxn>
              <a:cxn ang="0">
                <a:pos x="295" y="0"/>
              </a:cxn>
              <a:cxn ang="0">
                <a:pos x="295" y="139"/>
              </a:cxn>
              <a:cxn ang="0">
                <a:pos x="148" y="205"/>
              </a:cxn>
            </a:cxnLst>
            <a:rect l="0" t="0" r="r" b="b"/>
            <a:pathLst>
              <a:path w="295" h="237">
                <a:moveTo>
                  <a:pt x="148" y="205"/>
                </a:moveTo>
                <a:cubicBezTo>
                  <a:pt x="138" y="215"/>
                  <a:pt x="129" y="226"/>
                  <a:pt x="121" y="237"/>
                </a:cubicBezTo>
                <a:cubicBezTo>
                  <a:pt x="0" y="167"/>
                  <a:pt x="0" y="167"/>
                  <a:pt x="0" y="167"/>
                </a:cubicBezTo>
                <a:cubicBezTo>
                  <a:pt x="14" y="145"/>
                  <a:pt x="30" y="125"/>
                  <a:pt x="49" y="106"/>
                </a:cubicBezTo>
                <a:cubicBezTo>
                  <a:pt x="118" y="38"/>
                  <a:pt x="200" y="2"/>
                  <a:pt x="295" y="0"/>
                </a:cubicBezTo>
                <a:cubicBezTo>
                  <a:pt x="295" y="139"/>
                  <a:pt x="295" y="139"/>
                  <a:pt x="295" y="139"/>
                </a:cubicBezTo>
                <a:cubicBezTo>
                  <a:pt x="238" y="142"/>
                  <a:pt x="189" y="164"/>
                  <a:pt x="148" y="205"/>
                </a:cubicBezTo>
                <a:close/>
              </a:path>
            </a:pathLst>
          </a:custGeom>
          <a:solidFill>
            <a:schemeClr val="accent1"/>
          </a:solidFill>
          <a:ln w="9525">
            <a:noFill/>
            <a:round/>
          </a:ln>
        </p:spPr>
        <p:txBody>
          <a:bodyPr vert="horz" wrap="square" lIns="91440" tIns="45720" rIns="91440" bIns="45720" numCol="1" anchor="t" anchorCtr="0" compatLnSpc="1"/>
          <a:lstStyle/>
          <a:p>
            <a:endParaRPr lang="en-US" dirty="0">
              <a:cs typeface="+mn-ea"/>
              <a:sym typeface="+mn-lt"/>
            </a:endParaRPr>
          </a:p>
        </p:txBody>
      </p:sp>
      <p:sp>
        <p:nvSpPr>
          <p:cNvPr id="91" name="Freeform 11"/>
          <p:cNvSpPr/>
          <p:nvPr/>
        </p:nvSpPr>
        <p:spPr bwMode="auto">
          <a:xfrm>
            <a:off x="3106738" y="2344737"/>
            <a:ext cx="661988" cy="1398588"/>
          </a:xfrm>
          <a:custGeom>
            <a:avLst/>
            <a:gdLst/>
            <a:ahLst/>
            <a:cxnLst>
              <a:cxn ang="0">
                <a:pos x="165" y="70"/>
              </a:cxn>
              <a:cxn ang="0">
                <a:pos x="139" y="176"/>
              </a:cxn>
              <a:cxn ang="0">
                <a:pos x="164" y="280"/>
              </a:cxn>
              <a:cxn ang="0">
                <a:pos x="42" y="349"/>
              </a:cxn>
              <a:cxn ang="0">
                <a:pos x="0" y="176"/>
              </a:cxn>
              <a:cxn ang="0">
                <a:pos x="44" y="0"/>
              </a:cxn>
              <a:cxn ang="0">
                <a:pos x="165" y="70"/>
              </a:cxn>
            </a:cxnLst>
            <a:rect l="0" t="0" r="r" b="b"/>
            <a:pathLst>
              <a:path w="165" h="349">
                <a:moveTo>
                  <a:pt x="165" y="70"/>
                </a:moveTo>
                <a:cubicBezTo>
                  <a:pt x="148" y="102"/>
                  <a:pt x="139" y="137"/>
                  <a:pt x="139" y="176"/>
                </a:cubicBezTo>
                <a:cubicBezTo>
                  <a:pt x="139" y="214"/>
                  <a:pt x="147" y="249"/>
                  <a:pt x="164" y="280"/>
                </a:cubicBezTo>
                <a:cubicBezTo>
                  <a:pt x="42" y="349"/>
                  <a:pt x="42" y="349"/>
                  <a:pt x="42" y="349"/>
                </a:cubicBezTo>
                <a:cubicBezTo>
                  <a:pt x="14" y="298"/>
                  <a:pt x="0" y="240"/>
                  <a:pt x="0" y="176"/>
                </a:cubicBezTo>
                <a:cubicBezTo>
                  <a:pt x="0" y="112"/>
                  <a:pt x="14" y="53"/>
                  <a:pt x="44" y="0"/>
                </a:cubicBezTo>
                <a:lnTo>
                  <a:pt x="165" y="70"/>
                </a:lnTo>
                <a:close/>
              </a:path>
            </a:pathLst>
          </a:custGeom>
          <a:solidFill>
            <a:schemeClr val="accent6"/>
          </a:solidFill>
          <a:ln w="9525">
            <a:noFill/>
            <a:round/>
          </a:ln>
        </p:spPr>
        <p:txBody>
          <a:bodyPr vert="horz" wrap="square" lIns="91440" tIns="45720" rIns="91440" bIns="45720" numCol="1" anchor="t" anchorCtr="0" compatLnSpc="1"/>
          <a:lstStyle/>
          <a:p>
            <a:endParaRPr lang="en-US" dirty="0">
              <a:cs typeface="+mn-ea"/>
              <a:sym typeface="+mn-lt"/>
            </a:endParaRPr>
          </a:p>
        </p:txBody>
      </p:sp>
      <p:sp>
        <p:nvSpPr>
          <p:cNvPr id="92" name="Freeform 12"/>
          <p:cNvSpPr/>
          <p:nvPr/>
        </p:nvSpPr>
        <p:spPr bwMode="auto">
          <a:xfrm>
            <a:off x="3319463" y="3540125"/>
            <a:ext cx="1198563" cy="973138"/>
          </a:xfrm>
          <a:custGeom>
            <a:avLst/>
            <a:gdLst/>
            <a:ahLst/>
            <a:cxnLst>
              <a:cxn ang="0">
                <a:pos x="0" y="70"/>
              </a:cxn>
              <a:cxn ang="0">
                <a:pos x="122" y="0"/>
              </a:cxn>
              <a:cxn ang="0">
                <a:pos x="152" y="37"/>
              </a:cxn>
              <a:cxn ang="0">
                <a:pos x="299" y="103"/>
              </a:cxn>
              <a:cxn ang="0">
                <a:pos x="299" y="243"/>
              </a:cxn>
              <a:cxn ang="0">
                <a:pos x="53" y="136"/>
              </a:cxn>
              <a:cxn ang="0">
                <a:pos x="0" y="70"/>
              </a:cxn>
            </a:cxnLst>
            <a:rect l="0" t="0" r="r" b="b"/>
            <a:pathLst>
              <a:path w="299" h="243">
                <a:moveTo>
                  <a:pt x="0" y="70"/>
                </a:moveTo>
                <a:cubicBezTo>
                  <a:pt x="122" y="0"/>
                  <a:pt x="122" y="0"/>
                  <a:pt x="122" y="0"/>
                </a:cubicBezTo>
                <a:cubicBezTo>
                  <a:pt x="130" y="13"/>
                  <a:pt x="140" y="26"/>
                  <a:pt x="152" y="37"/>
                </a:cubicBezTo>
                <a:cubicBezTo>
                  <a:pt x="193" y="78"/>
                  <a:pt x="242" y="100"/>
                  <a:pt x="299" y="103"/>
                </a:cubicBezTo>
                <a:cubicBezTo>
                  <a:pt x="299" y="243"/>
                  <a:pt x="299" y="243"/>
                  <a:pt x="299" y="243"/>
                </a:cubicBezTo>
                <a:cubicBezTo>
                  <a:pt x="204" y="240"/>
                  <a:pt x="122" y="204"/>
                  <a:pt x="53" y="136"/>
                </a:cubicBezTo>
                <a:cubicBezTo>
                  <a:pt x="33" y="115"/>
                  <a:pt x="15" y="93"/>
                  <a:pt x="0" y="70"/>
                </a:cubicBezTo>
                <a:close/>
              </a:path>
            </a:pathLst>
          </a:custGeom>
          <a:solidFill>
            <a:schemeClr val="accent1"/>
          </a:solidFill>
          <a:ln w="9525">
            <a:noFill/>
            <a:round/>
          </a:ln>
        </p:spPr>
        <p:txBody>
          <a:bodyPr vert="horz" wrap="square" lIns="91440" tIns="45720" rIns="91440" bIns="45720" numCol="1" anchor="t" anchorCtr="0" compatLnSpc="1"/>
          <a:lstStyle/>
          <a:p>
            <a:endParaRPr lang="en-US" dirty="0">
              <a:cs typeface="+mn-ea"/>
              <a:sym typeface="+mn-lt"/>
            </a:endParaRPr>
          </a:p>
        </p:txBody>
      </p:sp>
      <p:grpSp>
        <p:nvGrpSpPr>
          <p:cNvPr id="93" name="Group 73"/>
          <p:cNvGrpSpPr/>
          <p:nvPr/>
        </p:nvGrpSpPr>
        <p:grpSpPr>
          <a:xfrm flipV="1">
            <a:off x="5414256" y="1828099"/>
            <a:ext cx="1138944" cy="216600"/>
            <a:chOff x="4014715" y="1465097"/>
            <a:chExt cx="1138944" cy="220268"/>
          </a:xfrm>
        </p:grpSpPr>
        <p:cxnSp>
          <p:nvCxnSpPr>
            <p:cNvPr id="94" name="Straight Connector 15"/>
            <p:cNvCxnSpPr/>
            <p:nvPr/>
          </p:nvCxnSpPr>
          <p:spPr>
            <a:xfrm flipH="1" flipV="1">
              <a:off x="4914605" y="1465097"/>
              <a:ext cx="239054" cy="220268"/>
            </a:xfrm>
            <a:prstGeom prst="line">
              <a:avLst/>
            </a:prstGeom>
            <a:ln w="12700" cap="rnd">
              <a:solidFill>
                <a:schemeClr val="tx1">
                  <a:lumMod val="65000"/>
                  <a:lumOff val="3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95" name="Straight Connector 16"/>
            <p:cNvCxnSpPr/>
            <p:nvPr/>
          </p:nvCxnSpPr>
          <p:spPr>
            <a:xfrm rot="10800000">
              <a:off x="4014715" y="1467144"/>
              <a:ext cx="899890" cy="1615"/>
            </a:xfrm>
            <a:prstGeom prst="line">
              <a:avLst/>
            </a:prstGeom>
            <a:ln w="12700" cap="rnd">
              <a:solidFill>
                <a:schemeClr val="tx1">
                  <a:lumMod val="65000"/>
                  <a:lumOff val="3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96" name="Group 73"/>
          <p:cNvGrpSpPr/>
          <p:nvPr/>
        </p:nvGrpSpPr>
        <p:grpSpPr>
          <a:xfrm>
            <a:off x="5375275" y="4102099"/>
            <a:ext cx="1138944" cy="216600"/>
            <a:chOff x="4014715" y="1465097"/>
            <a:chExt cx="1138944" cy="220268"/>
          </a:xfrm>
        </p:grpSpPr>
        <p:cxnSp>
          <p:nvCxnSpPr>
            <p:cNvPr id="97" name="Straight Connector 20"/>
            <p:cNvCxnSpPr/>
            <p:nvPr/>
          </p:nvCxnSpPr>
          <p:spPr>
            <a:xfrm flipH="1" flipV="1">
              <a:off x="4914605" y="1465097"/>
              <a:ext cx="239054" cy="220268"/>
            </a:xfrm>
            <a:prstGeom prst="line">
              <a:avLst/>
            </a:prstGeom>
            <a:ln w="12700" cap="rnd">
              <a:solidFill>
                <a:schemeClr val="tx1">
                  <a:lumMod val="65000"/>
                  <a:lumOff val="3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98" name="Straight Connector 21"/>
            <p:cNvCxnSpPr/>
            <p:nvPr/>
          </p:nvCxnSpPr>
          <p:spPr>
            <a:xfrm rot="10800000">
              <a:off x="4014715" y="1467144"/>
              <a:ext cx="899890" cy="1615"/>
            </a:xfrm>
            <a:prstGeom prst="line">
              <a:avLst/>
            </a:prstGeom>
            <a:ln w="12700" cap="rnd">
              <a:solidFill>
                <a:schemeClr val="tx1">
                  <a:lumMod val="65000"/>
                  <a:lumOff val="3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99" name="Group 73"/>
          <p:cNvGrpSpPr/>
          <p:nvPr/>
        </p:nvGrpSpPr>
        <p:grpSpPr>
          <a:xfrm flipH="1" flipV="1">
            <a:off x="2514600" y="1828099"/>
            <a:ext cx="1138944" cy="216600"/>
            <a:chOff x="4014715" y="1465097"/>
            <a:chExt cx="1138944" cy="220268"/>
          </a:xfrm>
        </p:grpSpPr>
        <p:cxnSp>
          <p:nvCxnSpPr>
            <p:cNvPr id="100" name="Straight Connector 23"/>
            <p:cNvCxnSpPr/>
            <p:nvPr/>
          </p:nvCxnSpPr>
          <p:spPr>
            <a:xfrm flipH="1" flipV="1">
              <a:off x="4914605" y="1465097"/>
              <a:ext cx="239054" cy="220268"/>
            </a:xfrm>
            <a:prstGeom prst="line">
              <a:avLst/>
            </a:prstGeom>
            <a:ln w="12700" cap="rnd">
              <a:solidFill>
                <a:schemeClr val="tx1">
                  <a:lumMod val="65000"/>
                  <a:lumOff val="3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01" name="Straight Connector 24"/>
            <p:cNvCxnSpPr/>
            <p:nvPr/>
          </p:nvCxnSpPr>
          <p:spPr>
            <a:xfrm rot="10800000">
              <a:off x="4014715" y="1467144"/>
              <a:ext cx="899890" cy="1615"/>
            </a:xfrm>
            <a:prstGeom prst="line">
              <a:avLst/>
            </a:prstGeom>
            <a:ln w="12700" cap="rnd">
              <a:solidFill>
                <a:schemeClr val="tx1">
                  <a:lumMod val="65000"/>
                  <a:lumOff val="3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102" name="Group 73"/>
          <p:cNvGrpSpPr/>
          <p:nvPr/>
        </p:nvGrpSpPr>
        <p:grpSpPr>
          <a:xfrm flipH="1">
            <a:off x="2590800" y="4102099"/>
            <a:ext cx="1138944" cy="216600"/>
            <a:chOff x="4014715" y="1465097"/>
            <a:chExt cx="1138944" cy="220268"/>
          </a:xfrm>
        </p:grpSpPr>
        <p:cxnSp>
          <p:nvCxnSpPr>
            <p:cNvPr id="103" name="Straight Connector 26"/>
            <p:cNvCxnSpPr/>
            <p:nvPr/>
          </p:nvCxnSpPr>
          <p:spPr>
            <a:xfrm flipH="1" flipV="1">
              <a:off x="4914605" y="1465097"/>
              <a:ext cx="239054" cy="220268"/>
            </a:xfrm>
            <a:prstGeom prst="line">
              <a:avLst/>
            </a:prstGeom>
            <a:ln w="12700" cap="rnd">
              <a:solidFill>
                <a:schemeClr val="tx1">
                  <a:lumMod val="65000"/>
                  <a:lumOff val="3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04" name="Straight Connector 27"/>
            <p:cNvCxnSpPr/>
            <p:nvPr/>
          </p:nvCxnSpPr>
          <p:spPr>
            <a:xfrm rot="10800000">
              <a:off x="4014715" y="1467144"/>
              <a:ext cx="899890" cy="1615"/>
            </a:xfrm>
            <a:prstGeom prst="line">
              <a:avLst/>
            </a:prstGeom>
            <a:ln w="12700" cap="rnd">
              <a:solidFill>
                <a:schemeClr val="tx1">
                  <a:lumMod val="65000"/>
                  <a:lumOff val="3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cxnSp>
        <p:nvCxnSpPr>
          <p:cNvPr id="105" name="Straight Connector 30"/>
          <p:cNvCxnSpPr/>
          <p:nvPr/>
        </p:nvCxnSpPr>
        <p:spPr>
          <a:xfrm rot="10800000" flipV="1">
            <a:off x="5958110" y="3049587"/>
            <a:ext cx="899890" cy="1588"/>
          </a:xfrm>
          <a:prstGeom prst="line">
            <a:avLst/>
          </a:prstGeom>
          <a:ln w="12700" cap="rnd">
            <a:solidFill>
              <a:schemeClr val="tx1">
                <a:lumMod val="65000"/>
                <a:lumOff val="3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06" name="Straight Connector 31"/>
          <p:cNvCxnSpPr/>
          <p:nvPr/>
        </p:nvCxnSpPr>
        <p:spPr>
          <a:xfrm rot="10800000" flipV="1">
            <a:off x="2300510" y="3049587"/>
            <a:ext cx="899890" cy="1588"/>
          </a:xfrm>
          <a:prstGeom prst="line">
            <a:avLst/>
          </a:prstGeom>
          <a:ln w="12700" cap="rnd">
            <a:solidFill>
              <a:schemeClr val="tx1">
                <a:lumMod val="65000"/>
                <a:lumOff val="3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107" name="Footer Text"/>
          <p:cNvSpPr txBox="1"/>
          <p:nvPr/>
        </p:nvSpPr>
        <p:spPr>
          <a:xfrm>
            <a:off x="419099" y="2804955"/>
            <a:ext cx="1771037" cy="492125"/>
          </a:xfrm>
          <a:prstGeom prst="rect">
            <a:avLst/>
          </a:prstGeom>
          <a:noFill/>
        </p:spPr>
        <p:txBody>
          <a:bodyPr wrap="square" lIns="0" tIns="0" rIns="0" bIns="0" rtlCol="0">
            <a:spAutoFit/>
          </a:bodyPr>
          <a:lstStyle/>
          <a:p>
            <a:pPr algn="r"/>
            <a:r>
              <a:rPr lang="en-US" sz="1200" b="1" dirty="0">
                <a:solidFill>
                  <a:schemeClr val="tx1">
                    <a:lumMod val="75000"/>
                    <a:lumOff val="25000"/>
                  </a:schemeClr>
                </a:solidFill>
                <a:cs typeface="+mn-ea"/>
                <a:sym typeface="+mn-lt"/>
              </a:rPr>
              <a:t>Title Goes Here</a:t>
            </a:r>
            <a:r>
              <a:rPr lang="en-US" sz="1000" dirty="0">
                <a:solidFill>
                  <a:schemeClr val="tx1">
                    <a:lumMod val="75000"/>
                    <a:lumOff val="25000"/>
                  </a:schemeClr>
                </a:solidFill>
                <a:cs typeface="+mn-ea"/>
                <a:sym typeface="+mn-lt"/>
              </a:rPr>
              <a:t/>
            </a:r>
            <a:br>
              <a:rPr lang="en-US" sz="1000" dirty="0">
                <a:solidFill>
                  <a:schemeClr val="tx1">
                    <a:lumMod val="75000"/>
                    <a:lumOff val="25000"/>
                  </a:schemeClr>
                </a:solidFill>
                <a:cs typeface="+mn-ea"/>
                <a:sym typeface="+mn-lt"/>
              </a:rPr>
            </a:br>
            <a:r>
              <a:rPr lang="en-US" sz="1000" dirty="0">
                <a:solidFill>
                  <a:schemeClr val="tx1">
                    <a:lumMod val="75000"/>
                    <a:lumOff val="25000"/>
                  </a:schemeClr>
                </a:solidFill>
                <a:cs typeface="+mn-ea"/>
                <a:sym typeface="+mn-lt"/>
              </a:rPr>
              <a:t>of lorem ipsum available, but the majority have suffered</a:t>
            </a:r>
          </a:p>
        </p:txBody>
      </p:sp>
      <p:sp>
        <p:nvSpPr>
          <p:cNvPr id="108" name="Footer Text"/>
          <p:cNvSpPr txBox="1"/>
          <p:nvPr/>
        </p:nvSpPr>
        <p:spPr>
          <a:xfrm>
            <a:off x="609601" y="1548655"/>
            <a:ext cx="1771037" cy="492125"/>
          </a:xfrm>
          <a:prstGeom prst="rect">
            <a:avLst/>
          </a:prstGeom>
          <a:noFill/>
        </p:spPr>
        <p:txBody>
          <a:bodyPr wrap="square" lIns="0" tIns="0" rIns="0" bIns="0" rtlCol="0">
            <a:spAutoFit/>
          </a:bodyPr>
          <a:lstStyle/>
          <a:p>
            <a:pPr algn="r"/>
            <a:r>
              <a:rPr lang="en-US" sz="1200" b="1" dirty="0">
                <a:solidFill>
                  <a:schemeClr val="tx1">
                    <a:lumMod val="75000"/>
                    <a:lumOff val="25000"/>
                  </a:schemeClr>
                </a:solidFill>
                <a:cs typeface="+mn-ea"/>
                <a:sym typeface="+mn-lt"/>
              </a:rPr>
              <a:t>Title Goes Here</a:t>
            </a:r>
            <a:r>
              <a:rPr lang="en-US" sz="1000" dirty="0">
                <a:solidFill>
                  <a:schemeClr val="tx1">
                    <a:lumMod val="75000"/>
                    <a:lumOff val="25000"/>
                  </a:schemeClr>
                </a:solidFill>
                <a:cs typeface="+mn-ea"/>
                <a:sym typeface="+mn-lt"/>
              </a:rPr>
              <a:t/>
            </a:r>
            <a:br>
              <a:rPr lang="en-US" sz="1000" dirty="0">
                <a:solidFill>
                  <a:schemeClr val="tx1">
                    <a:lumMod val="75000"/>
                    <a:lumOff val="25000"/>
                  </a:schemeClr>
                </a:solidFill>
                <a:cs typeface="+mn-ea"/>
                <a:sym typeface="+mn-lt"/>
              </a:rPr>
            </a:br>
            <a:r>
              <a:rPr lang="en-US" sz="1000" dirty="0">
                <a:solidFill>
                  <a:schemeClr val="tx1">
                    <a:lumMod val="75000"/>
                    <a:lumOff val="25000"/>
                  </a:schemeClr>
                </a:solidFill>
                <a:cs typeface="+mn-ea"/>
                <a:sym typeface="+mn-lt"/>
              </a:rPr>
              <a:t>of lorem ipsum available, but the majority have suffered</a:t>
            </a:r>
          </a:p>
        </p:txBody>
      </p:sp>
      <p:sp>
        <p:nvSpPr>
          <p:cNvPr id="109" name="Footer Text"/>
          <p:cNvSpPr txBox="1"/>
          <p:nvPr/>
        </p:nvSpPr>
        <p:spPr>
          <a:xfrm>
            <a:off x="714989" y="4073525"/>
            <a:ext cx="1771037" cy="492125"/>
          </a:xfrm>
          <a:prstGeom prst="rect">
            <a:avLst/>
          </a:prstGeom>
          <a:noFill/>
        </p:spPr>
        <p:txBody>
          <a:bodyPr wrap="square" lIns="0" tIns="0" rIns="0" bIns="0" rtlCol="0">
            <a:spAutoFit/>
          </a:bodyPr>
          <a:lstStyle/>
          <a:p>
            <a:pPr algn="r"/>
            <a:r>
              <a:rPr lang="en-US" sz="1200" b="1" dirty="0">
                <a:solidFill>
                  <a:schemeClr val="tx1">
                    <a:lumMod val="75000"/>
                    <a:lumOff val="25000"/>
                  </a:schemeClr>
                </a:solidFill>
                <a:cs typeface="+mn-ea"/>
                <a:sym typeface="+mn-lt"/>
              </a:rPr>
              <a:t>Title Goes Here</a:t>
            </a:r>
            <a:r>
              <a:rPr lang="en-US" sz="1000" dirty="0">
                <a:solidFill>
                  <a:schemeClr val="tx1">
                    <a:lumMod val="75000"/>
                    <a:lumOff val="25000"/>
                  </a:schemeClr>
                </a:solidFill>
                <a:cs typeface="+mn-ea"/>
                <a:sym typeface="+mn-lt"/>
              </a:rPr>
              <a:t/>
            </a:r>
            <a:br>
              <a:rPr lang="en-US" sz="1000" dirty="0">
                <a:solidFill>
                  <a:schemeClr val="tx1">
                    <a:lumMod val="75000"/>
                    <a:lumOff val="25000"/>
                  </a:schemeClr>
                </a:solidFill>
                <a:cs typeface="+mn-ea"/>
                <a:sym typeface="+mn-lt"/>
              </a:rPr>
            </a:br>
            <a:r>
              <a:rPr lang="en-US" sz="1000" dirty="0">
                <a:solidFill>
                  <a:schemeClr val="tx1">
                    <a:lumMod val="75000"/>
                    <a:lumOff val="25000"/>
                  </a:schemeClr>
                </a:solidFill>
                <a:cs typeface="+mn-ea"/>
                <a:sym typeface="+mn-lt"/>
              </a:rPr>
              <a:t>of lorem ipsum available, but the majority have suffered</a:t>
            </a:r>
          </a:p>
        </p:txBody>
      </p:sp>
      <p:sp>
        <p:nvSpPr>
          <p:cNvPr id="144" name="Footer Text"/>
          <p:cNvSpPr txBox="1"/>
          <p:nvPr/>
        </p:nvSpPr>
        <p:spPr>
          <a:xfrm>
            <a:off x="6934201" y="2841468"/>
            <a:ext cx="1771037" cy="492125"/>
          </a:xfrm>
          <a:prstGeom prst="rect">
            <a:avLst/>
          </a:prstGeom>
          <a:noFill/>
        </p:spPr>
        <p:txBody>
          <a:bodyPr wrap="square" lIns="0" tIns="0" rIns="0" bIns="0" rtlCol="0">
            <a:spAutoFit/>
          </a:bodyPr>
          <a:lstStyle/>
          <a:p>
            <a:r>
              <a:rPr lang="en-US" sz="1200" b="1" dirty="0">
                <a:solidFill>
                  <a:schemeClr val="tx1">
                    <a:lumMod val="75000"/>
                    <a:lumOff val="25000"/>
                  </a:schemeClr>
                </a:solidFill>
                <a:cs typeface="+mn-ea"/>
                <a:sym typeface="+mn-lt"/>
              </a:rPr>
              <a:t>Title Goes Here</a:t>
            </a:r>
            <a:r>
              <a:rPr lang="en-US" sz="1000" dirty="0">
                <a:solidFill>
                  <a:schemeClr val="tx1">
                    <a:lumMod val="75000"/>
                    <a:lumOff val="25000"/>
                  </a:schemeClr>
                </a:solidFill>
                <a:cs typeface="+mn-ea"/>
                <a:sym typeface="+mn-lt"/>
              </a:rPr>
              <a:t/>
            </a:r>
            <a:br>
              <a:rPr lang="en-US" sz="1000" dirty="0">
                <a:solidFill>
                  <a:schemeClr val="tx1">
                    <a:lumMod val="75000"/>
                    <a:lumOff val="25000"/>
                  </a:schemeClr>
                </a:solidFill>
                <a:cs typeface="+mn-ea"/>
                <a:sym typeface="+mn-lt"/>
              </a:rPr>
            </a:br>
            <a:r>
              <a:rPr lang="en-US" sz="1000" dirty="0">
                <a:solidFill>
                  <a:schemeClr val="tx1">
                    <a:lumMod val="75000"/>
                    <a:lumOff val="25000"/>
                  </a:schemeClr>
                </a:solidFill>
                <a:cs typeface="+mn-ea"/>
                <a:sym typeface="+mn-lt"/>
              </a:rPr>
              <a:t>of lorem ipsum available, but the majority have suffered</a:t>
            </a:r>
          </a:p>
        </p:txBody>
      </p:sp>
      <p:sp>
        <p:nvSpPr>
          <p:cNvPr id="145" name="Footer Text"/>
          <p:cNvSpPr txBox="1"/>
          <p:nvPr/>
        </p:nvSpPr>
        <p:spPr>
          <a:xfrm>
            <a:off x="6705601" y="1548655"/>
            <a:ext cx="1771037" cy="492125"/>
          </a:xfrm>
          <a:prstGeom prst="rect">
            <a:avLst/>
          </a:prstGeom>
          <a:noFill/>
        </p:spPr>
        <p:txBody>
          <a:bodyPr wrap="square" lIns="0" tIns="0" rIns="0" bIns="0" rtlCol="0">
            <a:spAutoFit/>
          </a:bodyPr>
          <a:lstStyle/>
          <a:p>
            <a:r>
              <a:rPr lang="en-US" sz="1200" b="1" dirty="0">
                <a:solidFill>
                  <a:schemeClr val="tx1">
                    <a:lumMod val="75000"/>
                    <a:lumOff val="25000"/>
                  </a:schemeClr>
                </a:solidFill>
                <a:cs typeface="+mn-ea"/>
                <a:sym typeface="+mn-lt"/>
              </a:rPr>
              <a:t>Title Goes Here</a:t>
            </a:r>
            <a:r>
              <a:rPr lang="en-US" sz="1000" dirty="0">
                <a:solidFill>
                  <a:schemeClr val="tx1">
                    <a:lumMod val="75000"/>
                    <a:lumOff val="25000"/>
                  </a:schemeClr>
                </a:solidFill>
                <a:cs typeface="+mn-ea"/>
                <a:sym typeface="+mn-lt"/>
              </a:rPr>
              <a:t/>
            </a:r>
            <a:br>
              <a:rPr lang="en-US" sz="1000" dirty="0">
                <a:solidFill>
                  <a:schemeClr val="tx1">
                    <a:lumMod val="75000"/>
                    <a:lumOff val="25000"/>
                  </a:schemeClr>
                </a:solidFill>
                <a:cs typeface="+mn-ea"/>
                <a:sym typeface="+mn-lt"/>
              </a:rPr>
            </a:br>
            <a:r>
              <a:rPr lang="en-US" sz="1000" dirty="0">
                <a:solidFill>
                  <a:schemeClr val="tx1">
                    <a:lumMod val="75000"/>
                    <a:lumOff val="25000"/>
                  </a:schemeClr>
                </a:solidFill>
                <a:cs typeface="+mn-ea"/>
                <a:sym typeface="+mn-lt"/>
              </a:rPr>
              <a:t>of lorem ipsum available, but the majority have suffered</a:t>
            </a:r>
          </a:p>
        </p:txBody>
      </p:sp>
      <p:sp>
        <p:nvSpPr>
          <p:cNvPr id="146" name="Footer Text"/>
          <p:cNvSpPr txBox="1"/>
          <p:nvPr/>
        </p:nvSpPr>
        <p:spPr>
          <a:xfrm>
            <a:off x="6629401" y="4073525"/>
            <a:ext cx="1771037" cy="492125"/>
          </a:xfrm>
          <a:prstGeom prst="rect">
            <a:avLst/>
          </a:prstGeom>
          <a:noFill/>
        </p:spPr>
        <p:txBody>
          <a:bodyPr wrap="square" lIns="0" tIns="0" rIns="0" bIns="0" rtlCol="0">
            <a:spAutoFit/>
          </a:bodyPr>
          <a:lstStyle/>
          <a:p>
            <a:r>
              <a:rPr lang="en-US" sz="1200" b="1" dirty="0">
                <a:solidFill>
                  <a:schemeClr val="tx1">
                    <a:lumMod val="75000"/>
                    <a:lumOff val="25000"/>
                  </a:schemeClr>
                </a:solidFill>
                <a:cs typeface="+mn-ea"/>
                <a:sym typeface="+mn-lt"/>
              </a:rPr>
              <a:t>Title Goes Here</a:t>
            </a:r>
            <a:r>
              <a:rPr lang="en-US" sz="1000" dirty="0">
                <a:solidFill>
                  <a:schemeClr val="tx1">
                    <a:lumMod val="75000"/>
                    <a:lumOff val="25000"/>
                  </a:schemeClr>
                </a:solidFill>
                <a:cs typeface="+mn-ea"/>
                <a:sym typeface="+mn-lt"/>
              </a:rPr>
              <a:t/>
            </a:r>
            <a:br>
              <a:rPr lang="en-US" sz="1000" dirty="0">
                <a:solidFill>
                  <a:schemeClr val="tx1">
                    <a:lumMod val="75000"/>
                    <a:lumOff val="25000"/>
                  </a:schemeClr>
                </a:solidFill>
                <a:cs typeface="+mn-ea"/>
                <a:sym typeface="+mn-lt"/>
              </a:rPr>
            </a:br>
            <a:r>
              <a:rPr lang="en-US" sz="1000" dirty="0">
                <a:solidFill>
                  <a:schemeClr val="tx1">
                    <a:lumMod val="75000"/>
                    <a:lumOff val="25000"/>
                  </a:schemeClr>
                </a:solidFill>
                <a:cs typeface="+mn-ea"/>
                <a:sym typeface="+mn-lt"/>
              </a:rPr>
              <a:t>of lorem ipsum available, but the majority have suffered</a:t>
            </a:r>
          </a:p>
        </p:txBody>
      </p:sp>
      <p:sp>
        <p:nvSpPr>
          <p:cNvPr id="147" name="Freeform 52"/>
          <p:cNvSpPr>
            <a:spLocks noEditPoints="1"/>
          </p:cNvSpPr>
          <p:nvPr/>
        </p:nvSpPr>
        <p:spPr bwMode="auto">
          <a:xfrm>
            <a:off x="5050844" y="1933095"/>
            <a:ext cx="229288" cy="246682"/>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chemeClr val="bg1"/>
          </a:solidFill>
          <a:ln w="9525">
            <a:noFill/>
            <a:round/>
          </a:ln>
        </p:spPr>
        <p:txBody>
          <a:bodyPr vert="horz" wrap="square" lIns="91440" tIns="45720" rIns="91440" bIns="45720" numCol="1" anchor="t" anchorCtr="0" compatLnSpc="1"/>
          <a:lstStyle/>
          <a:p>
            <a:endParaRPr lang="en-US" dirty="0">
              <a:cs typeface="+mn-ea"/>
              <a:sym typeface="+mn-lt"/>
            </a:endParaRPr>
          </a:p>
        </p:txBody>
      </p:sp>
      <p:sp>
        <p:nvSpPr>
          <p:cNvPr id="148" name="Freeform 40"/>
          <p:cNvSpPr>
            <a:spLocks noEditPoints="1"/>
          </p:cNvSpPr>
          <p:nvPr/>
        </p:nvSpPr>
        <p:spPr bwMode="auto">
          <a:xfrm>
            <a:off x="3801455" y="1952146"/>
            <a:ext cx="249845" cy="215058"/>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bg1"/>
          </a:solidFill>
          <a:ln w="9525">
            <a:noFill/>
            <a:round/>
          </a:ln>
        </p:spPr>
        <p:txBody>
          <a:bodyPr vert="horz" wrap="square" lIns="91440" tIns="45720" rIns="91440" bIns="45720" numCol="1" anchor="t" anchorCtr="0" compatLnSpc="1"/>
          <a:lstStyle/>
          <a:p>
            <a:endParaRPr lang="en-US" dirty="0">
              <a:cs typeface="+mn-ea"/>
              <a:sym typeface="+mn-lt"/>
            </a:endParaRPr>
          </a:p>
        </p:txBody>
      </p:sp>
      <p:sp>
        <p:nvSpPr>
          <p:cNvPr id="149" name="Freeform 178"/>
          <p:cNvSpPr>
            <a:spLocks noEditPoints="1"/>
          </p:cNvSpPr>
          <p:nvPr/>
        </p:nvSpPr>
        <p:spPr bwMode="auto">
          <a:xfrm>
            <a:off x="5582633" y="2906672"/>
            <a:ext cx="249844" cy="188174"/>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chemeClr val="bg1"/>
          </a:solidFill>
          <a:ln w="9525">
            <a:noFill/>
            <a:round/>
          </a:ln>
        </p:spPr>
        <p:txBody>
          <a:bodyPr vert="horz" wrap="square" lIns="91440" tIns="45720" rIns="91440" bIns="45720" numCol="1" anchor="t" anchorCtr="0" compatLnSpc="1"/>
          <a:lstStyle/>
          <a:p>
            <a:endParaRPr lang="en-US" dirty="0">
              <a:cs typeface="+mn-ea"/>
              <a:sym typeface="+mn-lt"/>
            </a:endParaRPr>
          </a:p>
        </p:txBody>
      </p:sp>
      <p:sp>
        <p:nvSpPr>
          <p:cNvPr id="150" name="Freeform 86"/>
          <p:cNvSpPr>
            <a:spLocks noEditPoints="1"/>
          </p:cNvSpPr>
          <p:nvPr/>
        </p:nvSpPr>
        <p:spPr bwMode="auto">
          <a:xfrm>
            <a:off x="3335338" y="2866193"/>
            <a:ext cx="171098" cy="287878"/>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chemeClr val="bg1"/>
          </a:solidFill>
          <a:ln w="9525">
            <a:noFill/>
            <a:round/>
          </a:ln>
        </p:spPr>
        <p:txBody>
          <a:bodyPr vert="horz" wrap="square" lIns="91440" tIns="45720" rIns="91440" bIns="45720" numCol="1" anchor="t" anchorCtr="0" compatLnSpc="1"/>
          <a:lstStyle/>
          <a:p>
            <a:endParaRPr lang="en-US" dirty="0">
              <a:cs typeface="+mn-ea"/>
              <a:sym typeface="+mn-lt"/>
            </a:endParaRPr>
          </a:p>
        </p:txBody>
      </p:sp>
      <p:sp>
        <p:nvSpPr>
          <p:cNvPr id="151" name="Freeform 22"/>
          <p:cNvSpPr>
            <a:spLocks noEditPoints="1"/>
          </p:cNvSpPr>
          <p:nvPr/>
        </p:nvSpPr>
        <p:spPr bwMode="auto">
          <a:xfrm>
            <a:off x="5029517" y="3873314"/>
            <a:ext cx="260980" cy="227247"/>
          </a:xfrm>
          <a:custGeom>
            <a:avLst/>
            <a:gdLst/>
            <a:ahLst/>
            <a:cxnLst>
              <a:cxn ang="0">
                <a:pos x="68" y="24"/>
              </a:cxn>
              <a:cxn ang="0">
                <a:pos x="64" y="29"/>
              </a:cxn>
              <a:cxn ang="0">
                <a:pos x="64" y="43"/>
              </a:cxn>
              <a:cxn ang="0">
                <a:pos x="59" y="48"/>
              </a:cxn>
              <a:cxn ang="0">
                <a:pos x="28" y="34"/>
              </a:cxn>
              <a:cxn ang="0">
                <a:pos x="25" y="44"/>
              </a:cxn>
              <a:cxn ang="0">
                <a:pos x="30" y="54"/>
              </a:cxn>
              <a:cxn ang="0">
                <a:pos x="14" y="56"/>
              </a:cxn>
              <a:cxn ang="0">
                <a:pos x="11" y="34"/>
              </a:cxn>
              <a:cxn ang="0">
                <a:pos x="7" y="34"/>
              </a:cxn>
              <a:cxn ang="0">
                <a:pos x="0" y="27"/>
              </a:cxn>
              <a:cxn ang="0">
                <a:pos x="0" y="20"/>
              </a:cxn>
              <a:cxn ang="0">
                <a:pos x="7" y="14"/>
              </a:cxn>
              <a:cxn ang="0">
                <a:pos x="25" y="14"/>
              </a:cxn>
              <a:cxn ang="0">
                <a:pos x="59" y="0"/>
              </a:cxn>
              <a:cxn ang="0">
                <a:pos x="64" y="4"/>
              </a:cxn>
              <a:cxn ang="0">
                <a:pos x="64" y="19"/>
              </a:cxn>
              <a:cxn ang="0">
                <a:pos x="68" y="24"/>
              </a:cxn>
              <a:cxn ang="0">
                <a:pos x="59" y="6"/>
              </a:cxn>
              <a:cxn ang="0">
                <a:pos x="30" y="19"/>
              </a:cxn>
              <a:cxn ang="0">
                <a:pos x="30" y="29"/>
              </a:cxn>
              <a:cxn ang="0">
                <a:pos x="59" y="42"/>
              </a:cxn>
              <a:cxn ang="0">
                <a:pos x="59" y="6"/>
              </a:cxn>
            </a:cxnLst>
            <a:rect l="0" t="0" r="r" b="b"/>
            <a:pathLst>
              <a:path w="68" h="59">
                <a:moveTo>
                  <a:pt x="68" y="24"/>
                </a:moveTo>
                <a:cubicBezTo>
                  <a:pt x="68" y="27"/>
                  <a:pt x="66" y="29"/>
                  <a:pt x="64" y="29"/>
                </a:cubicBezTo>
                <a:cubicBezTo>
                  <a:pt x="64" y="43"/>
                  <a:pt x="64" y="43"/>
                  <a:pt x="64" y="43"/>
                </a:cubicBezTo>
                <a:cubicBezTo>
                  <a:pt x="64" y="46"/>
                  <a:pt x="61" y="48"/>
                  <a:pt x="59" y="48"/>
                </a:cubicBezTo>
                <a:cubicBezTo>
                  <a:pt x="52" y="43"/>
                  <a:pt x="41" y="35"/>
                  <a:pt x="28" y="34"/>
                </a:cubicBezTo>
                <a:cubicBezTo>
                  <a:pt x="23" y="35"/>
                  <a:pt x="22" y="41"/>
                  <a:pt x="25" y="44"/>
                </a:cubicBezTo>
                <a:cubicBezTo>
                  <a:pt x="22" y="48"/>
                  <a:pt x="26" y="51"/>
                  <a:pt x="30" y="54"/>
                </a:cubicBezTo>
                <a:cubicBezTo>
                  <a:pt x="27" y="59"/>
                  <a:pt x="17" y="59"/>
                  <a:pt x="14" y="56"/>
                </a:cubicBezTo>
                <a:cubicBezTo>
                  <a:pt x="12" y="49"/>
                  <a:pt x="8" y="42"/>
                  <a:pt x="11" y="34"/>
                </a:cubicBezTo>
                <a:cubicBezTo>
                  <a:pt x="7" y="34"/>
                  <a:pt x="7" y="34"/>
                  <a:pt x="7" y="34"/>
                </a:cubicBezTo>
                <a:cubicBezTo>
                  <a:pt x="3" y="34"/>
                  <a:pt x="0" y="31"/>
                  <a:pt x="0" y="27"/>
                </a:cubicBezTo>
                <a:cubicBezTo>
                  <a:pt x="0" y="20"/>
                  <a:pt x="0" y="20"/>
                  <a:pt x="0" y="20"/>
                </a:cubicBezTo>
                <a:cubicBezTo>
                  <a:pt x="0" y="17"/>
                  <a:pt x="3" y="14"/>
                  <a:pt x="7" y="14"/>
                </a:cubicBezTo>
                <a:cubicBezTo>
                  <a:pt x="25" y="14"/>
                  <a:pt x="25" y="14"/>
                  <a:pt x="25" y="14"/>
                </a:cubicBezTo>
                <a:cubicBezTo>
                  <a:pt x="39" y="14"/>
                  <a:pt x="51" y="6"/>
                  <a:pt x="59" y="0"/>
                </a:cubicBezTo>
                <a:cubicBezTo>
                  <a:pt x="61" y="0"/>
                  <a:pt x="64" y="2"/>
                  <a:pt x="64" y="4"/>
                </a:cubicBezTo>
                <a:cubicBezTo>
                  <a:pt x="64" y="19"/>
                  <a:pt x="64" y="19"/>
                  <a:pt x="64" y="19"/>
                </a:cubicBezTo>
                <a:cubicBezTo>
                  <a:pt x="66" y="19"/>
                  <a:pt x="68" y="21"/>
                  <a:pt x="68" y="24"/>
                </a:cubicBezTo>
                <a:close/>
                <a:moveTo>
                  <a:pt x="59" y="6"/>
                </a:moveTo>
                <a:cubicBezTo>
                  <a:pt x="49" y="13"/>
                  <a:pt x="39" y="18"/>
                  <a:pt x="30" y="19"/>
                </a:cubicBezTo>
                <a:cubicBezTo>
                  <a:pt x="30" y="29"/>
                  <a:pt x="30" y="29"/>
                  <a:pt x="30" y="29"/>
                </a:cubicBezTo>
                <a:cubicBezTo>
                  <a:pt x="39" y="30"/>
                  <a:pt x="49" y="34"/>
                  <a:pt x="59" y="42"/>
                </a:cubicBezTo>
                <a:lnTo>
                  <a:pt x="59" y="6"/>
                </a:lnTo>
                <a:close/>
              </a:path>
            </a:pathLst>
          </a:custGeom>
          <a:solidFill>
            <a:schemeClr val="bg1"/>
          </a:solidFill>
          <a:ln w="9525">
            <a:noFill/>
            <a:round/>
          </a:ln>
        </p:spPr>
        <p:txBody>
          <a:bodyPr vert="horz" wrap="square" lIns="91440" tIns="45720" rIns="91440" bIns="45720" numCol="1" anchor="t" anchorCtr="0" compatLnSpc="1"/>
          <a:lstStyle/>
          <a:p>
            <a:endParaRPr lang="en-US" dirty="0">
              <a:cs typeface="+mn-ea"/>
              <a:sym typeface="+mn-lt"/>
            </a:endParaRPr>
          </a:p>
        </p:txBody>
      </p:sp>
      <p:sp>
        <p:nvSpPr>
          <p:cNvPr id="152" name="Freeform 135"/>
          <p:cNvSpPr>
            <a:spLocks noEditPoints="1"/>
          </p:cNvSpPr>
          <p:nvPr/>
        </p:nvSpPr>
        <p:spPr bwMode="auto">
          <a:xfrm>
            <a:off x="3816854" y="3875337"/>
            <a:ext cx="221746" cy="207712"/>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ln>
        </p:spPr>
        <p:txBody>
          <a:bodyPr vert="horz" wrap="square" lIns="91440" tIns="45720" rIns="91440" bIns="45720" numCol="1" anchor="t" anchorCtr="0" compatLnSpc="1"/>
          <a:lstStyle/>
          <a:p>
            <a:endParaRPr lang="en-US" dirty="0">
              <a:cs typeface="+mn-ea"/>
              <a:sym typeface="+mn-lt"/>
            </a:endParaRPr>
          </a:p>
        </p:txBody>
      </p:sp>
      <p:sp>
        <p:nvSpPr>
          <p:cNvPr id="153" name="Freeform 52"/>
          <p:cNvSpPr>
            <a:spLocks noEditPoints="1"/>
          </p:cNvSpPr>
          <p:nvPr/>
        </p:nvSpPr>
        <p:spPr bwMode="auto">
          <a:xfrm>
            <a:off x="4189124" y="2671474"/>
            <a:ext cx="757819" cy="757819"/>
          </a:xfrm>
          <a:custGeom>
            <a:avLst/>
            <a:gdLst/>
            <a:ahLst/>
            <a:cxnLst>
              <a:cxn ang="0">
                <a:pos x="27" y="55"/>
              </a:cxn>
              <a:cxn ang="0">
                <a:pos x="0" y="27"/>
              </a:cxn>
              <a:cxn ang="0">
                <a:pos x="27" y="0"/>
              </a:cxn>
              <a:cxn ang="0">
                <a:pos x="55" y="27"/>
              </a:cxn>
              <a:cxn ang="0">
                <a:pos x="27" y="55"/>
              </a:cxn>
              <a:cxn ang="0">
                <a:pos x="27" y="8"/>
              </a:cxn>
              <a:cxn ang="0">
                <a:pos x="8" y="27"/>
              </a:cxn>
              <a:cxn ang="0">
                <a:pos x="27" y="47"/>
              </a:cxn>
              <a:cxn ang="0">
                <a:pos x="47" y="27"/>
              </a:cxn>
              <a:cxn ang="0">
                <a:pos x="27" y="8"/>
              </a:cxn>
              <a:cxn ang="0">
                <a:pos x="32" y="31"/>
              </a:cxn>
              <a:cxn ang="0">
                <a:pos x="31" y="32"/>
              </a:cxn>
              <a:cxn ang="0">
                <a:pos x="19" y="32"/>
              </a:cxn>
              <a:cxn ang="0">
                <a:pos x="18" y="31"/>
              </a:cxn>
              <a:cxn ang="0">
                <a:pos x="18" y="28"/>
              </a:cxn>
              <a:cxn ang="0">
                <a:pos x="19" y="27"/>
              </a:cxn>
              <a:cxn ang="0">
                <a:pos x="27" y="27"/>
              </a:cxn>
              <a:cxn ang="0">
                <a:pos x="27" y="15"/>
              </a:cxn>
              <a:cxn ang="0">
                <a:pos x="28" y="14"/>
              </a:cxn>
              <a:cxn ang="0">
                <a:pos x="31" y="14"/>
              </a:cxn>
              <a:cxn ang="0">
                <a:pos x="32" y="15"/>
              </a:cxn>
              <a:cxn ang="0">
                <a:pos x="32" y="31"/>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27" y="8"/>
                </a:moveTo>
                <a:cubicBezTo>
                  <a:pt x="16" y="8"/>
                  <a:pt x="8" y="17"/>
                  <a:pt x="8" y="27"/>
                </a:cubicBezTo>
                <a:cubicBezTo>
                  <a:pt x="8" y="38"/>
                  <a:pt x="16" y="47"/>
                  <a:pt x="27" y="47"/>
                </a:cubicBezTo>
                <a:cubicBezTo>
                  <a:pt x="38" y="47"/>
                  <a:pt x="47" y="38"/>
                  <a:pt x="47" y="27"/>
                </a:cubicBezTo>
                <a:cubicBezTo>
                  <a:pt x="47" y="17"/>
                  <a:pt x="38" y="8"/>
                  <a:pt x="27" y="8"/>
                </a:cubicBezTo>
                <a:close/>
                <a:moveTo>
                  <a:pt x="32" y="31"/>
                </a:moveTo>
                <a:cubicBezTo>
                  <a:pt x="32" y="31"/>
                  <a:pt x="31" y="32"/>
                  <a:pt x="31" y="32"/>
                </a:cubicBezTo>
                <a:cubicBezTo>
                  <a:pt x="19" y="32"/>
                  <a:pt x="19" y="32"/>
                  <a:pt x="19" y="32"/>
                </a:cubicBezTo>
                <a:cubicBezTo>
                  <a:pt x="19" y="32"/>
                  <a:pt x="18" y="31"/>
                  <a:pt x="18" y="31"/>
                </a:cubicBezTo>
                <a:cubicBezTo>
                  <a:pt x="18" y="28"/>
                  <a:pt x="18" y="28"/>
                  <a:pt x="18" y="28"/>
                </a:cubicBezTo>
                <a:cubicBezTo>
                  <a:pt x="18" y="28"/>
                  <a:pt x="19" y="27"/>
                  <a:pt x="19" y="27"/>
                </a:cubicBezTo>
                <a:cubicBezTo>
                  <a:pt x="27" y="27"/>
                  <a:pt x="27" y="27"/>
                  <a:pt x="27" y="27"/>
                </a:cubicBezTo>
                <a:cubicBezTo>
                  <a:pt x="27" y="15"/>
                  <a:pt x="27" y="15"/>
                  <a:pt x="27" y="15"/>
                </a:cubicBezTo>
                <a:cubicBezTo>
                  <a:pt x="27" y="14"/>
                  <a:pt x="28" y="14"/>
                  <a:pt x="28" y="14"/>
                </a:cubicBezTo>
                <a:cubicBezTo>
                  <a:pt x="31" y="14"/>
                  <a:pt x="31" y="14"/>
                  <a:pt x="31" y="14"/>
                </a:cubicBezTo>
                <a:cubicBezTo>
                  <a:pt x="31" y="14"/>
                  <a:pt x="32" y="14"/>
                  <a:pt x="32" y="15"/>
                </a:cubicBezTo>
                <a:lnTo>
                  <a:pt x="32" y="31"/>
                </a:lnTo>
                <a:close/>
              </a:path>
            </a:pathLst>
          </a:custGeom>
          <a:solidFill>
            <a:schemeClr val="tx1">
              <a:lumMod val="65000"/>
              <a:lumOff val="35000"/>
            </a:schemeClr>
          </a:solidFill>
          <a:ln w="9525">
            <a:noFill/>
            <a:round/>
          </a:ln>
        </p:spPr>
        <p:txBody>
          <a:bodyPr vert="horz" wrap="square" lIns="91440" tIns="45720" rIns="91440" bIns="45720" numCol="1" anchor="t" anchorCtr="0" compatLnSpc="1"/>
          <a:lstStyle/>
          <a:p>
            <a:endParaRPr lang="en-US" dirty="0">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85"/>
                                        </p:tgtEl>
                                        <p:attrNameLst>
                                          <p:attrName>style.visibility</p:attrName>
                                        </p:attrNameLst>
                                      </p:cBhvr>
                                      <p:to>
                                        <p:strVal val="visible"/>
                                      </p:to>
                                    </p:set>
                                    <p:anim calcmode="lin" valueType="num">
                                      <p:cBhvr>
                                        <p:cTn id="7" dur="500" fill="hold"/>
                                        <p:tgtEl>
                                          <p:spTgt spid="85"/>
                                        </p:tgtEl>
                                        <p:attrNameLst>
                                          <p:attrName>ppt_w</p:attrName>
                                        </p:attrNameLst>
                                      </p:cBhvr>
                                      <p:tavLst>
                                        <p:tav tm="0">
                                          <p:val>
                                            <p:fltVal val="0"/>
                                          </p:val>
                                        </p:tav>
                                        <p:tav tm="100000">
                                          <p:val>
                                            <p:strVal val="#ppt_w"/>
                                          </p:val>
                                        </p:tav>
                                      </p:tavLst>
                                    </p:anim>
                                    <p:anim calcmode="lin" valueType="num">
                                      <p:cBhvr>
                                        <p:cTn id="8" dur="500" fill="hold"/>
                                        <p:tgtEl>
                                          <p:spTgt spid="85"/>
                                        </p:tgtEl>
                                        <p:attrNameLst>
                                          <p:attrName>ppt_h</p:attrName>
                                        </p:attrNameLst>
                                      </p:cBhvr>
                                      <p:tavLst>
                                        <p:tav tm="0">
                                          <p:val>
                                            <p:fltVal val="0"/>
                                          </p:val>
                                        </p:tav>
                                        <p:tav tm="100000">
                                          <p:val>
                                            <p:strVal val="#ppt_h"/>
                                          </p:val>
                                        </p:tav>
                                      </p:tavLst>
                                    </p:anim>
                                    <p:animEffect transition="in" filter="fade">
                                      <p:cBhvr>
                                        <p:cTn id="9" dur="500"/>
                                        <p:tgtEl>
                                          <p:spTgt spid="85"/>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86"/>
                                        </p:tgtEl>
                                        <p:attrNameLst>
                                          <p:attrName>style.visibility</p:attrName>
                                        </p:attrNameLst>
                                      </p:cBhvr>
                                      <p:to>
                                        <p:strVal val="visible"/>
                                      </p:to>
                                    </p:set>
                                    <p:anim calcmode="lin" valueType="num">
                                      <p:cBhvr>
                                        <p:cTn id="13" dur="500" fill="hold"/>
                                        <p:tgtEl>
                                          <p:spTgt spid="86"/>
                                        </p:tgtEl>
                                        <p:attrNameLst>
                                          <p:attrName>ppt_w</p:attrName>
                                        </p:attrNameLst>
                                      </p:cBhvr>
                                      <p:tavLst>
                                        <p:tav tm="0">
                                          <p:val>
                                            <p:fltVal val="0"/>
                                          </p:val>
                                        </p:tav>
                                        <p:tav tm="100000">
                                          <p:val>
                                            <p:strVal val="#ppt_w"/>
                                          </p:val>
                                        </p:tav>
                                      </p:tavLst>
                                    </p:anim>
                                    <p:anim calcmode="lin" valueType="num">
                                      <p:cBhvr>
                                        <p:cTn id="14" dur="500" fill="hold"/>
                                        <p:tgtEl>
                                          <p:spTgt spid="86"/>
                                        </p:tgtEl>
                                        <p:attrNameLst>
                                          <p:attrName>ppt_h</p:attrName>
                                        </p:attrNameLst>
                                      </p:cBhvr>
                                      <p:tavLst>
                                        <p:tav tm="0">
                                          <p:val>
                                            <p:fltVal val="0"/>
                                          </p:val>
                                        </p:tav>
                                        <p:tav tm="100000">
                                          <p:val>
                                            <p:strVal val="#ppt_h"/>
                                          </p:val>
                                        </p:tav>
                                      </p:tavLst>
                                    </p:anim>
                                    <p:animEffect transition="in" filter="fade">
                                      <p:cBhvr>
                                        <p:cTn id="15" dur="500"/>
                                        <p:tgtEl>
                                          <p:spTgt spid="86"/>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53"/>
                                        </p:tgtEl>
                                        <p:attrNameLst>
                                          <p:attrName>style.visibility</p:attrName>
                                        </p:attrNameLst>
                                      </p:cBhvr>
                                      <p:to>
                                        <p:strVal val="visible"/>
                                      </p:to>
                                    </p:set>
                                    <p:anim calcmode="lin" valueType="num">
                                      <p:cBhvr>
                                        <p:cTn id="19" dur="500" fill="hold"/>
                                        <p:tgtEl>
                                          <p:spTgt spid="153"/>
                                        </p:tgtEl>
                                        <p:attrNameLst>
                                          <p:attrName>ppt_w</p:attrName>
                                        </p:attrNameLst>
                                      </p:cBhvr>
                                      <p:tavLst>
                                        <p:tav tm="0">
                                          <p:val>
                                            <p:fltVal val="0"/>
                                          </p:val>
                                        </p:tav>
                                        <p:tav tm="100000">
                                          <p:val>
                                            <p:strVal val="#ppt_w"/>
                                          </p:val>
                                        </p:tav>
                                      </p:tavLst>
                                    </p:anim>
                                    <p:anim calcmode="lin" valueType="num">
                                      <p:cBhvr>
                                        <p:cTn id="20" dur="500" fill="hold"/>
                                        <p:tgtEl>
                                          <p:spTgt spid="153"/>
                                        </p:tgtEl>
                                        <p:attrNameLst>
                                          <p:attrName>ppt_h</p:attrName>
                                        </p:attrNameLst>
                                      </p:cBhvr>
                                      <p:tavLst>
                                        <p:tav tm="0">
                                          <p:val>
                                            <p:fltVal val="0"/>
                                          </p:val>
                                        </p:tav>
                                        <p:tav tm="100000">
                                          <p:val>
                                            <p:strVal val="#ppt_h"/>
                                          </p:val>
                                        </p:tav>
                                      </p:tavLst>
                                    </p:anim>
                                    <p:animEffect transition="in" filter="fade">
                                      <p:cBhvr>
                                        <p:cTn id="21" dur="500"/>
                                        <p:tgtEl>
                                          <p:spTgt spid="153"/>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90"/>
                                        </p:tgtEl>
                                        <p:attrNameLst>
                                          <p:attrName>style.visibility</p:attrName>
                                        </p:attrNameLst>
                                      </p:cBhvr>
                                      <p:to>
                                        <p:strVal val="visible"/>
                                      </p:to>
                                    </p:set>
                                    <p:anim calcmode="lin" valueType="num">
                                      <p:cBhvr>
                                        <p:cTn id="25" dur="500" fill="hold"/>
                                        <p:tgtEl>
                                          <p:spTgt spid="90"/>
                                        </p:tgtEl>
                                        <p:attrNameLst>
                                          <p:attrName>ppt_w</p:attrName>
                                        </p:attrNameLst>
                                      </p:cBhvr>
                                      <p:tavLst>
                                        <p:tav tm="0">
                                          <p:val>
                                            <p:fltVal val="0"/>
                                          </p:val>
                                        </p:tav>
                                        <p:tav tm="100000">
                                          <p:val>
                                            <p:strVal val="#ppt_w"/>
                                          </p:val>
                                        </p:tav>
                                      </p:tavLst>
                                    </p:anim>
                                    <p:anim calcmode="lin" valueType="num">
                                      <p:cBhvr>
                                        <p:cTn id="26" dur="500" fill="hold"/>
                                        <p:tgtEl>
                                          <p:spTgt spid="90"/>
                                        </p:tgtEl>
                                        <p:attrNameLst>
                                          <p:attrName>ppt_h</p:attrName>
                                        </p:attrNameLst>
                                      </p:cBhvr>
                                      <p:tavLst>
                                        <p:tav tm="0">
                                          <p:val>
                                            <p:fltVal val="0"/>
                                          </p:val>
                                        </p:tav>
                                        <p:tav tm="100000">
                                          <p:val>
                                            <p:strVal val="#ppt_h"/>
                                          </p:val>
                                        </p:tav>
                                      </p:tavLst>
                                    </p:anim>
                                    <p:animEffect transition="in" filter="fade">
                                      <p:cBhvr>
                                        <p:cTn id="27" dur="500"/>
                                        <p:tgtEl>
                                          <p:spTgt spid="90"/>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48"/>
                                        </p:tgtEl>
                                        <p:attrNameLst>
                                          <p:attrName>style.visibility</p:attrName>
                                        </p:attrNameLst>
                                      </p:cBhvr>
                                      <p:to>
                                        <p:strVal val="visible"/>
                                      </p:to>
                                    </p:set>
                                    <p:anim calcmode="lin" valueType="num">
                                      <p:cBhvr>
                                        <p:cTn id="31" dur="500" fill="hold"/>
                                        <p:tgtEl>
                                          <p:spTgt spid="148"/>
                                        </p:tgtEl>
                                        <p:attrNameLst>
                                          <p:attrName>ppt_w</p:attrName>
                                        </p:attrNameLst>
                                      </p:cBhvr>
                                      <p:tavLst>
                                        <p:tav tm="0">
                                          <p:val>
                                            <p:fltVal val="0"/>
                                          </p:val>
                                        </p:tav>
                                        <p:tav tm="100000">
                                          <p:val>
                                            <p:strVal val="#ppt_w"/>
                                          </p:val>
                                        </p:tav>
                                      </p:tavLst>
                                    </p:anim>
                                    <p:anim calcmode="lin" valueType="num">
                                      <p:cBhvr>
                                        <p:cTn id="32" dur="500" fill="hold"/>
                                        <p:tgtEl>
                                          <p:spTgt spid="148"/>
                                        </p:tgtEl>
                                        <p:attrNameLst>
                                          <p:attrName>ppt_h</p:attrName>
                                        </p:attrNameLst>
                                      </p:cBhvr>
                                      <p:tavLst>
                                        <p:tav tm="0">
                                          <p:val>
                                            <p:fltVal val="0"/>
                                          </p:val>
                                        </p:tav>
                                        <p:tav tm="100000">
                                          <p:val>
                                            <p:strVal val="#ppt_h"/>
                                          </p:val>
                                        </p:tav>
                                      </p:tavLst>
                                    </p:anim>
                                    <p:animEffect transition="in" filter="fade">
                                      <p:cBhvr>
                                        <p:cTn id="33" dur="500"/>
                                        <p:tgtEl>
                                          <p:spTgt spid="148"/>
                                        </p:tgtEl>
                                      </p:cBhvr>
                                    </p:animEffect>
                                  </p:childTnLst>
                                </p:cTn>
                              </p:par>
                            </p:childTnLst>
                          </p:cTn>
                        </p:par>
                        <p:par>
                          <p:cTn id="34" fill="hold">
                            <p:stCondLst>
                              <p:cond delay="2500"/>
                            </p:stCondLst>
                            <p:childTnLst>
                              <p:par>
                                <p:cTn id="35" presetID="18" presetClass="entr" presetSubtype="9" fill="hold" nodeType="afterEffect">
                                  <p:stCondLst>
                                    <p:cond delay="0"/>
                                  </p:stCondLst>
                                  <p:childTnLst>
                                    <p:set>
                                      <p:cBhvr>
                                        <p:cTn id="36" dur="1" fill="hold">
                                          <p:stCondLst>
                                            <p:cond delay="0"/>
                                          </p:stCondLst>
                                        </p:cTn>
                                        <p:tgtEl>
                                          <p:spTgt spid="99"/>
                                        </p:tgtEl>
                                        <p:attrNameLst>
                                          <p:attrName>style.visibility</p:attrName>
                                        </p:attrNameLst>
                                      </p:cBhvr>
                                      <p:to>
                                        <p:strVal val="visible"/>
                                      </p:to>
                                    </p:set>
                                    <p:animEffect transition="in" filter="strips(upLeft)">
                                      <p:cBhvr>
                                        <p:cTn id="37" dur="500"/>
                                        <p:tgtEl>
                                          <p:spTgt spid="99"/>
                                        </p:tgtEl>
                                      </p:cBhvr>
                                    </p:animEffect>
                                  </p:childTnLst>
                                </p:cTn>
                              </p:par>
                              <p:par>
                                <p:cTn id="38" presetID="2" presetClass="entr" presetSubtype="8" accel="50000" decel="50000" fill="hold" grpId="0" nodeType="withEffect">
                                  <p:stCondLst>
                                    <p:cond delay="0"/>
                                  </p:stCondLst>
                                  <p:childTnLst>
                                    <p:set>
                                      <p:cBhvr>
                                        <p:cTn id="39" dur="1" fill="hold">
                                          <p:stCondLst>
                                            <p:cond delay="0"/>
                                          </p:stCondLst>
                                        </p:cTn>
                                        <p:tgtEl>
                                          <p:spTgt spid="108"/>
                                        </p:tgtEl>
                                        <p:attrNameLst>
                                          <p:attrName>style.visibility</p:attrName>
                                        </p:attrNameLst>
                                      </p:cBhvr>
                                      <p:to>
                                        <p:strVal val="visible"/>
                                      </p:to>
                                    </p:set>
                                    <p:anim calcmode="lin" valueType="num">
                                      <p:cBhvr additive="base">
                                        <p:cTn id="40" dur="500" fill="hold"/>
                                        <p:tgtEl>
                                          <p:spTgt spid="108"/>
                                        </p:tgtEl>
                                        <p:attrNameLst>
                                          <p:attrName>ppt_x</p:attrName>
                                        </p:attrNameLst>
                                      </p:cBhvr>
                                      <p:tavLst>
                                        <p:tav tm="0">
                                          <p:val>
                                            <p:strVal val="0-#ppt_w/2"/>
                                          </p:val>
                                        </p:tav>
                                        <p:tav tm="100000">
                                          <p:val>
                                            <p:strVal val="#ppt_x"/>
                                          </p:val>
                                        </p:tav>
                                      </p:tavLst>
                                    </p:anim>
                                    <p:anim calcmode="lin" valueType="num">
                                      <p:cBhvr additive="base">
                                        <p:cTn id="41" dur="500" fill="hold"/>
                                        <p:tgtEl>
                                          <p:spTgt spid="108"/>
                                        </p:tgtEl>
                                        <p:attrNameLst>
                                          <p:attrName>ppt_y</p:attrName>
                                        </p:attrNameLst>
                                      </p:cBhvr>
                                      <p:tavLst>
                                        <p:tav tm="0">
                                          <p:val>
                                            <p:strVal val="#ppt_y"/>
                                          </p:val>
                                        </p:tav>
                                        <p:tav tm="100000">
                                          <p:val>
                                            <p:strVal val="#ppt_y"/>
                                          </p:val>
                                        </p:tav>
                                      </p:tavLst>
                                    </p:anim>
                                  </p:childTnLst>
                                </p:cTn>
                              </p:par>
                            </p:childTnLst>
                          </p:cTn>
                        </p:par>
                        <p:par>
                          <p:cTn id="42" fill="hold">
                            <p:stCondLst>
                              <p:cond delay="3000"/>
                            </p:stCondLst>
                            <p:childTnLst>
                              <p:par>
                                <p:cTn id="43" presetID="53" presetClass="entr" presetSubtype="16" fill="hold" grpId="0" nodeType="afterEffect">
                                  <p:stCondLst>
                                    <p:cond delay="0"/>
                                  </p:stCondLst>
                                  <p:childTnLst>
                                    <p:set>
                                      <p:cBhvr>
                                        <p:cTn id="44" dur="1" fill="hold">
                                          <p:stCondLst>
                                            <p:cond delay="0"/>
                                          </p:stCondLst>
                                        </p:cTn>
                                        <p:tgtEl>
                                          <p:spTgt spid="88"/>
                                        </p:tgtEl>
                                        <p:attrNameLst>
                                          <p:attrName>style.visibility</p:attrName>
                                        </p:attrNameLst>
                                      </p:cBhvr>
                                      <p:to>
                                        <p:strVal val="visible"/>
                                      </p:to>
                                    </p:set>
                                    <p:anim calcmode="lin" valueType="num">
                                      <p:cBhvr>
                                        <p:cTn id="45" dur="500" fill="hold"/>
                                        <p:tgtEl>
                                          <p:spTgt spid="88"/>
                                        </p:tgtEl>
                                        <p:attrNameLst>
                                          <p:attrName>ppt_w</p:attrName>
                                        </p:attrNameLst>
                                      </p:cBhvr>
                                      <p:tavLst>
                                        <p:tav tm="0">
                                          <p:val>
                                            <p:fltVal val="0"/>
                                          </p:val>
                                        </p:tav>
                                        <p:tav tm="100000">
                                          <p:val>
                                            <p:strVal val="#ppt_w"/>
                                          </p:val>
                                        </p:tav>
                                      </p:tavLst>
                                    </p:anim>
                                    <p:anim calcmode="lin" valueType="num">
                                      <p:cBhvr>
                                        <p:cTn id="46" dur="500" fill="hold"/>
                                        <p:tgtEl>
                                          <p:spTgt spid="88"/>
                                        </p:tgtEl>
                                        <p:attrNameLst>
                                          <p:attrName>ppt_h</p:attrName>
                                        </p:attrNameLst>
                                      </p:cBhvr>
                                      <p:tavLst>
                                        <p:tav tm="0">
                                          <p:val>
                                            <p:fltVal val="0"/>
                                          </p:val>
                                        </p:tav>
                                        <p:tav tm="100000">
                                          <p:val>
                                            <p:strVal val="#ppt_h"/>
                                          </p:val>
                                        </p:tav>
                                      </p:tavLst>
                                    </p:anim>
                                    <p:animEffect transition="in" filter="fade">
                                      <p:cBhvr>
                                        <p:cTn id="47" dur="500"/>
                                        <p:tgtEl>
                                          <p:spTgt spid="88"/>
                                        </p:tgtEl>
                                      </p:cBhvr>
                                    </p:animEffect>
                                  </p:childTnLst>
                                </p:cTn>
                              </p:par>
                            </p:childTnLst>
                          </p:cTn>
                        </p:par>
                        <p:par>
                          <p:cTn id="48" fill="hold">
                            <p:stCondLst>
                              <p:cond delay="3500"/>
                            </p:stCondLst>
                            <p:childTnLst>
                              <p:par>
                                <p:cTn id="49" presetID="53" presetClass="entr" presetSubtype="16" fill="hold" grpId="0" nodeType="afterEffect">
                                  <p:stCondLst>
                                    <p:cond delay="0"/>
                                  </p:stCondLst>
                                  <p:childTnLst>
                                    <p:set>
                                      <p:cBhvr>
                                        <p:cTn id="50" dur="1" fill="hold">
                                          <p:stCondLst>
                                            <p:cond delay="0"/>
                                          </p:stCondLst>
                                        </p:cTn>
                                        <p:tgtEl>
                                          <p:spTgt spid="147"/>
                                        </p:tgtEl>
                                        <p:attrNameLst>
                                          <p:attrName>style.visibility</p:attrName>
                                        </p:attrNameLst>
                                      </p:cBhvr>
                                      <p:to>
                                        <p:strVal val="visible"/>
                                      </p:to>
                                    </p:set>
                                    <p:anim calcmode="lin" valueType="num">
                                      <p:cBhvr>
                                        <p:cTn id="51" dur="500" fill="hold"/>
                                        <p:tgtEl>
                                          <p:spTgt spid="147"/>
                                        </p:tgtEl>
                                        <p:attrNameLst>
                                          <p:attrName>ppt_w</p:attrName>
                                        </p:attrNameLst>
                                      </p:cBhvr>
                                      <p:tavLst>
                                        <p:tav tm="0">
                                          <p:val>
                                            <p:fltVal val="0"/>
                                          </p:val>
                                        </p:tav>
                                        <p:tav tm="100000">
                                          <p:val>
                                            <p:strVal val="#ppt_w"/>
                                          </p:val>
                                        </p:tav>
                                      </p:tavLst>
                                    </p:anim>
                                    <p:anim calcmode="lin" valueType="num">
                                      <p:cBhvr>
                                        <p:cTn id="52" dur="500" fill="hold"/>
                                        <p:tgtEl>
                                          <p:spTgt spid="147"/>
                                        </p:tgtEl>
                                        <p:attrNameLst>
                                          <p:attrName>ppt_h</p:attrName>
                                        </p:attrNameLst>
                                      </p:cBhvr>
                                      <p:tavLst>
                                        <p:tav tm="0">
                                          <p:val>
                                            <p:fltVal val="0"/>
                                          </p:val>
                                        </p:tav>
                                        <p:tav tm="100000">
                                          <p:val>
                                            <p:strVal val="#ppt_h"/>
                                          </p:val>
                                        </p:tav>
                                      </p:tavLst>
                                    </p:anim>
                                    <p:animEffect transition="in" filter="fade">
                                      <p:cBhvr>
                                        <p:cTn id="53" dur="500"/>
                                        <p:tgtEl>
                                          <p:spTgt spid="147"/>
                                        </p:tgtEl>
                                      </p:cBhvr>
                                    </p:animEffect>
                                  </p:childTnLst>
                                </p:cTn>
                              </p:par>
                            </p:childTnLst>
                          </p:cTn>
                        </p:par>
                        <p:par>
                          <p:cTn id="54" fill="hold">
                            <p:stCondLst>
                              <p:cond delay="4000"/>
                            </p:stCondLst>
                            <p:childTnLst>
                              <p:par>
                                <p:cTn id="55" presetID="18" presetClass="entr" presetSubtype="3" fill="hold" nodeType="afterEffect">
                                  <p:stCondLst>
                                    <p:cond delay="0"/>
                                  </p:stCondLst>
                                  <p:childTnLst>
                                    <p:set>
                                      <p:cBhvr>
                                        <p:cTn id="56" dur="1" fill="hold">
                                          <p:stCondLst>
                                            <p:cond delay="0"/>
                                          </p:stCondLst>
                                        </p:cTn>
                                        <p:tgtEl>
                                          <p:spTgt spid="93"/>
                                        </p:tgtEl>
                                        <p:attrNameLst>
                                          <p:attrName>style.visibility</p:attrName>
                                        </p:attrNameLst>
                                      </p:cBhvr>
                                      <p:to>
                                        <p:strVal val="visible"/>
                                      </p:to>
                                    </p:set>
                                    <p:animEffect transition="in" filter="strips(upRight)">
                                      <p:cBhvr>
                                        <p:cTn id="57" dur="500"/>
                                        <p:tgtEl>
                                          <p:spTgt spid="93"/>
                                        </p:tgtEl>
                                      </p:cBhvr>
                                    </p:animEffect>
                                  </p:childTnLst>
                                </p:cTn>
                              </p:par>
                              <p:par>
                                <p:cTn id="58" presetID="2" presetClass="entr" presetSubtype="2" accel="50000" decel="50000" fill="hold" grpId="0" nodeType="withEffect">
                                  <p:stCondLst>
                                    <p:cond delay="0"/>
                                  </p:stCondLst>
                                  <p:childTnLst>
                                    <p:set>
                                      <p:cBhvr>
                                        <p:cTn id="59" dur="1" fill="hold">
                                          <p:stCondLst>
                                            <p:cond delay="0"/>
                                          </p:stCondLst>
                                        </p:cTn>
                                        <p:tgtEl>
                                          <p:spTgt spid="145"/>
                                        </p:tgtEl>
                                        <p:attrNameLst>
                                          <p:attrName>style.visibility</p:attrName>
                                        </p:attrNameLst>
                                      </p:cBhvr>
                                      <p:to>
                                        <p:strVal val="visible"/>
                                      </p:to>
                                    </p:set>
                                    <p:anim calcmode="lin" valueType="num">
                                      <p:cBhvr additive="base">
                                        <p:cTn id="60" dur="500" fill="hold"/>
                                        <p:tgtEl>
                                          <p:spTgt spid="145"/>
                                        </p:tgtEl>
                                        <p:attrNameLst>
                                          <p:attrName>ppt_x</p:attrName>
                                        </p:attrNameLst>
                                      </p:cBhvr>
                                      <p:tavLst>
                                        <p:tav tm="0">
                                          <p:val>
                                            <p:strVal val="1+#ppt_w/2"/>
                                          </p:val>
                                        </p:tav>
                                        <p:tav tm="100000">
                                          <p:val>
                                            <p:strVal val="#ppt_x"/>
                                          </p:val>
                                        </p:tav>
                                      </p:tavLst>
                                    </p:anim>
                                    <p:anim calcmode="lin" valueType="num">
                                      <p:cBhvr additive="base">
                                        <p:cTn id="61" dur="500" fill="hold"/>
                                        <p:tgtEl>
                                          <p:spTgt spid="145"/>
                                        </p:tgtEl>
                                        <p:attrNameLst>
                                          <p:attrName>ppt_y</p:attrName>
                                        </p:attrNameLst>
                                      </p:cBhvr>
                                      <p:tavLst>
                                        <p:tav tm="0">
                                          <p:val>
                                            <p:strVal val="#ppt_y"/>
                                          </p:val>
                                        </p:tav>
                                        <p:tav tm="100000">
                                          <p:val>
                                            <p:strVal val="#ppt_y"/>
                                          </p:val>
                                        </p:tav>
                                      </p:tavLst>
                                    </p:anim>
                                  </p:childTnLst>
                                </p:cTn>
                              </p:par>
                            </p:childTnLst>
                          </p:cTn>
                        </p:par>
                        <p:par>
                          <p:cTn id="62" fill="hold">
                            <p:stCondLst>
                              <p:cond delay="4500"/>
                            </p:stCondLst>
                            <p:childTnLst>
                              <p:par>
                                <p:cTn id="63" presetID="53" presetClass="entr" presetSubtype="16" fill="hold" grpId="0" nodeType="afterEffect">
                                  <p:stCondLst>
                                    <p:cond delay="0"/>
                                  </p:stCondLst>
                                  <p:childTnLst>
                                    <p:set>
                                      <p:cBhvr>
                                        <p:cTn id="64" dur="1" fill="hold">
                                          <p:stCondLst>
                                            <p:cond delay="0"/>
                                          </p:stCondLst>
                                        </p:cTn>
                                        <p:tgtEl>
                                          <p:spTgt spid="87"/>
                                        </p:tgtEl>
                                        <p:attrNameLst>
                                          <p:attrName>style.visibility</p:attrName>
                                        </p:attrNameLst>
                                      </p:cBhvr>
                                      <p:to>
                                        <p:strVal val="visible"/>
                                      </p:to>
                                    </p:set>
                                    <p:anim calcmode="lin" valueType="num">
                                      <p:cBhvr>
                                        <p:cTn id="65" dur="500" fill="hold"/>
                                        <p:tgtEl>
                                          <p:spTgt spid="87"/>
                                        </p:tgtEl>
                                        <p:attrNameLst>
                                          <p:attrName>ppt_w</p:attrName>
                                        </p:attrNameLst>
                                      </p:cBhvr>
                                      <p:tavLst>
                                        <p:tav tm="0">
                                          <p:val>
                                            <p:fltVal val="0"/>
                                          </p:val>
                                        </p:tav>
                                        <p:tav tm="100000">
                                          <p:val>
                                            <p:strVal val="#ppt_w"/>
                                          </p:val>
                                        </p:tav>
                                      </p:tavLst>
                                    </p:anim>
                                    <p:anim calcmode="lin" valueType="num">
                                      <p:cBhvr>
                                        <p:cTn id="66" dur="500" fill="hold"/>
                                        <p:tgtEl>
                                          <p:spTgt spid="87"/>
                                        </p:tgtEl>
                                        <p:attrNameLst>
                                          <p:attrName>ppt_h</p:attrName>
                                        </p:attrNameLst>
                                      </p:cBhvr>
                                      <p:tavLst>
                                        <p:tav tm="0">
                                          <p:val>
                                            <p:fltVal val="0"/>
                                          </p:val>
                                        </p:tav>
                                        <p:tav tm="100000">
                                          <p:val>
                                            <p:strVal val="#ppt_h"/>
                                          </p:val>
                                        </p:tav>
                                      </p:tavLst>
                                    </p:anim>
                                    <p:animEffect transition="in" filter="fade">
                                      <p:cBhvr>
                                        <p:cTn id="67" dur="500"/>
                                        <p:tgtEl>
                                          <p:spTgt spid="87"/>
                                        </p:tgtEl>
                                      </p:cBhvr>
                                    </p:animEffect>
                                  </p:childTnLst>
                                </p:cTn>
                              </p:par>
                            </p:childTnLst>
                          </p:cTn>
                        </p:par>
                        <p:par>
                          <p:cTn id="68" fill="hold">
                            <p:stCondLst>
                              <p:cond delay="5000"/>
                            </p:stCondLst>
                            <p:childTnLst>
                              <p:par>
                                <p:cTn id="69" presetID="53" presetClass="entr" presetSubtype="16" fill="hold" grpId="0" nodeType="afterEffect">
                                  <p:stCondLst>
                                    <p:cond delay="0"/>
                                  </p:stCondLst>
                                  <p:childTnLst>
                                    <p:set>
                                      <p:cBhvr>
                                        <p:cTn id="70" dur="1" fill="hold">
                                          <p:stCondLst>
                                            <p:cond delay="0"/>
                                          </p:stCondLst>
                                        </p:cTn>
                                        <p:tgtEl>
                                          <p:spTgt spid="149"/>
                                        </p:tgtEl>
                                        <p:attrNameLst>
                                          <p:attrName>style.visibility</p:attrName>
                                        </p:attrNameLst>
                                      </p:cBhvr>
                                      <p:to>
                                        <p:strVal val="visible"/>
                                      </p:to>
                                    </p:set>
                                    <p:anim calcmode="lin" valueType="num">
                                      <p:cBhvr>
                                        <p:cTn id="71" dur="500" fill="hold"/>
                                        <p:tgtEl>
                                          <p:spTgt spid="149"/>
                                        </p:tgtEl>
                                        <p:attrNameLst>
                                          <p:attrName>ppt_w</p:attrName>
                                        </p:attrNameLst>
                                      </p:cBhvr>
                                      <p:tavLst>
                                        <p:tav tm="0">
                                          <p:val>
                                            <p:fltVal val="0"/>
                                          </p:val>
                                        </p:tav>
                                        <p:tav tm="100000">
                                          <p:val>
                                            <p:strVal val="#ppt_w"/>
                                          </p:val>
                                        </p:tav>
                                      </p:tavLst>
                                    </p:anim>
                                    <p:anim calcmode="lin" valueType="num">
                                      <p:cBhvr>
                                        <p:cTn id="72" dur="500" fill="hold"/>
                                        <p:tgtEl>
                                          <p:spTgt spid="149"/>
                                        </p:tgtEl>
                                        <p:attrNameLst>
                                          <p:attrName>ppt_h</p:attrName>
                                        </p:attrNameLst>
                                      </p:cBhvr>
                                      <p:tavLst>
                                        <p:tav tm="0">
                                          <p:val>
                                            <p:fltVal val="0"/>
                                          </p:val>
                                        </p:tav>
                                        <p:tav tm="100000">
                                          <p:val>
                                            <p:strVal val="#ppt_h"/>
                                          </p:val>
                                        </p:tav>
                                      </p:tavLst>
                                    </p:anim>
                                    <p:animEffect transition="in" filter="fade">
                                      <p:cBhvr>
                                        <p:cTn id="73" dur="500"/>
                                        <p:tgtEl>
                                          <p:spTgt spid="149"/>
                                        </p:tgtEl>
                                      </p:cBhvr>
                                    </p:animEffect>
                                  </p:childTnLst>
                                </p:cTn>
                              </p:par>
                            </p:childTnLst>
                          </p:cTn>
                        </p:par>
                        <p:par>
                          <p:cTn id="74" fill="hold">
                            <p:stCondLst>
                              <p:cond delay="5500"/>
                            </p:stCondLst>
                            <p:childTnLst>
                              <p:par>
                                <p:cTn id="75" presetID="18" presetClass="entr" presetSubtype="3" fill="hold" nodeType="afterEffect">
                                  <p:stCondLst>
                                    <p:cond delay="0"/>
                                  </p:stCondLst>
                                  <p:childTnLst>
                                    <p:set>
                                      <p:cBhvr>
                                        <p:cTn id="76" dur="1" fill="hold">
                                          <p:stCondLst>
                                            <p:cond delay="0"/>
                                          </p:stCondLst>
                                        </p:cTn>
                                        <p:tgtEl>
                                          <p:spTgt spid="105"/>
                                        </p:tgtEl>
                                        <p:attrNameLst>
                                          <p:attrName>style.visibility</p:attrName>
                                        </p:attrNameLst>
                                      </p:cBhvr>
                                      <p:to>
                                        <p:strVal val="visible"/>
                                      </p:to>
                                    </p:set>
                                    <p:animEffect transition="in" filter="strips(upRight)">
                                      <p:cBhvr>
                                        <p:cTn id="77" dur="500"/>
                                        <p:tgtEl>
                                          <p:spTgt spid="105"/>
                                        </p:tgtEl>
                                      </p:cBhvr>
                                    </p:animEffect>
                                  </p:childTnLst>
                                </p:cTn>
                              </p:par>
                              <p:par>
                                <p:cTn id="78" presetID="2" presetClass="entr" presetSubtype="2" accel="50000" decel="50000" fill="hold" grpId="0" nodeType="withEffect">
                                  <p:stCondLst>
                                    <p:cond delay="0"/>
                                  </p:stCondLst>
                                  <p:childTnLst>
                                    <p:set>
                                      <p:cBhvr>
                                        <p:cTn id="79" dur="1" fill="hold">
                                          <p:stCondLst>
                                            <p:cond delay="0"/>
                                          </p:stCondLst>
                                        </p:cTn>
                                        <p:tgtEl>
                                          <p:spTgt spid="144"/>
                                        </p:tgtEl>
                                        <p:attrNameLst>
                                          <p:attrName>style.visibility</p:attrName>
                                        </p:attrNameLst>
                                      </p:cBhvr>
                                      <p:to>
                                        <p:strVal val="visible"/>
                                      </p:to>
                                    </p:set>
                                    <p:anim calcmode="lin" valueType="num">
                                      <p:cBhvr additive="base">
                                        <p:cTn id="80" dur="500" fill="hold"/>
                                        <p:tgtEl>
                                          <p:spTgt spid="144"/>
                                        </p:tgtEl>
                                        <p:attrNameLst>
                                          <p:attrName>ppt_x</p:attrName>
                                        </p:attrNameLst>
                                      </p:cBhvr>
                                      <p:tavLst>
                                        <p:tav tm="0">
                                          <p:val>
                                            <p:strVal val="1+#ppt_w/2"/>
                                          </p:val>
                                        </p:tav>
                                        <p:tav tm="100000">
                                          <p:val>
                                            <p:strVal val="#ppt_x"/>
                                          </p:val>
                                        </p:tav>
                                      </p:tavLst>
                                    </p:anim>
                                    <p:anim calcmode="lin" valueType="num">
                                      <p:cBhvr additive="base">
                                        <p:cTn id="81" dur="500" fill="hold"/>
                                        <p:tgtEl>
                                          <p:spTgt spid="144"/>
                                        </p:tgtEl>
                                        <p:attrNameLst>
                                          <p:attrName>ppt_y</p:attrName>
                                        </p:attrNameLst>
                                      </p:cBhvr>
                                      <p:tavLst>
                                        <p:tav tm="0">
                                          <p:val>
                                            <p:strVal val="#ppt_y"/>
                                          </p:val>
                                        </p:tav>
                                        <p:tav tm="100000">
                                          <p:val>
                                            <p:strVal val="#ppt_y"/>
                                          </p:val>
                                        </p:tav>
                                      </p:tavLst>
                                    </p:anim>
                                  </p:childTnLst>
                                </p:cTn>
                              </p:par>
                            </p:childTnLst>
                          </p:cTn>
                        </p:par>
                        <p:par>
                          <p:cTn id="82" fill="hold">
                            <p:stCondLst>
                              <p:cond delay="6000"/>
                            </p:stCondLst>
                            <p:childTnLst>
                              <p:par>
                                <p:cTn id="83" presetID="53" presetClass="entr" presetSubtype="16" fill="hold" grpId="0" nodeType="afterEffect">
                                  <p:stCondLst>
                                    <p:cond delay="0"/>
                                  </p:stCondLst>
                                  <p:childTnLst>
                                    <p:set>
                                      <p:cBhvr>
                                        <p:cTn id="84" dur="1" fill="hold">
                                          <p:stCondLst>
                                            <p:cond delay="0"/>
                                          </p:stCondLst>
                                        </p:cTn>
                                        <p:tgtEl>
                                          <p:spTgt spid="89"/>
                                        </p:tgtEl>
                                        <p:attrNameLst>
                                          <p:attrName>style.visibility</p:attrName>
                                        </p:attrNameLst>
                                      </p:cBhvr>
                                      <p:to>
                                        <p:strVal val="visible"/>
                                      </p:to>
                                    </p:set>
                                    <p:anim calcmode="lin" valueType="num">
                                      <p:cBhvr>
                                        <p:cTn id="85" dur="500" fill="hold"/>
                                        <p:tgtEl>
                                          <p:spTgt spid="89"/>
                                        </p:tgtEl>
                                        <p:attrNameLst>
                                          <p:attrName>ppt_w</p:attrName>
                                        </p:attrNameLst>
                                      </p:cBhvr>
                                      <p:tavLst>
                                        <p:tav tm="0">
                                          <p:val>
                                            <p:fltVal val="0"/>
                                          </p:val>
                                        </p:tav>
                                        <p:tav tm="100000">
                                          <p:val>
                                            <p:strVal val="#ppt_w"/>
                                          </p:val>
                                        </p:tav>
                                      </p:tavLst>
                                    </p:anim>
                                    <p:anim calcmode="lin" valueType="num">
                                      <p:cBhvr>
                                        <p:cTn id="86" dur="500" fill="hold"/>
                                        <p:tgtEl>
                                          <p:spTgt spid="89"/>
                                        </p:tgtEl>
                                        <p:attrNameLst>
                                          <p:attrName>ppt_h</p:attrName>
                                        </p:attrNameLst>
                                      </p:cBhvr>
                                      <p:tavLst>
                                        <p:tav tm="0">
                                          <p:val>
                                            <p:fltVal val="0"/>
                                          </p:val>
                                        </p:tav>
                                        <p:tav tm="100000">
                                          <p:val>
                                            <p:strVal val="#ppt_h"/>
                                          </p:val>
                                        </p:tav>
                                      </p:tavLst>
                                    </p:anim>
                                    <p:animEffect transition="in" filter="fade">
                                      <p:cBhvr>
                                        <p:cTn id="87" dur="500"/>
                                        <p:tgtEl>
                                          <p:spTgt spid="89"/>
                                        </p:tgtEl>
                                      </p:cBhvr>
                                    </p:animEffect>
                                  </p:childTnLst>
                                </p:cTn>
                              </p:par>
                            </p:childTnLst>
                          </p:cTn>
                        </p:par>
                        <p:par>
                          <p:cTn id="88" fill="hold">
                            <p:stCondLst>
                              <p:cond delay="6500"/>
                            </p:stCondLst>
                            <p:childTnLst>
                              <p:par>
                                <p:cTn id="89" presetID="53" presetClass="entr" presetSubtype="16" fill="hold" grpId="0" nodeType="afterEffect">
                                  <p:stCondLst>
                                    <p:cond delay="0"/>
                                  </p:stCondLst>
                                  <p:childTnLst>
                                    <p:set>
                                      <p:cBhvr>
                                        <p:cTn id="90" dur="1" fill="hold">
                                          <p:stCondLst>
                                            <p:cond delay="0"/>
                                          </p:stCondLst>
                                        </p:cTn>
                                        <p:tgtEl>
                                          <p:spTgt spid="151"/>
                                        </p:tgtEl>
                                        <p:attrNameLst>
                                          <p:attrName>style.visibility</p:attrName>
                                        </p:attrNameLst>
                                      </p:cBhvr>
                                      <p:to>
                                        <p:strVal val="visible"/>
                                      </p:to>
                                    </p:set>
                                    <p:anim calcmode="lin" valueType="num">
                                      <p:cBhvr>
                                        <p:cTn id="91" dur="500" fill="hold"/>
                                        <p:tgtEl>
                                          <p:spTgt spid="151"/>
                                        </p:tgtEl>
                                        <p:attrNameLst>
                                          <p:attrName>ppt_w</p:attrName>
                                        </p:attrNameLst>
                                      </p:cBhvr>
                                      <p:tavLst>
                                        <p:tav tm="0">
                                          <p:val>
                                            <p:fltVal val="0"/>
                                          </p:val>
                                        </p:tav>
                                        <p:tav tm="100000">
                                          <p:val>
                                            <p:strVal val="#ppt_w"/>
                                          </p:val>
                                        </p:tav>
                                      </p:tavLst>
                                    </p:anim>
                                    <p:anim calcmode="lin" valueType="num">
                                      <p:cBhvr>
                                        <p:cTn id="92" dur="500" fill="hold"/>
                                        <p:tgtEl>
                                          <p:spTgt spid="151"/>
                                        </p:tgtEl>
                                        <p:attrNameLst>
                                          <p:attrName>ppt_h</p:attrName>
                                        </p:attrNameLst>
                                      </p:cBhvr>
                                      <p:tavLst>
                                        <p:tav tm="0">
                                          <p:val>
                                            <p:fltVal val="0"/>
                                          </p:val>
                                        </p:tav>
                                        <p:tav tm="100000">
                                          <p:val>
                                            <p:strVal val="#ppt_h"/>
                                          </p:val>
                                        </p:tav>
                                      </p:tavLst>
                                    </p:anim>
                                    <p:animEffect transition="in" filter="fade">
                                      <p:cBhvr>
                                        <p:cTn id="93" dur="500"/>
                                        <p:tgtEl>
                                          <p:spTgt spid="151"/>
                                        </p:tgtEl>
                                      </p:cBhvr>
                                    </p:animEffect>
                                  </p:childTnLst>
                                </p:cTn>
                              </p:par>
                            </p:childTnLst>
                          </p:cTn>
                        </p:par>
                        <p:par>
                          <p:cTn id="94" fill="hold">
                            <p:stCondLst>
                              <p:cond delay="7000"/>
                            </p:stCondLst>
                            <p:childTnLst>
                              <p:par>
                                <p:cTn id="95" presetID="18" presetClass="entr" presetSubtype="6" fill="hold" nodeType="afterEffect">
                                  <p:stCondLst>
                                    <p:cond delay="0"/>
                                  </p:stCondLst>
                                  <p:childTnLst>
                                    <p:set>
                                      <p:cBhvr>
                                        <p:cTn id="96" dur="1" fill="hold">
                                          <p:stCondLst>
                                            <p:cond delay="0"/>
                                          </p:stCondLst>
                                        </p:cTn>
                                        <p:tgtEl>
                                          <p:spTgt spid="96"/>
                                        </p:tgtEl>
                                        <p:attrNameLst>
                                          <p:attrName>style.visibility</p:attrName>
                                        </p:attrNameLst>
                                      </p:cBhvr>
                                      <p:to>
                                        <p:strVal val="visible"/>
                                      </p:to>
                                    </p:set>
                                    <p:animEffect transition="in" filter="strips(downRight)">
                                      <p:cBhvr>
                                        <p:cTn id="97" dur="500"/>
                                        <p:tgtEl>
                                          <p:spTgt spid="96"/>
                                        </p:tgtEl>
                                      </p:cBhvr>
                                    </p:animEffect>
                                  </p:childTnLst>
                                </p:cTn>
                              </p:par>
                              <p:par>
                                <p:cTn id="98" presetID="2" presetClass="entr" presetSubtype="2" accel="50000" decel="50000" fill="hold" grpId="0" nodeType="withEffect">
                                  <p:stCondLst>
                                    <p:cond delay="0"/>
                                  </p:stCondLst>
                                  <p:childTnLst>
                                    <p:set>
                                      <p:cBhvr>
                                        <p:cTn id="99" dur="1" fill="hold">
                                          <p:stCondLst>
                                            <p:cond delay="0"/>
                                          </p:stCondLst>
                                        </p:cTn>
                                        <p:tgtEl>
                                          <p:spTgt spid="146"/>
                                        </p:tgtEl>
                                        <p:attrNameLst>
                                          <p:attrName>style.visibility</p:attrName>
                                        </p:attrNameLst>
                                      </p:cBhvr>
                                      <p:to>
                                        <p:strVal val="visible"/>
                                      </p:to>
                                    </p:set>
                                    <p:anim calcmode="lin" valueType="num">
                                      <p:cBhvr additive="base">
                                        <p:cTn id="100" dur="500" fill="hold"/>
                                        <p:tgtEl>
                                          <p:spTgt spid="146"/>
                                        </p:tgtEl>
                                        <p:attrNameLst>
                                          <p:attrName>ppt_x</p:attrName>
                                        </p:attrNameLst>
                                      </p:cBhvr>
                                      <p:tavLst>
                                        <p:tav tm="0">
                                          <p:val>
                                            <p:strVal val="1+#ppt_w/2"/>
                                          </p:val>
                                        </p:tav>
                                        <p:tav tm="100000">
                                          <p:val>
                                            <p:strVal val="#ppt_x"/>
                                          </p:val>
                                        </p:tav>
                                      </p:tavLst>
                                    </p:anim>
                                    <p:anim calcmode="lin" valueType="num">
                                      <p:cBhvr additive="base">
                                        <p:cTn id="101" dur="500" fill="hold"/>
                                        <p:tgtEl>
                                          <p:spTgt spid="146"/>
                                        </p:tgtEl>
                                        <p:attrNameLst>
                                          <p:attrName>ppt_y</p:attrName>
                                        </p:attrNameLst>
                                      </p:cBhvr>
                                      <p:tavLst>
                                        <p:tav tm="0">
                                          <p:val>
                                            <p:strVal val="#ppt_y"/>
                                          </p:val>
                                        </p:tav>
                                        <p:tav tm="100000">
                                          <p:val>
                                            <p:strVal val="#ppt_y"/>
                                          </p:val>
                                        </p:tav>
                                      </p:tavLst>
                                    </p:anim>
                                  </p:childTnLst>
                                </p:cTn>
                              </p:par>
                            </p:childTnLst>
                          </p:cTn>
                        </p:par>
                        <p:par>
                          <p:cTn id="102" fill="hold">
                            <p:stCondLst>
                              <p:cond delay="7500"/>
                            </p:stCondLst>
                            <p:childTnLst>
                              <p:par>
                                <p:cTn id="103" presetID="53" presetClass="entr" presetSubtype="16" fill="hold" grpId="0" nodeType="afterEffect">
                                  <p:stCondLst>
                                    <p:cond delay="0"/>
                                  </p:stCondLst>
                                  <p:childTnLst>
                                    <p:set>
                                      <p:cBhvr>
                                        <p:cTn id="104" dur="1" fill="hold">
                                          <p:stCondLst>
                                            <p:cond delay="0"/>
                                          </p:stCondLst>
                                        </p:cTn>
                                        <p:tgtEl>
                                          <p:spTgt spid="92"/>
                                        </p:tgtEl>
                                        <p:attrNameLst>
                                          <p:attrName>style.visibility</p:attrName>
                                        </p:attrNameLst>
                                      </p:cBhvr>
                                      <p:to>
                                        <p:strVal val="visible"/>
                                      </p:to>
                                    </p:set>
                                    <p:anim calcmode="lin" valueType="num">
                                      <p:cBhvr>
                                        <p:cTn id="105" dur="500" fill="hold"/>
                                        <p:tgtEl>
                                          <p:spTgt spid="92"/>
                                        </p:tgtEl>
                                        <p:attrNameLst>
                                          <p:attrName>ppt_w</p:attrName>
                                        </p:attrNameLst>
                                      </p:cBhvr>
                                      <p:tavLst>
                                        <p:tav tm="0">
                                          <p:val>
                                            <p:fltVal val="0"/>
                                          </p:val>
                                        </p:tav>
                                        <p:tav tm="100000">
                                          <p:val>
                                            <p:strVal val="#ppt_w"/>
                                          </p:val>
                                        </p:tav>
                                      </p:tavLst>
                                    </p:anim>
                                    <p:anim calcmode="lin" valueType="num">
                                      <p:cBhvr>
                                        <p:cTn id="106" dur="500" fill="hold"/>
                                        <p:tgtEl>
                                          <p:spTgt spid="92"/>
                                        </p:tgtEl>
                                        <p:attrNameLst>
                                          <p:attrName>ppt_h</p:attrName>
                                        </p:attrNameLst>
                                      </p:cBhvr>
                                      <p:tavLst>
                                        <p:tav tm="0">
                                          <p:val>
                                            <p:fltVal val="0"/>
                                          </p:val>
                                        </p:tav>
                                        <p:tav tm="100000">
                                          <p:val>
                                            <p:strVal val="#ppt_h"/>
                                          </p:val>
                                        </p:tav>
                                      </p:tavLst>
                                    </p:anim>
                                    <p:animEffect transition="in" filter="fade">
                                      <p:cBhvr>
                                        <p:cTn id="107" dur="500"/>
                                        <p:tgtEl>
                                          <p:spTgt spid="92"/>
                                        </p:tgtEl>
                                      </p:cBhvr>
                                    </p:animEffect>
                                  </p:childTnLst>
                                </p:cTn>
                              </p:par>
                            </p:childTnLst>
                          </p:cTn>
                        </p:par>
                        <p:par>
                          <p:cTn id="108" fill="hold">
                            <p:stCondLst>
                              <p:cond delay="8000"/>
                            </p:stCondLst>
                            <p:childTnLst>
                              <p:par>
                                <p:cTn id="109" presetID="53" presetClass="entr" presetSubtype="16" fill="hold" grpId="0" nodeType="afterEffect">
                                  <p:stCondLst>
                                    <p:cond delay="0"/>
                                  </p:stCondLst>
                                  <p:childTnLst>
                                    <p:set>
                                      <p:cBhvr>
                                        <p:cTn id="110" dur="1" fill="hold">
                                          <p:stCondLst>
                                            <p:cond delay="0"/>
                                          </p:stCondLst>
                                        </p:cTn>
                                        <p:tgtEl>
                                          <p:spTgt spid="152"/>
                                        </p:tgtEl>
                                        <p:attrNameLst>
                                          <p:attrName>style.visibility</p:attrName>
                                        </p:attrNameLst>
                                      </p:cBhvr>
                                      <p:to>
                                        <p:strVal val="visible"/>
                                      </p:to>
                                    </p:set>
                                    <p:anim calcmode="lin" valueType="num">
                                      <p:cBhvr>
                                        <p:cTn id="111" dur="500" fill="hold"/>
                                        <p:tgtEl>
                                          <p:spTgt spid="152"/>
                                        </p:tgtEl>
                                        <p:attrNameLst>
                                          <p:attrName>ppt_w</p:attrName>
                                        </p:attrNameLst>
                                      </p:cBhvr>
                                      <p:tavLst>
                                        <p:tav tm="0">
                                          <p:val>
                                            <p:fltVal val="0"/>
                                          </p:val>
                                        </p:tav>
                                        <p:tav tm="100000">
                                          <p:val>
                                            <p:strVal val="#ppt_w"/>
                                          </p:val>
                                        </p:tav>
                                      </p:tavLst>
                                    </p:anim>
                                    <p:anim calcmode="lin" valueType="num">
                                      <p:cBhvr>
                                        <p:cTn id="112" dur="500" fill="hold"/>
                                        <p:tgtEl>
                                          <p:spTgt spid="152"/>
                                        </p:tgtEl>
                                        <p:attrNameLst>
                                          <p:attrName>ppt_h</p:attrName>
                                        </p:attrNameLst>
                                      </p:cBhvr>
                                      <p:tavLst>
                                        <p:tav tm="0">
                                          <p:val>
                                            <p:fltVal val="0"/>
                                          </p:val>
                                        </p:tav>
                                        <p:tav tm="100000">
                                          <p:val>
                                            <p:strVal val="#ppt_h"/>
                                          </p:val>
                                        </p:tav>
                                      </p:tavLst>
                                    </p:anim>
                                    <p:animEffect transition="in" filter="fade">
                                      <p:cBhvr>
                                        <p:cTn id="113" dur="500"/>
                                        <p:tgtEl>
                                          <p:spTgt spid="152"/>
                                        </p:tgtEl>
                                      </p:cBhvr>
                                    </p:animEffect>
                                  </p:childTnLst>
                                </p:cTn>
                              </p:par>
                            </p:childTnLst>
                          </p:cTn>
                        </p:par>
                        <p:par>
                          <p:cTn id="114" fill="hold">
                            <p:stCondLst>
                              <p:cond delay="8500"/>
                            </p:stCondLst>
                            <p:childTnLst>
                              <p:par>
                                <p:cTn id="115" presetID="18" presetClass="entr" presetSubtype="12" fill="hold" nodeType="afterEffect">
                                  <p:stCondLst>
                                    <p:cond delay="0"/>
                                  </p:stCondLst>
                                  <p:childTnLst>
                                    <p:set>
                                      <p:cBhvr>
                                        <p:cTn id="116" dur="1" fill="hold">
                                          <p:stCondLst>
                                            <p:cond delay="0"/>
                                          </p:stCondLst>
                                        </p:cTn>
                                        <p:tgtEl>
                                          <p:spTgt spid="102"/>
                                        </p:tgtEl>
                                        <p:attrNameLst>
                                          <p:attrName>style.visibility</p:attrName>
                                        </p:attrNameLst>
                                      </p:cBhvr>
                                      <p:to>
                                        <p:strVal val="visible"/>
                                      </p:to>
                                    </p:set>
                                    <p:animEffect transition="in" filter="strips(downLeft)">
                                      <p:cBhvr>
                                        <p:cTn id="117" dur="500"/>
                                        <p:tgtEl>
                                          <p:spTgt spid="102"/>
                                        </p:tgtEl>
                                      </p:cBhvr>
                                    </p:animEffect>
                                  </p:childTnLst>
                                </p:cTn>
                              </p:par>
                              <p:par>
                                <p:cTn id="118" presetID="2" presetClass="entr" presetSubtype="8" accel="50000" decel="50000" fill="hold" grpId="0" nodeType="withEffect">
                                  <p:stCondLst>
                                    <p:cond delay="0"/>
                                  </p:stCondLst>
                                  <p:childTnLst>
                                    <p:set>
                                      <p:cBhvr>
                                        <p:cTn id="119" dur="1" fill="hold">
                                          <p:stCondLst>
                                            <p:cond delay="0"/>
                                          </p:stCondLst>
                                        </p:cTn>
                                        <p:tgtEl>
                                          <p:spTgt spid="109"/>
                                        </p:tgtEl>
                                        <p:attrNameLst>
                                          <p:attrName>style.visibility</p:attrName>
                                        </p:attrNameLst>
                                      </p:cBhvr>
                                      <p:to>
                                        <p:strVal val="visible"/>
                                      </p:to>
                                    </p:set>
                                    <p:anim calcmode="lin" valueType="num">
                                      <p:cBhvr additive="base">
                                        <p:cTn id="120" dur="500" fill="hold"/>
                                        <p:tgtEl>
                                          <p:spTgt spid="109"/>
                                        </p:tgtEl>
                                        <p:attrNameLst>
                                          <p:attrName>ppt_x</p:attrName>
                                        </p:attrNameLst>
                                      </p:cBhvr>
                                      <p:tavLst>
                                        <p:tav tm="0">
                                          <p:val>
                                            <p:strVal val="0-#ppt_w/2"/>
                                          </p:val>
                                        </p:tav>
                                        <p:tav tm="100000">
                                          <p:val>
                                            <p:strVal val="#ppt_x"/>
                                          </p:val>
                                        </p:tav>
                                      </p:tavLst>
                                    </p:anim>
                                    <p:anim calcmode="lin" valueType="num">
                                      <p:cBhvr additive="base">
                                        <p:cTn id="121" dur="500" fill="hold"/>
                                        <p:tgtEl>
                                          <p:spTgt spid="109"/>
                                        </p:tgtEl>
                                        <p:attrNameLst>
                                          <p:attrName>ppt_y</p:attrName>
                                        </p:attrNameLst>
                                      </p:cBhvr>
                                      <p:tavLst>
                                        <p:tav tm="0">
                                          <p:val>
                                            <p:strVal val="#ppt_y"/>
                                          </p:val>
                                        </p:tav>
                                        <p:tav tm="100000">
                                          <p:val>
                                            <p:strVal val="#ppt_y"/>
                                          </p:val>
                                        </p:tav>
                                      </p:tavLst>
                                    </p:anim>
                                  </p:childTnLst>
                                </p:cTn>
                              </p:par>
                            </p:childTnLst>
                          </p:cTn>
                        </p:par>
                        <p:par>
                          <p:cTn id="122" fill="hold">
                            <p:stCondLst>
                              <p:cond delay="9000"/>
                            </p:stCondLst>
                            <p:childTnLst>
                              <p:par>
                                <p:cTn id="123" presetID="53" presetClass="entr" presetSubtype="16" fill="hold" grpId="0" nodeType="afterEffect">
                                  <p:stCondLst>
                                    <p:cond delay="0"/>
                                  </p:stCondLst>
                                  <p:childTnLst>
                                    <p:set>
                                      <p:cBhvr>
                                        <p:cTn id="124" dur="1" fill="hold">
                                          <p:stCondLst>
                                            <p:cond delay="0"/>
                                          </p:stCondLst>
                                        </p:cTn>
                                        <p:tgtEl>
                                          <p:spTgt spid="91"/>
                                        </p:tgtEl>
                                        <p:attrNameLst>
                                          <p:attrName>style.visibility</p:attrName>
                                        </p:attrNameLst>
                                      </p:cBhvr>
                                      <p:to>
                                        <p:strVal val="visible"/>
                                      </p:to>
                                    </p:set>
                                    <p:anim calcmode="lin" valueType="num">
                                      <p:cBhvr>
                                        <p:cTn id="125" dur="500" fill="hold"/>
                                        <p:tgtEl>
                                          <p:spTgt spid="91"/>
                                        </p:tgtEl>
                                        <p:attrNameLst>
                                          <p:attrName>ppt_w</p:attrName>
                                        </p:attrNameLst>
                                      </p:cBhvr>
                                      <p:tavLst>
                                        <p:tav tm="0">
                                          <p:val>
                                            <p:fltVal val="0"/>
                                          </p:val>
                                        </p:tav>
                                        <p:tav tm="100000">
                                          <p:val>
                                            <p:strVal val="#ppt_w"/>
                                          </p:val>
                                        </p:tav>
                                      </p:tavLst>
                                    </p:anim>
                                    <p:anim calcmode="lin" valueType="num">
                                      <p:cBhvr>
                                        <p:cTn id="126" dur="500" fill="hold"/>
                                        <p:tgtEl>
                                          <p:spTgt spid="91"/>
                                        </p:tgtEl>
                                        <p:attrNameLst>
                                          <p:attrName>ppt_h</p:attrName>
                                        </p:attrNameLst>
                                      </p:cBhvr>
                                      <p:tavLst>
                                        <p:tav tm="0">
                                          <p:val>
                                            <p:fltVal val="0"/>
                                          </p:val>
                                        </p:tav>
                                        <p:tav tm="100000">
                                          <p:val>
                                            <p:strVal val="#ppt_h"/>
                                          </p:val>
                                        </p:tav>
                                      </p:tavLst>
                                    </p:anim>
                                    <p:animEffect transition="in" filter="fade">
                                      <p:cBhvr>
                                        <p:cTn id="127" dur="500"/>
                                        <p:tgtEl>
                                          <p:spTgt spid="91"/>
                                        </p:tgtEl>
                                      </p:cBhvr>
                                    </p:animEffect>
                                  </p:childTnLst>
                                </p:cTn>
                              </p:par>
                            </p:childTnLst>
                          </p:cTn>
                        </p:par>
                        <p:par>
                          <p:cTn id="128" fill="hold">
                            <p:stCondLst>
                              <p:cond delay="9500"/>
                            </p:stCondLst>
                            <p:childTnLst>
                              <p:par>
                                <p:cTn id="129" presetID="53" presetClass="entr" presetSubtype="16" fill="hold" grpId="0" nodeType="afterEffect">
                                  <p:stCondLst>
                                    <p:cond delay="0"/>
                                  </p:stCondLst>
                                  <p:childTnLst>
                                    <p:set>
                                      <p:cBhvr>
                                        <p:cTn id="130" dur="1" fill="hold">
                                          <p:stCondLst>
                                            <p:cond delay="0"/>
                                          </p:stCondLst>
                                        </p:cTn>
                                        <p:tgtEl>
                                          <p:spTgt spid="150"/>
                                        </p:tgtEl>
                                        <p:attrNameLst>
                                          <p:attrName>style.visibility</p:attrName>
                                        </p:attrNameLst>
                                      </p:cBhvr>
                                      <p:to>
                                        <p:strVal val="visible"/>
                                      </p:to>
                                    </p:set>
                                    <p:anim calcmode="lin" valueType="num">
                                      <p:cBhvr>
                                        <p:cTn id="131" dur="500" fill="hold"/>
                                        <p:tgtEl>
                                          <p:spTgt spid="150"/>
                                        </p:tgtEl>
                                        <p:attrNameLst>
                                          <p:attrName>ppt_w</p:attrName>
                                        </p:attrNameLst>
                                      </p:cBhvr>
                                      <p:tavLst>
                                        <p:tav tm="0">
                                          <p:val>
                                            <p:fltVal val="0"/>
                                          </p:val>
                                        </p:tav>
                                        <p:tav tm="100000">
                                          <p:val>
                                            <p:strVal val="#ppt_w"/>
                                          </p:val>
                                        </p:tav>
                                      </p:tavLst>
                                    </p:anim>
                                    <p:anim calcmode="lin" valueType="num">
                                      <p:cBhvr>
                                        <p:cTn id="132" dur="500" fill="hold"/>
                                        <p:tgtEl>
                                          <p:spTgt spid="150"/>
                                        </p:tgtEl>
                                        <p:attrNameLst>
                                          <p:attrName>ppt_h</p:attrName>
                                        </p:attrNameLst>
                                      </p:cBhvr>
                                      <p:tavLst>
                                        <p:tav tm="0">
                                          <p:val>
                                            <p:fltVal val="0"/>
                                          </p:val>
                                        </p:tav>
                                        <p:tav tm="100000">
                                          <p:val>
                                            <p:strVal val="#ppt_h"/>
                                          </p:val>
                                        </p:tav>
                                      </p:tavLst>
                                    </p:anim>
                                    <p:animEffect transition="in" filter="fade">
                                      <p:cBhvr>
                                        <p:cTn id="133" dur="500"/>
                                        <p:tgtEl>
                                          <p:spTgt spid="150"/>
                                        </p:tgtEl>
                                      </p:cBhvr>
                                    </p:animEffect>
                                  </p:childTnLst>
                                </p:cTn>
                              </p:par>
                            </p:childTnLst>
                          </p:cTn>
                        </p:par>
                        <p:par>
                          <p:cTn id="134" fill="hold">
                            <p:stCondLst>
                              <p:cond delay="10000"/>
                            </p:stCondLst>
                            <p:childTnLst>
                              <p:par>
                                <p:cTn id="135" presetID="18" presetClass="entr" presetSubtype="9" fill="hold" nodeType="afterEffect">
                                  <p:stCondLst>
                                    <p:cond delay="0"/>
                                  </p:stCondLst>
                                  <p:childTnLst>
                                    <p:set>
                                      <p:cBhvr>
                                        <p:cTn id="136" dur="1" fill="hold">
                                          <p:stCondLst>
                                            <p:cond delay="0"/>
                                          </p:stCondLst>
                                        </p:cTn>
                                        <p:tgtEl>
                                          <p:spTgt spid="106"/>
                                        </p:tgtEl>
                                        <p:attrNameLst>
                                          <p:attrName>style.visibility</p:attrName>
                                        </p:attrNameLst>
                                      </p:cBhvr>
                                      <p:to>
                                        <p:strVal val="visible"/>
                                      </p:to>
                                    </p:set>
                                    <p:animEffect transition="in" filter="strips(upLeft)">
                                      <p:cBhvr>
                                        <p:cTn id="137" dur="500"/>
                                        <p:tgtEl>
                                          <p:spTgt spid="106"/>
                                        </p:tgtEl>
                                      </p:cBhvr>
                                    </p:animEffect>
                                  </p:childTnLst>
                                </p:cTn>
                              </p:par>
                              <p:par>
                                <p:cTn id="138" presetID="2" presetClass="entr" presetSubtype="8" accel="50000" decel="50000" fill="hold" grpId="0" nodeType="withEffect">
                                  <p:stCondLst>
                                    <p:cond delay="0"/>
                                  </p:stCondLst>
                                  <p:childTnLst>
                                    <p:set>
                                      <p:cBhvr>
                                        <p:cTn id="139" dur="1" fill="hold">
                                          <p:stCondLst>
                                            <p:cond delay="0"/>
                                          </p:stCondLst>
                                        </p:cTn>
                                        <p:tgtEl>
                                          <p:spTgt spid="107"/>
                                        </p:tgtEl>
                                        <p:attrNameLst>
                                          <p:attrName>style.visibility</p:attrName>
                                        </p:attrNameLst>
                                      </p:cBhvr>
                                      <p:to>
                                        <p:strVal val="visible"/>
                                      </p:to>
                                    </p:set>
                                    <p:anim calcmode="lin" valueType="num">
                                      <p:cBhvr additive="base">
                                        <p:cTn id="140" dur="500" fill="hold"/>
                                        <p:tgtEl>
                                          <p:spTgt spid="107"/>
                                        </p:tgtEl>
                                        <p:attrNameLst>
                                          <p:attrName>ppt_x</p:attrName>
                                        </p:attrNameLst>
                                      </p:cBhvr>
                                      <p:tavLst>
                                        <p:tav tm="0">
                                          <p:val>
                                            <p:strVal val="0-#ppt_w/2"/>
                                          </p:val>
                                        </p:tav>
                                        <p:tav tm="100000">
                                          <p:val>
                                            <p:strVal val="#ppt_x"/>
                                          </p:val>
                                        </p:tav>
                                      </p:tavLst>
                                    </p:anim>
                                    <p:anim calcmode="lin" valueType="num">
                                      <p:cBhvr additive="base">
                                        <p:cTn id="141" dur="500" fill="hold"/>
                                        <p:tgtEl>
                                          <p:spTgt spid="10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bldLvl="0" animBg="1"/>
      <p:bldP spid="86" grpId="0" bldLvl="0" animBg="1"/>
      <p:bldP spid="87" grpId="0" bldLvl="0" animBg="1"/>
      <p:bldP spid="88" grpId="0" bldLvl="0" animBg="1"/>
      <p:bldP spid="89" grpId="0" bldLvl="0" animBg="1"/>
      <p:bldP spid="90" grpId="0" bldLvl="0" animBg="1"/>
      <p:bldP spid="91" grpId="0" bldLvl="0" animBg="1"/>
      <p:bldP spid="92" grpId="0" bldLvl="0" animBg="1"/>
      <p:bldP spid="107" grpId="0"/>
      <p:bldP spid="108" grpId="0"/>
      <p:bldP spid="109" grpId="0"/>
      <p:bldP spid="144" grpId="0"/>
      <p:bldP spid="145" grpId="0"/>
      <p:bldP spid="146" grpId="0"/>
      <p:bldP spid="147" grpId="0" bldLvl="0" animBg="1"/>
      <p:bldP spid="148" grpId="0" bldLvl="0" animBg="1"/>
      <p:bldP spid="149" grpId="0" bldLvl="0" animBg="1"/>
      <p:bldP spid="150" grpId="0" bldLvl="0" animBg="1"/>
      <p:bldP spid="151" grpId="0" bldLvl="0" animBg="1"/>
      <p:bldP spid="152" grpId="0" bldLvl="0" animBg="1"/>
      <p:bldP spid="153" grpId="0" bldLvl="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Oval 30"/>
          <p:cNvSpPr/>
          <p:nvPr/>
        </p:nvSpPr>
        <p:spPr bwMode="auto">
          <a:xfrm>
            <a:off x="4780036" y="1626966"/>
            <a:ext cx="573645" cy="573795"/>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218565">
              <a:defRPr/>
            </a:pPr>
            <a:endParaRPr lang="en-US" sz="505" dirty="0">
              <a:cs typeface="+mn-ea"/>
              <a:sym typeface="+mn-lt"/>
            </a:endParaRPr>
          </a:p>
        </p:txBody>
      </p:sp>
      <p:sp>
        <p:nvSpPr>
          <p:cNvPr id="36" name="Rectangle 35"/>
          <p:cNvSpPr/>
          <p:nvPr/>
        </p:nvSpPr>
        <p:spPr>
          <a:xfrm>
            <a:off x="5363023" y="3622629"/>
            <a:ext cx="756076" cy="279293"/>
          </a:xfrm>
          <a:prstGeom prst="rect">
            <a:avLst/>
          </a:prstGeom>
        </p:spPr>
        <p:txBody>
          <a:bodyPr wrap="none" lIns="82282" tIns="41141" rIns="82282" bIns="41141">
            <a:spAutoFit/>
          </a:bodyPr>
          <a:lstStyle/>
          <a:p>
            <a:r>
              <a:rPr lang="en-US" sz="1275" b="1" dirty="0" smtClean="0">
                <a:cs typeface="+mn-ea"/>
                <a:sym typeface="+mn-lt"/>
              </a:rPr>
              <a:t>Engage</a:t>
            </a:r>
            <a:endParaRPr lang="en-US" sz="1275" b="1" dirty="0">
              <a:cs typeface="+mn-ea"/>
              <a:sym typeface="+mn-lt"/>
            </a:endParaRPr>
          </a:p>
        </p:txBody>
      </p:sp>
      <p:sp>
        <p:nvSpPr>
          <p:cNvPr id="37" name="TextBox 36"/>
          <p:cNvSpPr txBox="1"/>
          <p:nvPr/>
        </p:nvSpPr>
        <p:spPr>
          <a:xfrm>
            <a:off x="5373731" y="3824925"/>
            <a:ext cx="2415911" cy="491274"/>
          </a:xfrm>
          <a:prstGeom prst="rect">
            <a:avLst/>
          </a:prstGeom>
          <a:noFill/>
        </p:spPr>
        <p:txBody>
          <a:bodyPr wrap="square" lIns="82282" tIns="41141" rIns="82282" bIns="41141" rtlCol="0">
            <a:spAutoFit/>
          </a:bodyPr>
          <a:lstStyle/>
          <a:p>
            <a:pPr>
              <a:lnSpc>
                <a:spcPct val="110000"/>
              </a:lnSpc>
            </a:pPr>
            <a:r>
              <a:rPr lang="en-US" sz="825" dirty="0">
                <a:cs typeface="+mn-ea"/>
                <a:sym typeface="+mn-lt"/>
              </a:rPr>
              <a:t>Creativity is the key to success in the future, and primary education where our teachers can </a:t>
            </a:r>
            <a:r>
              <a:rPr lang="en-US" sz="825" dirty="0" smtClean="0">
                <a:cs typeface="+mn-ea"/>
                <a:sym typeface="+mn-lt"/>
              </a:rPr>
              <a:t>bring.</a:t>
            </a:r>
            <a:endParaRPr lang="en-US" sz="825" dirty="0">
              <a:cs typeface="+mn-ea"/>
              <a:sym typeface="+mn-lt"/>
            </a:endParaRPr>
          </a:p>
        </p:txBody>
      </p:sp>
      <p:sp>
        <p:nvSpPr>
          <p:cNvPr id="85" name="Oval 84"/>
          <p:cNvSpPr/>
          <p:nvPr/>
        </p:nvSpPr>
        <p:spPr bwMode="auto">
          <a:xfrm>
            <a:off x="4767595" y="3630858"/>
            <a:ext cx="573645" cy="573795"/>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218565">
              <a:defRPr/>
            </a:pPr>
            <a:endParaRPr lang="en-US" sz="505" dirty="0">
              <a:cs typeface="+mn-ea"/>
              <a:sym typeface="+mn-lt"/>
            </a:endParaRPr>
          </a:p>
        </p:txBody>
      </p:sp>
      <p:sp>
        <p:nvSpPr>
          <p:cNvPr id="90" name="Oval 89"/>
          <p:cNvSpPr/>
          <p:nvPr/>
        </p:nvSpPr>
        <p:spPr bwMode="auto">
          <a:xfrm>
            <a:off x="4782901" y="2286836"/>
            <a:ext cx="573645" cy="573795"/>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218565">
              <a:defRPr/>
            </a:pPr>
            <a:endParaRPr lang="en-US" sz="505" dirty="0">
              <a:cs typeface="+mn-ea"/>
              <a:sym typeface="+mn-lt"/>
            </a:endParaRPr>
          </a:p>
        </p:txBody>
      </p:sp>
      <p:sp>
        <p:nvSpPr>
          <p:cNvPr id="93" name="Oval 92"/>
          <p:cNvSpPr/>
          <p:nvPr/>
        </p:nvSpPr>
        <p:spPr bwMode="auto">
          <a:xfrm>
            <a:off x="4782901" y="2955340"/>
            <a:ext cx="573645" cy="573795"/>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218565">
              <a:defRPr/>
            </a:pPr>
            <a:endParaRPr lang="en-US" sz="505" dirty="0">
              <a:cs typeface="+mn-ea"/>
              <a:sym typeface="+mn-lt"/>
            </a:endParaRPr>
          </a:p>
        </p:txBody>
      </p:sp>
      <p:sp>
        <p:nvSpPr>
          <p:cNvPr id="94" name="Rectangle 93"/>
          <p:cNvSpPr/>
          <p:nvPr/>
        </p:nvSpPr>
        <p:spPr>
          <a:xfrm>
            <a:off x="5385266" y="1624515"/>
            <a:ext cx="865080" cy="279293"/>
          </a:xfrm>
          <a:prstGeom prst="rect">
            <a:avLst/>
          </a:prstGeom>
        </p:spPr>
        <p:txBody>
          <a:bodyPr wrap="none" lIns="82282" tIns="41141" rIns="82282" bIns="41141">
            <a:spAutoFit/>
          </a:bodyPr>
          <a:lstStyle/>
          <a:p>
            <a:r>
              <a:rPr lang="en-US" sz="1275" b="1" dirty="0" smtClean="0">
                <a:cs typeface="+mn-ea"/>
                <a:sym typeface="+mn-lt"/>
              </a:rPr>
              <a:t>Prioritize</a:t>
            </a:r>
            <a:endParaRPr lang="en-US" sz="1275" b="1" dirty="0">
              <a:cs typeface="+mn-ea"/>
              <a:sym typeface="+mn-lt"/>
            </a:endParaRPr>
          </a:p>
        </p:txBody>
      </p:sp>
      <p:sp>
        <p:nvSpPr>
          <p:cNvPr id="95" name="TextBox 94"/>
          <p:cNvSpPr txBox="1"/>
          <p:nvPr/>
        </p:nvSpPr>
        <p:spPr>
          <a:xfrm>
            <a:off x="5395974" y="1826811"/>
            <a:ext cx="2415911" cy="491274"/>
          </a:xfrm>
          <a:prstGeom prst="rect">
            <a:avLst/>
          </a:prstGeom>
          <a:noFill/>
        </p:spPr>
        <p:txBody>
          <a:bodyPr wrap="square" lIns="82282" tIns="41141" rIns="82282" bIns="41141" rtlCol="0">
            <a:spAutoFit/>
          </a:bodyPr>
          <a:lstStyle/>
          <a:p>
            <a:pPr>
              <a:lnSpc>
                <a:spcPct val="110000"/>
              </a:lnSpc>
            </a:pPr>
            <a:r>
              <a:rPr lang="en-US" sz="825" dirty="0">
                <a:cs typeface="+mn-ea"/>
                <a:sym typeface="+mn-lt"/>
              </a:rPr>
              <a:t>Creativity is the key to success in the future, and primary education where our teachers can bring.</a:t>
            </a:r>
          </a:p>
        </p:txBody>
      </p:sp>
      <p:sp>
        <p:nvSpPr>
          <p:cNvPr id="96" name="Rectangle 95"/>
          <p:cNvSpPr/>
          <p:nvPr/>
        </p:nvSpPr>
        <p:spPr>
          <a:xfrm>
            <a:off x="5387619" y="2282252"/>
            <a:ext cx="411431" cy="279293"/>
          </a:xfrm>
          <a:prstGeom prst="rect">
            <a:avLst/>
          </a:prstGeom>
        </p:spPr>
        <p:txBody>
          <a:bodyPr wrap="none" lIns="82282" tIns="41141" rIns="82282" bIns="41141">
            <a:spAutoFit/>
          </a:bodyPr>
          <a:lstStyle/>
          <a:p>
            <a:r>
              <a:rPr lang="en-US" sz="1275" b="1" dirty="0" smtClean="0">
                <a:cs typeface="+mn-ea"/>
                <a:sym typeface="+mn-lt"/>
              </a:rPr>
              <a:t>Try</a:t>
            </a:r>
            <a:endParaRPr lang="en-US" sz="1275" b="1" dirty="0">
              <a:cs typeface="+mn-ea"/>
              <a:sym typeface="+mn-lt"/>
            </a:endParaRPr>
          </a:p>
        </p:txBody>
      </p:sp>
      <p:sp>
        <p:nvSpPr>
          <p:cNvPr id="97" name="TextBox 96"/>
          <p:cNvSpPr txBox="1"/>
          <p:nvPr/>
        </p:nvSpPr>
        <p:spPr>
          <a:xfrm>
            <a:off x="5398328" y="2484548"/>
            <a:ext cx="2415911" cy="491274"/>
          </a:xfrm>
          <a:prstGeom prst="rect">
            <a:avLst/>
          </a:prstGeom>
          <a:noFill/>
        </p:spPr>
        <p:txBody>
          <a:bodyPr wrap="square" lIns="82282" tIns="41141" rIns="82282" bIns="41141" rtlCol="0">
            <a:spAutoFit/>
          </a:bodyPr>
          <a:lstStyle/>
          <a:p>
            <a:pPr>
              <a:lnSpc>
                <a:spcPct val="110000"/>
              </a:lnSpc>
            </a:pPr>
            <a:r>
              <a:rPr lang="en-US" sz="825" dirty="0">
                <a:cs typeface="+mn-ea"/>
                <a:sym typeface="+mn-lt"/>
              </a:rPr>
              <a:t>Creativity is the key to success in the future, and primary education where our teachers can bring.</a:t>
            </a:r>
          </a:p>
        </p:txBody>
      </p:sp>
      <p:sp>
        <p:nvSpPr>
          <p:cNvPr id="98" name="Rectangle 97"/>
          <p:cNvSpPr/>
          <p:nvPr/>
        </p:nvSpPr>
        <p:spPr>
          <a:xfrm>
            <a:off x="5393621" y="2935340"/>
            <a:ext cx="1135026" cy="279293"/>
          </a:xfrm>
          <a:prstGeom prst="rect">
            <a:avLst/>
          </a:prstGeom>
        </p:spPr>
        <p:txBody>
          <a:bodyPr wrap="none" lIns="82282" tIns="41141" rIns="82282" bIns="41141">
            <a:spAutoFit/>
          </a:bodyPr>
          <a:lstStyle/>
          <a:p>
            <a:r>
              <a:rPr lang="en-US" sz="1275" b="1" dirty="0" smtClean="0">
                <a:cs typeface="+mn-ea"/>
                <a:sym typeface="+mn-lt"/>
              </a:rPr>
              <a:t>Get A Coach</a:t>
            </a:r>
            <a:endParaRPr lang="en-US" sz="1275" b="1" dirty="0">
              <a:cs typeface="+mn-ea"/>
              <a:sym typeface="+mn-lt"/>
            </a:endParaRPr>
          </a:p>
        </p:txBody>
      </p:sp>
      <p:sp>
        <p:nvSpPr>
          <p:cNvPr id="99" name="TextBox 98"/>
          <p:cNvSpPr txBox="1"/>
          <p:nvPr/>
        </p:nvSpPr>
        <p:spPr>
          <a:xfrm>
            <a:off x="5404329" y="3137636"/>
            <a:ext cx="2415911" cy="491274"/>
          </a:xfrm>
          <a:prstGeom prst="rect">
            <a:avLst/>
          </a:prstGeom>
          <a:noFill/>
        </p:spPr>
        <p:txBody>
          <a:bodyPr wrap="square" lIns="82282" tIns="41141" rIns="82282" bIns="41141" rtlCol="0">
            <a:spAutoFit/>
          </a:bodyPr>
          <a:lstStyle/>
          <a:p>
            <a:pPr>
              <a:lnSpc>
                <a:spcPct val="110000"/>
              </a:lnSpc>
            </a:pPr>
            <a:r>
              <a:rPr lang="en-US" sz="825" dirty="0">
                <a:cs typeface="+mn-ea"/>
                <a:sym typeface="+mn-lt"/>
              </a:rPr>
              <a:t>Creativity is the key to success in the future, and primary education where our teachers can bring.</a:t>
            </a:r>
          </a:p>
        </p:txBody>
      </p:sp>
      <p:sp>
        <p:nvSpPr>
          <p:cNvPr id="25" name="Freeform 36"/>
          <p:cNvSpPr>
            <a:spLocks noChangeArrowheads="1"/>
          </p:cNvSpPr>
          <p:nvPr/>
        </p:nvSpPr>
        <p:spPr bwMode="auto">
          <a:xfrm>
            <a:off x="4953907" y="3784952"/>
            <a:ext cx="204521" cy="266155"/>
          </a:xfrm>
          <a:custGeom>
            <a:avLst/>
            <a:gdLst>
              <a:gd name="T0" fmla="*/ 115 w 320"/>
              <a:gd name="T1" fmla="*/ 62 h 417"/>
              <a:gd name="T2" fmla="*/ 115 w 320"/>
              <a:gd name="T3" fmla="*/ 62 h 417"/>
              <a:gd name="T4" fmla="*/ 62 w 320"/>
              <a:gd name="T5" fmla="*/ 0 h 417"/>
              <a:gd name="T6" fmla="*/ 0 w 320"/>
              <a:gd name="T7" fmla="*/ 62 h 417"/>
              <a:gd name="T8" fmla="*/ 36 w 320"/>
              <a:gd name="T9" fmla="*/ 115 h 417"/>
              <a:gd name="T10" fmla="*/ 36 w 320"/>
              <a:gd name="T11" fmla="*/ 301 h 417"/>
              <a:gd name="T12" fmla="*/ 0 w 320"/>
              <a:gd name="T13" fmla="*/ 354 h 417"/>
              <a:gd name="T14" fmla="*/ 62 w 320"/>
              <a:gd name="T15" fmla="*/ 416 h 417"/>
              <a:gd name="T16" fmla="*/ 115 w 320"/>
              <a:gd name="T17" fmla="*/ 354 h 417"/>
              <a:gd name="T18" fmla="*/ 80 w 320"/>
              <a:gd name="T19" fmla="*/ 301 h 417"/>
              <a:gd name="T20" fmla="*/ 80 w 320"/>
              <a:gd name="T21" fmla="*/ 115 h 417"/>
              <a:gd name="T22" fmla="*/ 115 w 320"/>
              <a:gd name="T23" fmla="*/ 62 h 417"/>
              <a:gd name="T24" fmla="*/ 98 w 320"/>
              <a:gd name="T25" fmla="*/ 354 h 417"/>
              <a:gd name="T26" fmla="*/ 98 w 320"/>
              <a:gd name="T27" fmla="*/ 354 h 417"/>
              <a:gd name="T28" fmla="*/ 62 w 320"/>
              <a:gd name="T29" fmla="*/ 390 h 417"/>
              <a:gd name="T30" fmla="*/ 27 w 320"/>
              <a:gd name="T31" fmla="*/ 354 h 417"/>
              <a:gd name="T32" fmla="*/ 62 w 320"/>
              <a:gd name="T33" fmla="*/ 319 h 417"/>
              <a:gd name="T34" fmla="*/ 98 w 320"/>
              <a:gd name="T35" fmla="*/ 354 h 417"/>
              <a:gd name="T36" fmla="*/ 62 w 320"/>
              <a:gd name="T37" fmla="*/ 88 h 417"/>
              <a:gd name="T38" fmla="*/ 62 w 320"/>
              <a:gd name="T39" fmla="*/ 88 h 417"/>
              <a:gd name="T40" fmla="*/ 27 w 320"/>
              <a:gd name="T41" fmla="*/ 62 h 417"/>
              <a:gd name="T42" fmla="*/ 62 w 320"/>
              <a:gd name="T43" fmla="*/ 27 h 417"/>
              <a:gd name="T44" fmla="*/ 98 w 320"/>
              <a:gd name="T45" fmla="*/ 62 h 417"/>
              <a:gd name="T46" fmla="*/ 62 w 320"/>
              <a:gd name="T47" fmla="*/ 88 h 417"/>
              <a:gd name="T48" fmla="*/ 284 w 320"/>
              <a:gd name="T49" fmla="*/ 301 h 417"/>
              <a:gd name="T50" fmla="*/ 284 w 320"/>
              <a:gd name="T51" fmla="*/ 301 h 417"/>
              <a:gd name="T52" fmla="*/ 284 w 320"/>
              <a:gd name="T53" fmla="*/ 115 h 417"/>
              <a:gd name="T54" fmla="*/ 319 w 320"/>
              <a:gd name="T55" fmla="*/ 62 h 417"/>
              <a:gd name="T56" fmla="*/ 257 w 320"/>
              <a:gd name="T57" fmla="*/ 0 h 417"/>
              <a:gd name="T58" fmla="*/ 195 w 320"/>
              <a:gd name="T59" fmla="*/ 62 h 417"/>
              <a:gd name="T60" fmla="*/ 239 w 320"/>
              <a:gd name="T61" fmla="*/ 115 h 417"/>
              <a:gd name="T62" fmla="*/ 239 w 320"/>
              <a:gd name="T63" fmla="*/ 301 h 417"/>
              <a:gd name="T64" fmla="*/ 195 w 320"/>
              <a:gd name="T65" fmla="*/ 354 h 417"/>
              <a:gd name="T66" fmla="*/ 257 w 320"/>
              <a:gd name="T67" fmla="*/ 416 h 417"/>
              <a:gd name="T68" fmla="*/ 319 w 320"/>
              <a:gd name="T69" fmla="*/ 354 h 417"/>
              <a:gd name="T70" fmla="*/ 284 w 320"/>
              <a:gd name="T71" fmla="*/ 301 h 417"/>
              <a:gd name="T72" fmla="*/ 221 w 320"/>
              <a:gd name="T73" fmla="*/ 62 h 417"/>
              <a:gd name="T74" fmla="*/ 221 w 320"/>
              <a:gd name="T75" fmla="*/ 62 h 417"/>
              <a:gd name="T76" fmla="*/ 257 w 320"/>
              <a:gd name="T77" fmla="*/ 27 h 417"/>
              <a:gd name="T78" fmla="*/ 292 w 320"/>
              <a:gd name="T79" fmla="*/ 62 h 417"/>
              <a:gd name="T80" fmla="*/ 257 w 320"/>
              <a:gd name="T81" fmla="*/ 88 h 417"/>
              <a:gd name="T82" fmla="*/ 221 w 320"/>
              <a:gd name="T83" fmla="*/ 62 h 417"/>
              <a:gd name="T84" fmla="*/ 257 w 320"/>
              <a:gd name="T85" fmla="*/ 390 h 417"/>
              <a:gd name="T86" fmla="*/ 257 w 320"/>
              <a:gd name="T87" fmla="*/ 390 h 417"/>
              <a:gd name="T88" fmla="*/ 221 w 320"/>
              <a:gd name="T89" fmla="*/ 354 h 417"/>
              <a:gd name="T90" fmla="*/ 257 w 320"/>
              <a:gd name="T91" fmla="*/ 319 h 417"/>
              <a:gd name="T92" fmla="*/ 292 w 320"/>
              <a:gd name="T93" fmla="*/ 354 h 417"/>
              <a:gd name="T94" fmla="*/ 257 w 320"/>
              <a:gd name="T95" fmla="*/ 39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20" h="417">
                <a:moveTo>
                  <a:pt x="115" y="62"/>
                </a:moveTo>
                <a:lnTo>
                  <a:pt x="115" y="62"/>
                </a:lnTo>
                <a:cubicBezTo>
                  <a:pt x="115" y="27"/>
                  <a:pt x="89" y="0"/>
                  <a:pt x="62" y="0"/>
                </a:cubicBezTo>
                <a:cubicBezTo>
                  <a:pt x="27" y="0"/>
                  <a:pt x="0" y="27"/>
                  <a:pt x="0" y="62"/>
                </a:cubicBezTo>
                <a:cubicBezTo>
                  <a:pt x="0" y="80"/>
                  <a:pt x="18" y="106"/>
                  <a:pt x="36" y="115"/>
                </a:cubicBezTo>
                <a:cubicBezTo>
                  <a:pt x="36" y="301"/>
                  <a:pt x="36" y="301"/>
                  <a:pt x="36" y="301"/>
                </a:cubicBezTo>
                <a:cubicBezTo>
                  <a:pt x="18" y="310"/>
                  <a:pt x="0" y="328"/>
                  <a:pt x="0" y="354"/>
                </a:cubicBezTo>
                <a:cubicBezTo>
                  <a:pt x="0" y="390"/>
                  <a:pt x="27" y="416"/>
                  <a:pt x="62" y="416"/>
                </a:cubicBezTo>
                <a:cubicBezTo>
                  <a:pt x="89" y="416"/>
                  <a:pt x="115" y="390"/>
                  <a:pt x="115" y="354"/>
                </a:cubicBezTo>
                <a:cubicBezTo>
                  <a:pt x="115" y="328"/>
                  <a:pt x="106" y="310"/>
                  <a:pt x="80" y="301"/>
                </a:cubicBezTo>
                <a:cubicBezTo>
                  <a:pt x="80" y="115"/>
                  <a:pt x="80" y="115"/>
                  <a:pt x="80" y="115"/>
                </a:cubicBezTo>
                <a:cubicBezTo>
                  <a:pt x="106" y="106"/>
                  <a:pt x="115" y="80"/>
                  <a:pt x="115" y="62"/>
                </a:cubicBezTo>
                <a:close/>
                <a:moveTo>
                  <a:pt x="98" y="354"/>
                </a:moveTo>
                <a:lnTo>
                  <a:pt x="98" y="354"/>
                </a:lnTo>
                <a:cubicBezTo>
                  <a:pt x="98" y="372"/>
                  <a:pt x="80" y="390"/>
                  <a:pt x="62" y="390"/>
                </a:cubicBezTo>
                <a:cubicBezTo>
                  <a:pt x="44" y="390"/>
                  <a:pt x="27" y="372"/>
                  <a:pt x="27" y="354"/>
                </a:cubicBezTo>
                <a:cubicBezTo>
                  <a:pt x="27" y="337"/>
                  <a:pt x="44" y="319"/>
                  <a:pt x="62" y="319"/>
                </a:cubicBezTo>
                <a:cubicBezTo>
                  <a:pt x="80" y="319"/>
                  <a:pt x="98" y="337"/>
                  <a:pt x="98" y="354"/>
                </a:cubicBezTo>
                <a:close/>
                <a:moveTo>
                  <a:pt x="62" y="88"/>
                </a:moveTo>
                <a:lnTo>
                  <a:pt x="62" y="88"/>
                </a:lnTo>
                <a:cubicBezTo>
                  <a:pt x="44" y="88"/>
                  <a:pt x="27" y="80"/>
                  <a:pt x="27" y="62"/>
                </a:cubicBezTo>
                <a:cubicBezTo>
                  <a:pt x="27" y="35"/>
                  <a:pt x="44" y="27"/>
                  <a:pt x="62" y="27"/>
                </a:cubicBezTo>
                <a:cubicBezTo>
                  <a:pt x="80" y="27"/>
                  <a:pt x="98" y="35"/>
                  <a:pt x="98" y="62"/>
                </a:cubicBezTo>
                <a:cubicBezTo>
                  <a:pt x="98" y="80"/>
                  <a:pt x="80" y="88"/>
                  <a:pt x="62" y="88"/>
                </a:cubicBezTo>
                <a:close/>
                <a:moveTo>
                  <a:pt x="284" y="301"/>
                </a:moveTo>
                <a:lnTo>
                  <a:pt x="284" y="301"/>
                </a:lnTo>
                <a:cubicBezTo>
                  <a:pt x="284" y="115"/>
                  <a:pt x="284" y="115"/>
                  <a:pt x="284" y="115"/>
                </a:cubicBezTo>
                <a:cubicBezTo>
                  <a:pt x="302" y="106"/>
                  <a:pt x="319" y="80"/>
                  <a:pt x="319" y="62"/>
                </a:cubicBezTo>
                <a:cubicBezTo>
                  <a:pt x="319" y="27"/>
                  <a:pt x="292" y="0"/>
                  <a:pt x="257" y="0"/>
                </a:cubicBezTo>
                <a:cubicBezTo>
                  <a:pt x="221" y="0"/>
                  <a:pt x="195" y="27"/>
                  <a:pt x="195" y="62"/>
                </a:cubicBezTo>
                <a:cubicBezTo>
                  <a:pt x="195" y="80"/>
                  <a:pt x="212" y="106"/>
                  <a:pt x="239" y="115"/>
                </a:cubicBezTo>
                <a:cubicBezTo>
                  <a:pt x="239" y="301"/>
                  <a:pt x="239" y="301"/>
                  <a:pt x="239" y="301"/>
                </a:cubicBezTo>
                <a:cubicBezTo>
                  <a:pt x="212" y="310"/>
                  <a:pt x="195" y="328"/>
                  <a:pt x="195" y="354"/>
                </a:cubicBezTo>
                <a:cubicBezTo>
                  <a:pt x="195" y="390"/>
                  <a:pt x="221" y="416"/>
                  <a:pt x="257" y="416"/>
                </a:cubicBezTo>
                <a:cubicBezTo>
                  <a:pt x="292" y="416"/>
                  <a:pt x="319" y="390"/>
                  <a:pt x="319" y="354"/>
                </a:cubicBezTo>
                <a:cubicBezTo>
                  <a:pt x="319" y="328"/>
                  <a:pt x="302" y="310"/>
                  <a:pt x="284" y="301"/>
                </a:cubicBezTo>
                <a:close/>
                <a:moveTo>
                  <a:pt x="221" y="62"/>
                </a:moveTo>
                <a:lnTo>
                  <a:pt x="221" y="62"/>
                </a:lnTo>
                <a:cubicBezTo>
                  <a:pt x="221" y="35"/>
                  <a:pt x="239" y="27"/>
                  <a:pt x="257" y="27"/>
                </a:cubicBezTo>
                <a:cubicBezTo>
                  <a:pt x="275" y="27"/>
                  <a:pt x="292" y="35"/>
                  <a:pt x="292" y="62"/>
                </a:cubicBezTo>
                <a:cubicBezTo>
                  <a:pt x="292" y="80"/>
                  <a:pt x="275" y="88"/>
                  <a:pt x="257" y="88"/>
                </a:cubicBezTo>
                <a:cubicBezTo>
                  <a:pt x="239" y="88"/>
                  <a:pt x="221" y="80"/>
                  <a:pt x="221" y="62"/>
                </a:cubicBezTo>
                <a:close/>
                <a:moveTo>
                  <a:pt x="257" y="390"/>
                </a:moveTo>
                <a:lnTo>
                  <a:pt x="257" y="390"/>
                </a:lnTo>
                <a:cubicBezTo>
                  <a:pt x="239" y="390"/>
                  <a:pt x="221" y="372"/>
                  <a:pt x="221" y="354"/>
                </a:cubicBezTo>
                <a:cubicBezTo>
                  <a:pt x="221" y="337"/>
                  <a:pt x="239" y="319"/>
                  <a:pt x="257" y="319"/>
                </a:cubicBezTo>
                <a:cubicBezTo>
                  <a:pt x="275" y="319"/>
                  <a:pt x="292" y="337"/>
                  <a:pt x="292" y="354"/>
                </a:cubicBezTo>
                <a:cubicBezTo>
                  <a:pt x="292" y="372"/>
                  <a:pt x="275" y="390"/>
                  <a:pt x="257" y="390"/>
                </a:cubicBezTo>
                <a:close/>
              </a:path>
            </a:pathLst>
          </a:custGeom>
          <a:solidFill>
            <a:schemeClr val="bg1"/>
          </a:solidFill>
          <a:ln>
            <a:noFill/>
          </a:ln>
          <a:effectLst/>
        </p:spPr>
        <p:txBody>
          <a:bodyPr wrap="none" anchor="ctr"/>
          <a:lstStyle/>
          <a:p>
            <a:endParaRPr lang="en-US" sz="505" dirty="0">
              <a:cs typeface="+mn-ea"/>
              <a:sym typeface="+mn-lt"/>
            </a:endParaRPr>
          </a:p>
        </p:txBody>
      </p:sp>
      <p:sp>
        <p:nvSpPr>
          <p:cNvPr id="26" name="Freeform 46"/>
          <p:cNvSpPr>
            <a:spLocks noChangeArrowheads="1"/>
          </p:cNvSpPr>
          <p:nvPr/>
        </p:nvSpPr>
        <p:spPr bwMode="auto">
          <a:xfrm>
            <a:off x="4936646" y="3097663"/>
            <a:ext cx="268881" cy="256079"/>
          </a:xfrm>
          <a:custGeom>
            <a:avLst/>
            <a:gdLst>
              <a:gd name="T0" fmla="*/ 363 w 461"/>
              <a:gd name="T1" fmla="*/ 336 h 443"/>
              <a:gd name="T2" fmla="*/ 363 w 461"/>
              <a:gd name="T3" fmla="*/ 336 h 443"/>
              <a:gd name="T4" fmla="*/ 284 w 461"/>
              <a:gd name="T5" fmla="*/ 248 h 443"/>
              <a:gd name="T6" fmla="*/ 310 w 461"/>
              <a:gd name="T7" fmla="*/ 195 h 443"/>
              <a:gd name="T8" fmla="*/ 328 w 461"/>
              <a:gd name="T9" fmla="*/ 151 h 443"/>
              <a:gd name="T10" fmla="*/ 319 w 461"/>
              <a:gd name="T11" fmla="*/ 132 h 443"/>
              <a:gd name="T12" fmla="*/ 328 w 461"/>
              <a:gd name="T13" fmla="*/ 88 h 443"/>
              <a:gd name="T14" fmla="*/ 230 w 461"/>
              <a:gd name="T15" fmla="*/ 0 h 443"/>
              <a:gd name="T16" fmla="*/ 132 w 461"/>
              <a:gd name="T17" fmla="*/ 88 h 443"/>
              <a:gd name="T18" fmla="*/ 141 w 461"/>
              <a:gd name="T19" fmla="*/ 132 h 443"/>
              <a:gd name="T20" fmla="*/ 132 w 461"/>
              <a:gd name="T21" fmla="*/ 151 h 443"/>
              <a:gd name="T22" fmla="*/ 150 w 461"/>
              <a:gd name="T23" fmla="*/ 195 h 443"/>
              <a:gd name="T24" fmla="*/ 177 w 461"/>
              <a:gd name="T25" fmla="*/ 248 h 443"/>
              <a:gd name="T26" fmla="*/ 97 w 461"/>
              <a:gd name="T27" fmla="*/ 336 h 443"/>
              <a:gd name="T28" fmla="*/ 0 w 461"/>
              <a:gd name="T29" fmla="*/ 398 h 443"/>
              <a:gd name="T30" fmla="*/ 0 w 461"/>
              <a:gd name="T31" fmla="*/ 442 h 443"/>
              <a:gd name="T32" fmla="*/ 230 w 461"/>
              <a:gd name="T33" fmla="*/ 442 h 443"/>
              <a:gd name="T34" fmla="*/ 460 w 461"/>
              <a:gd name="T35" fmla="*/ 442 h 443"/>
              <a:gd name="T36" fmla="*/ 460 w 461"/>
              <a:gd name="T37" fmla="*/ 398 h 443"/>
              <a:gd name="T38" fmla="*/ 363 w 461"/>
              <a:gd name="T39" fmla="*/ 336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1" h="443">
                <a:moveTo>
                  <a:pt x="363" y="336"/>
                </a:moveTo>
                <a:lnTo>
                  <a:pt x="363" y="336"/>
                </a:lnTo>
                <a:cubicBezTo>
                  <a:pt x="301" y="310"/>
                  <a:pt x="284" y="292"/>
                  <a:pt x="284" y="248"/>
                </a:cubicBezTo>
                <a:cubicBezTo>
                  <a:pt x="284" y="230"/>
                  <a:pt x="301" y="239"/>
                  <a:pt x="310" y="195"/>
                </a:cubicBezTo>
                <a:cubicBezTo>
                  <a:pt x="310" y="176"/>
                  <a:pt x="328" y="195"/>
                  <a:pt x="328" y="151"/>
                </a:cubicBezTo>
                <a:cubicBezTo>
                  <a:pt x="328" y="132"/>
                  <a:pt x="319" y="132"/>
                  <a:pt x="319" y="132"/>
                </a:cubicBezTo>
                <a:cubicBezTo>
                  <a:pt x="319" y="132"/>
                  <a:pt x="328" y="106"/>
                  <a:pt x="328" y="88"/>
                </a:cubicBezTo>
                <a:cubicBezTo>
                  <a:pt x="328" y="61"/>
                  <a:pt x="319" y="0"/>
                  <a:pt x="230" y="0"/>
                </a:cubicBezTo>
                <a:cubicBezTo>
                  <a:pt x="141" y="0"/>
                  <a:pt x="132" y="61"/>
                  <a:pt x="132" y="88"/>
                </a:cubicBezTo>
                <a:cubicBezTo>
                  <a:pt x="132" y="106"/>
                  <a:pt x="141" y="132"/>
                  <a:pt x="141" y="132"/>
                </a:cubicBezTo>
                <a:cubicBezTo>
                  <a:pt x="141" y="132"/>
                  <a:pt x="132" y="132"/>
                  <a:pt x="132" y="151"/>
                </a:cubicBezTo>
                <a:cubicBezTo>
                  <a:pt x="132" y="195"/>
                  <a:pt x="150" y="176"/>
                  <a:pt x="150" y="195"/>
                </a:cubicBezTo>
                <a:cubicBezTo>
                  <a:pt x="159" y="239"/>
                  <a:pt x="177" y="230"/>
                  <a:pt x="177" y="248"/>
                </a:cubicBezTo>
                <a:cubicBezTo>
                  <a:pt x="177" y="292"/>
                  <a:pt x="159" y="310"/>
                  <a:pt x="97" y="336"/>
                </a:cubicBezTo>
                <a:cubicBezTo>
                  <a:pt x="35" y="354"/>
                  <a:pt x="0" y="380"/>
                  <a:pt x="0" y="398"/>
                </a:cubicBezTo>
                <a:cubicBezTo>
                  <a:pt x="0" y="407"/>
                  <a:pt x="0" y="442"/>
                  <a:pt x="0" y="442"/>
                </a:cubicBezTo>
                <a:cubicBezTo>
                  <a:pt x="230" y="442"/>
                  <a:pt x="230" y="442"/>
                  <a:pt x="230" y="442"/>
                </a:cubicBezTo>
                <a:cubicBezTo>
                  <a:pt x="460" y="442"/>
                  <a:pt x="460" y="442"/>
                  <a:pt x="460" y="442"/>
                </a:cubicBezTo>
                <a:cubicBezTo>
                  <a:pt x="460" y="442"/>
                  <a:pt x="460" y="407"/>
                  <a:pt x="460" y="398"/>
                </a:cubicBezTo>
                <a:cubicBezTo>
                  <a:pt x="460" y="380"/>
                  <a:pt x="425" y="354"/>
                  <a:pt x="363" y="336"/>
                </a:cubicBezTo>
              </a:path>
            </a:pathLst>
          </a:custGeom>
          <a:solidFill>
            <a:schemeClr val="bg1"/>
          </a:solidFill>
          <a:ln>
            <a:noFill/>
          </a:ln>
          <a:effectLst/>
        </p:spPr>
        <p:txBody>
          <a:bodyPr wrap="none" anchor="ctr"/>
          <a:lstStyle/>
          <a:p>
            <a:endParaRPr lang="en-US" sz="505" dirty="0">
              <a:cs typeface="+mn-ea"/>
              <a:sym typeface="+mn-lt"/>
            </a:endParaRPr>
          </a:p>
        </p:txBody>
      </p:sp>
      <p:sp>
        <p:nvSpPr>
          <p:cNvPr id="27" name="Freeform 127"/>
          <p:cNvSpPr>
            <a:spLocks noChangeArrowheads="1"/>
          </p:cNvSpPr>
          <p:nvPr/>
        </p:nvSpPr>
        <p:spPr bwMode="auto">
          <a:xfrm>
            <a:off x="4919937" y="1786839"/>
            <a:ext cx="310656" cy="250175"/>
          </a:xfrm>
          <a:custGeom>
            <a:avLst/>
            <a:gdLst>
              <a:gd name="T0" fmla="*/ 169 w 497"/>
              <a:gd name="T1" fmla="*/ 196 h 400"/>
              <a:gd name="T2" fmla="*/ 169 w 497"/>
              <a:gd name="T3" fmla="*/ 196 h 400"/>
              <a:gd name="T4" fmla="*/ 248 w 497"/>
              <a:gd name="T5" fmla="*/ 275 h 400"/>
              <a:gd name="T6" fmla="*/ 328 w 497"/>
              <a:gd name="T7" fmla="*/ 196 h 400"/>
              <a:gd name="T8" fmla="*/ 248 w 497"/>
              <a:gd name="T9" fmla="*/ 116 h 400"/>
              <a:gd name="T10" fmla="*/ 169 w 497"/>
              <a:gd name="T11" fmla="*/ 196 h 400"/>
              <a:gd name="T12" fmla="*/ 116 w 497"/>
              <a:gd name="T13" fmla="*/ 169 h 400"/>
              <a:gd name="T14" fmla="*/ 116 w 497"/>
              <a:gd name="T15" fmla="*/ 169 h 400"/>
              <a:gd name="T16" fmla="*/ 248 w 497"/>
              <a:gd name="T17" fmla="*/ 63 h 400"/>
              <a:gd name="T18" fmla="*/ 345 w 497"/>
              <a:gd name="T19" fmla="*/ 98 h 400"/>
              <a:gd name="T20" fmla="*/ 390 w 497"/>
              <a:gd name="T21" fmla="*/ 98 h 400"/>
              <a:gd name="T22" fmla="*/ 390 w 497"/>
              <a:gd name="T23" fmla="*/ 54 h 400"/>
              <a:gd name="T24" fmla="*/ 248 w 497"/>
              <a:gd name="T25" fmla="*/ 0 h 400"/>
              <a:gd name="T26" fmla="*/ 62 w 497"/>
              <a:gd name="T27" fmla="*/ 143 h 400"/>
              <a:gd name="T28" fmla="*/ 0 w 497"/>
              <a:gd name="T29" fmla="*/ 143 h 400"/>
              <a:gd name="T30" fmla="*/ 0 w 497"/>
              <a:gd name="T31" fmla="*/ 196 h 400"/>
              <a:gd name="T32" fmla="*/ 80 w 497"/>
              <a:gd name="T33" fmla="*/ 196 h 400"/>
              <a:gd name="T34" fmla="*/ 116 w 497"/>
              <a:gd name="T35" fmla="*/ 169 h 400"/>
              <a:gd name="T36" fmla="*/ 416 w 497"/>
              <a:gd name="T37" fmla="*/ 196 h 400"/>
              <a:gd name="T38" fmla="*/ 416 w 497"/>
              <a:gd name="T39" fmla="*/ 196 h 400"/>
              <a:gd name="T40" fmla="*/ 381 w 497"/>
              <a:gd name="T41" fmla="*/ 231 h 400"/>
              <a:gd name="T42" fmla="*/ 248 w 497"/>
              <a:gd name="T43" fmla="*/ 337 h 400"/>
              <a:gd name="T44" fmla="*/ 151 w 497"/>
              <a:gd name="T45" fmla="*/ 293 h 400"/>
              <a:gd name="T46" fmla="*/ 107 w 497"/>
              <a:gd name="T47" fmla="*/ 293 h 400"/>
              <a:gd name="T48" fmla="*/ 107 w 497"/>
              <a:gd name="T49" fmla="*/ 337 h 400"/>
              <a:gd name="T50" fmla="*/ 248 w 497"/>
              <a:gd name="T51" fmla="*/ 399 h 400"/>
              <a:gd name="T52" fmla="*/ 435 w 497"/>
              <a:gd name="T53" fmla="*/ 257 h 400"/>
              <a:gd name="T54" fmla="*/ 496 w 497"/>
              <a:gd name="T55" fmla="*/ 257 h 400"/>
              <a:gd name="T56" fmla="*/ 496 w 497"/>
              <a:gd name="T57" fmla="*/ 196 h 400"/>
              <a:gd name="T58" fmla="*/ 416 w 497"/>
              <a:gd name="T59" fmla="*/ 19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97" h="400">
                <a:moveTo>
                  <a:pt x="169" y="196"/>
                </a:moveTo>
                <a:lnTo>
                  <a:pt x="169" y="196"/>
                </a:lnTo>
                <a:cubicBezTo>
                  <a:pt x="169" y="240"/>
                  <a:pt x="204" y="275"/>
                  <a:pt x="248" y="275"/>
                </a:cubicBezTo>
                <a:cubicBezTo>
                  <a:pt x="292" y="275"/>
                  <a:pt x="328" y="240"/>
                  <a:pt x="328" y="196"/>
                </a:cubicBezTo>
                <a:cubicBezTo>
                  <a:pt x="328" y="151"/>
                  <a:pt x="292" y="116"/>
                  <a:pt x="248" y="116"/>
                </a:cubicBezTo>
                <a:cubicBezTo>
                  <a:pt x="204" y="116"/>
                  <a:pt x="169" y="151"/>
                  <a:pt x="169" y="196"/>
                </a:cubicBezTo>
                <a:close/>
                <a:moveTo>
                  <a:pt x="116" y="169"/>
                </a:moveTo>
                <a:lnTo>
                  <a:pt x="116" y="169"/>
                </a:lnTo>
                <a:cubicBezTo>
                  <a:pt x="124" y="107"/>
                  <a:pt x="186" y="63"/>
                  <a:pt x="248" y="63"/>
                </a:cubicBezTo>
                <a:cubicBezTo>
                  <a:pt x="284" y="63"/>
                  <a:pt x="319" y="71"/>
                  <a:pt x="345" y="98"/>
                </a:cubicBezTo>
                <a:cubicBezTo>
                  <a:pt x="354" y="107"/>
                  <a:pt x="381" y="107"/>
                  <a:pt x="390" y="98"/>
                </a:cubicBezTo>
                <a:cubicBezTo>
                  <a:pt x="399" y="89"/>
                  <a:pt x="399" y="71"/>
                  <a:pt x="390" y="54"/>
                </a:cubicBezTo>
                <a:cubicBezTo>
                  <a:pt x="354" y="18"/>
                  <a:pt x="301" y="0"/>
                  <a:pt x="248" y="0"/>
                </a:cubicBezTo>
                <a:cubicBezTo>
                  <a:pt x="160" y="0"/>
                  <a:pt x="80" y="54"/>
                  <a:pt x="62" y="143"/>
                </a:cubicBezTo>
                <a:cubicBezTo>
                  <a:pt x="0" y="143"/>
                  <a:pt x="0" y="143"/>
                  <a:pt x="0" y="143"/>
                </a:cubicBezTo>
                <a:cubicBezTo>
                  <a:pt x="0" y="196"/>
                  <a:pt x="0" y="196"/>
                  <a:pt x="0" y="196"/>
                </a:cubicBezTo>
                <a:cubicBezTo>
                  <a:pt x="80" y="196"/>
                  <a:pt x="80" y="196"/>
                  <a:pt x="80" y="196"/>
                </a:cubicBezTo>
                <a:cubicBezTo>
                  <a:pt x="107" y="196"/>
                  <a:pt x="107" y="178"/>
                  <a:pt x="116" y="169"/>
                </a:cubicBezTo>
                <a:close/>
                <a:moveTo>
                  <a:pt x="416" y="196"/>
                </a:moveTo>
                <a:lnTo>
                  <a:pt x="416" y="196"/>
                </a:lnTo>
                <a:cubicBezTo>
                  <a:pt x="390" y="196"/>
                  <a:pt x="390" y="222"/>
                  <a:pt x="381" y="231"/>
                </a:cubicBezTo>
                <a:cubicBezTo>
                  <a:pt x="372" y="293"/>
                  <a:pt x="319" y="337"/>
                  <a:pt x="248" y="337"/>
                </a:cubicBezTo>
                <a:cubicBezTo>
                  <a:pt x="213" y="337"/>
                  <a:pt x="177" y="319"/>
                  <a:pt x="151" y="293"/>
                </a:cubicBezTo>
                <a:cubicBezTo>
                  <a:pt x="142" y="284"/>
                  <a:pt x="116" y="284"/>
                  <a:pt x="107" y="293"/>
                </a:cubicBezTo>
                <a:cubicBezTo>
                  <a:pt x="97" y="310"/>
                  <a:pt x="97" y="328"/>
                  <a:pt x="107" y="337"/>
                </a:cubicBezTo>
                <a:cubicBezTo>
                  <a:pt x="142" y="373"/>
                  <a:pt x="195" y="399"/>
                  <a:pt x="248" y="399"/>
                </a:cubicBezTo>
                <a:cubicBezTo>
                  <a:pt x="337" y="399"/>
                  <a:pt x="416" y="337"/>
                  <a:pt x="435" y="257"/>
                </a:cubicBezTo>
                <a:cubicBezTo>
                  <a:pt x="496" y="257"/>
                  <a:pt x="496" y="257"/>
                  <a:pt x="496" y="257"/>
                </a:cubicBezTo>
                <a:cubicBezTo>
                  <a:pt x="496" y="196"/>
                  <a:pt x="496" y="196"/>
                  <a:pt x="496" y="196"/>
                </a:cubicBezTo>
                <a:lnTo>
                  <a:pt x="416" y="196"/>
                </a:lnTo>
                <a:close/>
              </a:path>
            </a:pathLst>
          </a:custGeom>
          <a:solidFill>
            <a:schemeClr val="bg1"/>
          </a:solidFill>
          <a:ln>
            <a:noFill/>
          </a:ln>
          <a:effectLst/>
        </p:spPr>
        <p:txBody>
          <a:bodyPr wrap="none" anchor="ctr"/>
          <a:lstStyle/>
          <a:p>
            <a:endParaRPr lang="en-US" sz="505" dirty="0">
              <a:cs typeface="+mn-ea"/>
              <a:sym typeface="+mn-lt"/>
            </a:endParaRPr>
          </a:p>
        </p:txBody>
      </p:sp>
      <p:sp>
        <p:nvSpPr>
          <p:cNvPr id="30" name="Freeform 75"/>
          <p:cNvSpPr>
            <a:spLocks noChangeArrowheads="1"/>
          </p:cNvSpPr>
          <p:nvPr/>
        </p:nvSpPr>
        <p:spPr bwMode="auto">
          <a:xfrm>
            <a:off x="4945888" y="2473277"/>
            <a:ext cx="248575" cy="200180"/>
          </a:xfrm>
          <a:custGeom>
            <a:avLst/>
            <a:gdLst>
              <a:gd name="T0" fmla="*/ 443 w 497"/>
              <a:gd name="T1" fmla="*/ 0 h 400"/>
              <a:gd name="T2" fmla="*/ 443 w 497"/>
              <a:gd name="T3" fmla="*/ 0 h 400"/>
              <a:gd name="T4" fmla="*/ 53 w 497"/>
              <a:gd name="T5" fmla="*/ 0 h 400"/>
              <a:gd name="T6" fmla="*/ 0 w 497"/>
              <a:gd name="T7" fmla="*/ 44 h 400"/>
              <a:gd name="T8" fmla="*/ 0 w 497"/>
              <a:gd name="T9" fmla="*/ 346 h 400"/>
              <a:gd name="T10" fmla="*/ 53 w 497"/>
              <a:gd name="T11" fmla="*/ 399 h 400"/>
              <a:gd name="T12" fmla="*/ 443 w 497"/>
              <a:gd name="T13" fmla="*/ 399 h 400"/>
              <a:gd name="T14" fmla="*/ 496 w 497"/>
              <a:gd name="T15" fmla="*/ 346 h 400"/>
              <a:gd name="T16" fmla="*/ 496 w 497"/>
              <a:gd name="T17" fmla="*/ 44 h 400"/>
              <a:gd name="T18" fmla="*/ 443 w 497"/>
              <a:gd name="T19" fmla="*/ 0 h 400"/>
              <a:gd name="T20" fmla="*/ 443 w 497"/>
              <a:gd name="T21" fmla="*/ 346 h 400"/>
              <a:gd name="T22" fmla="*/ 443 w 497"/>
              <a:gd name="T23" fmla="*/ 346 h 400"/>
              <a:gd name="T24" fmla="*/ 53 w 497"/>
              <a:gd name="T25" fmla="*/ 346 h 400"/>
              <a:gd name="T26" fmla="*/ 53 w 497"/>
              <a:gd name="T27" fmla="*/ 44 h 400"/>
              <a:gd name="T28" fmla="*/ 443 w 497"/>
              <a:gd name="T29" fmla="*/ 44 h 400"/>
              <a:gd name="T30" fmla="*/ 443 w 497"/>
              <a:gd name="T31" fmla="*/ 346 h 400"/>
              <a:gd name="T32" fmla="*/ 222 w 497"/>
              <a:gd name="T33" fmla="*/ 249 h 400"/>
              <a:gd name="T34" fmla="*/ 222 w 497"/>
              <a:gd name="T35" fmla="*/ 249 h 400"/>
              <a:gd name="T36" fmla="*/ 97 w 497"/>
              <a:gd name="T37" fmla="*/ 249 h 400"/>
              <a:gd name="T38" fmla="*/ 97 w 497"/>
              <a:gd name="T39" fmla="*/ 293 h 400"/>
              <a:gd name="T40" fmla="*/ 222 w 497"/>
              <a:gd name="T41" fmla="*/ 293 h 400"/>
              <a:gd name="T42" fmla="*/ 222 w 497"/>
              <a:gd name="T43" fmla="*/ 249 h 400"/>
              <a:gd name="T44" fmla="*/ 222 w 497"/>
              <a:gd name="T45" fmla="*/ 178 h 400"/>
              <a:gd name="T46" fmla="*/ 222 w 497"/>
              <a:gd name="T47" fmla="*/ 178 h 400"/>
              <a:gd name="T48" fmla="*/ 97 w 497"/>
              <a:gd name="T49" fmla="*/ 178 h 400"/>
              <a:gd name="T50" fmla="*/ 97 w 497"/>
              <a:gd name="T51" fmla="*/ 222 h 400"/>
              <a:gd name="T52" fmla="*/ 222 w 497"/>
              <a:gd name="T53" fmla="*/ 222 h 400"/>
              <a:gd name="T54" fmla="*/ 222 w 497"/>
              <a:gd name="T55" fmla="*/ 178 h 400"/>
              <a:gd name="T56" fmla="*/ 222 w 497"/>
              <a:gd name="T57" fmla="*/ 98 h 400"/>
              <a:gd name="T58" fmla="*/ 222 w 497"/>
              <a:gd name="T59" fmla="*/ 98 h 400"/>
              <a:gd name="T60" fmla="*/ 97 w 497"/>
              <a:gd name="T61" fmla="*/ 98 h 400"/>
              <a:gd name="T62" fmla="*/ 97 w 497"/>
              <a:gd name="T63" fmla="*/ 143 h 400"/>
              <a:gd name="T64" fmla="*/ 222 w 497"/>
              <a:gd name="T65" fmla="*/ 143 h 400"/>
              <a:gd name="T66" fmla="*/ 222 w 497"/>
              <a:gd name="T67" fmla="*/ 98 h 400"/>
              <a:gd name="T68" fmla="*/ 389 w 497"/>
              <a:gd name="T69" fmla="*/ 257 h 400"/>
              <a:gd name="T70" fmla="*/ 389 w 497"/>
              <a:gd name="T71" fmla="*/ 257 h 400"/>
              <a:gd name="T72" fmla="*/ 354 w 497"/>
              <a:gd name="T73" fmla="*/ 231 h 400"/>
              <a:gd name="T74" fmla="*/ 381 w 497"/>
              <a:gd name="T75" fmla="*/ 151 h 400"/>
              <a:gd name="T76" fmla="*/ 336 w 497"/>
              <a:gd name="T77" fmla="*/ 98 h 400"/>
              <a:gd name="T78" fmla="*/ 292 w 497"/>
              <a:gd name="T79" fmla="*/ 151 h 400"/>
              <a:gd name="T80" fmla="*/ 319 w 497"/>
              <a:gd name="T81" fmla="*/ 231 h 400"/>
              <a:gd name="T82" fmla="*/ 275 w 497"/>
              <a:gd name="T83" fmla="*/ 257 h 400"/>
              <a:gd name="T84" fmla="*/ 275 w 497"/>
              <a:gd name="T85" fmla="*/ 293 h 400"/>
              <a:gd name="T86" fmla="*/ 398 w 497"/>
              <a:gd name="T87" fmla="*/ 293 h 400"/>
              <a:gd name="T88" fmla="*/ 389 w 497"/>
              <a:gd name="T89" fmla="*/ 25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7" h="400">
                <a:moveTo>
                  <a:pt x="443" y="0"/>
                </a:moveTo>
                <a:lnTo>
                  <a:pt x="443" y="0"/>
                </a:lnTo>
                <a:cubicBezTo>
                  <a:pt x="53" y="0"/>
                  <a:pt x="53" y="0"/>
                  <a:pt x="53" y="0"/>
                </a:cubicBezTo>
                <a:cubicBezTo>
                  <a:pt x="17" y="0"/>
                  <a:pt x="0" y="18"/>
                  <a:pt x="0" y="44"/>
                </a:cubicBezTo>
                <a:cubicBezTo>
                  <a:pt x="0" y="346"/>
                  <a:pt x="0" y="346"/>
                  <a:pt x="0" y="346"/>
                </a:cubicBezTo>
                <a:cubicBezTo>
                  <a:pt x="0" y="373"/>
                  <a:pt x="17" y="399"/>
                  <a:pt x="53" y="399"/>
                </a:cubicBezTo>
                <a:cubicBezTo>
                  <a:pt x="443" y="399"/>
                  <a:pt x="443" y="399"/>
                  <a:pt x="443" y="399"/>
                </a:cubicBezTo>
                <a:cubicBezTo>
                  <a:pt x="470" y="399"/>
                  <a:pt x="496" y="373"/>
                  <a:pt x="496" y="346"/>
                </a:cubicBezTo>
                <a:cubicBezTo>
                  <a:pt x="496" y="44"/>
                  <a:pt x="496" y="44"/>
                  <a:pt x="496" y="44"/>
                </a:cubicBezTo>
                <a:cubicBezTo>
                  <a:pt x="496" y="18"/>
                  <a:pt x="470" y="0"/>
                  <a:pt x="443" y="0"/>
                </a:cubicBezTo>
                <a:close/>
                <a:moveTo>
                  <a:pt x="443" y="346"/>
                </a:moveTo>
                <a:lnTo>
                  <a:pt x="443" y="346"/>
                </a:lnTo>
                <a:cubicBezTo>
                  <a:pt x="53" y="346"/>
                  <a:pt x="53" y="346"/>
                  <a:pt x="53" y="346"/>
                </a:cubicBezTo>
                <a:cubicBezTo>
                  <a:pt x="53" y="44"/>
                  <a:pt x="53" y="44"/>
                  <a:pt x="53" y="44"/>
                </a:cubicBezTo>
                <a:cubicBezTo>
                  <a:pt x="443" y="44"/>
                  <a:pt x="443" y="44"/>
                  <a:pt x="443" y="44"/>
                </a:cubicBezTo>
                <a:lnTo>
                  <a:pt x="443" y="346"/>
                </a:lnTo>
                <a:close/>
                <a:moveTo>
                  <a:pt x="222" y="249"/>
                </a:moveTo>
                <a:lnTo>
                  <a:pt x="222" y="249"/>
                </a:lnTo>
                <a:cubicBezTo>
                  <a:pt x="97" y="249"/>
                  <a:pt x="97" y="249"/>
                  <a:pt x="97" y="249"/>
                </a:cubicBezTo>
                <a:cubicBezTo>
                  <a:pt x="97" y="293"/>
                  <a:pt x="97" y="293"/>
                  <a:pt x="97" y="293"/>
                </a:cubicBezTo>
                <a:cubicBezTo>
                  <a:pt x="222" y="293"/>
                  <a:pt x="222" y="293"/>
                  <a:pt x="222" y="293"/>
                </a:cubicBezTo>
                <a:lnTo>
                  <a:pt x="222" y="249"/>
                </a:lnTo>
                <a:close/>
                <a:moveTo>
                  <a:pt x="222" y="178"/>
                </a:moveTo>
                <a:lnTo>
                  <a:pt x="222" y="178"/>
                </a:lnTo>
                <a:cubicBezTo>
                  <a:pt x="97" y="178"/>
                  <a:pt x="97" y="178"/>
                  <a:pt x="97" y="178"/>
                </a:cubicBezTo>
                <a:cubicBezTo>
                  <a:pt x="97" y="222"/>
                  <a:pt x="97" y="222"/>
                  <a:pt x="97" y="222"/>
                </a:cubicBezTo>
                <a:cubicBezTo>
                  <a:pt x="222" y="222"/>
                  <a:pt x="222" y="222"/>
                  <a:pt x="222" y="222"/>
                </a:cubicBezTo>
                <a:lnTo>
                  <a:pt x="222" y="178"/>
                </a:lnTo>
                <a:close/>
                <a:moveTo>
                  <a:pt x="222" y="98"/>
                </a:moveTo>
                <a:lnTo>
                  <a:pt x="222" y="98"/>
                </a:lnTo>
                <a:cubicBezTo>
                  <a:pt x="97" y="98"/>
                  <a:pt x="97" y="98"/>
                  <a:pt x="97" y="98"/>
                </a:cubicBezTo>
                <a:cubicBezTo>
                  <a:pt x="97" y="143"/>
                  <a:pt x="97" y="143"/>
                  <a:pt x="97" y="143"/>
                </a:cubicBezTo>
                <a:cubicBezTo>
                  <a:pt x="222" y="143"/>
                  <a:pt x="222" y="143"/>
                  <a:pt x="222" y="143"/>
                </a:cubicBezTo>
                <a:lnTo>
                  <a:pt x="222" y="98"/>
                </a:lnTo>
                <a:close/>
                <a:moveTo>
                  <a:pt x="389" y="257"/>
                </a:moveTo>
                <a:lnTo>
                  <a:pt x="389" y="257"/>
                </a:lnTo>
                <a:cubicBezTo>
                  <a:pt x="389" y="257"/>
                  <a:pt x="354" y="249"/>
                  <a:pt x="354" y="231"/>
                </a:cubicBezTo>
                <a:cubicBezTo>
                  <a:pt x="354" y="204"/>
                  <a:pt x="381" y="196"/>
                  <a:pt x="381" y="151"/>
                </a:cubicBezTo>
                <a:cubicBezTo>
                  <a:pt x="381" y="125"/>
                  <a:pt x="372" y="98"/>
                  <a:pt x="336" y="98"/>
                </a:cubicBezTo>
                <a:cubicBezTo>
                  <a:pt x="301" y="98"/>
                  <a:pt x="292" y="125"/>
                  <a:pt x="292" y="151"/>
                </a:cubicBezTo>
                <a:cubicBezTo>
                  <a:pt x="292" y="196"/>
                  <a:pt x="319" y="204"/>
                  <a:pt x="319" y="231"/>
                </a:cubicBezTo>
                <a:cubicBezTo>
                  <a:pt x="319" y="249"/>
                  <a:pt x="275" y="257"/>
                  <a:pt x="275" y="257"/>
                </a:cubicBezTo>
                <a:lnTo>
                  <a:pt x="275" y="293"/>
                </a:lnTo>
                <a:cubicBezTo>
                  <a:pt x="398" y="293"/>
                  <a:pt x="398" y="293"/>
                  <a:pt x="398" y="293"/>
                </a:cubicBezTo>
                <a:cubicBezTo>
                  <a:pt x="398" y="293"/>
                  <a:pt x="398" y="257"/>
                  <a:pt x="389" y="257"/>
                </a:cubicBezTo>
                <a:close/>
              </a:path>
            </a:pathLst>
          </a:custGeom>
          <a:solidFill>
            <a:schemeClr val="bg1"/>
          </a:solidFill>
          <a:ln>
            <a:noFill/>
          </a:ln>
          <a:effectLst/>
        </p:spPr>
        <p:txBody>
          <a:bodyPr wrap="none" anchor="ctr"/>
          <a:lstStyle/>
          <a:p>
            <a:endParaRPr lang="en-US" sz="505" dirty="0">
              <a:cs typeface="+mn-ea"/>
              <a:sym typeface="+mn-lt"/>
            </a:endParaRPr>
          </a:p>
        </p:txBody>
      </p:sp>
      <p:grpSp>
        <p:nvGrpSpPr>
          <p:cNvPr id="4" name="Group 3"/>
          <p:cNvGrpSpPr/>
          <p:nvPr/>
        </p:nvGrpSpPr>
        <p:grpSpPr>
          <a:xfrm>
            <a:off x="1096493" y="1047658"/>
            <a:ext cx="2966740" cy="3213805"/>
            <a:chOff x="2524195" y="2521528"/>
            <a:chExt cx="8742644" cy="9470716"/>
          </a:xfrm>
        </p:grpSpPr>
        <p:grpSp>
          <p:nvGrpSpPr>
            <p:cNvPr id="34" name="Group 33"/>
            <p:cNvGrpSpPr/>
            <p:nvPr/>
          </p:nvGrpSpPr>
          <p:grpSpPr>
            <a:xfrm>
              <a:off x="3800342" y="10064738"/>
              <a:ext cx="745888" cy="991444"/>
              <a:chOff x="9916767" y="11659096"/>
              <a:chExt cx="1032769" cy="1372771"/>
            </a:xfrm>
          </p:grpSpPr>
          <p:sp>
            <p:nvSpPr>
              <p:cNvPr id="86" name="Freeform 1092"/>
              <p:cNvSpPr>
                <a:spLocks noChangeArrowheads="1"/>
              </p:cNvSpPr>
              <p:nvPr/>
            </p:nvSpPr>
            <p:spPr bwMode="auto">
              <a:xfrm>
                <a:off x="9916767" y="12943702"/>
                <a:ext cx="75568" cy="88165"/>
              </a:xfrm>
              <a:custGeom>
                <a:avLst/>
                <a:gdLst>
                  <a:gd name="T0" fmla="*/ 3 w 26"/>
                  <a:gd name="T1" fmla="*/ 0 h 29"/>
                  <a:gd name="T2" fmla="*/ 3 w 26"/>
                  <a:gd name="T3" fmla="*/ 0 h 29"/>
                  <a:gd name="T4" fmla="*/ 3 w 26"/>
                  <a:gd name="T5" fmla="*/ 25 h 29"/>
                  <a:gd name="T6" fmla="*/ 25 w 26"/>
                  <a:gd name="T7" fmla="*/ 13 h 29"/>
                  <a:gd name="T8" fmla="*/ 3 w 26"/>
                  <a:gd name="T9" fmla="*/ 0 h 29"/>
                </a:gdLst>
                <a:ahLst/>
                <a:cxnLst>
                  <a:cxn ang="0">
                    <a:pos x="T0" y="T1"/>
                  </a:cxn>
                  <a:cxn ang="0">
                    <a:pos x="T2" y="T3"/>
                  </a:cxn>
                  <a:cxn ang="0">
                    <a:pos x="T4" y="T5"/>
                  </a:cxn>
                  <a:cxn ang="0">
                    <a:pos x="T6" y="T7"/>
                  </a:cxn>
                  <a:cxn ang="0">
                    <a:pos x="T8" y="T9"/>
                  </a:cxn>
                </a:cxnLst>
                <a:rect l="0" t="0" r="r" b="b"/>
                <a:pathLst>
                  <a:path w="26" h="29">
                    <a:moveTo>
                      <a:pt x="3" y="0"/>
                    </a:moveTo>
                    <a:lnTo>
                      <a:pt x="3" y="0"/>
                    </a:lnTo>
                    <a:cubicBezTo>
                      <a:pt x="3" y="4"/>
                      <a:pt x="0" y="22"/>
                      <a:pt x="3" y="25"/>
                    </a:cubicBezTo>
                    <a:cubicBezTo>
                      <a:pt x="3" y="28"/>
                      <a:pt x="22" y="13"/>
                      <a:pt x="25" y="13"/>
                    </a:cubicBezTo>
                    <a:cubicBezTo>
                      <a:pt x="22" y="7"/>
                      <a:pt x="13" y="0"/>
                      <a:pt x="3" y="0"/>
                    </a:cubicBezTo>
                  </a:path>
                </a:pathLst>
              </a:custGeom>
              <a:solidFill>
                <a:srgbClr val="FCB415"/>
              </a:solidFill>
              <a:ln>
                <a:noFill/>
              </a:ln>
              <a:effectLst/>
            </p:spPr>
            <p:txBody>
              <a:bodyPr wrap="none" lIns="91413" tIns="45706" rIns="91413" bIns="45706" anchor="ctr"/>
              <a:lstStyle/>
              <a:p>
                <a:endParaRPr lang="en-US" sz="505" dirty="0">
                  <a:cs typeface="+mn-ea"/>
                  <a:sym typeface="+mn-lt"/>
                </a:endParaRPr>
              </a:p>
            </p:txBody>
          </p:sp>
          <p:sp>
            <p:nvSpPr>
              <p:cNvPr id="87" name="Freeform 1093"/>
              <p:cNvSpPr>
                <a:spLocks noChangeArrowheads="1"/>
              </p:cNvSpPr>
              <p:nvPr/>
            </p:nvSpPr>
            <p:spPr bwMode="auto">
              <a:xfrm>
                <a:off x="9967144" y="11759852"/>
                <a:ext cx="692717" cy="944566"/>
              </a:xfrm>
              <a:custGeom>
                <a:avLst/>
                <a:gdLst>
                  <a:gd name="T0" fmla="*/ 12 w 243"/>
                  <a:gd name="T1" fmla="*/ 327 h 331"/>
                  <a:gd name="T2" fmla="*/ 12 w 243"/>
                  <a:gd name="T3" fmla="*/ 327 h 331"/>
                  <a:gd name="T4" fmla="*/ 18 w 243"/>
                  <a:gd name="T5" fmla="*/ 330 h 331"/>
                  <a:gd name="T6" fmla="*/ 242 w 243"/>
                  <a:gd name="T7" fmla="*/ 15 h 331"/>
                  <a:gd name="T8" fmla="*/ 224 w 243"/>
                  <a:gd name="T9" fmla="*/ 0 h 331"/>
                  <a:gd name="T10" fmla="*/ 0 w 243"/>
                  <a:gd name="T11" fmla="*/ 315 h 331"/>
                  <a:gd name="T12" fmla="*/ 9 w 243"/>
                  <a:gd name="T13" fmla="*/ 321 h 331"/>
                  <a:gd name="T14" fmla="*/ 12 w 243"/>
                  <a:gd name="T15" fmla="*/ 327 h 3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331">
                    <a:moveTo>
                      <a:pt x="12" y="327"/>
                    </a:moveTo>
                    <a:lnTo>
                      <a:pt x="12" y="327"/>
                    </a:lnTo>
                    <a:cubicBezTo>
                      <a:pt x="15" y="327"/>
                      <a:pt x="15" y="330"/>
                      <a:pt x="18" y="330"/>
                    </a:cubicBezTo>
                    <a:cubicBezTo>
                      <a:pt x="242" y="15"/>
                      <a:pt x="242" y="15"/>
                      <a:pt x="242" y="15"/>
                    </a:cubicBezTo>
                    <a:cubicBezTo>
                      <a:pt x="224" y="0"/>
                      <a:pt x="224" y="0"/>
                      <a:pt x="224" y="0"/>
                    </a:cubicBezTo>
                    <a:cubicBezTo>
                      <a:pt x="0" y="315"/>
                      <a:pt x="0" y="315"/>
                      <a:pt x="0" y="315"/>
                    </a:cubicBezTo>
                    <a:cubicBezTo>
                      <a:pt x="9" y="321"/>
                      <a:pt x="9" y="321"/>
                      <a:pt x="9" y="321"/>
                    </a:cubicBezTo>
                    <a:lnTo>
                      <a:pt x="12" y="327"/>
                    </a:lnTo>
                  </a:path>
                </a:pathLst>
              </a:custGeom>
              <a:solidFill>
                <a:srgbClr val="FCB415"/>
              </a:solidFill>
              <a:ln>
                <a:noFill/>
              </a:ln>
              <a:effectLst/>
            </p:spPr>
            <p:txBody>
              <a:bodyPr wrap="none" lIns="91413" tIns="45706" rIns="91413" bIns="45706" anchor="ctr"/>
              <a:lstStyle/>
              <a:p>
                <a:endParaRPr lang="en-US" sz="505" dirty="0">
                  <a:cs typeface="+mn-ea"/>
                  <a:sym typeface="+mn-lt"/>
                </a:endParaRPr>
              </a:p>
            </p:txBody>
          </p:sp>
          <p:sp>
            <p:nvSpPr>
              <p:cNvPr id="89" name="Freeform 1094"/>
              <p:cNvSpPr>
                <a:spLocks noChangeArrowheads="1"/>
              </p:cNvSpPr>
              <p:nvPr/>
            </p:nvSpPr>
            <p:spPr bwMode="auto">
              <a:xfrm>
                <a:off x="10080497" y="11848010"/>
                <a:ext cx="705308" cy="944560"/>
              </a:xfrm>
              <a:custGeom>
                <a:avLst/>
                <a:gdLst>
                  <a:gd name="T0" fmla="*/ 6 w 246"/>
                  <a:gd name="T1" fmla="*/ 318 h 331"/>
                  <a:gd name="T2" fmla="*/ 6 w 246"/>
                  <a:gd name="T3" fmla="*/ 318 h 331"/>
                  <a:gd name="T4" fmla="*/ 18 w 246"/>
                  <a:gd name="T5" fmla="*/ 327 h 331"/>
                  <a:gd name="T6" fmla="*/ 21 w 246"/>
                  <a:gd name="T7" fmla="*/ 330 h 331"/>
                  <a:gd name="T8" fmla="*/ 245 w 246"/>
                  <a:gd name="T9" fmla="*/ 12 h 331"/>
                  <a:gd name="T10" fmla="*/ 224 w 246"/>
                  <a:gd name="T11" fmla="*/ 0 h 331"/>
                  <a:gd name="T12" fmla="*/ 0 w 246"/>
                  <a:gd name="T13" fmla="*/ 315 h 331"/>
                  <a:gd name="T14" fmla="*/ 3 w 246"/>
                  <a:gd name="T15" fmla="*/ 315 h 331"/>
                  <a:gd name="T16" fmla="*/ 6 w 246"/>
                  <a:gd name="T17" fmla="*/ 318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6" h="331">
                    <a:moveTo>
                      <a:pt x="6" y="318"/>
                    </a:moveTo>
                    <a:lnTo>
                      <a:pt x="6" y="318"/>
                    </a:lnTo>
                    <a:cubicBezTo>
                      <a:pt x="18" y="327"/>
                      <a:pt x="18" y="327"/>
                      <a:pt x="18" y="327"/>
                    </a:cubicBezTo>
                    <a:cubicBezTo>
                      <a:pt x="18" y="327"/>
                      <a:pt x="18" y="327"/>
                      <a:pt x="21" y="330"/>
                    </a:cubicBezTo>
                    <a:cubicBezTo>
                      <a:pt x="245" y="12"/>
                      <a:pt x="245" y="12"/>
                      <a:pt x="245" y="12"/>
                    </a:cubicBezTo>
                    <a:cubicBezTo>
                      <a:pt x="224" y="0"/>
                      <a:pt x="224" y="0"/>
                      <a:pt x="224" y="0"/>
                    </a:cubicBezTo>
                    <a:cubicBezTo>
                      <a:pt x="0" y="315"/>
                      <a:pt x="0" y="315"/>
                      <a:pt x="0" y="315"/>
                    </a:cubicBezTo>
                    <a:lnTo>
                      <a:pt x="3" y="315"/>
                    </a:lnTo>
                    <a:lnTo>
                      <a:pt x="6" y="318"/>
                    </a:lnTo>
                  </a:path>
                </a:pathLst>
              </a:custGeom>
              <a:solidFill>
                <a:srgbClr val="FCB415"/>
              </a:solidFill>
              <a:ln>
                <a:noFill/>
              </a:ln>
              <a:effectLst/>
            </p:spPr>
            <p:txBody>
              <a:bodyPr wrap="none" lIns="91413" tIns="45706" rIns="91413" bIns="45706" anchor="ctr"/>
              <a:lstStyle/>
              <a:p>
                <a:endParaRPr lang="en-US" sz="505" dirty="0">
                  <a:cs typeface="+mn-ea"/>
                  <a:sym typeface="+mn-lt"/>
                </a:endParaRPr>
              </a:p>
            </p:txBody>
          </p:sp>
          <p:sp>
            <p:nvSpPr>
              <p:cNvPr id="91" name="Freeform 1095"/>
              <p:cNvSpPr>
                <a:spLocks noChangeArrowheads="1"/>
              </p:cNvSpPr>
              <p:nvPr/>
            </p:nvSpPr>
            <p:spPr bwMode="auto">
              <a:xfrm>
                <a:off x="10672451" y="11659096"/>
                <a:ext cx="277085" cy="239294"/>
              </a:xfrm>
              <a:custGeom>
                <a:avLst/>
                <a:gdLst>
                  <a:gd name="T0" fmla="*/ 88 w 95"/>
                  <a:gd name="T1" fmla="*/ 36 h 82"/>
                  <a:gd name="T2" fmla="*/ 88 w 95"/>
                  <a:gd name="T3" fmla="*/ 36 h 82"/>
                  <a:gd name="T4" fmla="*/ 39 w 95"/>
                  <a:gd name="T5" fmla="*/ 2 h 82"/>
                  <a:gd name="T6" fmla="*/ 30 w 95"/>
                  <a:gd name="T7" fmla="*/ 0 h 82"/>
                  <a:gd name="T8" fmla="*/ 21 w 95"/>
                  <a:gd name="T9" fmla="*/ 0 h 82"/>
                  <a:gd name="T10" fmla="*/ 0 w 95"/>
                  <a:gd name="T11" fmla="*/ 27 h 82"/>
                  <a:gd name="T12" fmla="*/ 78 w 95"/>
                  <a:gd name="T13" fmla="*/ 81 h 82"/>
                  <a:gd name="T14" fmla="*/ 94 w 95"/>
                  <a:gd name="T15" fmla="*/ 54 h 82"/>
                  <a:gd name="T16" fmla="*/ 88 w 95"/>
                  <a:gd name="T17" fmla="*/ 36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5" h="82">
                    <a:moveTo>
                      <a:pt x="88" y="36"/>
                    </a:moveTo>
                    <a:lnTo>
                      <a:pt x="88" y="36"/>
                    </a:lnTo>
                    <a:cubicBezTo>
                      <a:pt x="39" y="2"/>
                      <a:pt x="39" y="2"/>
                      <a:pt x="39" y="2"/>
                    </a:cubicBezTo>
                    <a:cubicBezTo>
                      <a:pt x="36" y="0"/>
                      <a:pt x="33" y="0"/>
                      <a:pt x="30" y="0"/>
                    </a:cubicBezTo>
                    <a:cubicBezTo>
                      <a:pt x="27" y="0"/>
                      <a:pt x="24" y="0"/>
                      <a:pt x="21" y="0"/>
                    </a:cubicBezTo>
                    <a:cubicBezTo>
                      <a:pt x="0" y="27"/>
                      <a:pt x="0" y="27"/>
                      <a:pt x="0" y="27"/>
                    </a:cubicBezTo>
                    <a:cubicBezTo>
                      <a:pt x="78" y="81"/>
                      <a:pt x="78" y="81"/>
                      <a:pt x="78" y="81"/>
                    </a:cubicBezTo>
                    <a:cubicBezTo>
                      <a:pt x="94" y="54"/>
                      <a:pt x="94" y="54"/>
                      <a:pt x="94" y="54"/>
                    </a:cubicBezTo>
                    <a:cubicBezTo>
                      <a:pt x="94" y="48"/>
                      <a:pt x="94" y="39"/>
                      <a:pt x="88" y="36"/>
                    </a:cubicBezTo>
                  </a:path>
                </a:pathLst>
              </a:custGeom>
              <a:solidFill>
                <a:srgbClr val="FCB415"/>
              </a:solidFill>
              <a:ln>
                <a:noFill/>
              </a:ln>
              <a:effectLst/>
            </p:spPr>
            <p:txBody>
              <a:bodyPr wrap="none" lIns="91413" tIns="45706" rIns="91413" bIns="45706" anchor="ctr"/>
              <a:lstStyle/>
              <a:p>
                <a:endParaRPr lang="en-US" sz="505" dirty="0">
                  <a:cs typeface="+mn-ea"/>
                  <a:sym typeface="+mn-lt"/>
                </a:endParaRPr>
              </a:p>
            </p:txBody>
          </p:sp>
          <p:sp>
            <p:nvSpPr>
              <p:cNvPr id="104" name="Freeform 1096"/>
              <p:cNvSpPr>
                <a:spLocks noChangeArrowheads="1"/>
              </p:cNvSpPr>
              <p:nvPr/>
            </p:nvSpPr>
            <p:spPr bwMode="auto">
              <a:xfrm>
                <a:off x="10181258" y="11923578"/>
                <a:ext cx="692708" cy="931969"/>
              </a:xfrm>
              <a:custGeom>
                <a:avLst/>
                <a:gdLst>
                  <a:gd name="T0" fmla="*/ 0 w 243"/>
                  <a:gd name="T1" fmla="*/ 315 h 325"/>
                  <a:gd name="T2" fmla="*/ 0 w 243"/>
                  <a:gd name="T3" fmla="*/ 315 h 325"/>
                  <a:gd name="T4" fmla="*/ 6 w 243"/>
                  <a:gd name="T5" fmla="*/ 318 h 325"/>
                  <a:gd name="T6" fmla="*/ 9 w 243"/>
                  <a:gd name="T7" fmla="*/ 318 h 325"/>
                  <a:gd name="T8" fmla="*/ 18 w 243"/>
                  <a:gd name="T9" fmla="*/ 324 h 325"/>
                  <a:gd name="T10" fmla="*/ 242 w 243"/>
                  <a:gd name="T11" fmla="*/ 12 h 325"/>
                  <a:gd name="T12" fmla="*/ 227 w 243"/>
                  <a:gd name="T13" fmla="*/ 0 h 325"/>
                  <a:gd name="T14" fmla="*/ 0 w 243"/>
                  <a:gd name="T15" fmla="*/ 315 h 3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325">
                    <a:moveTo>
                      <a:pt x="0" y="315"/>
                    </a:moveTo>
                    <a:lnTo>
                      <a:pt x="0" y="315"/>
                    </a:lnTo>
                    <a:cubicBezTo>
                      <a:pt x="3" y="315"/>
                      <a:pt x="6" y="315"/>
                      <a:pt x="6" y="318"/>
                    </a:cubicBezTo>
                    <a:cubicBezTo>
                      <a:pt x="9" y="318"/>
                      <a:pt x="9" y="318"/>
                      <a:pt x="9" y="318"/>
                    </a:cubicBezTo>
                    <a:cubicBezTo>
                      <a:pt x="18" y="324"/>
                      <a:pt x="18" y="324"/>
                      <a:pt x="18" y="324"/>
                    </a:cubicBezTo>
                    <a:cubicBezTo>
                      <a:pt x="242" y="12"/>
                      <a:pt x="242" y="12"/>
                      <a:pt x="242" y="12"/>
                    </a:cubicBezTo>
                    <a:cubicBezTo>
                      <a:pt x="227" y="0"/>
                      <a:pt x="227" y="0"/>
                      <a:pt x="227" y="0"/>
                    </a:cubicBezTo>
                    <a:lnTo>
                      <a:pt x="0" y="315"/>
                    </a:lnTo>
                  </a:path>
                </a:pathLst>
              </a:custGeom>
              <a:solidFill>
                <a:srgbClr val="FCB415"/>
              </a:solidFill>
              <a:ln>
                <a:noFill/>
              </a:ln>
              <a:effectLst/>
            </p:spPr>
            <p:txBody>
              <a:bodyPr wrap="none" lIns="91413" tIns="45706" rIns="91413" bIns="45706" anchor="ctr"/>
              <a:lstStyle/>
              <a:p>
                <a:endParaRPr lang="en-US" sz="505" dirty="0">
                  <a:cs typeface="+mn-ea"/>
                  <a:sym typeface="+mn-lt"/>
                </a:endParaRPr>
              </a:p>
            </p:txBody>
          </p:sp>
          <p:sp>
            <p:nvSpPr>
              <p:cNvPr id="105" name="Freeform 1097"/>
              <p:cNvSpPr>
                <a:spLocks noChangeArrowheads="1"/>
              </p:cNvSpPr>
              <p:nvPr/>
            </p:nvSpPr>
            <p:spPr bwMode="auto">
              <a:xfrm>
                <a:off x="9941956" y="12729603"/>
                <a:ext cx="239306" cy="239285"/>
              </a:xfrm>
              <a:custGeom>
                <a:avLst/>
                <a:gdLst>
                  <a:gd name="T0" fmla="*/ 78 w 85"/>
                  <a:gd name="T1" fmla="*/ 48 h 83"/>
                  <a:gd name="T2" fmla="*/ 78 w 85"/>
                  <a:gd name="T3" fmla="*/ 48 h 83"/>
                  <a:gd name="T4" fmla="*/ 51 w 85"/>
                  <a:gd name="T5" fmla="*/ 27 h 83"/>
                  <a:gd name="T6" fmla="*/ 42 w 85"/>
                  <a:gd name="T7" fmla="*/ 21 h 83"/>
                  <a:gd name="T8" fmla="*/ 15 w 85"/>
                  <a:gd name="T9" fmla="*/ 3 h 83"/>
                  <a:gd name="T10" fmla="*/ 15 w 85"/>
                  <a:gd name="T11" fmla="*/ 0 h 83"/>
                  <a:gd name="T12" fmla="*/ 12 w 85"/>
                  <a:gd name="T13" fmla="*/ 0 h 83"/>
                  <a:gd name="T14" fmla="*/ 6 w 85"/>
                  <a:gd name="T15" fmla="*/ 15 h 83"/>
                  <a:gd name="T16" fmla="*/ 3 w 85"/>
                  <a:gd name="T17" fmla="*/ 21 h 83"/>
                  <a:gd name="T18" fmla="*/ 0 w 85"/>
                  <a:gd name="T19" fmla="*/ 57 h 83"/>
                  <a:gd name="T20" fmla="*/ 33 w 85"/>
                  <a:gd name="T21" fmla="*/ 82 h 83"/>
                  <a:gd name="T22" fmla="*/ 63 w 85"/>
                  <a:gd name="T23" fmla="*/ 63 h 83"/>
                  <a:gd name="T24" fmla="*/ 69 w 85"/>
                  <a:gd name="T25" fmla="*/ 60 h 83"/>
                  <a:gd name="T26" fmla="*/ 84 w 85"/>
                  <a:gd name="T27" fmla="*/ 51 h 83"/>
                  <a:gd name="T28" fmla="*/ 81 w 85"/>
                  <a:gd name="T29" fmla="*/ 48 h 83"/>
                  <a:gd name="T30" fmla="*/ 78 w 85"/>
                  <a:gd name="T31" fmla="*/ 48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5" h="83">
                    <a:moveTo>
                      <a:pt x="78" y="48"/>
                    </a:moveTo>
                    <a:lnTo>
                      <a:pt x="78" y="48"/>
                    </a:lnTo>
                    <a:cubicBezTo>
                      <a:pt x="69" y="45"/>
                      <a:pt x="57" y="36"/>
                      <a:pt x="51" y="27"/>
                    </a:cubicBezTo>
                    <a:cubicBezTo>
                      <a:pt x="42" y="21"/>
                      <a:pt x="42" y="21"/>
                      <a:pt x="42" y="21"/>
                    </a:cubicBezTo>
                    <a:cubicBezTo>
                      <a:pt x="33" y="18"/>
                      <a:pt x="21" y="9"/>
                      <a:pt x="15" y="3"/>
                    </a:cubicBezTo>
                    <a:lnTo>
                      <a:pt x="15" y="0"/>
                    </a:lnTo>
                    <a:cubicBezTo>
                      <a:pt x="12" y="0"/>
                      <a:pt x="12" y="0"/>
                      <a:pt x="12" y="0"/>
                    </a:cubicBezTo>
                    <a:cubicBezTo>
                      <a:pt x="9" y="0"/>
                      <a:pt x="6" y="6"/>
                      <a:pt x="6" y="15"/>
                    </a:cubicBezTo>
                    <a:cubicBezTo>
                      <a:pt x="3" y="21"/>
                      <a:pt x="3" y="21"/>
                      <a:pt x="3" y="21"/>
                    </a:cubicBezTo>
                    <a:cubicBezTo>
                      <a:pt x="0" y="57"/>
                      <a:pt x="0" y="57"/>
                      <a:pt x="0" y="57"/>
                    </a:cubicBezTo>
                    <a:cubicBezTo>
                      <a:pt x="9" y="60"/>
                      <a:pt x="24" y="66"/>
                      <a:pt x="33" y="82"/>
                    </a:cubicBezTo>
                    <a:cubicBezTo>
                      <a:pt x="63" y="63"/>
                      <a:pt x="63" y="63"/>
                      <a:pt x="63" y="63"/>
                    </a:cubicBezTo>
                    <a:cubicBezTo>
                      <a:pt x="69" y="60"/>
                      <a:pt x="69" y="60"/>
                      <a:pt x="69" y="60"/>
                    </a:cubicBezTo>
                    <a:cubicBezTo>
                      <a:pt x="78" y="57"/>
                      <a:pt x="81" y="54"/>
                      <a:pt x="84" y="51"/>
                    </a:cubicBezTo>
                    <a:cubicBezTo>
                      <a:pt x="81" y="48"/>
                      <a:pt x="81" y="48"/>
                      <a:pt x="81" y="48"/>
                    </a:cubicBezTo>
                    <a:cubicBezTo>
                      <a:pt x="81" y="48"/>
                      <a:pt x="81" y="48"/>
                      <a:pt x="78" y="48"/>
                    </a:cubicBezTo>
                  </a:path>
                </a:pathLst>
              </a:custGeom>
              <a:solidFill>
                <a:srgbClr val="FCB415"/>
              </a:solidFill>
              <a:ln>
                <a:noFill/>
              </a:ln>
              <a:effectLst/>
            </p:spPr>
            <p:txBody>
              <a:bodyPr wrap="none" lIns="91413" tIns="45706" rIns="91413" bIns="45706" anchor="ctr"/>
              <a:lstStyle/>
              <a:p>
                <a:endParaRPr lang="en-US" sz="505" dirty="0">
                  <a:cs typeface="+mn-ea"/>
                  <a:sym typeface="+mn-lt"/>
                </a:endParaRPr>
              </a:p>
            </p:txBody>
          </p:sp>
        </p:grpSp>
        <p:grpSp>
          <p:nvGrpSpPr>
            <p:cNvPr id="38" name="Group 37"/>
            <p:cNvGrpSpPr/>
            <p:nvPr/>
          </p:nvGrpSpPr>
          <p:grpSpPr>
            <a:xfrm rot="19385170">
              <a:off x="3988335" y="6990732"/>
              <a:ext cx="828523" cy="1189633"/>
              <a:chOff x="18561758" y="2385889"/>
              <a:chExt cx="2160750" cy="3102509"/>
            </a:xfrm>
          </p:grpSpPr>
          <p:sp>
            <p:nvSpPr>
              <p:cNvPr id="55" name="Freeform 277"/>
              <p:cNvSpPr/>
              <p:nvPr/>
            </p:nvSpPr>
            <p:spPr bwMode="auto">
              <a:xfrm>
                <a:off x="18561758" y="2385889"/>
                <a:ext cx="2160750" cy="3102509"/>
              </a:xfrm>
              <a:custGeom>
                <a:avLst/>
                <a:gdLst>
                  <a:gd name="T0" fmla="*/ 0 w 366"/>
                  <a:gd name="T1" fmla="*/ 494 h 527"/>
                  <a:gd name="T2" fmla="*/ 34 w 366"/>
                  <a:gd name="T3" fmla="*/ 527 h 527"/>
                  <a:gd name="T4" fmla="*/ 333 w 366"/>
                  <a:gd name="T5" fmla="*/ 527 h 527"/>
                  <a:gd name="T6" fmla="*/ 366 w 366"/>
                  <a:gd name="T7" fmla="*/ 494 h 527"/>
                  <a:gd name="T8" fmla="*/ 366 w 366"/>
                  <a:gd name="T9" fmla="*/ 34 h 527"/>
                  <a:gd name="T10" fmla="*/ 333 w 366"/>
                  <a:gd name="T11" fmla="*/ 0 h 527"/>
                  <a:gd name="T12" fmla="*/ 34 w 366"/>
                  <a:gd name="T13" fmla="*/ 0 h 527"/>
                  <a:gd name="T14" fmla="*/ 0 w 366"/>
                  <a:gd name="T15" fmla="*/ 34 h 527"/>
                  <a:gd name="T16" fmla="*/ 0 w 366"/>
                  <a:gd name="T17" fmla="*/ 494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6" h="527">
                    <a:moveTo>
                      <a:pt x="0" y="494"/>
                    </a:moveTo>
                    <a:cubicBezTo>
                      <a:pt x="0" y="512"/>
                      <a:pt x="15" y="527"/>
                      <a:pt x="34" y="527"/>
                    </a:cubicBezTo>
                    <a:cubicBezTo>
                      <a:pt x="333" y="527"/>
                      <a:pt x="333" y="527"/>
                      <a:pt x="333" y="527"/>
                    </a:cubicBezTo>
                    <a:cubicBezTo>
                      <a:pt x="351" y="527"/>
                      <a:pt x="366" y="512"/>
                      <a:pt x="366" y="494"/>
                    </a:cubicBezTo>
                    <a:cubicBezTo>
                      <a:pt x="366" y="34"/>
                      <a:pt x="366" y="34"/>
                      <a:pt x="366" y="34"/>
                    </a:cubicBezTo>
                    <a:cubicBezTo>
                      <a:pt x="366" y="15"/>
                      <a:pt x="351" y="0"/>
                      <a:pt x="333" y="0"/>
                    </a:cubicBezTo>
                    <a:cubicBezTo>
                      <a:pt x="34" y="0"/>
                      <a:pt x="34" y="0"/>
                      <a:pt x="34" y="0"/>
                    </a:cubicBezTo>
                    <a:cubicBezTo>
                      <a:pt x="15" y="0"/>
                      <a:pt x="0" y="15"/>
                      <a:pt x="0" y="34"/>
                    </a:cubicBezTo>
                    <a:lnTo>
                      <a:pt x="0" y="494"/>
                    </a:lnTo>
                    <a:close/>
                  </a:path>
                </a:pathLst>
              </a:custGeom>
              <a:solidFill>
                <a:srgbClr val="2D3539"/>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56" name="Rectangle 278"/>
              <p:cNvSpPr>
                <a:spLocks noChangeArrowheads="1"/>
              </p:cNvSpPr>
              <p:nvPr/>
            </p:nvSpPr>
            <p:spPr bwMode="auto">
              <a:xfrm>
                <a:off x="18721666" y="2532620"/>
                <a:ext cx="1842254" cy="2720479"/>
              </a:xfrm>
              <a:prstGeom prst="rect">
                <a:avLst/>
              </a:prstGeom>
              <a:solidFill>
                <a:srgbClr val="FFFFFF"/>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57" name="Freeform 281"/>
              <p:cNvSpPr/>
              <p:nvPr/>
            </p:nvSpPr>
            <p:spPr bwMode="auto">
              <a:xfrm>
                <a:off x="18815497" y="3457953"/>
                <a:ext cx="1671773" cy="1718475"/>
              </a:xfrm>
              <a:custGeom>
                <a:avLst/>
                <a:gdLst>
                  <a:gd name="T0" fmla="*/ 278 w 283"/>
                  <a:gd name="T1" fmla="*/ 292 h 292"/>
                  <a:gd name="T2" fmla="*/ 5 w 283"/>
                  <a:gd name="T3" fmla="*/ 292 h 292"/>
                  <a:gd name="T4" fmla="*/ 0 w 283"/>
                  <a:gd name="T5" fmla="*/ 287 h 292"/>
                  <a:gd name="T6" fmla="*/ 5 w 283"/>
                  <a:gd name="T7" fmla="*/ 283 h 292"/>
                  <a:gd name="T8" fmla="*/ 274 w 283"/>
                  <a:gd name="T9" fmla="*/ 283 h 292"/>
                  <a:gd name="T10" fmla="*/ 274 w 283"/>
                  <a:gd name="T11" fmla="*/ 5 h 292"/>
                  <a:gd name="T12" fmla="*/ 278 w 283"/>
                  <a:gd name="T13" fmla="*/ 0 h 292"/>
                  <a:gd name="T14" fmla="*/ 283 w 283"/>
                  <a:gd name="T15" fmla="*/ 5 h 292"/>
                  <a:gd name="T16" fmla="*/ 283 w 283"/>
                  <a:gd name="T17" fmla="*/ 287 h 292"/>
                  <a:gd name="T18" fmla="*/ 278 w 283"/>
                  <a:gd name="T19" fmla="*/ 292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3" h="292">
                    <a:moveTo>
                      <a:pt x="278" y="292"/>
                    </a:moveTo>
                    <a:cubicBezTo>
                      <a:pt x="5" y="292"/>
                      <a:pt x="5" y="292"/>
                      <a:pt x="5" y="292"/>
                    </a:cubicBezTo>
                    <a:cubicBezTo>
                      <a:pt x="2" y="292"/>
                      <a:pt x="0" y="290"/>
                      <a:pt x="0" y="287"/>
                    </a:cubicBezTo>
                    <a:cubicBezTo>
                      <a:pt x="0" y="285"/>
                      <a:pt x="2" y="283"/>
                      <a:pt x="5" y="283"/>
                    </a:cubicBezTo>
                    <a:cubicBezTo>
                      <a:pt x="274" y="283"/>
                      <a:pt x="274" y="283"/>
                      <a:pt x="274" y="283"/>
                    </a:cubicBezTo>
                    <a:cubicBezTo>
                      <a:pt x="274" y="5"/>
                      <a:pt x="274" y="5"/>
                      <a:pt x="274" y="5"/>
                    </a:cubicBezTo>
                    <a:cubicBezTo>
                      <a:pt x="274" y="2"/>
                      <a:pt x="276" y="0"/>
                      <a:pt x="278" y="0"/>
                    </a:cubicBezTo>
                    <a:cubicBezTo>
                      <a:pt x="281" y="0"/>
                      <a:pt x="283" y="2"/>
                      <a:pt x="283" y="5"/>
                    </a:cubicBezTo>
                    <a:cubicBezTo>
                      <a:pt x="283" y="287"/>
                      <a:pt x="283" y="287"/>
                      <a:pt x="283" y="287"/>
                    </a:cubicBezTo>
                    <a:cubicBezTo>
                      <a:pt x="283" y="290"/>
                      <a:pt x="281" y="292"/>
                      <a:pt x="278" y="292"/>
                    </a:cubicBezTo>
                    <a:close/>
                  </a:path>
                </a:pathLst>
              </a:custGeom>
              <a:solidFill>
                <a:srgbClr val="BCBCBC"/>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58" name="Freeform 282"/>
              <p:cNvSpPr/>
              <p:nvPr/>
            </p:nvSpPr>
            <p:spPr bwMode="auto">
              <a:xfrm>
                <a:off x="18857787" y="2822118"/>
                <a:ext cx="1433892" cy="70061"/>
              </a:xfrm>
              <a:custGeom>
                <a:avLst/>
                <a:gdLst>
                  <a:gd name="T0" fmla="*/ 243 w 243"/>
                  <a:gd name="T1" fmla="*/ 6 h 12"/>
                  <a:gd name="T2" fmla="*/ 237 w 243"/>
                  <a:gd name="T3" fmla="*/ 12 h 12"/>
                  <a:gd name="T4" fmla="*/ 6 w 243"/>
                  <a:gd name="T5" fmla="*/ 12 h 12"/>
                  <a:gd name="T6" fmla="*/ 0 w 243"/>
                  <a:gd name="T7" fmla="*/ 6 h 12"/>
                  <a:gd name="T8" fmla="*/ 0 w 243"/>
                  <a:gd name="T9" fmla="*/ 6 h 12"/>
                  <a:gd name="T10" fmla="*/ 6 w 243"/>
                  <a:gd name="T11" fmla="*/ 0 h 12"/>
                  <a:gd name="T12" fmla="*/ 237 w 243"/>
                  <a:gd name="T13" fmla="*/ 0 h 12"/>
                  <a:gd name="T14" fmla="*/ 243 w 243"/>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12">
                    <a:moveTo>
                      <a:pt x="243" y="6"/>
                    </a:moveTo>
                    <a:cubicBezTo>
                      <a:pt x="243" y="10"/>
                      <a:pt x="240" y="12"/>
                      <a:pt x="237" y="12"/>
                    </a:cubicBezTo>
                    <a:cubicBezTo>
                      <a:pt x="6" y="12"/>
                      <a:pt x="6" y="12"/>
                      <a:pt x="6" y="12"/>
                    </a:cubicBezTo>
                    <a:cubicBezTo>
                      <a:pt x="2" y="12"/>
                      <a:pt x="0" y="10"/>
                      <a:pt x="0" y="6"/>
                    </a:cubicBezTo>
                    <a:cubicBezTo>
                      <a:pt x="0" y="6"/>
                      <a:pt x="0" y="6"/>
                      <a:pt x="0" y="6"/>
                    </a:cubicBezTo>
                    <a:cubicBezTo>
                      <a:pt x="0" y="3"/>
                      <a:pt x="2" y="0"/>
                      <a:pt x="6" y="0"/>
                    </a:cubicBezTo>
                    <a:cubicBezTo>
                      <a:pt x="237" y="0"/>
                      <a:pt x="237" y="0"/>
                      <a:pt x="237" y="0"/>
                    </a:cubicBezTo>
                    <a:cubicBezTo>
                      <a:pt x="240" y="0"/>
                      <a:pt x="243" y="3"/>
                      <a:pt x="243" y="6"/>
                    </a:cubicBezTo>
                    <a:close/>
                  </a:path>
                </a:pathLst>
              </a:custGeom>
              <a:solidFill>
                <a:srgbClr val="8FD4BF"/>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63" name="Freeform 283"/>
              <p:cNvSpPr/>
              <p:nvPr/>
            </p:nvSpPr>
            <p:spPr bwMode="auto">
              <a:xfrm>
                <a:off x="18851179" y="2939767"/>
                <a:ext cx="796900" cy="70061"/>
              </a:xfrm>
              <a:custGeom>
                <a:avLst/>
                <a:gdLst>
                  <a:gd name="T0" fmla="*/ 129 w 135"/>
                  <a:gd name="T1" fmla="*/ 0 h 12"/>
                  <a:gd name="T2" fmla="*/ 6 w 135"/>
                  <a:gd name="T3" fmla="*/ 0 h 12"/>
                  <a:gd name="T4" fmla="*/ 0 w 135"/>
                  <a:gd name="T5" fmla="*/ 6 h 12"/>
                  <a:gd name="T6" fmla="*/ 6 w 135"/>
                  <a:gd name="T7" fmla="*/ 12 h 12"/>
                  <a:gd name="T8" fmla="*/ 129 w 135"/>
                  <a:gd name="T9" fmla="*/ 12 h 12"/>
                  <a:gd name="T10" fmla="*/ 135 w 135"/>
                  <a:gd name="T11" fmla="*/ 6 h 12"/>
                  <a:gd name="T12" fmla="*/ 129 w 135"/>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135" h="12">
                    <a:moveTo>
                      <a:pt x="129" y="0"/>
                    </a:moveTo>
                    <a:cubicBezTo>
                      <a:pt x="6" y="0"/>
                      <a:pt x="6" y="0"/>
                      <a:pt x="6" y="0"/>
                    </a:cubicBezTo>
                    <a:cubicBezTo>
                      <a:pt x="3" y="0"/>
                      <a:pt x="0" y="3"/>
                      <a:pt x="0" y="6"/>
                    </a:cubicBezTo>
                    <a:cubicBezTo>
                      <a:pt x="0" y="9"/>
                      <a:pt x="3" y="12"/>
                      <a:pt x="6" y="12"/>
                    </a:cubicBezTo>
                    <a:cubicBezTo>
                      <a:pt x="129" y="12"/>
                      <a:pt x="129" y="12"/>
                      <a:pt x="129" y="12"/>
                    </a:cubicBezTo>
                    <a:cubicBezTo>
                      <a:pt x="132" y="12"/>
                      <a:pt x="135" y="9"/>
                      <a:pt x="135" y="6"/>
                    </a:cubicBezTo>
                    <a:cubicBezTo>
                      <a:pt x="135" y="3"/>
                      <a:pt x="132" y="0"/>
                      <a:pt x="129" y="0"/>
                    </a:cubicBezTo>
                    <a:close/>
                  </a:path>
                </a:pathLst>
              </a:custGeom>
              <a:solidFill>
                <a:srgbClr val="8FD4BF"/>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64" name="Freeform 284"/>
              <p:cNvSpPr/>
              <p:nvPr/>
            </p:nvSpPr>
            <p:spPr bwMode="auto">
              <a:xfrm>
                <a:off x="19712836" y="2945054"/>
                <a:ext cx="377966" cy="64773"/>
              </a:xfrm>
              <a:custGeom>
                <a:avLst/>
                <a:gdLst>
                  <a:gd name="T0" fmla="*/ 59 w 64"/>
                  <a:gd name="T1" fmla="*/ 0 h 11"/>
                  <a:gd name="T2" fmla="*/ 6 w 64"/>
                  <a:gd name="T3" fmla="*/ 0 h 11"/>
                  <a:gd name="T4" fmla="*/ 0 w 64"/>
                  <a:gd name="T5" fmla="*/ 5 h 11"/>
                  <a:gd name="T6" fmla="*/ 6 w 64"/>
                  <a:gd name="T7" fmla="*/ 11 h 11"/>
                  <a:gd name="T8" fmla="*/ 59 w 64"/>
                  <a:gd name="T9" fmla="*/ 11 h 11"/>
                  <a:gd name="T10" fmla="*/ 64 w 64"/>
                  <a:gd name="T11" fmla="*/ 5 h 11"/>
                  <a:gd name="T12" fmla="*/ 59 w 64"/>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64" h="11">
                    <a:moveTo>
                      <a:pt x="59" y="0"/>
                    </a:moveTo>
                    <a:cubicBezTo>
                      <a:pt x="6" y="0"/>
                      <a:pt x="6" y="0"/>
                      <a:pt x="6" y="0"/>
                    </a:cubicBezTo>
                    <a:cubicBezTo>
                      <a:pt x="3" y="0"/>
                      <a:pt x="0" y="2"/>
                      <a:pt x="0" y="5"/>
                    </a:cubicBezTo>
                    <a:cubicBezTo>
                      <a:pt x="0" y="8"/>
                      <a:pt x="3" y="11"/>
                      <a:pt x="6" y="11"/>
                    </a:cubicBezTo>
                    <a:cubicBezTo>
                      <a:pt x="59" y="11"/>
                      <a:pt x="59" y="11"/>
                      <a:pt x="59" y="11"/>
                    </a:cubicBezTo>
                    <a:cubicBezTo>
                      <a:pt x="62" y="11"/>
                      <a:pt x="64" y="8"/>
                      <a:pt x="64" y="5"/>
                    </a:cubicBezTo>
                    <a:cubicBezTo>
                      <a:pt x="64" y="2"/>
                      <a:pt x="62" y="0"/>
                      <a:pt x="59" y="0"/>
                    </a:cubicBezTo>
                    <a:close/>
                  </a:path>
                </a:pathLst>
              </a:custGeom>
              <a:solidFill>
                <a:srgbClr val="8FD4BF"/>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65" name="Freeform 285"/>
              <p:cNvSpPr/>
              <p:nvPr/>
            </p:nvSpPr>
            <p:spPr bwMode="auto">
              <a:xfrm>
                <a:off x="18857787" y="3057417"/>
                <a:ext cx="1433892" cy="70061"/>
              </a:xfrm>
              <a:custGeom>
                <a:avLst/>
                <a:gdLst>
                  <a:gd name="T0" fmla="*/ 243 w 243"/>
                  <a:gd name="T1" fmla="*/ 6 h 12"/>
                  <a:gd name="T2" fmla="*/ 237 w 243"/>
                  <a:gd name="T3" fmla="*/ 12 h 12"/>
                  <a:gd name="T4" fmla="*/ 6 w 243"/>
                  <a:gd name="T5" fmla="*/ 12 h 12"/>
                  <a:gd name="T6" fmla="*/ 0 w 243"/>
                  <a:gd name="T7" fmla="*/ 6 h 12"/>
                  <a:gd name="T8" fmla="*/ 0 w 243"/>
                  <a:gd name="T9" fmla="*/ 6 h 12"/>
                  <a:gd name="T10" fmla="*/ 6 w 243"/>
                  <a:gd name="T11" fmla="*/ 0 h 12"/>
                  <a:gd name="T12" fmla="*/ 237 w 243"/>
                  <a:gd name="T13" fmla="*/ 0 h 12"/>
                  <a:gd name="T14" fmla="*/ 243 w 243"/>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12">
                    <a:moveTo>
                      <a:pt x="243" y="6"/>
                    </a:moveTo>
                    <a:cubicBezTo>
                      <a:pt x="243" y="10"/>
                      <a:pt x="241" y="12"/>
                      <a:pt x="237" y="12"/>
                    </a:cubicBezTo>
                    <a:cubicBezTo>
                      <a:pt x="6" y="12"/>
                      <a:pt x="6" y="12"/>
                      <a:pt x="6" y="12"/>
                    </a:cubicBezTo>
                    <a:cubicBezTo>
                      <a:pt x="3" y="12"/>
                      <a:pt x="0" y="10"/>
                      <a:pt x="0" y="6"/>
                    </a:cubicBezTo>
                    <a:cubicBezTo>
                      <a:pt x="0" y="6"/>
                      <a:pt x="0" y="6"/>
                      <a:pt x="0" y="6"/>
                    </a:cubicBezTo>
                    <a:cubicBezTo>
                      <a:pt x="0" y="3"/>
                      <a:pt x="3" y="0"/>
                      <a:pt x="6" y="0"/>
                    </a:cubicBezTo>
                    <a:cubicBezTo>
                      <a:pt x="237" y="0"/>
                      <a:pt x="237" y="0"/>
                      <a:pt x="237" y="0"/>
                    </a:cubicBezTo>
                    <a:cubicBezTo>
                      <a:pt x="241" y="0"/>
                      <a:pt x="243" y="3"/>
                      <a:pt x="243" y="6"/>
                    </a:cubicBezTo>
                    <a:close/>
                  </a:path>
                </a:pathLst>
              </a:custGeom>
              <a:solidFill>
                <a:srgbClr val="8FD4BF"/>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66" name="Freeform 286"/>
              <p:cNvSpPr/>
              <p:nvPr/>
            </p:nvSpPr>
            <p:spPr bwMode="auto">
              <a:xfrm>
                <a:off x="19282008" y="3192251"/>
                <a:ext cx="377966" cy="59485"/>
              </a:xfrm>
              <a:custGeom>
                <a:avLst/>
                <a:gdLst>
                  <a:gd name="T0" fmla="*/ 64 w 64"/>
                  <a:gd name="T1" fmla="*/ 5 h 10"/>
                  <a:gd name="T2" fmla="*/ 58 w 64"/>
                  <a:gd name="T3" fmla="*/ 10 h 10"/>
                  <a:gd name="T4" fmla="*/ 6 w 64"/>
                  <a:gd name="T5" fmla="*/ 10 h 10"/>
                  <a:gd name="T6" fmla="*/ 0 w 64"/>
                  <a:gd name="T7" fmla="*/ 5 h 10"/>
                  <a:gd name="T8" fmla="*/ 0 w 64"/>
                  <a:gd name="T9" fmla="*/ 5 h 10"/>
                  <a:gd name="T10" fmla="*/ 6 w 64"/>
                  <a:gd name="T11" fmla="*/ 0 h 10"/>
                  <a:gd name="T12" fmla="*/ 58 w 64"/>
                  <a:gd name="T13" fmla="*/ 0 h 10"/>
                  <a:gd name="T14" fmla="*/ 64 w 64"/>
                  <a:gd name="T15" fmla="*/ 5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 h="10">
                    <a:moveTo>
                      <a:pt x="64" y="5"/>
                    </a:moveTo>
                    <a:cubicBezTo>
                      <a:pt x="64" y="8"/>
                      <a:pt x="61" y="10"/>
                      <a:pt x="58" y="10"/>
                    </a:cubicBezTo>
                    <a:cubicBezTo>
                      <a:pt x="6" y="10"/>
                      <a:pt x="6" y="10"/>
                      <a:pt x="6" y="10"/>
                    </a:cubicBezTo>
                    <a:cubicBezTo>
                      <a:pt x="3" y="10"/>
                      <a:pt x="0" y="8"/>
                      <a:pt x="0" y="5"/>
                    </a:cubicBezTo>
                    <a:cubicBezTo>
                      <a:pt x="0" y="5"/>
                      <a:pt x="0" y="5"/>
                      <a:pt x="0" y="5"/>
                    </a:cubicBezTo>
                    <a:cubicBezTo>
                      <a:pt x="0" y="2"/>
                      <a:pt x="3" y="0"/>
                      <a:pt x="6" y="0"/>
                    </a:cubicBezTo>
                    <a:cubicBezTo>
                      <a:pt x="58" y="0"/>
                      <a:pt x="58" y="0"/>
                      <a:pt x="58" y="0"/>
                    </a:cubicBezTo>
                    <a:cubicBezTo>
                      <a:pt x="61" y="0"/>
                      <a:pt x="64" y="2"/>
                      <a:pt x="64" y="5"/>
                    </a:cubicBezTo>
                    <a:close/>
                  </a:path>
                </a:pathLst>
              </a:custGeom>
              <a:solidFill>
                <a:srgbClr val="8FD4BF"/>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67" name="Freeform 287"/>
              <p:cNvSpPr/>
              <p:nvPr/>
            </p:nvSpPr>
            <p:spPr bwMode="auto">
              <a:xfrm>
                <a:off x="18857787" y="3192251"/>
                <a:ext cx="371358" cy="59485"/>
              </a:xfrm>
              <a:custGeom>
                <a:avLst/>
                <a:gdLst>
                  <a:gd name="T0" fmla="*/ 58 w 63"/>
                  <a:gd name="T1" fmla="*/ 0 h 10"/>
                  <a:gd name="T2" fmla="*/ 5 w 63"/>
                  <a:gd name="T3" fmla="*/ 0 h 10"/>
                  <a:gd name="T4" fmla="*/ 0 w 63"/>
                  <a:gd name="T5" fmla="*/ 5 h 10"/>
                  <a:gd name="T6" fmla="*/ 5 w 63"/>
                  <a:gd name="T7" fmla="*/ 10 h 10"/>
                  <a:gd name="T8" fmla="*/ 58 w 63"/>
                  <a:gd name="T9" fmla="*/ 10 h 10"/>
                  <a:gd name="T10" fmla="*/ 63 w 63"/>
                  <a:gd name="T11" fmla="*/ 5 h 10"/>
                  <a:gd name="T12" fmla="*/ 58 w 63"/>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8" y="0"/>
                    </a:moveTo>
                    <a:cubicBezTo>
                      <a:pt x="5" y="0"/>
                      <a:pt x="5" y="0"/>
                      <a:pt x="5" y="0"/>
                    </a:cubicBezTo>
                    <a:cubicBezTo>
                      <a:pt x="2" y="0"/>
                      <a:pt x="0" y="2"/>
                      <a:pt x="0" y="5"/>
                    </a:cubicBezTo>
                    <a:cubicBezTo>
                      <a:pt x="0" y="8"/>
                      <a:pt x="2" y="10"/>
                      <a:pt x="5" y="10"/>
                    </a:cubicBezTo>
                    <a:cubicBezTo>
                      <a:pt x="58" y="10"/>
                      <a:pt x="58" y="10"/>
                      <a:pt x="58" y="10"/>
                    </a:cubicBezTo>
                    <a:cubicBezTo>
                      <a:pt x="61" y="10"/>
                      <a:pt x="63" y="8"/>
                      <a:pt x="63" y="5"/>
                    </a:cubicBezTo>
                    <a:cubicBezTo>
                      <a:pt x="63" y="2"/>
                      <a:pt x="61" y="0"/>
                      <a:pt x="58" y="0"/>
                    </a:cubicBezTo>
                    <a:close/>
                  </a:path>
                </a:pathLst>
              </a:custGeom>
              <a:solidFill>
                <a:srgbClr val="8FD4BF"/>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68" name="Freeform 288"/>
              <p:cNvSpPr/>
              <p:nvPr/>
            </p:nvSpPr>
            <p:spPr bwMode="auto">
              <a:xfrm>
                <a:off x="18845893" y="3357488"/>
                <a:ext cx="1433892" cy="70061"/>
              </a:xfrm>
              <a:custGeom>
                <a:avLst/>
                <a:gdLst>
                  <a:gd name="T0" fmla="*/ 243 w 243"/>
                  <a:gd name="T1" fmla="*/ 6 h 12"/>
                  <a:gd name="T2" fmla="*/ 237 w 243"/>
                  <a:gd name="T3" fmla="*/ 12 h 12"/>
                  <a:gd name="T4" fmla="*/ 6 w 243"/>
                  <a:gd name="T5" fmla="*/ 12 h 12"/>
                  <a:gd name="T6" fmla="*/ 0 w 243"/>
                  <a:gd name="T7" fmla="*/ 6 h 12"/>
                  <a:gd name="T8" fmla="*/ 0 w 243"/>
                  <a:gd name="T9" fmla="*/ 6 h 12"/>
                  <a:gd name="T10" fmla="*/ 6 w 243"/>
                  <a:gd name="T11" fmla="*/ 0 h 12"/>
                  <a:gd name="T12" fmla="*/ 237 w 243"/>
                  <a:gd name="T13" fmla="*/ 0 h 12"/>
                  <a:gd name="T14" fmla="*/ 243 w 243"/>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12">
                    <a:moveTo>
                      <a:pt x="243" y="6"/>
                    </a:moveTo>
                    <a:cubicBezTo>
                      <a:pt x="243" y="9"/>
                      <a:pt x="241" y="12"/>
                      <a:pt x="237" y="12"/>
                    </a:cubicBezTo>
                    <a:cubicBezTo>
                      <a:pt x="6" y="12"/>
                      <a:pt x="6" y="12"/>
                      <a:pt x="6" y="12"/>
                    </a:cubicBezTo>
                    <a:cubicBezTo>
                      <a:pt x="3" y="12"/>
                      <a:pt x="0" y="9"/>
                      <a:pt x="0" y="6"/>
                    </a:cubicBezTo>
                    <a:cubicBezTo>
                      <a:pt x="0" y="6"/>
                      <a:pt x="0" y="6"/>
                      <a:pt x="0" y="6"/>
                    </a:cubicBezTo>
                    <a:cubicBezTo>
                      <a:pt x="0" y="3"/>
                      <a:pt x="3" y="0"/>
                      <a:pt x="6" y="0"/>
                    </a:cubicBezTo>
                    <a:cubicBezTo>
                      <a:pt x="237" y="0"/>
                      <a:pt x="237" y="0"/>
                      <a:pt x="237" y="0"/>
                    </a:cubicBezTo>
                    <a:cubicBezTo>
                      <a:pt x="241" y="0"/>
                      <a:pt x="243" y="3"/>
                      <a:pt x="243" y="6"/>
                    </a:cubicBezTo>
                    <a:close/>
                  </a:path>
                </a:pathLst>
              </a:custGeom>
              <a:solidFill>
                <a:srgbClr val="8FD4BF"/>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69" name="Freeform 289"/>
              <p:cNvSpPr/>
              <p:nvPr/>
            </p:nvSpPr>
            <p:spPr bwMode="auto">
              <a:xfrm>
                <a:off x="18839286" y="3475138"/>
                <a:ext cx="796900" cy="64773"/>
              </a:xfrm>
              <a:custGeom>
                <a:avLst/>
                <a:gdLst>
                  <a:gd name="T0" fmla="*/ 130 w 135"/>
                  <a:gd name="T1" fmla="*/ 0 h 11"/>
                  <a:gd name="T2" fmla="*/ 6 w 135"/>
                  <a:gd name="T3" fmla="*/ 0 h 11"/>
                  <a:gd name="T4" fmla="*/ 0 w 135"/>
                  <a:gd name="T5" fmla="*/ 6 h 11"/>
                  <a:gd name="T6" fmla="*/ 6 w 135"/>
                  <a:gd name="T7" fmla="*/ 11 h 11"/>
                  <a:gd name="T8" fmla="*/ 130 w 135"/>
                  <a:gd name="T9" fmla="*/ 11 h 11"/>
                  <a:gd name="T10" fmla="*/ 135 w 135"/>
                  <a:gd name="T11" fmla="*/ 6 h 11"/>
                  <a:gd name="T12" fmla="*/ 130 w 135"/>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135" h="11">
                    <a:moveTo>
                      <a:pt x="130" y="0"/>
                    </a:moveTo>
                    <a:cubicBezTo>
                      <a:pt x="6" y="0"/>
                      <a:pt x="6" y="0"/>
                      <a:pt x="6" y="0"/>
                    </a:cubicBezTo>
                    <a:cubicBezTo>
                      <a:pt x="3" y="0"/>
                      <a:pt x="0" y="2"/>
                      <a:pt x="0" y="6"/>
                    </a:cubicBezTo>
                    <a:cubicBezTo>
                      <a:pt x="0" y="9"/>
                      <a:pt x="3" y="11"/>
                      <a:pt x="6" y="11"/>
                    </a:cubicBezTo>
                    <a:cubicBezTo>
                      <a:pt x="130" y="11"/>
                      <a:pt x="130" y="11"/>
                      <a:pt x="130" y="11"/>
                    </a:cubicBezTo>
                    <a:cubicBezTo>
                      <a:pt x="133" y="11"/>
                      <a:pt x="135" y="9"/>
                      <a:pt x="135" y="6"/>
                    </a:cubicBezTo>
                    <a:cubicBezTo>
                      <a:pt x="135" y="2"/>
                      <a:pt x="133" y="0"/>
                      <a:pt x="130" y="0"/>
                    </a:cubicBezTo>
                    <a:close/>
                  </a:path>
                </a:pathLst>
              </a:custGeom>
              <a:solidFill>
                <a:srgbClr val="8FD4BF"/>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70" name="Freeform 290"/>
              <p:cNvSpPr/>
              <p:nvPr/>
            </p:nvSpPr>
            <p:spPr bwMode="auto">
              <a:xfrm>
                <a:off x="19707550" y="3475138"/>
                <a:ext cx="371358" cy="64773"/>
              </a:xfrm>
              <a:custGeom>
                <a:avLst/>
                <a:gdLst>
                  <a:gd name="T0" fmla="*/ 58 w 63"/>
                  <a:gd name="T1" fmla="*/ 0 h 11"/>
                  <a:gd name="T2" fmla="*/ 5 w 63"/>
                  <a:gd name="T3" fmla="*/ 0 h 11"/>
                  <a:gd name="T4" fmla="*/ 0 w 63"/>
                  <a:gd name="T5" fmla="*/ 6 h 11"/>
                  <a:gd name="T6" fmla="*/ 5 w 63"/>
                  <a:gd name="T7" fmla="*/ 11 h 11"/>
                  <a:gd name="T8" fmla="*/ 58 w 63"/>
                  <a:gd name="T9" fmla="*/ 11 h 11"/>
                  <a:gd name="T10" fmla="*/ 63 w 63"/>
                  <a:gd name="T11" fmla="*/ 6 h 11"/>
                  <a:gd name="T12" fmla="*/ 58 w 63"/>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63" h="11">
                    <a:moveTo>
                      <a:pt x="58" y="0"/>
                    </a:moveTo>
                    <a:cubicBezTo>
                      <a:pt x="5" y="0"/>
                      <a:pt x="5" y="0"/>
                      <a:pt x="5" y="0"/>
                    </a:cubicBezTo>
                    <a:cubicBezTo>
                      <a:pt x="2" y="0"/>
                      <a:pt x="0" y="3"/>
                      <a:pt x="0" y="6"/>
                    </a:cubicBezTo>
                    <a:cubicBezTo>
                      <a:pt x="0" y="9"/>
                      <a:pt x="2" y="11"/>
                      <a:pt x="5" y="11"/>
                    </a:cubicBezTo>
                    <a:cubicBezTo>
                      <a:pt x="58" y="11"/>
                      <a:pt x="58" y="11"/>
                      <a:pt x="58" y="11"/>
                    </a:cubicBezTo>
                    <a:cubicBezTo>
                      <a:pt x="61" y="11"/>
                      <a:pt x="63" y="9"/>
                      <a:pt x="63" y="6"/>
                    </a:cubicBezTo>
                    <a:cubicBezTo>
                      <a:pt x="63" y="3"/>
                      <a:pt x="61" y="0"/>
                      <a:pt x="58" y="0"/>
                    </a:cubicBezTo>
                    <a:close/>
                  </a:path>
                </a:pathLst>
              </a:custGeom>
              <a:solidFill>
                <a:srgbClr val="8FD4BF"/>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71" name="Freeform 291"/>
              <p:cNvSpPr/>
              <p:nvPr/>
            </p:nvSpPr>
            <p:spPr bwMode="auto">
              <a:xfrm>
                <a:off x="18851179" y="3592787"/>
                <a:ext cx="1435214" cy="71383"/>
              </a:xfrm>
              <a:custGeom>
                <a:avLst/>
                <a:gdLst>
                  <a:gd name="T0" fmla="*/ 243 w 243"/>
                  <a:gd name="T1" fmla="*/ 6 h 12"/>
                  <a:gd name="T2" fmla="*/ 237 w 243"/>
                  <a:gd name="T3" fmla="*/ 12 h 12"/>
                  <a:gd name="T4" fmla="*/ 6 w 243"/>
                  <a:gd name="T5" fmla="*/ 12 h 12"/>
                  <a:gd name="T6" fmla="*/ 0 w 243"/>
                  <a:gd name="T7" fmla="*/ 6 h 12"/>
                  <a:gd name="T8" fmla="*/ 0 w 243"/>
                  <a:gd name="T9" fmla="*/ 6 h 12"/>
                  <a:gd name="T10" fmla="*/ 6 w 243"/>
                  <a:gd name="T11" fmla="*/ 0 h 12"/>
                  <a:gd name="T12" fmla="*/ 237 w 243"/>
                  <a:gd name="T13" fmla="*/ 0 h 12"/>
                  <a:gd name="T14" fmla="*/ 243 w 243"/>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12">
                    <a:moveTo>
                      <a:pt x="243" y="6"/>
                    </a:moveTo>
                    <a:cubicBezTo>
                      <a:pt x="243" y="9"/>
                      <a:pt x="240" y="12"/>
                      <a:pt x="237" y="12"/>
                    </a:cubicBezTo>
                    <a:cubicBezTo>
                      <a:pt x="6" y="12"/>
                      <a:pt x="6" y="12"/>
                      <a:pt x="6" y="12"/>
                    </a:cubicBezTo>
                    <a:cubicBezTo>
                      <a:pt x="2" y="12"/>
                      <a:pt x="0" y="9"/>
                      <a:pt x="0" y="6"/>
                    </a:cubicBezTo>
                    <a:cubicBezTo>
                      <a:pt x="0" y="6"/>
                      <a:pt x="0" y="6"/>
                      <a:pt x="0" y="6"/>
                    </a:cubicBezTo>
                    <a:cubicBezTo>
                      <a:pt x="0" y="3"/>
                      <a:pt x="2" y="0"/>
                      <a:pt x="6" y="0"/>
                    </a:cubicBezTo>
                    <a:cubicBezTo>
                      <a:pt x="237" y="0"/>
                      <a:pt x="237" y="0"/>
                      <a:pt x="237" y="0"/>
                    </a:cubicBezTo>
                    <a:cubicBezTo>
                      <a:pt x="240" y="0"/>
                      <a:pt x="243" y="3"/>
                      <a:pt x="243" y="6"/>
                    </a:cubicBezTo>
                    <a:close/>
                  </a:path>
                </a:pathLst>
              </a:custGeom>
              <a:solidFill>
                <a:srgbClr val="8FD4BF"/>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72" name="Freeform 292"/>
              <p:cNvSpPr/>
              <p:nvPr/>
            </p:nvSpPr>
            <p:spPr bwMode="auto">
              <a:xfrm>
                <a:off x="19276721" y="3722334"/>
                <a:ext cx="371358" cy="64773"/>
              </a:xfrm>
              <a:custGeom>
                <a:avLst/>
                <a:gdLst>
                  <a:gd name="T0" fmla="*/ 63 w 63"/>
                  <a:gd name="T1" fmla="*/ 6 h 11"/>
                  <a:gd name="T2" fmla="*/ 58 w 63"/>
                  <a:gd name="T3" fmla="*/ 11 h 11"/>
                  <a:gd name="T4" fmla="*/ 5 w 63"/>
                  <a:gd name="T5" fmla="*/ 11 h 11"/>
                  <a:gd name="T6" fmla="*/ 0 w 63"/>
                  <a:gd name="T7" fmla="*/ 6 h 11"/>
                  <a:gd name="T8" fmla="*/ 0 w 63"/>
                  <a:gd name="T9" fmla="*/ 6 h 11"/>
                  <a:gd name="T10" fmla="*/ 5 w 63"/>
                  <a:gd name="T11" fmla="*/ 0 h 11"/>
                  <a:gd name="T12" fmla="*/ 58 w 63"/>
                  <a:gd name="T13" fmla="*/ 0 h 11"/>
                  <a:gd name="T14" fmla="*/ 63 w 63"/>
                  <a:gd name="T15" fmla="*/ 6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 h="11">
                    <a:moveTo>
                      <a:pt x="63" y="6"/>
                    </a:moveTo>
                    <a:cubicBezTo>
                      <a:pt x="63" y="9"/>
                      <a:pt x="61" y="11"/>
                      <a:pt x="58" y="11"/>
                    </a:cubicBezTo>
                    <a:cubicBezTo>
                      <a:pt x="5" y="11"/>
                      <a:pt x="5" y="11"/>
                      <a:pt x="5" y="11"/>
                    </a:cubicBezTo>
                    <a:cubicBezTo>
                      <a:pt x="2" y="11"/>
                      <a:pt x="0" y="9"/>
                      <a:pt x="0" y="6"/>
                    </a:cubicBezTo>
                    <a:cubicBezTo>
                      <a:pt x="0" y="6"/>
                      <a:pt x="0" y="6"/>
                      <a:pt x="0" y="6"/>
                    </a:cubicBezTo>
                    <a:cubicBezTo>
                      <a:pt x="0" y="3"/>
                      <a:pt x="2" y="0"/>
                      <a:pt x="5" y="0"/>
                    </a:cubicBezTo>
                    <a:cubicBezTo>
                      <a:pt x="58" y="0"/>
                      <a:pt x="58" y="0"/>
                      <a:pt x="58" y="0"/>
                    </a:cubicBezTo>
                    <a:cubicBezTo>
                      <a:pt x="61" y="0"/>
                      <a:pt x="63" y="3"/>
                      <a:pt x="63" y="6"/>
                    </a:cubicBezTo>
                    <a:close/>
                  </a:path>
                </a:pathLst>
              </a:custGeom>
              <a:solidFill>
                <a:srgbClr val="8FD4BF"/>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73" name="Freeform 293"/>
              <p:cNvSpPr/>
              <p:nvPr/>
            </p:nvSpPr>
            <p:spPr bwMode="auto">
              <a:xfrm>
                <a:off x="18845893" y="3722334"/>
                <a:ext cx="377966" cy="64773"/>
              </a:xfrm>
              <a:custGeom>
                <a:avLst/>
                <a:gdLst>
                  <a:gd name="T0" fmla="*/ 58 w 64"/>
                  <a:gd name="T1" fmla="*/ 0 h 11"/>
                  <a:gd name="T2" fmla="*/ 5 w 64"/>
                  <a:gd name="T3" fmla="*/ 0 h 11"/>
                  <a:gd name="T4" fmla="*/ 0 w 64"/>
                  <a:gd name="T5" fmla="*/ 6 h 11"/>
                  <a:gd name="T6" fmla="*/ 5 w 64"/>
                  <a:gd name="T7" fmla="*/ 11 h 11"/>
                  <a:gd name="T8" fmla="*/ 58 w 64"/>
                  <a:gd name="T9" fmla="*/ 11 h 11"/>
                  <a:gd name="T10" fmla="*/ 64 w 64"/>
                  <a:gd name="T11" fmla="*/ 6 h 11"/>
                  <a:gd name="T12" fmla="*/ 58 w 64"/>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64" h="11">
                    <a:moveTo>
                      <a:pt x="58" y="0"/>
                    </a:moveTo>
                    <a:cubicBezTo>
                      <a:pt x="5" y="0"/>
                      <a:pt x="5" y="0"/>
                      <a:pt x="5" y="0"/>
                    </a:cubicBezTo>
                    <a:cubicBezTo>
                      <a:pt x="2" y="0"/>
                      <a:pt x="0" y="3"/>
                      <a:pt x="0" y="6"/>
                    </a:cubicBezTo>
                    <a:cubicBezTo>
                      <a:pt x="0" y="9"/>
                      <a:pt x="2" y="11"/>
                      <a:pt x="5" y="11"/>
                    </a:cubicBezTo>
                    <a:cubicBezTo>
                      <a:pt x="58" y="11"/>
                      <a:pt x="58" y="11"/>
                      <a:pt x="58" y="11"/>
                    </a:cubicBezTo>
                    <a:cubicBezTo>
                      <a:pt x="61" y="11"/>
                      <a:pt x="64" y="9"/>
                      <a:pt x="64" y="6"/>
                    </a:cubicBezTo>
                    <a:cubicBezTo>
                      <a:pt x="64" y="3"/>
                      <a:pt x="61" y="0"/>
                      <a:pt x="58" y="0"/>
                    </a:cubicBezTo>
                    <a:close/>
                  </a:path>
                </a:pathLst>
              </a:custGeom>
              <a:solidFill>
                <a:srgbClr val="8FD4BF"/>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74" name="Freeform 294"/>
              <p:cNvSpPr/>
              <p:nvPr/>
            </p:nvSpPr>
            <p:spPr bwMode="auto">
              <a:xfrm>
                <a:off x="18839286" y="4576284"/>
                <a:ext cx="1435214" cy="70061"/>
              </a:xfrm>
              <a:custGeom>
                <a:avLst/>
                <a:gdLst>
                  <a:gd name="T0" fmla="*/ 243 w 243"/>
                  <a:gd name="T1" fmla="*/ 6 h 12"/>
                  <a:gd name="T2" fmla="*/ 237 w 243"/>
                  <a:gd name="T3" fmla="*/ 12 h 12"/>
                  <a:gd name="T4" fmla="*/ 6 w 243"/>
                  <a:gd name="T5" fmla="*/ 12 h 12"/>
                  <a:gd name="T6" fmla="*/ 0 w 243"/>
                  <a:gd name="T7" fmla="*/ 6 h 12"/>
                  <a:gd name="T8" fmla="*/ 0 w 243"/>
                  <a:gd name="T9" fmla="*/ 6 h 12"/>
                  <a:gd name="T10" fmla="*/ 6 w 243"/>
                  <a:gd name="T11" fmla="*/ 0 h 12"/>
                  <a:gd name="T12" fmla="*/ 237 w 243"/>
                  <a:gd name="T13" fmla="*/ 0 h 12"/>
                  <a:gd name="T14" fmla="*/ 243 w 243"/>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12">
                    <a:moveTo>
                      <a:pt x="243" y="6"/>
                    </a:moveTo>
                    <a:cubicBezTo>
                      <a:pt x="243" y="9"/>
                      <a:pt x="240" y="12"/>
                      <a:pt x="237" y="12"/>
                    </a:cubicBezTo>
                    <a:cubicBezTo>
                      <a:pt x="6" y="12"/>
                      <a:pt x="6" y="12"/>
                      <a:pt x="6" y="12"/>
                    </a:cubicBezTo>
                    <a:cubicBezTo>
                      <a:pt x="2" y="12"/>
                      <a:pt x="0" y="9"/>
                      <a:pt x="0" y="6"/>
                    </a:cubicBezTo>
                    <a:cubicBezTo>
                      <a:pt x="0" y="6"/>
                      <a:pt x="0" y="6"/>
                      <a:pt x="0" y="6"/>
                    </a:cubicBezTo>
                    <a:cubicBezTo>
                      <a:pt x="0" y="2"/>
                      <a:pt x="2" y="0"/>
                      <a:pt x="6" y="0"/>
                    </a:cubicBezTo>
                    <a:cubicBezTo>
                      <a:pt x="237" y="0"/>
                      <a:pt x="237" y="0"/>
                      <a:pt x="237" y="0"/>
                    </a:cubicBezTo>
                    <a:cubicBezTo>
                      <a:pt x="240" y="0"/>
                      <a:pt x="243" y="2"/>
                      <a:pt x="243" y="6"/>
                    </a:cubicBezTo>
                    <a:close/>
                  </a:path>
                </a:pathLst>
              </a:custGeom>
              <a:solidFill>
                <a:srgbClr val="8FD4BF"/>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75" name="Freeform 295"/>
              <p:cNvSpPr/>
              <p:nvPr/>
            </p:nvSpPr>
            <p:spPr bwMode="auto">
              <a:xfrm>
                <a:off x="18833999" y="4693934"/>
                <a:ext cx="796900" cy="64773"/>
              </a:xfrm>
              <a:custGeom>
                <a:avLst/>
                <a:gdLst>
                  <a:gd name="T0" fmla="*/ 129 w 135"/>
                  <a:gd name="T1" fmla="*/ 0 h 11"/>
                  <a:gd name="T2" fmla="*/ 6 w 135"/>
                  <a:gd name="T3" fmla="*/ 0 h 11"/>
                  <a:gd name="T4" fmla="*/ 0 w 135"/>
                  <a:gd name="T5" fmla="*/ 5 h 11"/>
                  <a:gd name="T6" fmla="*/ 6 w 135"/>
                  <a:gd name="T7" fmla="*/ 11 h 11"/>
                  <a:gd name="T8" fmla="*/ 129 w 135"/>
                  <a:gd name="T9" fmla="*/ 11 h 11"/>
                  <a:gd name="T10" fmla="*/ 135 w 135"/>
                  <a:gd name="T11" fmla="*/ 5 h 11"/>
                  <a:gd name="T12" fmla="*/ 129 w 135"/>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135" h="11">
                    <a:moveTo>
                      <a:pt x="129" y="0"/>
                    </a:moveTo>
                    <a:cubicBezTo>
                      <a:pt x="6" y="0"/>
                      <a:pt x="6" y="0"/>
                      <a:pt x="6" y="0"/>
                    </a:cubicBezTo>
                    <a:cubicBezTo>
                      <a:pt x="2" y="0"/>
                      <a:pt x="0" y="2"/>
                      <a:pt x="0" y="5"/>
                    </a:cubicBezTo>
                    <a:cubicBezTo>
                      <a:pt x="0" y="9"/>
                      <a:pt x="2" y="11"/>
                      <a:pt x="6" y="11"/>
                    </a:cubicBezTo>
                    <a:cubicBezTo>
                      <a:pt x="129" y="11"/>
                      <a:pt x="129" y="11"/>
                      <a:pt x="129" y="11"/>
                    </a:cubicBezTo>
                    <a:cubicBezTo>
                      <a:pt x="132" y="11"/>
                      <a:pt x="135" y="9"/>
                      <a:pt x="135" y="5"/>
                    </a:cubicBezTo>
                    <a:cubicBezTo>
                      <a:pt x="135" y="2"/>
                      <a:pt x="132" y="0"/>
                      <a:pt x="129" y="0"/>
                    </a:cubicBezTo>
                    <a:close/>
                  </a:path>
                </a:pathLst>
              </a:custGeom>
              <a:solidFill>
                <a:srgbClr val="8FD4BF"/>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76" name="Freeform 296"/>
              <p:cNvSpPr/>
              <p:nvPr/>
            </p:nvSpPr>
            <p:spPr bwMode="auto">
              <a:xfrm>
                <a:off x="19695656" y="4693934"/>
                <a:ext cx="377966" cy="64773"/>
              </a:xfrm>
              <a:custGeom>
                <a:avLst/>
                <a:gdLst>
                  <a:gd name="T0" fmla="*/ 59 w 64"/>
                  <a:gd name="T1" fmla="*/ 0 h 11"/>
                  <a:gd name="T2" fmla="*/ 6 w 64"/>
                  <a:gd name="T3" fmla="*/ 0 h 11"/>
                  <a:gd name="T4" fmla="*/ 0 w 64"/>
                  <a:gd name="T5" fmla="*/ 6 h 11"/>
                  <a:gd name="T6" fmla="*/ 6 w 64"/>
                  <a:gd name="T7" fmla="*/ 11 h 11"/>
                  <a:gd name="T8" fmla="*/ 59 w 64"/>
                  <a:gd name="T9" fmla="*/ 11 h 11"/>
                  <a:gd name="T10" fmla="*/ 64 w 64"/>
                  <a:gd name="T11" fmla="*/ 6 h 11"/>
                  <a:gd name="T12" fmla="*/ 59 w 64"/>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64" h="11">
                    <a:moveTo>
                      <a:pt x="59" y="0"/>
                    </a:moveTo>
                    <a:cubicBezTo>
                      <a:pt x="6" y="0"/>
                      <a:pt x="6" y="0"/>
                      <a:pt x="6" y="0"/>
                    </a:cubicBezTo>
                    <a:cubicBezTo>
                      <a:pt x="3" y="0"/>
                      <a:pt x="0" y="3"/>
                      <a:pt x="0" y="6"/>
                    </a:cubicBezTo>
                    <a:cubicBezTo>
                      <a:pt x="0" y="9"/>
                      <a:pt x="3" y="11"/>
                      <a:pt x="6" y="11"/>
                    </a:cubicBezTo>
                    <a:cubicBezTo>
                      <a:pt x="59" y="11"/>
                      <a:pt x="59" y="11"/>
                      <a:pt x="59" y="11"/>
                    </a:cubicBezTo>
                    <a:cubicBezTo>
                      <a:pt x="62" y="11"/>
                      <a:pt x="64" y="9"/>
                      <a:pt x="64" y="6"/>
                    </a:cubicBezTo>
                    <a:cubicBezTo>
                      <a:pt x="64" y="3"/>
                      <a:pt x="62" y="0"/>
                      <a:pt x="59" y="0"/>
                    </a:cubicBezTo>
                    <a:close/>
                  </a:path>
                </a:pathLst>
              </a:custGeom>
              <a:solidFill>
                <a:srgbClr val="8FD4BF"/>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77" name="Freeform 297"/>
              <p:cNvSpPr/>
              <p:nvPr/>
            </p:nvSpPr>
            <p:spPr bwMode="auto">
              <a:xfrm>
                <a:off x="18839286" y="4811583"/>
                <a:ext cx="1435214" cy="71383"/>
              </a:xfrm>
              <a:custGeom>
                <a:avLst/>
                <a:gdLst>
                  <a:gd name="T0" fmla="*/ 243 w 243"/>
                  <a:gd name="T1" fmla="*/ 6 h 12"/>
                  <a:gd name="T2" fmla="*/ 237 w 243"/>
                  <a:gd name="T3" fmla="*/ 12 h 12"/>
                  <a:gd name="T4" fmla="*/ 6 w 243"/>
                  <a:gd name="T5" fmla="*/ 12 h 12"/>
                  <a:gd name="T6" fmla="*/ 0 w 243"/>
                  <a:gd name="T7" fmla="*/ 6 h 12"/>
                  <a:gd name="T8" fmla="*/ 0 w 243"/>
                  <a:gd name="T9" fmla="*/ 6 h 12"/>
                  <a:gd name="T10" fmla="*/ 6 w 243"/>
                  <a:gd name="T11" fmla="*/ 0 h 12"/>
                  <a:gd name="T12" fmla="*/ 237 w 243"/>
                  <a:gd name="T13" fmla="*/ 0 h 12"/>
                  <a:gd name="T14" fmla="*/ 243 w 243"/>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12">
                    <a:moveTo>
                      <a:pt x="243" y="6"/>
                    </a:moveTo>
                    <a:cubicBezTo>
                      <a:pt x="243" y="9"/>
                      <a:pt x="241" y="12"/>
                      <a:pt x="237" y="12"/>
                    </a:cubicBezTo>
                    <a:cubicBezTo>
                      <a:pt x="6" y="12"/>
                      <a:pt x="6" y="12"/>
                      <a:pt x="6" y="12"/>
                    </a:cubicBezTo>
                    <a:cubicBezTo>
                      <a:pt x="3" y="12"/>
                      <a:pt x="0" y="9"/>
                      <a:pt x="0" y="6"/>
                    </a:cubicBezTo>
                    <a:cubicBezTo>
                      <a:pt x="0" y="6"/>
                      <a:pt x="0" y="6"/>
                      <a:pt x="0" y="6"/>
                    </a:cubicBezTo>
                    <a:cubicBezTo>
                      <a:pt x="0" y="2"/>
                      <a:pt x="3" y="0"/>
                      <a:pt x="6" y="0"/>
                    </a:cubicBezTo>
                    <a:cubicBezTo>
                      <a:pt x="237" y="0"/>
                      <a:pt x="237" y="0"/>
                      <a:pt x="237" y="0"/>
                    </a:cubicBezTo>
                    <a:cubicBezTo>
                      <a:pt x="241" y="0"/>
                      <a:pt x="243" y="2"/>
                      <a:pt x="243" y="6"/>
                    </a:cubicBezTo>
                    <a:close/>
                  </a:path>
                </a:pathLst>
              </a:custGeom>
              <a:solidFill>
                <a:srgbClr val="8FD4BF"/>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78" name="Freeform 298"/>
              <p:cNvSpPr/>
              <p:nvPr/>
            </p:nvSpPr>
            <p:spPr bwMode="auto">
              <a:xfrm>
                <a:off x="19264828" y="4941130"/>
                <a:ext cx="377966" cy="64773"/>
              </a:xfrm>
              <a:custGeom>
                <a:avLst/>
                <a:gdLst>
                  <a:gd name="T0" fmla="*/ 64 w 64"/>
                  <a:gd name="T1" fmla="*/ 6 h 11"/>
                  <a:gd name="T2" fmla="*/ 58 w 64"/>
                  <a:gd name="T3" fmla="*/ 11 h 11"/>
                  <a:gd name="T4" fmla="*/ 6 w 64"/>
                  <a:gd name="T5" fmla="*/ 11 h 11"/>
                  <a:gd name="T6" fmla="*/ 0 w 64"/>
                  <a:gd name="T7" fmla="*/ 6 h 11"/>
                  <a:gd name="T8" fmla="*/ 0 w 64"/>
                  <a:gd name="T9" fmla="*/ 6 h 11"/>
                  <a:gd name="T10" fmla="*/ 6 w 64"/>
                  <a:gd name="T11" fmla="*/ 0 h 11"/>
                  <a:gd name="T12" fmla="*/ 58 w 64"/>
                  <a:gd name="T13" fmla="*/ 0 h 11"/>
                  <a:gd name="T14" fmla="*/ 64 w 64"/>
                  <a:gd name="T15" fmla="*/ 6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 h="11">
                    <a:moveTo>
                      <a:pt x="64" y="6"/>
                    </a:moveTo>
                    <a:cubicBezTo>
                      <a:pt x="64" y="9"/>
                      <a:pt x="61" y="11"/>
                      <a:pt x="58" y="11"/>
                    </a:cubicBezTo>
                    <a:cubicBezTo>
                      <a:pt x="6" y="11"/>
                      <a:pt x="6" y="11"/>
                      <a:pt x="6" y="11"/>
                    </a:cubicBezTo>
                    <a:cubicBezTo>
                      <a:pt x="3" y="11"/>
                      <a:pt x="0" y="9"/>
                      <a:pt x="0" y="6"/>
                    </a:cubicBezTo>
                    <a:cubicBezTo>
                      <a:pt x="0" y="6"/>
                      <a:pt x="0" y="6"/>
                      <a:pt x="0" y="6"/>
                    </a:cubicBezTo>
                    <a:cubicBezTo>
                      <a:pt x="0" y="3"/>
                      <a:pt x="3" y="0"/>
                      <a:pt x="6" y="0"/>
                    </a:cubicBezTo>
                    <a:cubicBezTo>
                      <a:pt x="58" y="0"/>
                      <a:pt x="58" y="0"/>
                      <a:pt x="58" y="0"/>
                    </a:cubicBezTo>
                    <a:cubicBezTo>
                      <a:pt x="61" y="0"/>
                      <a:pt x="64" y="3"/>
                      <a:pt x="64" y="6"/>
                    </a:cubicBezTo>
                    <a:close/>
                  </a:path>
                </a:pathLst>
              </a:custGeom>
              <a:solidFill>
                <a:srgbClr val="8FD4BF"/>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79" name="Freeform 299"/>
              <p:cNvSpPr/>
              <p:nvPr/>
            </p:nvSpPr>
            <p:spPr bwMode="auto">
              <a:xfrm>
                <a:off x="18839286" y="4941130"/>
                <a:ext cx="372680" cy="64773"/>
              </a:xfrm>
              <a:custGeom>
                <a:avLst/>
                <a:gdLst>
                  <a:gd name="T0" fmla="*/ 58 w 63"/>
                  <a:gd name="T1" fmla="*/ 0 h 11"/>
                  <a:gd name="T2" fmla="*/ 5 w 63"/>
                  <a:gd name="T3" fmla="*/ 0 h 11"/>
                  <a:gd name="T4" fmla="*/ 0 w 63"/>
                  <a:gd name="T5" fmla="*/ 6 h 11"/>
                  <a:gd name="T6" fmla="*/ 5 w 63"/>
                  <a:gd name="T7" fmla="*/ 11 h 11"/>
                  <a:gd name="T8" fmla="*/ 58 w 63"/>
                  <a:gd name="T9" fmla="*/ 11 h 11"/>
                  <a:gd name="T10" fmla="*/ 63 w 63"/>
                  <a:gd name="T11" fmla="*/ 6 h 11"/>
                  <a:gd name="T12" fmla="*/ 58 w 63"/>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63" h="11">
                    <a:moveTo>
                      <a:pt x="58" y="0"/>
                    </a:moveTo>
                    <a:cubicBezTo>
                      <a:pt x="5" y="0"/>
                      <a:pt x="5" y="0"/>
                      <a:pt x="5" y="0"/>
                    </a:cubicBezTo>
                    <a:cubicBezTo>
                      <a:pt x="2" y="0"/>
                      <a:pt x="0" y="3"/>
                      <a:pt x="0" y="6"/>
                    </a:cubicBezTo>
                    <a:cubicBezTo>
                      <a:pt x="0" y="9"/>
                      <a:pt x="2" y="11"/>
                      <a:pt x="5" y="11"/>
                    </a:cubicBezTo>
                    <a:cubicBezTo>
                      <a:pt x="58" y="11"/>
                      <a:pt x="58" y="11"/>
                      <a:pt x="58" y="11"/>
                    </a:cubicBezTo>
                    <a:cubicBezTo>
                      <a:pt x="61" y="11"/>
                      <a:pt x="63" y="9"/>
                      <a:pt x="63" y="6"/>
                    </a:cubicBezTo>
                    <a:cubicBezTo>
                      <a:pt x="63" y="3"/>
                      <a:pt x="61" y="0"/>
                      <a:pt x="58" y="0"/>
                    </a:cubicBezTo>
                    <a:close/>
                  </a:path>
                </a:pathLst>
              </a:custGeom>
              <a:solidFill>
                <a:srgbClr val="8FD4BF"/>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80" name="Freeform 300"/>
              <p:cNvSpPr/>
              <p:nvPr/>
            </p:nvSpPr>
            <p:spPr bwMode="auto">
              <a:xfrm>
                <a:off x="18869681" y="3875675"/>
                <a:ext cx="1392924" cy="606754"/>
              </a:xfrm>
              <a:custGeom>
                <a:avLst/>
                <a:gdLst>
                  <a:gd name="T0" fmla="*/ 5 w 236"/>
                  <a:gd name="T1" fmla="*/ 103 h 103"/>
                  <a:gd name="T2" fmla="*/ 2 w 236"/>
                  <a:gd name="T3" fmla="*/ 102 h 103"/>
                  <a:gd name="T4" fmla="*/ 2 w 236"/>
                  <a:gd name="T5" fmla="*/ 95 h 103"/>
                  <a:gd name="T6" fmla="*/ 63 w 236"/>
                  <a:gd name="T7" fmla="*/ 29 h 103"/>
                  <a:gd name="T8" fmla="*/ 69 w 236"/>
                  <a:gd name="T9" fmla="*/ 28 h 103"/>
                  <a:gd name="T10" fmla="*/ 145 w 236"/>
                  <a:gd name="T11" fmla="*/ 80 h 103"/>
                  <a:gd name="T12" fmla="*/ 228 w 236"/>
                  <a:gd name="T13" fmla="*/ 1 h 103"/>
                  <a:gd name="T14" fmla="*/ 235 w 236"/>
                  <a:gd name="T15" fmla="*/ 2 h 103"/>
                  <a:gd name="T16" fmla="*/ 235 w 236"/>
                  <a:gd name="T17" fmla="*/ 8 h 103"/>
                  <a:gd name="T18" fmla="*/ 148 w 236"/>
                  <a:gd name="T19" fmla="*/ 90 h 103"/>
                  <a:gd name="T20" fmla="*/ 143 w 236"/>
                  <a:gd name="T21" fmla="*/ 90 h 103"/>
                  <a:gd name="T22" fmla="*/ 67 w 236"/>
                  <a:gd name="T23" fmla="*/ 38 h 103"/>
                  <a:gd name="T24" fmla="*/ 8 w 236"/>
                  <a:gd name="T25" fmla="*/ 101 h 103"/>
                  <a:gd name="T26" fmla="*/ 5 w 236"/>
                  <a:gd name="T27" fmla="*/ 10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6" h="103">
                    <a:moveTo>
                      <a:pt x="5" y="103"/>
                    </a:moveTo>
                    <a:cubicBezTo>
                      <a:pt x="4" y="103"/>
                      <a:pt x="3" y="102"/>
                      <a:pt x="2" y="102"/>
                    </a:cubicBezTo>
                    <a:cubicBezTo>
                      <a:pt x="0" y="100"/>
                      <a:pt x="0" y="97"/>
                      <a:pt x="2" y="95"/>
                    </a:cubicBezTo>
                    <a:cubicBezTo>
                      <a:pt x="63" y="29"/>
                      <a:pt x="63" y="29"/>
                      <a:pt x="63" y="29"/>
                    </a:cubicBezTo>
                    <a:cubicBezTo>
                      <a:pt x="65" y="27"/>
                      <a:pt x="68" y="27"/>
                      <a:pt x="69" y="28"/>
                    </a:cubicBezTo>
                    <a:cubicBezTo>
                      <a:pt x="145" y="80"/>
                      <a:pt x="145" y="80"/>
                      <a:pt x="145" y="80"/>
                    </a:cubicBezTo>
                    <a:cubicBezTo>
                      <a:pt x="228" y="1"/>
                      <a:pt x="228" y="1"/>
                      <a:pt x="228" y="1"/>
                    </a:cubicBezTo>
                    <a:cubicBezTo>
                      <a:pt x="230" y="0"/>
                      <a:pt x="233" y="0"/>
                      <a:pt x="235" y="2"/>
                    </a:cubicBezTo>
                    <a:cubicBezTo>
                      <a:pt x="236" y="3"/>
                      <a:pt x="236" y="6"/>
                      <a:pt x="235" y="8"/>
                    </a:cubicBezTo>
                    <a:cubicBezTo>
                      <a:pt x="148" y="90"/>
                      <a:pt x="148" y="90"/>
                      <a:pt x="148" y="90"/>
                    </a:cubicBezTo>
                    <a:cubicBezTo>
                      <a:pt x="147" y="91"/>
                      <a:pt x="145" y="91"/>
                      <a:pt x="143" y="90"/>
                    </a:cubicBezTo>
                    <a:cubicBezTo>
                      <a:pt x="67" y="38"/>
                      <a:pt x="67" y="38"/>
                      <a:pt x="67" y="38"/>
                    </a:cubicBezTo>
                    <a:cubicBezTo>
                      <a:pt x="8" y="101"/>
                      <a:pt x="8" y="101"/>
                      <a:pt x="8" y="101"/>
                    </a:cubicBezTo>
                    <a:cubicBezTo>
                      <a:pt x="7" y="102"/>
                      <a:pt x="6" y="103"/>
                      <a:pt x="5" y="103"/>
                    </a:cubicBezTo>
                    <a:close/>
                  </a:path>
                </a:pathLst>
              </a:custGeom>
              <a:solidFill>
                <a:srgbClr val="FF7352"/>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81" name="Oval 301"/>
              <p:cNvSpPr>
                <a:spLocks noChangeArrowheads="1"/>
              </p:cNvSpPr>
              <p:nvPr/>
            </p:nvSpPr>
            <p:spPr bwMode="auto">
              <a:xfrm>
                <a:off x="19181569" y="3993325"/>
                <a:ext cx="171803" cy="165238"/>
              </a:xfrm>
              <a:prstGeom prst="ellipse">
                <a:avLst/>
              </a:prstGeom>
              <a:solidFill>
                <a:srgbClr val="FF7352"/>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82" name="Oval 302"/>
              <p:cNvSpPr>
                <a:spLocks noChangeArrowheads="1"/>
              </p:cNvSpPr>
              <p:nvPr/>
            </p:nvSpPr>
            <p:spPr bwMode="auto">
              <a:xfrm>
                <a:off x="19659974" y="4276212"/>
                <a:ext cx="171803" cy="163916"/>
              </a:xfrm>
              <a:prstGeom prst="ellipse">
                <a:avLst/>
              </a:prstGeom>
              <a:solidFill>
                <a:srgbClr val="FF7352"/>
              </a:solidFill>
              <a:ln>
                <a:noFill/>
              </a:ln>
            </p:spPr>
            <p:txBody>
              <a:bodyPr vert="horz" wrap="square" lIns="34290" tIns="17145" rIns="34290" bIns="17145" numCol="1" anchor="t" anchorCtr="0" compatLnSpc="1"/>
              <a:lstStyle/>
              <a:p>
                <a:endParaRPr lang="en-US" sz="505" dirty="0">
                  <a:cs typeface="+mn-ea"/>
                  <a:sym typeface="+mn-lt"/>
                </a:endParaRPr>
              </a:p>
            </p:txBody>
          </p:sp>
        </p:grpSp>
        <p:grpSp>
          <p:nvGrpSpPr>
            <p:cNvPr id="39" name="Group 38"/>
            <p:cNvGrpSpPr/>
            <p:nvPr/>
          </p:nvGrpSpPr>
          <p:grpSpPr>
            <a:xfrm>
              <a:off x="4445019" y="2521528"/>
              <a:ext cx="1920847" cy="1914930"/>
              <a:chOff x="131763" y="111125"/>
              <a:chExt cx="3802063" cy="3789363"/>
            </a:xfrm>
          </p:grpSpPr>
          <p:sp>
            <p:nvSpPr>
              <p:cNvPr id="47" name="Freeform 5"/>
              <p:cNvSpPr/>
              <p:nvPr/>
            </p:nvSpPr>
            <p:spPr bwMode="auto">
              <a:xfrm>
                <a:off x="1874838" y="1930400"/>
                <a:ext cx="447675" cy="460375"/>
              </a:xfrm>
              <a:custGeom>
                <a:avLst/>
                <a:gdLst>
                  <a:gd name="T0" fmla="*/ 11 w 65"/>
                  <a:gd name="T1" fmla="*/ 0 h 67"/>
                  <a:gd name="T2" fmla="*/ 2 w 65"/>
                  <a:gd name="T3" fmla="*/ 8 h 67"/>
                  <a:gd name="T4" fmla="*/ 2 w 65"/>
                  <a:gd name="T5" fmla="*/ 18 h 67"/>
                  <a:gd name="T6" fmla="*/ 52 w 65"/>
                  <a:gd name="T7" fmla="*/ 67 h 67"/>
                  <a:gd name="T8" fmla="*/ 65 w 65"/>
                  <a:gd name="T9" fmla="*/ 54 h 67"/>
                  <a:gd name="T10" fmla="*/ 11 w 65"/>
                  <a:gd name="T11" fmla="*/ 0 h 67"/>
                </a:gdLst>
                <a:ahLst/>
                <a:cxnLst>
                  <a:cxn ang="0">
                    <a:pos x="T0" y="T1"/>
                  </a:cxn>
                  <a:cxn ang="0">
                    <a:pos x="T2" y="T3"/>
                  </a:cxn>
                  <a:cxn ang="0">
                    <a:pos x="T4" y="T5"/>
                  </a:cxn>
                  <a:cxn ang="0">
                    <a:pos x="T6" y="T7"/>
                  </a:cxn>
                  <a:cxn ang="0">
                    <a:pos x="T8" y="T9"/>
                  </a:cxn>
                  <a:cxn ang="0">
                    <a:pos x="T10" y="T11"/>
                  </a:cxn>
                </a:cxnLst>
                <a:rect l="0" t="0" r="r" b="b"/>
                <a:pathLst>
                  <a:path w="65" h="67">
                    <a:moveTo>
                      <a:pt x="11" y="0"/>
                    </a:moveTo>
                    <a:cubicBezTo>
                      <a:pt x="2" y="8"/>
                      <a:pt x="2" y="8"/>
                      <a:pt x="2" y="8"/>
                    </a:cubicBezTo>
                    <a:cubicBezTo>
                      <a:pt x="0" y="11"/>
                      <a:pt x="0" y="15"/>
                      <a:pt x="2" y="18"/>
                    </a:cubicBezTo>
                    <a:cubicBezTo>
                      <a:pt x="52" y="67"/>
                      <a:pt x="52" y="67"/>
                      <a:pt x="52" y="67"/>
                    </a:cubicBezTo>
                    <a:cubicBezTo>
                      <a:pt x="65" y="54"/>
                      <a:pt x="65" y="54"/>
                      <a:pt x="65" y="54"/>
                    </a:cubicBezTo>
                    <a:lnTo>
                      <a:pt x="11" y="0"/>
                    </a:lnTo>
                    <a:close/>
                  </a:path>
                </a:pathLst>
              </a:custGeom>
              <a:solidFill>
                <a:srgbClr val="FF7352"/>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48" name="Freeform 6"/>
              <p:cNvSpPr/>
              <p:nvPr/>
            </p:nvSpPr>
            <p:spPr bwMode="auto">
              <a:xfrm>
                <a:off x="2116138" y="2301875"/>
                <a:ext cx="1597025" cy="1598613"/>
              </a:xfrm>
              <a:custGeom>
                <a:avLst/>
                <a:gdLst>
                  <a:gd name="T0" fmla="*/ 17 w 232"/>
                  <a:gd name="T1" fmla="*/ 13 h 232"/>
                  <a:gd name="T2" fmla="*/ 2 w 232"/>
                  <a:gd name="T3" fmla="*/ 28 h 232"/>
                  <a:gd name="T4" fmla="*/ 2 w 232"/>
                  <a:gd name="T5" fmla="*/ 37 h 232"/>
                  <a:gd name="T6" fmla="*/ 194 w 232"/>
                  <a:gd name="T7" fmla="*/ 229 h 232"/>
                  <a:gd name="T8" fmla="*/ 204 w 232"/>
                  <a:gd name="T9" fmla="*/ 229 h 232"/>
                  <a:gd name="T10" fmla="*/ 232 w 232"/>
                  <a:gd name="T11" fmla="*/ 201 h 232"/>
                  <a:gd name="T12" fmla="*/ 38 w 232"/>
                  <a:gd name="T13" fmla="*/ 8 h 232"/>
                  <a:gd name="T14" fmla="*/ 30 w 232"/>
                  <a:gd name="T15" fmla="*/ 0 h 232"/>
                  <a:gd name="T16" fmla="*/ 17 w 232"/>
                  <a:gd name="T17" fmla="*/ 13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2" h="232">
                    <a:moveTo>
                      <a:pt x="17" y="13"/>
                    </a:moveTo>
                    <a:cubicBezTo>
                      <a:pt x="2" y="28"/>
                      <a:pt x="2" y="28"/>
                      <a:pt x="2" y="28"/>
                    </a:cubicBezTo>
                    <a:cubicBezTo>
                      <a:pt x="0" y="31"/>
                      <a:pt x="0" y="35"/>
                      <a:pt x="2" y="37"/>
                    </a:cubicBezTo>
                    <a:cubicBezTo>
                      <a:pt x="194" y="229"/>
                      <a:pt x="194" y="229"/>
                      <a:pt x="194" y="229"/>
                    </a:cubicBezTo>
                    <a:cubicBezTo>
                      <a:pt x="197" y="232"/>
                      <a:pt x="201" y="232"/>
                      <a:pt x="204" y="229"/>
                    </a:cubicBezTo>
                    <a:cubicBezTo>
                      <a:pt x="232" y="201"/>
                      <a:pt x="232" y="201"/>
                      <a:pt x="232" y="201"/>
                    </a:cubicBezTo>
                    <a:cubicBezTo>
                      <a:pt x="38" y="8"/>
                      <a:pt x="38" y="8"/>
                      <a:pt x="38" y="8"/>
                    </a:cubicBezTo>
                    <a:cubicBezTo>
                      <a:pt x="30" y="0"/>
                      <a:pt x="30" y="0"/>
                      <a:pt x="30" y="0"/>
                    </a:cubicBezTo>
                    <a:lnTo>
                      <a:pt x="17" y="13"/>
                    </a:lnTo>
                    <a:close/>
                  </a:path>
                </a:pathLst>
              </a:custGeom>
              <a:solidFill>
                <a:srgbClr val="000529"/>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49" name="Freeform 7"/>
              <p:cNvSpPr/>
              <p:nvPr/>
            </p:nvSpPr>
            <p:spPr bwMode="auto">
              <a:xfrm>
                <a:off x="1951038" y="1839913"/>
                <a:ext cx="474663" cy="461963"/>
              </a:xfrm>
              <a:custGeom>
                <a:avLst/>
                <a:gdLst>
                  <a:gd name="T0" fmla="*/ 69 w 69"/>
                  <a:gd name="T1" fmla="*/ 52 h 67"/>
                  <a:gd name="T2" fmla="*/ 20 w 69"/>
                  <a:gd name="T3" fmla="*/ 2 h 67"/>
                  <a:gd name="T4" fmla="*/ 10 w 69"/>
                  <a:gd name="T5" fmla="*/ 2 h 67"/>
                  <a:gd name="T6" fmla="*/ 0 w 69"/>
                  <a:gd name="T7" fmla="*/ 13 h 67"/>
                  <a:gd name="T8" fmla="*/ 54 w 69"/>
                  <a:gd name="T9" fmla="*/ 67 h 67"/>
                  <a:gd name="T10" fmla="*/ 69 w 69"/>
                  <a:gd name="T11" fmla="*/ 52 h 67"/>
                </a:gdLst>
                <a:ahLst/>
                <a:cxnLst>
                  <a:cxn ang="0">
                    <a:pos x="T0" y="T1"/>
                  </a:cxn>
                  <a:cxn ang="0">
                    <a:pos x="T2" y="T3"/>
                  </a:cxn>
                  <a:cxn ang="0">
                    <a:pos x="T4" y="T5"/>
                  </a:cxn>
                  <a:cxn ang="0">
                    <a:pos x="T6" y="T7"/>
                  </a:cxn>
                  <a:cxn ang="0">
                    <a:pos x="T8" y="T9"/>
                  </a:cxn>
                  <a:cxn ang="0">
                    <a:pos x="T10" y="T11"/>
                  </a:cxn>
                </a:cxnLst>
                <a:rect l="0" t="0" r="r" b="b"/>
                <a:pathLst>
                  <a:path w="69" h="67">
                    <a:moveTo>
                      <a:pt x="69" y="52"/>
                    </a:moveTo>
                    <a:cubicBezTo>
                      <a:pt x="20" y="2"/>
                      <a:pt x="20" y="2"/>
                      <a:pt x="20" y="2"/>
                    </a:cubicBezTo>
                    <a:cubicBezTo>
                      <a:pt x="17" y="0"/>
                      <a:pt x="13" y="0"/>
                      <a:pt x="10" y="2"/>
                    </a:cubicBezTo>
                    <a:cubicBezTo>
                      <a:pt x="0" y="13"/>
                      <a:pt x="0" y="13"/>
                      <a:pt x="0" y="13"/>
                    </a:cubicBezTo>
                    <a:cubicBezTo>
                      <a:pt x="54" y="67"/>
                      <a:pt x="54" y="67"/>
                      <a:pt x="54" y="67"/>
                    </a:cubicBezTo>
                    <a:lnTo>
                      <a:pt x="69" y="52"/>
                    </a:lnTo>
                    <a:close/>
                  </a:path>
                </a:pathLst>
              </a:custGeom>
              <a:solidFill>
                <a:srgbClr val="FF9973"/>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50" name="Freeform 8"/>
              <p:cNvSpPr/>
              <p:nvPr/>
            </p:nvSpPr>
            <p:spPr bwMode="auto">
              <a:xfrm>
                <a:off x="2322513" y="2074863"/>
                <a:ext cx="1611313" cy="1611313"/>
              </a:xfrm>
              <a:custGeom>
                <a:avLst/>
                <a:gdLst>
                  <a:gd name="T0" fmla="*/ 30 w 234"/>
                  <a:gd name="T1" fmla="*/ 3 h 234"/>
                  <a:gd name="T2" fmla="*/ 15 w 234"/>
                  <a:gd name="T3" fmla="*/ 18 h 234"/>
                  <a:gd name="T4" fmla="*/ 0 w 234"/>
                  <a:gd name="T5" fmla="*/ 33 h 234"/>
                  <a:gd name="T6" fmla="*/ 8 w 234"/>
                  <a:gd name="T7" fmla="*/ 41 h 234"/>
                  <a:gd name="T8" fmla="*/ 202 w 234"/>
                  <a:gd name="T9" fmla="*/ 234 h 234"/>
                  <a:gd name="T10" fmla="*/ 232 w 234"/>
                  <a:gd name="T11" fmla="*/ 204 h 234"/>
                  <a:gd name="T12" fmla="*/ 232 w 234"/>
                  <a:gd name="T13" fmla="*/ 195 h 234"/>
                  <a:gd name="T14" fmla="*/ 40 w 234"/>
                  <a:gd name="T15" fmla="*/ 3 h 234"/>
                  <a:gd name="T16" fmla="*/ 30 w 234"/>
                  <a:gd name="T17" fmla="*/ 3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4" h="234">
                    <a:moveTo>
                      <a:pt x="30" y="3"/>
                    </a:moveTo>
                    <a:cubicBezTo>
                      <a:pt x="15" y="18"/>
                      <a:pt x="15" y="18"/>
                      <a:pt x="15" y="18"/>
                    </a:cubicBezTo>
                    <a:cubicBezTo>
                      <a:pt x="0" y="33"/>
                      <a:pt x="0" y="33"/>
                      <a:pt x="0" y="33"/>
                    </a:cubicBezTo>
                    <a:cubicBezTo>
                      <a:pt x="8" y="41"/>
                      <a:pt x="8" y="41"/>
                      <a:pt x="8" y="41"/>
                    </a:cubicBezTo>
                    <a:cubicBezTo>
                      <a:pt x="202" y="234"/>
                      <a:pt x="202" y="234"/>
                      <a:pt x="202" y="234"/>
                    </a:cubicBezTo>
                    <a:cubicBezTo>
                      <a:pt x="232" y="204"/>
                      <a:pt x="232" y="204"/>
                      <a:pt x="232" y="204"/>
                    </a:cubicBezTo>
                    <a:cubicBezTo>
                      <a:pt x="234" y="202"/>
                      <a:pt x="234" y="197"/>
                      <a:pt x="232" y="195"/>
                    </a:cubicBezTo>
                    <a:cubicBezTo>
                      <a:pt x="40" y="3"/>
                      <a:pt x="40" y="3"/>
                      <a:pt x="40" y="3"/>
                    </a:cubicBezTo>
                    <a:cubicBezTo>
                      <a:pt x="37" y="0"/>
                      <a:pt x="33" y="0"/>
                      <a:pt x="30" y="3"/>
                    </a:cubicBezTo>
                    <a:close/>
                  </a:path>
                </a:pathLst>
              </a:custGeom>
              <a:solidFill>
                <a:srgbClr val="333754"/>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51" name="Freeform 9"/>
              <p:cNvSpPr/>
              <p:nvPr/>
            </p:nvSpPr>
            <p:spPr bwMode="auto">
              <a:xfrm>
                <a:off x="131763" y="111125"/>
                <a:ext cx="2355850" cy="2355850"/>
              </a:xfrm>
              <a:custGeom>
                <a:avLst/>
                <a:gdLst>
                  <a:gd name="T0" fmla="*/ 281 w 342"/>
                  <a:gd name="T1" fmla="*/ 61 h 342"/>
                  <a:gd name="T2" fmla="*/ 281 w 342"/>
                  <a:gd name="T3" fmla="*/ 282 h 342"/>
                  <a:gd name="T4" fmla="*/ 61 w 342"/>
                  <a:gd name="T5" fmla="*/ 282 h 342"/>
                  <a:gd name="T6" fmla="*/ 61 w 342"/>
                  <a:gd name="T7" fmla="*/ 61 h 342"/>
                  <a:gd name="T8" fmla="*/ 281 w 342"/>
                  <a:gd name="T9" fmla="*/ 61 h 342"/>
                </a:gdLst>
                <a:ahLst/>
                <a:cxnLst>
                  <a:cxn ang="0">
                    <a:pos x="T0" y="T1"/>
                  </a:cxn>
                  <a:cxn ang="0">
                    <a:pos x="T2" y="T3"/>
                  </a:cxn>
                  <a:cxn ang="0">
                    <a:pos x="T4" y="T5"/>
                  </a:cxn>
                  <a:cxn ang="0">
                    <a:pos x="T6" y="T7"/>
                  </a:cxn>
                  <a:cxn ang="0">
                    <a:pos x="T8" y="T9"/>
                  </a:cxn>
                </a:cxnLst>
                <a:rect l="0" t="0" r="r" b="b"/>
                <a:pathLst>
                  <a:path w="342" h="342">
                    <a:moveTo>
                      <a:pt x="281" y="61"/>
                    </a:moveTo>
                    <a:cubicBezTo>
                      <a:pt x="342" y="122"/>
                      <a:pt x="342" y="221"/>
                      <a:pt x="281" y="282"/>
                    </a:cubicBezTo>
                    <a:cubicBezTo>
                      <a:pt x="220" y="342"/>
                      <a:pt x="122" y="342"/>
                      <a:pt x="61" y="282"/>
                    </a:cubicBezTo>
                    <a:cubicBezTo>
                      <a:pt x="0" y="221"/>
                      <a:pt x="0" y="122"/>
                      <a:pt x="61" y="61"/>
                    </a:cubicBezTo>
                    <a:cubicBezTo>
                      <a:pt x="122" y="0"/>
                      <a:pt x="220" y="0"/>
                      <a:pt x="281" y="61"/>
                    </a:cubicBezTo>
                    <a:close/>
                  </a:path>
                </a:pathLst>
              </a:custGeom>
              <a:solidFill>
                <a:srgbClr val="000529"/>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52" name="Freeform 10"/>
              <p:cNvSpPr/>
              <p:nvPr/>
            </p:nvSpPr>
            <p:spPr bwMode="auto">
              <a:xfrm>
                <a:off x="393700" y="379413"/>
                <a:ext cx="1831975" cy="1825625"/>
              </a:xfrm>
              <a:custGeom>
                <a:avLst/>
                <a:gdLst>
                  <a:gd name="T0" fmla="*/ 218 w 266"/>
                  <a:gd name="T1" fmla="*/ 47 h 265"/>
                  <a:gd name="T2" fmla="*/ 218 w 266"/>
                  <a:gd name="T3" fmla="*/ 218 h 265"/>
                  <a:gd name="T4" fmla="*/ 48 w 266"/>
                  <a:gd name="T5" fmla="*/ 218 h 265"/>
                  <a:gd name="T6" fmla="*/ 48 w 266"/>
                  <a:gd name="T7" fmla="*/ 47 h 265"/>
                  <a:gd name="T8" fmla="*/ 218 w 266"/>
                  <a:gd name="T9" fmla="*/ 47 h 265"/>
                </a:gdLst>
                <a:ahLst/>
                <a:cxnLst>
                  <a:cxn ang="0">
                    <a:pos x="T0" y="T1"/>
                  </a:cxn>
                  <a:cxn ang="0">
                    <a:pos x="T2" y="T3"/>
                  </a:cxn>
                  <a:cxn ang="0">
                    <a:pos x="T4" y="T5"/>
                  </a:cxn>
                  <a:cxn ang="0">
                    <a:pos x="T6" y="T7"/>
                  </a:cxn>
                  <a:cxn ang="0">
                    <a:pos x="T8" y="T9"/>
                  </a:cxn>
                </a:cxnLst>
                <a:rect l="0" t="0" r="r" b="b"/>
                <a:pathLst>
                  <a:path w="266" h="265">
                    <a:moveTo>
                      <a:pt x="218" y="47"/>
                    </a:moveTo>
                    <a:cubicBezTo>
                      <a:pt x="266" y="94"/>
                      <a:pt x="266" y="171"/>
                      <a:pt x="218" y="218"/>
                    </a:cubicBezTo>
                    <a:cubicBezTo>
                      <a:pt x="171" y="265"/>
                      <a:pt x="95" y="265"/>
                      <a:pt x="48" y="218"/>
                    </a:cubicBezTo>
                    <a:cubicBezTo>
                      <a:pt x="0" y="171"/>
                      <a:pt x="0" y="94"/>
                      <a:pt x="48" y="47"/>
                    </a:cubicBezTo>
                    <a:cubicBezTo>
                      <a:pt x="95" y="0"/>
                      <a:pt x="171" y="0"/>
                      <a:pt x="218" y="47"/>
                    </a:cubicBezTo>
                    <a:close/>
                  </a:path>
                </a:pathLst>
              </a:custGeom>
              <a:solidFill>
                <a:srgbClr val="8FD4BF"/>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53" name="Freeform 11"/>
              <p:cNvSpPr/>
              <p:nvPr/>
            </p:nvSpPr>
            <p:spPr bwMode="auto">
              <a:xfrm>
                <a:off x="558800" y="758825"/>
                <a:ext cx="371475" cy="1033463"/>
              </a:xfrm>
              <a:custGeom>
                <a:avLst/>
                <a:gdLst>
                  <a:gd name="T0" fmla="*/ 51 w 54"/>
                  <a:gd name="T1" fmla="*/ 147 h 150"/>
                  <a:gd name="T2" fmla="*/ 40 w 54"/>
                  <a:gd name="T3" fmla="*/ 147 h 150"/>
                  <a:gd name="T4" fmla="*/ 40 w 54"/>
                  <a:gd name="T5" fmla="*/ 3 h 150"/>
                  <a:gd name="T6" fmla="*/ 51 w 54"/>
                  <a:gd name="T7" fmla="*/ 3 h 150"/>
                  <a:gd name="T8" fmla="*/ 51 w 54"/>
                  <a:gd name="T9" fmla="*/ 14 h 150"/>
                  <a:gd name="T10" fmla="*/ 51 w 54"/>
                  <a:gd name="T11" fmla="*/ 136 h 150"/>
                  <a:gd name="T12" fmla="*/ 51 w 54"/>
                  <a:gd name="T13" fmla="*/ 147 h 150"/>
                </a:gdLst>
                <a:ahLst/>
                <a:cxnLst>
                  <a:cxn ang="0">
                    <a:pos x="T0" y="T1"/>
                  </a:cxn>
                  <a:cxn ang="0">
                    <a:pos x="T2" y="T3"/>
                  </a:cxn>
                  <a:cxn ang="0">
                    <a:pos x="T4" y="T5"/>
                  </a:cxn>
                  <a:cxn ang="0">
                    <a:pos x="T6" y="T7"/>
                  </a:cxn>
                  <a:cxn ang="0">
                    <a:pos x="T8" y="T9"/>
                  </a:cxn>
                  <a:cxn ang="0">
                    <a:pos x="T10" y="T11"/>
                  </a:cxn>
                  <a:cxn ang="0">
                    <a:pos x="T12" y="T13"/>
                  </a:cxn>
                </a:cxnLst>
                <a:rect l="0" t="0" r="r" b="b"/>
                <a:pathLst>
                  <a:path w="54" h="150">
                    <a:moveTo>
                      <a:pt x="51" y="147"/>
                    </a:moveTo>
                    <a:cubicBezTo>
                      <a:pt x="48" y="150"/>
                      <a:pt x="43" y="150"/>
                      <a:pt x="40" y="147"/>
                    </a:cubicBezTo>
                    <a:cubicBezTo>
                      <a:pt x="0" y="107"/>
                      <a:pt x="0" y="43"/>
                      <a:pt x="40" y="3"/>
                    </a:cubicBezTo>
                    <a:cubicBezTo>
                      <a:pt x="43" y="0"/>
                      <a:pt x="48" y="0"/>
                      <a:pt x="51" y="3"/>
                    </a:cubicBezTo>
                    <a:cubicBezTo>
                      <a:pt x="54" y="6"/>
                      <a:pt x="54" y="11"/>
                      <a:pt x="51" y="14"/>
                    </a:cubicBezTo>
                    <a:cubicBezTo>
                      <a:pt x="17" y="47"/>
                      <a:pt x="17" y="102"/>
                      <a:pt x="51" y="136"/>
                    </a:cubicBezTo>
                    <a:cubicBezTo>
                      <a:pt x="54" y="139"/>
                      <a:pt x="54" y="144"/>
                      <a:pt x="51" y="147"/>
                    </a:cubicBezTo>
                    <a:close/>
                  </a:path>
                </a:pathLst>
              </a:custGeom>
              <a:solidFill>
                <a:srgbClr val="FFFFFF"/>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54" name="Freeform 12"/>
              <p:cNvSpPr/>
              <p:nvPr/>
            </p:nvSpPr>
            <p:spPr bwMode="auto">
              <a:xfrm>
                <a:off x="1041400" y="1819275"/>
                <a:ext cx="412750" cy="165100"/>
              </a:xfrm>
              <a:custGeom>
                <a:avLst/>
                <a:gdLst>
                  <a:gd name="T0" fmla="*/ 58 w 60"/>
                  <a:gd name="T1" fmla="*/ 20 h 24"/>
                  <a:gd name="T2" fmla="*/ 53 w 60"/>
                  <a:gd name="T3" fmla="*/ 22 h 24"/>
                  <a:gd name="T4" fmla="*/ 6 w 60"/>
                  <a:gd name="T5" fmla="*/ 16 h 24"/>
                  <a:gd name="T6" fmla="*/ 2 w 60"/>
                  <a:gd name="T7" fmla="*/ 6 h 24"/>
                  <a:gd name="T8" fmla="*/ 12 w 60"/>
                  <a:gd name="T9" fmla="*/ 1 h 24"/>
                  <a:gd name="T10" fmla="*/ 51 w 60"/>
                  <a:gd name="T11" fmla="*/ 6 h 24"/>
                  <a:gd name="T12" fmla="*/ 60 w 60"/>
                  <a:gd name="T13" fmla="*/ 13 h 24"/>
                  <a:gd name="T14" fmla="*/ 58 w 60"/>
                  <a:gd name="T15" fmla="*/ 20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 h="24">
                    <a:moveTo>
                      <a:pt x="58" y="20"/>
                    </a:moveTo>
                    <a:cubicBezTo>
                      <a:pt x="57" y="21"/>
                      <a:pt x="55" y="22"/>
                      <a:pt x="53" y="22"/>
                    </a:cubicBezTo>
                    <a:cubicBezTo>
                      <a:pt x="37" y="24"/>
                      <a:pt x="21" y="22"/>
                      <a:pt x="6" y="16"/>
                    </a:cubicBezTo>
                    <a:cubicBezTo>
                      <a:pt x="2" y="15"/>
                      <a:pt x="0" y="10"/>
                      <a:pt x="2" y="6"/>
                    </a:cubicBezTo>
                    <a:cubicBezTo>
                      <a:pt x="3" y="2"/>
                      <a:pt x="8" y="0"/>
                      <a:pt x="12" y="1"/>
                    </a:cubicBezTo>
                    <a:cubicBezTo>
                      <a:pt x="24" y="6"/>
                      <a:pt x="38" y="8"/>
                      <a:pt x="51" y="6"/>
                    </a:cubicBezTo>
                    <a:cubicBezTo>
                      <a:pt x="56" y="6"/>
                      <a:pt x="60" y="9"/>
                      <a:pt x="60" y="13"/>
                    </a:cubicBezTo>
                    <a:cubicBezTo>
                      <a:pt x="60" y="16"/>
                      <a:pt x="59" y="18"/>
                      <a:pt x="58" y="20"/>
                    </a:cubicBezTo>
                    <a:close/>
                  </a:path>
                </a:pathLst>
              </a:custGeom>
              <a:solidFill>
                <a:srgbClr val="FFFFFF"/>
              </a:solidFill>
              <a:ln>
                <a:noFill/>
              </a:ln>
            </p:spPr>
            <p:txBody>
              <a:bodyPr vert="horz" wrap="square" lIns="34290" tIns="17145" rIns="34290" bIns="17145" numCol="1" anchor="t" anchorCtr="0" compatLnSpc="1"/>
              <a:lstStyle/>
              <a:p>
                <a:endParaRPr lang="en-US" sz="505" dirty="0">
                  <a:cs typeface="+mn-ea"/>
                  <a:sym typeface="+mn-lt"/>
                </a:endParaRPr>
              </a:p>
            </p:txBody>
          </p:sp>
        </p:grpSp>
        <p:grpSp>
          <p:nvGrpSpPr>
            <p:cNvPr id="127" name="Group 126"/>
            <p:cNvGrpSpPr/>
            <p:nvPr/>
          </p:nvGrpSpPr>
          <p:grpSpPr>
            <a:xfrm>
              <a:off x="2524195" y="3241842"/>
              <a:ext cx="8742644" cy="8750402"/>
              <a:chOff x="2865557" y="4639756"/>
              <a:chExt cx="3987931" cy="3991470"/>
            </a:xfrm>
          </p:grpSpPr>
          <p:grpSp>
            <p:nvGrpSpPr>
              <p:cNvPr id="128" name="Group 127"/>
              <p:cNvGrpSpPr/>
              <p:nvPr/>
            </p:nvGrpSpPr>
            <p:grpSpPr>
              <a:xfrm>
                <a:off x="4008752" y="4901590"/>
                <a:ext cx="2844736" cy="3729636"/>
                <a:chOff x="12795250" y="366713"/>
                <a:chExt cx="2738438" cy="3589337"/>
              </a:xfrm>
            </p:grpSpPr>
            <p:sp>
              <p:nvSpPr>
                <p:cNvPr id="139" name="Freeform 129"/>
                <p:cNvSpPr/>
                <p:nvPr/>
              </p:nvSpPr>
              <p:spPr bwMode="auto">
                <a:xfrm>
                  <a:off x="12795250" y="561975"/>
                  <a:ext cx="2687638" cy="3394075"/>
                </a:xfrm>
                <a:custGeom>
                  <a:avLst/>
                  <a:gdLst>
                    <a:gd name="T0" fmla="*/ 9 w 424"/>
                    <a:gd name="T1" fmla="*/ 0 h 536"/>
                    <a:gd name="T2" fmla="*/ 0 w 424"/>
                    <a:gd name="T3" fmla="*/ 25 h 536"/>
                    <a:gd name="T4" fmla="*/ 0 w 424"/>
                    <a:gd name="T5" fmla="*/ 497 h 536"/>
                    <a:gd name="T6" fmla="*/ 39 w 424"/>
                    <a:gd name="T7" fmla="*/ 536 h 536"/>
                    <a:gd name="T8" fmla="*/ 391 w 424"/>
                    <a:gd name="T9" fmla="*/ 536 h 536"/>
                    <a:gd name="T10" fmla="*/ 424 w 424"/>
                    <a:gd name="T11" fmla="*/ 519 h 536"/>
                    <a:gd name="T12" fmla="*/ 393 w 424"/>
                    <a:gd name="T13" fmla="*/ 534 h 536"/>
                    <a:gd name="T14" fmla="*/ 42 w 424"/>
                    <a:gd name="T15" fmla="*/ 534 h 536"/>
                    <a:gd name="T16" fmla="*/ 2 w 424"/>
                    <a:gd name="T17" fmla="*/ 494 h 536"/>
                    <a:gd name="T18" fmla="*/ 2 w 424"/>
                    <a:gd name="T19" fmla="*/ 22 h 536"/>
                    <a:gd name="T20" fmla="*/ 9 w 424"/>
                    <a:gd name="T21" fmla="*/ 0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4" h="536">
                      <a:moveTo>
                        <a:pt x="9" y="0"/>
                      </a:moveTo>
                      <a:cubicBezTo>
                        <a:pt x="3" y="6"/>
                        <a:pt x="0" y="15"/>
                        <a:pt x="0" y="25"/>
                      </a:cubicBezTo>
                      <a:cubicBezTo>
                        <a:pt x="0" y="497"/>
                        <a:pt x="0" y="497"/>
                        <a:pt x="0" y="497"/>
                      </a:cubicBezTo>
                      <a:cubicBezTo>
                        <a:pt x="0" y="519"/>
                        <a:pt x="18" y="536"/>
                        <a:pt x="39" y="536"/>
                      </a:cubicBezTo>
                      <a:cubicBezTo>
                        <a:pt x="391" y="536"/>
                        <a:pt x="391" y="536"/>
                        <a:pt x="391" y="536"/>
                      </a:cubicBezTo>
                      <a:cubicBezTo>
                        <a:pt x="405" y="536"/>
                        <a:pt x="416" y="530"/>
                        <a:pt x="424" y="519"/>
                      </a:cubicBezTo>
                      <a:cubicBezTo>
                        <a:pt x="416" y="528"/>
                        <a:pt x="405" y="534"/>
                        <a:pt x="393" y="534"/>
                      </a:cubicBezTo>
                      <a:cubicBezTo>
                        <a:pt x="42" y="534"/>
                        <a:pt x="42" y="534"/>
                        <a:pt x="42" y="534"/>
                      </a:cubicBezTo>
                      <a:cubicBezTo>
                        <a:pt x="20" y="534"/>
                        <a:pt x="2" y="516"/>
                        <a:pt x="2" y="494"/>
                      </a:cubicBezTo>
                      <a:cubicBezTo>
                        <a:pt x="2" y="22"/>
                        <a:pt x="2" y="22"/>
                        <a:pt x="2" y="22"/>
                      </a:cubicBezTo>
                      <a:cubicBezTo>
                        <a:pt x="2" y="14"/>
                        <a:pt x="5" y="6"/>
                        <a:pt x="9" y="0"/>
                      </a:cubicBezTo>
                    </a:path>
                  </a:pathLst>
                </a:custGeom>
                <a:solidFill>
                  <a:srgbClr val="939598"/>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140" name="Freeform 130"/>
                <p:cNvSpPr/>
                <p:nvPr/>
              </p:nvSpPr>
              <p:spPr bwMode="auto">
                <a:xfrm>
                  <a:off x="12807950" y="455613"/>
                  <a:ext cx="2725738" cy="3487737"/>
                </a:xfrm>
                <a:custGeom>
                  <a:avLst/>
                  <a:gdLst>
                    <a:gd name="T0" fmla="*/ 430 w 430"/>
                    <a:gd name="T1" fmla="*/ 511 h 551"/>
                    <a:gd name="T2" fmla="*/ 391 w 430"/>
                    <a:gd name="T3" fmla="*/ 551 h 551"/>
                    <a:gd name="T4" fmla="*/ 40 w 430"/>
                    <a:gd name="T5" fmla="*/ 551 h 551"/>
                    <a:gd name="T6" fmla="*/ 0 w 430"/>
                    <a:gd name="T7" fmla="*/ 511 h 551"/>
                    <a:gd name="T8" fmla="*/ 0 w 430"/>
                    <a:gd name="T9" fmla="*/ 39 h 551"/>
                    <a:gd name="T10" fmla="*/ 40 w 430"/>
                    <a:gd name="T11" fmla="*/ 0 h 551"/>
                    <a:gd name="T12" fmla="*/ 391 w 430"/>
                    <a:gd name="T13" fmla="*/ 0 h 551"/>
                    <a:gd name="T14" fmla="*/ 430 w 430"/>
                    <a:gd name="T15" fmla="*/ 39 h 551"/>
                    <a:gd name="T16" fmla="*/ 430 w 430"/>
                    <a:gd name="T17" fmla="*/ 511 h 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0" h="551">
                      <a:moveTo>
                        <a:pt x="430" y="511"/>
                      </a:moveTo>
                      <a:cubicBezTo>
                        <a:pt x="430" y="533"/>
                        <a:pt x="413" y="551"/>
                        <a:pt x="391" y="551"/>
                      </a:cubicBezTo>
                      <a:cubicBezTo>
                        <a:pt x="40" y="551"/>
                        <a:pt x="40" y="551"/>
                        <a:pt x="40" y="551"/>
                      </a:cubicBezTo>
                      <a:cubicBezTo>
                        <a:pt x="18" y="551"/>
                        <a:pt x="0" y="533"/>
                        <a:pt x="0" y="511"/>
                      </a:cubicBezTo>
                      <a:cubicBezTo>
                        <a:pt x="0" y="39"/>
                        <a:pt x="0" y="39"/>
                        <a:pt x="0" y="39"/>
                      </a:cubicBezTo>
                      <a:cubicBezTo>
                        <a:pt x="0" y="17"/>
                        <a:pt x="18" y="0"/>
                        <a:pt x="40" y="0"/>
                      </a:cubicBezTo>
                      <a:cubicBezTo>
                        <a:pt x="391" y="0"/>
                        <a:pt x="391" y="0"/>
                        <a:pt x="391" y="0"/>
                      </a:cubicBezTo>
                      <a:cubicBezTo>
                        <a:pt x="413" y="0"/>
                        <a:pt x="430" y="17"/>
                        <a:pt x="430" y="39"/>
                      </a:cubicBezTo>
                      <a:cubicBezTo>
                        <a:pt x="430" y="511"/>
                        <a:pt x="430" y="511"/>
                        <a:pt x="430" y="511"/>
                      </a:cubicBezTo>
                    </a:path>
                  </a:pathLst>
                </a:custGeom>
                <a:solidFill>
                  <a:srgbClr val="414042"/>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141" name="Freeform 131"/>
                <p:cNvSpPr/>
                <p:nvPr/>
              </p:nvSpPr>
              <p:spPr bwMode="auto">
                <a:xfrm>
                  <a:off x="12934950" y="657225"/>
                  <a:ext cx="2459038" cy="3133725"/>
                </a:xfrm>
                <a:custGeom>
                  <a:avLst/>
                  <a:gdLst>
                    <a:gd name="T0" fmla="*/ 1549 w 1549"/>
                    <a:gd name="T1" fmla="*/ 0 h 1974"/>
                    <a:gd name="T2" fmla="*/ 1541 w 1549"/>
                    <a:gd name="T3" fmla="*/ 0 h 1974"/>
                    <a:gd name="T4" fmla="*/ 1541 w 1549"/>
                    <a:gd name="T5" fmla="*/ 1962 h 1974"/>
                    <a:gd name="T6" fmla="*/ 355 w 1549"/>
                    <a:gd name="T7" fmla="*/ 1962 h 1974"/>
                    <a:gd name="T8" fmla="*/ 0 w 1549"/>
                    <a:gd name="T9" fmla="*/ 1619 h 1974"/>
                    <a:gd name="T10" fmla="*/ 0 w 1549"/>
                    <a:gd name="T11" fmla="*/ 1619 h 1974"/>
                    <a:gd name="T12" fmla="*/ 363 w 1549"/>
                    <a:gd name="T13" fmla="*/ 1974 h 1974"/>
                    <a:gd name="T14" fmla="*/ 1549 w 1549"/>
                    <a:gd name="T15" fmla="*/ 1974 h 1974"/>
                    <a:gd name="T16" fmla="*/ 1549 w 1549"/>
                    <a:gd name="T17" fmla="*/ 0 h 19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49" h="1974">
                      <a:moveTo>
                        <a:pt x="1549" y="0"/>
                      </a:moveTo>
                      <a:lnTo>
                        <a:pt x="1541" y="0"/>
                      </a:lnTo>
                      <a:lnTo>
                        <a:pt x="1541" y="1962"/>
                      </a:lnTo>
                      <a:lnTo>
                        <a:pt x="355" y="1962"/>
                      </a:lnTo>
                      <a:lnTo>
                        <a:pt x="0" y="1619"/>
                      </a:lnTo>
                      <a:lnTo>
                        <a:pt x="0" y="1619"/>
                      </a:lnTo>
                      <a:lnTo>
                        <a:pt x="363" y="1974"/>
                      </a:lnTo>
                      <a:lnTo>
                        <a:pt x="1549" y="1974"/>
                      </a:lnTo>
                      <a:lnTo>
                        <a:pt x="1549" y="0"/>
                      </a:lnTo>
                      <a:close/>
                    </a:path>
                  </a:pathLst>
                </a:custGeom>
                <a:solidFill>
                  <a:srgbClr val="1C1C1D"/>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142" name="Freeform 132"/>
                <p:cNvSpPr/>
                <p:nvPr/>
              </p:nvSpPr>
              <p:spPr bwMode="auto">
                <a:xfrm>
                  <a:off x="12934950" y="657225"/>
                  <a:ext cx="2459038" cy="3133725"/>
                </a:xfrm>
                <a:custGeom>
                  <a:avLst/>
                  <a:gdLst>
                    <a:gd name="T0" fmla="*/ 1549 w 1549"/>
                    <a:gd name="T1" fmla="*/ 0 h 1974"/>
                    <a:gd name="T2" fmla="*/ 1541 w 1549"/>
                    <a:gd name="T3" fmla="*/ 0 h 1974"/>
                    <a:gd name="T4" fmla="*/ 1541 w 1549"/>
                    <a:gd name="T5" fmla="*/ 1962 h 1974"/>
                    <a:gd name="T6" fmla="*/ 355 w 1549"/>
                    <a:gd name="T7" fmla="*/ 1962 h 1974"/>
                    <a:gd name="T8" fmla="*/ 0 w 1549"/>
                    <a:gd name="T9" fmla="*/ 1619 h 1974"/>
                    <a:gd name="T10" fmla="*/ 0 w 1549"/>
                    <a:gd name="T11" fmla="*/ 1619 h 1974"/>
                    <a:gd name="T12" fmla="*/ 363 w 1549"/>
                    <a:gd name="T13" fmla="*/ 1974 h 1974"/>
                    <a:gd name="T14" fmla="*/ 1549 w 1549"/>
                    <a:gd name="T15" fmla="*/ 1974 h 1974"/>
                    <a:gd name="T16" fmla="*/ 1549 w 1549"/>
                    <a:gd name="T17" fmla="*/ 0 h 19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49" h="1974">
                      <a:moveTo>
                        <a:pt x="1549" y="0"/>
                      </a:moveTo>
                      <a:lnTo>
                        <a:pt x="1541" y="0"/>
                      </a:lnTo>
                      <a:lnTo>
                        <a:pt x="1541" y="1962"/>
                      </a:lnTo>
                      <a:lnTo>
                        <a:pt x="355" y="1962"/>
                      </a:lnTo>
                      <a:lnTo>
                        <a:pt x="0" y="1619"/>
                      </a:lnTo>
                      <a:lnTo>
                        <a:pt x="0" y="1619"/>
                      </a:lnTo>
                      <a:lnTo>
                        <a:pt x="363" y="1974"/>
                      </a:lnTo>
                      <a:lnTo>
                        <a:pt x="1549" y="1974"/>
                      </a:lnTo>
                      <a:lnTo>
                        <a:pt x="1549" y="0"/>
                      </a:lnTo>
                    </a:path>
                  </a:pathLst>
                </a:custGeom>
                <a:noFill/>
                <a:ln>
                  <a:noFill/>
                </a:ln>
              </p:spPr>
              <p:txBody>
                <a:bodyPr vert="horz" wrap="square" lIns="34290" tIns="17145" rIns="34290" bIns="17145" numCol="1" anchor="t" anchorCtr="0" compatLnSpc="1"/>
                <a:lstStyle/>
                <a:p>
                  <a:endParaRPr lang="en-US" sz="505" dirty="0">
                    <a:cs typeface="+mn-ea"/>
                    <a:sym typeface="+mn-lt"/>
                  </a:endParaRPr>
                </a:p>
              </p:txBody>
            </p:sp>
            <p:sp>
              <p:nvSpPr>
                <p:cNvPr id="143" name="Freeform 133"/>
                <p:cNvSpPr/>
                <p:nvPr/>
              </p:nvSpPr>
              <p:spPr bwMode="auto">
                <a:xfrm>
                  <a:off x="12915900" y="644525"/>
                  <a:ext cx="2465388" cy="3127375"/>
                </a:xfrm>
                <a:custGeom>
                  <a:avLst/>
                  <a:gdLst>
                    <a:gd name="T0" fmla="*/ 367 w 1553"/>
                    <a:gd name="T1" fmla="*/ 1970 h 1970"/>
                    <a:gd name="T2" fmla="*/ 1553 w 1553"/>
                    <a:gd name="T3" fmla="*/ 1970 h 1970"/>
                    <a:gd name="T4" fmla="*/ 1553 w 1553"/>
                    <a:gd name="T5" fmla="*/ 0 h 1970"/>
                    <a:gd name="T6" fmla="*/ 0 w 1553"/>
                    <a:gd name="T7" fmla="*/ 0 h 1970"/>
                    <a:gd name="T8" fmla="*/ 0 w 1553"/>
                    <a:gd name="T9" fmla="*/ 1619 h 1970"/>
                    <a:gd name="T10" fmla="*/ 367 w 1553"/>
                    <a:gd name="T11" fmla="*/ 1970 h 1970"/>
                  </a:gdLst>
                  <a:ahLst/>
                  <a:cxnLst>
                    <a:cxn ang="0">
                      <a:pos x="T0" y="T1"/>
                    </a:cxn>
                    <a:cxn ang="0">
                      <a:pos x="T2" y="T3"/>
                    </a:cxn>
                    <a:cxn ang="0">
                      <a:pos x="T4" y="T5"/>
                    </a:cxn>
                    <a:cxn ang="0">
                      <a:pos x="T6" y="T7"/>
                    </a:cxn>
                    <a:cxn ang="0">
                      <a:pos x="T8" y="T9"/>
                    </a:cxn>
                    <a:cxn ang="0">
                      <a:pos x="T10" y="T11"/>
                    </a:cxn>
                  </a:cxnLst>
                  <a:rect l="0" t="0" r="r" b="b"/>
                  <a:pathLst>
                    <a:path w="1553" h="1970">
                      <a:moveTo>
                        <a:pt x="367" y="1970"/>
                      </a:moveTo>
                      <a:lnTo>
                        <a:pt x="1553" y="1970"/>
                      </a:lnTo>
                      <a:lnTo>
                        <a:pt x="1553" y="0"/>
                      </a:lnTo>
                      <a:lnTo>
                        <a:pt x="0" y="0"/>
                      </a:lnTo>
                      <a:lnTo>
                        <a:pt x="0" y="1619"/>
                      </a:lnTo>
                      <a:lnTo>
                        <a:pt x="367" y="1970"/>
                      </a:lnTo>
                      <a:close/>
                    </a:path>
                  </a:pathLst>
                </a:custGeom>
                <a:solidFill>
                  <a:srgbClr val="FFFCF5"/>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144" name="Freeform 134"/>
                <p:cNvSpPr/>
                <p:nvPr/>
              </p:nvSpPr>
              <p:spPr bwMode="auto">
                <a:xfrm>
                  <a:off x="12915900" y="644525"/>
                  <a:ext cx="2465388" cy="3127375"/>
                </a:xfrm>
                <a:custGeom>
                  <a:avLst/>
                  <a:gdLst>
                    <a:gd name="T0" fmla="*/ 367 w 1553"/>
                    <a:gd name="T1" fmla="*/ 1970 h 1970"/>
                    <a:gd name="T2" fmla="*/ 1553 w 1553"/>
                    <a:gd name="T3" fmla="*/ 1970 h 1970"/>
                    <a:gd name="T4" fmla="*/ 1553 w 1553"/>
                    <a:gd name="T5" fmla="*/ 0 h 1970"/>
                    <a:gd name="T6" fmla="*/ 0 w 1553"/>
                    <a:gd name="T7" fmla="*/ 0 h 1970"/>
                    <a:gd name="T8" fmla="*/ 0 w 1553"/>
                    <a:gd name="T9" fmla="*/ 1619 h 1970"/>
                    <a:gd name="T10" fmla="*/ 367 w 1553"/>
                    <a:gd name="T11" fmla="*/ 1970 h 1970"/>
                  </a:gdLst>
                  <a:ahLst/>
                  <a:cxnLst>
                    <a:cxn ang="0">
                      <a:pos x="T0" y="T1"/>
                    </a:cxn>
                    <a:cxn ang="0">
                      <a:pos x="T2" y="T3"/>
                    </a:cxn>
                    <a:cxn ang="0">
                      <a:pos x="T4" y="T5"/>
                    </a:cxn>
                    <a:cxn ang="0">
                      <a:pos x="T6" y="T7"/>
                    </a:cxn>
                    <a:cxn ang="0">
                      <a:pos x="T8" y="T9"/>
                    </a:cxn>
                    <a:cxn ang="0">
                      <a:pos x="T10" y="T11"/>
                    </a:cxn>
                  </a:cxnLst>
                  <a:rect l="0" t="0" r="r" b="b"/>
                  <a:pathLst>
                    <a:path w="1553" h="1970">
                      <a:moveTo>
                        <a:pt x="367" y="1970"/>
                      </a:moveTo>
                      <a:lnTo>
                        <a:pt x="1553" y="1970"/>
                      </a:lnTo>
                      <a:lnTo>
                        <a:pt x="1553" y="0"/>
                      </a:lnTo>
                      <a:lnTo>
                        <a:pt x="0" y="0"/>
                      </a:lnTo>
                      <a:lnTo>
                        <a:pt x="0" y="1619"/>
                      </a:lnTo>
                      <a:lnTo>
                        <a:pt x="367" y="1970"/>
                      </a:lnTo>
                    </a:path>
                  </a:pathLst>
                </a:custGeom>
                <a:noFill/>
                <a:ln>
                  <a:noFill/>
                </a:ln>
              </p:spPr>
              <p:txBody>
                <a:bodyPr vert="horz" wrap="square" lIns="34290" tIns="17145" rIns="34290" bIns="17145" numCol="1" anchor="t" anchorCtr="0" compatLnSpc="1"/>
                <a:lstStyle/>
                <a:p>
                  <a:endParaRPr lang="en-US" sz="505" dirty="0">
                    <a:cs typeface="+mn-ea"/>
                    <a:sym typeface="+mn-lt"/>
                  </a:endParaRPr>
                </a:p>
              </p:txBody>
            </p:sp>
            <p:sp>
              <p:nvSpPr>
                <p:cNvPr id="145" name="Rectangle 135"/>
                <p:cNvSpPr>
                  <a:spLocks noChangeArrowheads="1"/>
                </p:cNvSpPr>
                <p:nvPr/>
              </p:nvSpPr>
              <p:spPr bwMode="auto">
                <a:xfrm>
                  <a:off x="14228763" y="3360738"/>
                  <a:ext cx="868363" cy="107950"/>
                </a:xfrm>
                <a:prstGeom prst="rect">
                  <a:avLst/>
                </a:prstGeom>
                <a:solidFill>
                  <a:srgbClr val="EB5055"/>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146" name="Rectangle 136"/>
                <p:cNvSpPr>
                  <a:spLocks noChangeArrowheads="1"/>
                </p:cNvSpPr>
                <p:nvPr/>
              </p:nvSpPr>
              <p:spPr bwMode="auto">
                <a:xfrm>
                  <a:off x="13214350" y="1423988"/>
                  <a:ext cx="1882775" cy="50800"/>
                </a:xfrm>
                <a:prstGeom prst="rect">
                  <a:avLst/>
                </a:prstGeom>
                <a:solidFill>
                  <a:srgbClr val="A7A9AC"/>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147" name="Rectangle 137"/>
                <p:cNvSpPr>
                  <a:spLocks noChangeArrowheads="1"/>
                </p:cNvSpPr>
                <p:nvPr/>
              </p:nvSpPr>
              <p:spPr bwMode="auto">
                <a:xfrm>
                  <a:off x="13214350" y="1619250"/>
                  <a:ext cx="1882775" cy="57150"/>
                </a:xfrm>
                <a:prstGeom prst="rect">
                  <a:avLst/>
                </a:prstGeom>
                <a:solidFill>
                  <a:srgbClr val="A7A9AC"/>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148" name="Rectangle 138"/>
                <p:cNvSpPr>
                  <a:spLocks noChangeArrowheads="1"/>
                </p:cNvSpPr>
                <p:nvPr/>
              </p:nvSpPr>
              <p:spPr bwMode="auto">
                <a:xfrm>
                  <a:off x="13214350" y="1822450"/>
                  <a:ext cx="1882775" cy="50800"/>
                </a:xfrm>
                <a:prstGeom prst="rect">
                  <a:avLst/>
                </a:prstGeom>
                <a:solidFill>
                  <a:srgbClr val="A7A9AC"/>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149" name="Rectangle 139"/>
                <p:cNvSpPr>
                  <a:spLocks noChangeArrowheads="1"/>
                </p:cNvSpPr>
                <p:nvPr/>
              </p:nvSpPr>
              <p:spPr bwMode="auto">
                <a:xfrm>
                  <a:off x="13214350" y="2019300"/>
                  <a:ext cx="1882775" cy="57150"/>
                </a:xfrm>
                <a:prstGeom prst="rect">
                  <a:avLst/>
                </a:prstGeom>
                <a:solidFill>
                  <a:srgbClr val="A7A9AC"/>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150" name="Rectangle 140"/>
                <p:cNvSpPr>
                  <a:spLocks noChangeArrowheads="1"/>
                </p:cNvSpPr>
                <p:nvPr/>
              </p:nvSpPr>
              <p:spPr bwMode="auto">
                <a:xfrm>
                  <a:off x="13214350" y="2220913"/>
                  <a:ext cx="1882775" cy="57150"/>
                </a:xfrm>
                <a:prstGeom prst="rect">
                  <a:avLst/>
                </a:prstGeom>
                <a:solidFill>
                  <a:srgbClr val="A7A9AC"/>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151" name="Rectangle 141"/>
                <p:cNvSpPr>
                  <a:spLocks noChangeArrowheads="1"/>
                </p:cNvSpPr>
                <p:nvPr/>
              </p:nvSpPr>
              <p:spPr bwMode="auto">
                <a:xfrm>
                  <a:off x="13214350" y="2424113"/>
                  <a:ext cx="1882775" cy="50800"/>
                </a:xfrm>
                <a:prstGeom prst="rect">
                  <a:avLst/>
                </a:prstGeom>
                <a:solidFill>
                  <a:srgbClr val="A7A9AC"/>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152" name="Rectangle 142"/>
                <p:cNvSpPr>
                  <a:spLocks noChangeArrowheads="1"/>
                </p:cNvSpPr>
                <p:nvPr/>
              </p:nvSpPr>
              <p:spPr bwMode="auto">
                <a:xfrm>
                  <a:off x="13214350" y="2619375"/>
                  <a:ext cx="1882775" cy="57150"/>
                </a:xfrm>
                <a:prstGeom prst="rect">
                  <a:avLst/>
                </a:prstGeom>
                <a:solidFill>
                  <a:srgbClr val="A7A9AC"/>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153" name="Rectangle 143"/>
                <p:cNvSpPr>
                  <a:spLocks noChangeArrowheads="1"/>
                </p:cNvSpPr>
                <p:nvPr/>
              </p:nvSpPr>
              <p:spPr bwMode="auto">
                <a:xfrm>
                  <a:off x="13214350" y="2822575"/>
                  <a:ext cx="1882775" cy="50800"/>
                </a:xfrm>
                <a:prstGeom prst="rect">
                  <a:avLst/>
                </a:prstGeom>
                <a:solidFill>
                  <a:srgbClr val="A7A9AC"/>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154" name="Rectangle 144"/>
                <p:cNvSpPr>
                  <a:spLocks noChangeArrowheads="1"/>
                </p:cNvSpPr>
                <p:nvPr/>
              </p:nvSpPr>
              <p:spPr bwMode="auto">
                <a:xfrm>
                  <a:off x="13214350" y="3025775"/>
                  <a:ext cx="1882775" cy="50800"/>
                </a:xfrm>
                <a:prstGeom prst="rect">
                  <a:avLst/>
                </a:prstGeom>
                <a:solidFill>
                  <a:srgbClr val="A7A9AC"/>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155" name="Rectangle 145"/>
                <p:cNvSpPr>
                  <a:spLocks noChangeArrowheads="1"/>
                </p:cNvSpPr>
                <p:nvPr/>
              </p:nvSpPr>
              <p:spPr bwMode="auto">
                <a:xfrm>
                  <a:off x="13511213" y="1006475"/>
                  <a:ext cx="1325563" cy="106362"/>
                </a:xfrm>
                <a:prstGeom prst="rect">
                  <a:avLst/>
                </a:prstGeom>
                <a:solidFill>
                  <a:srgbClr val="A7A9AC"/>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156" name="Freeform 146"/>
                <p:cNvSpPr/>
                <p:nvPr/>
              </p:nvSpPr>
              <p:spPr bwMode="auto">
                <a:xfrm>
                  <a:off x="12915900" y="3214688"/>
                  <a:ext cx="595313" cy="557212"/>
                </a:xfrm>
                <a:custGeom>
                  <a:avLst/>
                  <a:gdLst>
                    <a:gd name="T0" fmla="*/ 375 w 375"/>
                    <a:gd name="T1" fmla="*/ 0 h 351"/>
                    <a:gd name="T2" fmla="*/ 0 w 375"/>
                    <a:gd name="T3" fmla="*/ 0 h 351"/>
                    <a:gd name="T4" fmla="*/ 367 w 375"/>
                    <a:gd name="T5" fmla="*/ 351 h 351"/>
                    <a:gd name="T6" fmla="*/ 375 w 375"/>
                    <a:gd name="T7" fmla="*/ 0 h 351"/>
                  </a:gdLst>
                  <a:ahLst/>
                  <a:cxnLst>
                    <a:cxn ang="0">
                      <a:pos x="T0" y="T1"/>
                    </a:cxn>
                    <a:cxn ang="0">
                      <a:pos x="T2" y="T3"/>
                    </a:cxn>
                    <a:cxn ang="0">
                      <a:pos x="T4" y="T5"/>
                    </a:cxn>
                    <a:cxn ang="0">
                      <a:pos x="T6" y="T7"/>
                    </a:cxn>
                  </a:cxnLst>
                  <a:rect l="0" t="0" r="r" b="b"/>
                  <a:pathLst>
                    <a:path w="375" h="351">
                      <a:moveTo>
                        <a:pt x="375" y="0"/>
                      </a:moveTo>
                      <a:lnTo>
                        <a:pt x="0" y="0"/>
                      </a:lnTo>
                      <a:lnTo>
                        <a:pt x="367" y="351"/>
                      </a:lnTo>
                      <a:lnTo>
                        <a:pt x="375" y="0"/>
                      </a:lnTo>
                      <a:close/>
                    </a:path>
                  </a:pathLst>
                </a:custGeom>
                <a:solidFill>
                  <a:srgbClr val="BCBCB8"/>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157" name="Freeform 147"/>
                <p:cNvSpPr/>
                <p:nvPr/>
              </p:nvSpPr>
              <p:spPr bwMode="auto">
                <a:xfrm>
                  <a:off x="12915900" y="3214688"/>
                  <a:ext cx="595313" cy="557212"/>
                </a:xfrm>
                <a:custGeom>
                  <a:avLst/>
                  <a:gdLst>
                    <a:gd name="T0" fmla="*/ 375 w 375"/>
                    <a:gd name="T1" fmla="*/ 0 h 351"/>
                    <a:gd name="T2" fmla="*/ 0 w 375"/>
                    <a:gd name="T3" fmla="*/ 0 h 351"/>
                    <a:gd name="T4" fmla="*/ 367 w 375"/>
                    <a:gd name="T5" fmla="*/ 351 h 351"/>
                    <a:gd name="T6" fmla="*/ 375 w 375"/>
                    <a:gd name="T7" fmla="*/ 0 h 351"/>
                  </a:gdLst>
                  <a:ahLst/>
                  <a:cxnLst>
                    <a:cxn ang="0">
                      <a:pos x="T0" y="T1"/>
                    </a:cxn>
                    <a:cxn ang="0">
                      <a:pos x="T2" y="T3"/>
                    </a:cxn>
                    <a:cxn ang="0">
                      <a:pos x="T4" y="T5"/>
                    </a:cxn>
                    <a:cxn ang="0">
                      <a:pos x="T6" y="T7"/>
                    </a:cxn>
                  </a:cxnLst>
                  <a:rect l="0" t="0" r="r" b="b"/>
                  <a:pathLst>
                    <a:path w="375" h="351">
                      <a:moveTo>
                        <a:pt x="375" y="0"/>
                      </a:moveTo>
                      <a:lnTo>
                        <a:pt x="0" y="0"/>
                      </a:lnTo>
                      <a:lnTo>
                        <a:pt x="367" y="351"/>
                      </a:lnTo>
                      <a:lnTo>
                        <a:pt x="375" y="0"/>
                      </a:lnTo>
                    </a:path>
                  </a:pathLst>
                </a:custGeom>
                <a:noFill/>
                <a:ln>
                  <a:noFill/>
                </a:ln>
              </p:spPr>
              <p:txBody>
                <a:bodyPr vert="horz" wrap="square" lIns="34290" tIns="17145" rIns="34290" bIns="17145" numCol="1" anchor="t" anchorCtr="0" compatLnSpc="1"/>
                <a:lstStyle/>
                <a:p>
                  <a:endParaRPr lang="en-US" sz="505" dirty="0">
                    <a:cs typeface="+mn-ea"/>
                    <a:sym typeface="+mn-lt"/>
                  </a:endParaRPr>
                </a:p>
              </p:txBody>
            </p:sp>
            <p:sp>
              <p:nvSpPr>
                <p:cNvPr id="158" name="Freeform 148"/>
                <p:cNvSpPr/>
                <p:nvPr/>
              </p:nvSpPr>
              <p:spPr bwMode="auto">
                <a:xfrm>
                  <a:off x="12915900" y="3214688"/>
                  <a:ext cx="582613" cy="557212"/>
                </a:xfrm>
                <a:custGeom>
                  <a:avLst/>
                  <a:gdLst>
                    <a:gd name="T0" fmla="*/ 351 w 367"/>
                    <a:gd name="T1" fmla="*/ 20 h 351"/>
                    <a:gd name="T2" fmla="*/ 0 w 367"/>
                    <a:gd name="T3" fmla="*/ 0 h 351"/>
                    <a:gd name="T4" fmla="*/ 367 w 367"/>
                    <a:gd name="T5" fmla="*/ 351 h 351"/>
                    <a:gd name="T6" fmla="*/ 351 w 367"/>
                    <a:gd name="T7" fmla="*/ 20 h 351"/>
                  </a:gdLst>
                  <a:ahLst/>
                  <a:cxnLst>
                    <a:cxn ang="0">
                      <a:pos x="T0" y="T1"/>
                    </a:cxn>
                    <a:cxn ang="0">
                      <a:pos x="T2" y="T3"/>
                    </a:cxn>
                    <a:cxn ang="0">
                      <a:pos x="T4" y="T5"/>
                    </a:cxn>
                    <a:cxn ang="0">
                      <a:pos x="T6" y="T7"/>
                    </a:cxn>
                  </a:cxnLst>
                  <a:rect l="0" t="0" r="r" b="b"/>
                  <a:pathLst>
                    <a:path w="367" h="351">
                      <a:moveTo>
                        <a:pt x="351" y="20"/>
                      </a:moveTo>
                      <a:lnTo>
                        <a:pt x="0" y="0"/>
                      </a:lnTo>
                      <a:lnTo>
                        <a:pt x="367" y="351"/>
                      </a:lnTo>
                      <a:lnTo>
                        <a:pt x="351" y="20"/>
                      </a:lnTo>
                      <a:close/>
                    </a:path>
                  </a:pathLst>
                </a:custGeom>
                <a:solidFill>
                  <a:srgbClr val="F2EFE9"/>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159" name="Rectangle 149"/>
                <p:cNvSpPr>
                  <a:spLocks noChangeArrowheads="1"/>
                </p:cNvSpPr>
                <p:nvPr/>
              </p:nvSpPr>
              <p:spPr bwMode="auto">
                <a:xfrm>
                  <a:off x="13682663" y="366713"/>
                  <a:ext cx="944563" cy="290512"/>
                </a:xfrm>
                <a:prstGeom prst="rect">
                  <a:avLst/>
                </a:prstGeom>
                <a:solidFill>
                  <a:srgbClr val="1E1E1F"/>
                </a:solidFill>
                <a:ln>
                  <a:noFill/>
                </a:ln>
              </p:spPr>
              <p:txBody>
                <a:bodyPr vert="horz" wrap="square" lIns="34290" tIns="17145" rIns="34290" bIns="17145" numCol="1" anchor="t" anchorCtr="0" compatLnSpc="1"/>
                <a:lstStyle/>
                <a:p>
                  <a:endParaRPr lang="en-US" sz="505" dirty="0">
                    <a:cs typeface="+mn-ea"/>
                    <a:sym typeface="+mn-lt"/>
                  </a:endParaRPr>
                </a:p>
              </p:txBody>
            </p:sp>
          </p:grpSp>
          <p:grpSp>
            <p:nvGrpSpPr>
              <p:cNvPr id="129" name="Group 128"/>
              <p:cNvGrpSpPr/>
              <p:nvPr/>
            </p:nvGrpSpPr>
            <p:grpSpPr>
              <a:xfrm>
                <a:off x="4915488" y="4639756"/>
                <a:ext cx="998195" cy="540472"/>
                <a:chOff x="17801829" y="5891398"/>
                <a:chExt cx="954592" cy="516864"/>
              </a:xfrm>
            </p:grpSpPr>
            <p:sp>
              <p:nvSpPr>
                <p:cNvPr id="137" name="Freeform 279"/>
                <p:cNvSpPr/>
                <p:nvPr/>
              </p:nvSpPr>
              <p:spPr bwMode="auto">
                <a:xfrm>
                  <a:off x="17801829" y="5891398"/>
                  <a:ext cx="954592" cy="516864"/>
                </a:xfrm>
                <a:custGeom>
                  <a:avLst/>
                  <a:gdLst>
                    <a:gd name="T0" fmla="*/ 115 w 167"/>
                    <a:gd name="T1" fmla="*/ 42 h 88"/>
                    <a:gd name="T2" fmla="*/ 117 w 167"/>
                    <a:gd name="T3" fmla="*/ 33 h 88"/>
                    <a:gd name="T4" fmla="*/ 83 w 167"/>
                    <a:gd name="T5" fmla="*/ 0 h 88"/>
                    <a:gd name="T6" fmla="*/ 50 w 167"/>
                    <a:gd name="T7" fmla="*/ 33 h 88"/>
                    <a:gd name="T8" fmla="*/ 51 w 167"/>
                    <a:gd name="T9" fmla="*/ 42 h 88"/>
                    <a:gd name="T10" fmla="*/ 0 w 167"/>
                    <a:gd name="T11" fmla="*/ 42 h 88"/>
                    <a:gd name="T12" fmla="*/ 0 w 167"/>
                    <a:gd name="T13" fmla="*/ 88 h 88"/>
                    <a:gd name="T14" fmla="*/ 167 w 167"/>
                    <a:gd name="T15" fmla="*/ 88 h 88"/>
                    <a:gd name="T16" fmla="*/ 167 w 167"/>
                    <a:gd name="T17" fmla="*/ 42 h 88"/>
                    <a:gd name="T18" fmla="*/ 115 w 167"/>
                    <a:gd name="T19" fmla="*/ 42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7" h="88">
                      <a:moveTo>
                        <a:pt x="115" y="42"/>
                      </a:moveTo>
                      <a:cubicBezTo>
                        <a:pt x="116" y="39"/>
                        <a:pt x="117" y="36"/>
                        <a:pt x="117" y="33"/>
                      </a:cubicBezTo>
                      <a:cubicBezTo>
                        <a:pt x="117" y="15"/>
                        <a:pt x="102" y="0"/>
                        <a:pt x="83" y="0"/>
                      </a:cubicBezTo>
                      <a:cubicBezTo>
                        <a:pt x="65" y="0"/>
                        <a:pt x="50" y="15"/>
                        <a:pt x="50" y="33"/>
                      </a:cubicBezTo>
                      <a:cubicBezTo>
                        <a:pt x="50" y="36"/>
                        <a:pt x="51" y="39"/>
                        <a:pt x="51" y="42"/>
                      </a:cubicBezTo>
                      <a:cubicBezTo>
                        <a:pt x="0" y="42"/>
                        <a:pt x="0" y="42"/>
                        <a:pt x="0" y="42"/>
                      </a:cubicBezTo>
                      <a:cubicBezTo>
                        <a:pt x="0" y="88"/>
                        <a:pt x="0" y="88"/>
                        <a:pt x="0" y="88"/>
                      </a:cubicBezTo>
                      <a:cubicBezTo>
                        <a:pt x="167" y="88"/>
                        <a:pt x="167" y="88"/>
                        <a:pt x="167" y="88"/>
                      </a:cubicBezTo>
                      <a:cubicBezTo>
                        <a:pt x="167" y="42"/>
                        <a:pt x="167" y="42"/>
                        <a:pt x="167" y="42"/>
                      </a:cubicBezTo>
                      <a:lnTo>
                        <a:pt x="115" y="42"/>
                      </a:lnTo>
                      <a:close/>
                    </a:path>
                  </a:pathLst>
                </a:custGeom>
                <a:solidFill>
                  <a:srgbClr val="FFB033"/>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138" name="Oval 280"/>
                <p:cNvSpPr>
                  <a:spLocks noChangeArrowheads="1"/>
                </p:cNvSpPr>
                <p:nvPr/>
              </p:nvSpPr>
              <p:spPr bwMode="auto">
                <a:xfrm>
                  <a:off x="18167266" y="5973356"/>
                  <a:ext cx="229951" cy="230011"/>
                </a:xfrm>
                <a:prstGeom prst="ellipse">
                  <a:avLst/>
                </a:prstGeom>
                <a:solidFill>
                  <a:srgbClr val="000529"/>
                </a:solidFill>
                <a:ln>
                  <a:noFill/>
                </a:ln>
              </p:spPr>
              <p:txBody>
                <a:bodyPr vert="horz" wrap="square" lIns="34290" tIns="17145" rIns="34290" bIns="17145" numCol="1" anchor="t" anchorCtr="0" compatLnSpc="1"/>
                <a:lstStyle/>
                <a:p>
                  <a:endParaRPr lang="en-US" sz="505" dirty="0">
                    <a:cs typeface="+mn-ea"/>
                    <a:sym typeface="+mn-lt"/>
                  </a:endParaRPr>
                </a:p>
              </p:txBody>
            </p:sp>
          </p:grpSp>
          <p:grpSp>
            <p:nvGrpSpPr>
              <p:cNvPr id="130" name="Group 129"/>
              <p:cNvGrpSpPr/>
              <p:nvPr/>
            </p:nvGrpSpPr>
            <p:grpSpPr>
              <a:xfrm rot="1080935">
                <a:off x="2865557" y="5552197"/>
                <a:ext cx="2681043" cy="955676"/>
                <a:chOff x="485775" y="495300"/>
                <a:chExt cx="5238750" cy="1866901"/>
              </a:xfrm>
            </p:grpSpPr>
            <p:sp>
              <p:nvSpPr>
                <p:cNvPr id="131" name="Freeform 5"/>
                <p:cNvSpPr/>
                <p:nvPr/>
              </p:nvSpPr>
              <p:spPr bwMode="auto">
                <a:xfrm>
                  <a:off x="4603750" y="1674813"/>
                  <a:ext cx="1120775" cy="687388"/>
                </a:xfrm>
                <a:custGeom>
                  <a:avLst/>
                  <a:gdLst>
                    <a:gd name="T0" fmla="*/ 6 w 117"/>
                    <a:gd name="T1" fmla="*/ 29 h 71"/>
                    <a:gd name="T2" fmla="*/ 0 w 117"/>
                    <a:gd name="T3" fmla="*/ 58 h 71"/>
                    <a:gd name="T4" fmla="*/ 63 w 117"/>
                    <a:gd name="T5" fmla="*/ 71 h 71"/>
                    <a:gd name="T6" fmla="*/ 115 w 117"/>
                    <a:gd name="T7" fmla="*/ 55 h 71"/>
                    <a:gd name="T8" fmla="*/ 115 w 117"/>
                    <a:gd name="T9" fmla="*/ 55 h 71"/>
                    <a:gd name="T10" fmla="*/ 115 w 117"/>
                    <a:gd name="T11" fmla="*/ 53 h 71"/>
                    <a:gd name="T12" fmla="*/ 68 w 117"/>
                    <a:gd name="T13" fmla="*/ 43 h 71"/>
                    <a:gd name="T14" fmla="*/ 62 w 117"/>
                    <a:gd name="T15" fmla="*/ 46 h 71"/>
                    <a:gd name="T16" fmla="*/ 57 w 117"/>
                    <a:gd name="T17" fmla="*/ 39 h 71"/>
                    <a:gd name="T18" fmla="*/ 64 w 117"/>
                    <a:gd name="T19" fmla="*/ 35 h 71"/>
                    <a:gd name="T20" fmla="*/ 68 w 117"/>
                    <a:gd name="T21" fmla="*/ 40 h 71"/>
                    <a:gd name="T22" fmla="*/ 116 w 117"/>
                    <a:gd name="T23" fmla="*/ 50 h 71"/>
                    <a:gd name="T24" fmla="*/ 117 w 117"/>
                    <a:gd name="T25" fmla="*/ 48 h 71"/>
                    <a:gd name="T26" fmla="*/ 117 w 117"/>
                    <a:gd name="T27" fmla="*/ 48 h 71"/>
                    <a:gd name="T28" fmla="*/ 75 w 117"/>
                    <a:gd name="T29" fmla="*/ 13 h 71"/>
                    <a:gd name="T30" fmla="*/ 12 w 117"/>
                    <a:gd name="T31" fmla="*/ 0 h 71"/>
                    <a:gd name="T32" fmla="*/ 6 w 117"/>
                    <a:gd name="T33" fmla="*/ 29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7" h="71">
                      <a:moveTo>
                        <a:pt x="6" y="29"/>
                      </a:moveTo>
                      <a:cubicBezTo>
                        <a:pt x="0" y="58"/>
                        <a:pt x="0" y="58"/>
                        <a:pt x="0" y="58"/>
                      </a:cubicBezTo>
                      <a:cubicBezTo>
                        <a:pt x="63" y="71"/>
                        <a:pt x="63" y="71"/>
                        <a:pt x="63" y="71"/>
                      </a:cubicBezTo>
                      <a:cubicBezTo>
                        <a:pt x="76" y="58"/>
                        <a:pt x="95" y="51"/>
                        <a:pt x="115" y="55"/>
                      </a:cubicBezTo>
                      <a:cubicBezTo>
                        <a:pt x="115" y="55"/>
                        <a:pt x="115" y="55"/>
                        <a:pt x="115" y="55"/>
                      </a:cubicBezTo>
                      <a:cubicBezTo>
                        <a:pt x="115" y="53"/>
                        <a:pt x="115" y="53"/>
                        <a:pt x="115" y="53"/>
                      </a:cubicBezTo>
                      <a:cubicBezTo>
                        <a:pt x="68" y="43"/>
                        <a:pt x="68" y="43"/>
                        <a:pt x="68" y="43"/>
                      </a:cubicBezTo>
                      <a:cubicBezTo>
                        <a:pt x="67" y="45"/>
                        <a:pt x="64" y="47"/>
                        <a:pt x="62" y="46"/>
                      </a:cubicBezTo>
                      <a:cubicBezTo>
                        <a:pt x="59" y="45"/>
                        <a:pt x="57" y="42"/>
                        <a:pt x="57" y="39"/>
                      </a:cubicBezTo>
                      <a:cubicBezTo>
                        <a:pt x="58" y="36"/>
                        <a:pt x="61" y="34"/>
                        <a:pt x="64" y="35"/>
                      </a:cubicBezTo>
                      <a:cubicBezTo>
                        <a:pt x="67" y="36"/>
                        <a:pt x="68" y="38"/>
                        <a:pt x="68" y="40"/>
                      </a:cubicBezTo>
                      <a:cubicBezTo>
                        <a:pt x="116" y="50"/>
                        <a:pt x="116" y="50"/>
                        <a:pt x="116" y="50"/>
                      </a:cubicBezTo>
                      <a:cubicBezTo>
                        <a:pt x="117" y="48"/>
                        <a:pt x="117" y="48"/>
                        <a:pt x="117" y="48"/>
                      </a:cubicBezTo>
                      <a:cubicBezTo>
                        <a:pt x="117" y="48"/>
                        <a:pt x="117" y="48"/>
                        <a:pt x="117" y="48"/>
                      </a:cubicBezTo>
                      <a:cubicBezTo>
                        <a:pt x="97" y="44"/>
                        <a:pt x="82" y="30"/>
                        <a:pt x="75" y="13"/>
                      </a:cubicBezTo>
                      <a:cubicBezTo>
                        <a:pt x="12" y="0"/>
                        <a:pt x="12" y="0"/>
                        <a:pt x="12" y="0"/>
                      </a:cubicBezTo>
                      <a:lnTo>
                        <a:pt x="6" y="29"/>
                      </a:lnTo>
                      <a:close/>
                    </a:path>
                  </a:pathLst>
                </a:custGeom>
                <a:solidFill>
                  <a:srgbClr val="1D8C96"/>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132" name="Freeform 6"/>
                <p:cNvSpPr/>
                <p:nvPr/>
              </p:nvSpPr>
              <p:spPr bwMode="auto">
                <a:xfrm>
                  <a:off x="1549400" y="989013"/>
                  <a:ext cx="3351213" cy="1335088"/>
                </a:xfrm>
                <a:custGeom>
                  <a:avLst/>
                  <a:gdLst>
                    <a:gd name="T0" fmla="*/ 2111 w 2111"/>
                    <a:gd name="T1" fmla="*/ 420 h 841"/>
                    <a:gd name="T2" fmla="*/ 2027 w 2111"/>
                    <a:gd name="T3" fmla="*/ 841 h 841"/>
                    <a:gd name="T4" fmla="*/ 0 w 2111"/>
                    <a:gd name="T5" fmla="*/ 426 h 841"/>
                    <a:gd name="T6" fmla="*/ 84 w 2111"/>
                    <a:gd name="T7" fmla="*/ 0 h 841"/>
                    <a:gd name="T8" fmla="*/ 2111 w 2111"/>
                    <a:gd name="T9" fmla="*/ 420 h 841"/>
                  </a:gdLst>
                  <a:ahLst/>
                  <a:cxnLst>
                    <a:cxn ang="0">
                      <a:pos x="T0" y="T1"/>
                    </a:cxn>
                    <a:cxn ang="0">
                      <a:pos x="T2" y="T3"/>
                    </a:cxn>
                    <a:cxn ang="0">
                      <a:pos x="T4" y="T5"/>
                    </a:cxn>
                    <a:cxn ang="0">
                      <a:pos x="T6" y="T7"/>
                    </a:cxn>
                    <a:cxn ang="0">
                      <a:pos x="T8" y="T9"/>
                    </a:cxn>
                  </a:cxnLst>
                  <a:rect l="0" t="0" r="r" b="b"/>
                  <a:pathLst>
                    <a:path w="2111" h="841">
                      <a:moveTo>
                        <a:pt x="2111" y="420"/>
                      </a:moveTo>
                      <a:lnTo>
                        <a:pt x="2027" y="841"/>
                      </a:lnTo>
                      <a:lnTo>
                        <a:pt x="0" y="426"/>
                      </a:lnTo>
                      <a:lnTo>
                        <a:pt x="84" y="0"/>
                      </a:lnTo>
                      <a:lnTo>
                        <a:pt x="2111" y="420"/>
                      </a:lnTo>
                      <a:close/>
                    </a:path>
                  </a:pathLst>
                </a:custGeom>
                <a:solidFill>
                  <a:srgbClr val="0EB3BF"/>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133" name="Freeform 7"/>
                <p:cNvSpPr/>
                <p:nvPr/>
              </p:nvSpPr>
              <p:spPr bwMode="auto">
                <a:xfrm>
                  <a:off x="1414463" y="958850"/>
                  <a:ext cx="3352800" cy="1344613"/>
                </a:xfrm>
                <a:custGeom>
                  <a:avLst/>
                  <a:gdLst>
                    <a:gd name="T0" fmla="*/ 2112 w 2112"/>
                    <a:gd name="T1" fmla="*/ 421 h 847"/>
                    <a:gd name="T2" fmla="*/ 2027 w 2112"/>
                    <a:gd name="T3" fmla="*/ 847 h 847"/>
                    <a:gd name="T4" fmla="*/ 0 w 2112"/>
                    <a:gd name="T5" fmla="*/ 427 h 847"/>
                    <a:gd name="T6" fmla="*/ 85 w 2112"/>
                    <a:gd name="T7" fmla="*/ 0 h 847"/>
                    <a:gd name="T8" fmla="*/ 2112 w 2112"/>
                    <a:gd name="T9" fmla="*/ 421 h 847"/>
                  </a:gdLst>
                  <a:ahLst/>
                  <a:cxnLst>
                    <a:cxn ang="0">
                      <a:pos x="T0" y="T1"/>
                    </a:cxn>
                    <a:cxn ang="0">
                      <a:pos x="T2" y="T3"/>
                    </a:cxn>
                    <a:cxn ang="0">
                      <a:pos x="T4" y="T5"/>
                    </a:cxn>
                    <a:cxn ang="0">
                      <a:pos x="T6" y="T7"/>
                    </a:cxn>
                    <a:cxn ang="0">
                      <a:pos x="T8" y="T9"/>
                    </a:cxn>
                  </a:cxnLst>
                  <a:rect l="0" t="0" r="r" b="b"/>
                  <a:pathLst>
                    <a:path w="2112" h="847">
                      <a:moveTo>
                        <a:pt x="2112" y="421"/>
                      </a:moveTo>
                      <a:lnTo>
                        <a:pt x="2027" y="847"/>
                      </a:lnTo>
                      <a:lnTo>
                        <a:pt x="0" y="427"/>
                      </a:lnTo>
                      <a:lnTo>
                        <a:pt x="85" y="0"/>
                      </a:lnTo>
                      <a:lnTo>
                        <a:pt x="2112" y="421"/>
                      </a:lnTo>
                      <a:close/>
                    </a:path>
                  </a:pathLst>
                </a:custGeom>
                <a:solidFill>
                  <a:srgbClr val="FDC000"/>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134" name="Freeform 8"/>
                <p:cNvSpPr/>
                <p:nvPr/>
              </p:nvSpPr>
              <p:spPr bwMode="auto">
                <a:xfrm>
                  <a:off x="485775" y="736600"/>
                  <a:ext cx="536575" cy="862013"/>
                </a:xfrm>
                <a:custGeom>
                  <a:avLst/>
                  <a:gdLst>
                    <a:gd name="T0" fmla="*/ 37 w 56"/>
                    <a:gd name="T1" fmla="*/ 88 h 89"/>
                    <a:gd name="T2" fmla="*/ 39 w 56"/>
                    <a:gd name="T3" fmla="*/ 89 h 89"/>
                    <a:gd name="T4" fmla="*/ 56 w 56"/>
                    <a:gd name="T5" fmla="*/ 5 h 89"/>
                    <a:gd name="T6" fmla="*/ 54 w 56"/>
                    <a:gd name="T7" fmla="*/ 4 h 89"/>
                    <a:gd name="T8" fmla="*/ 5 w 56"/>
                    <a:gd name="T9" fmla="*/ 38 h 89"/>
                    <a:gd name="T10" fmla="*/ 37 w 56"/>
                    <a:gd name="T11" fmla="*/ 88 h 89"/>
                  </a:gdLst>
                  <a:ahLst/>
                  <a:cxnLst>
                    <a:cxn ang="0">
                      <a:pos x="T0" y="T1"/>
                    </a:cxn>
                    <a:cxn ang="0">
                      <a:pos x="T2" y="T3"/>
                    </a:cxn>
                    <a:cxn ang="0">
                      <a:pos x="T4" y="T5"/>
                    </a:cxn>
                    <a:cxn ang="0">
                      <a:pos x="T6" y="T7"/>
                    </a:cxn>
                    <a:cxn ang="0">
                      <a:pos x="T8" y="T9"/>
                    </a:cxn>
                    <a:cxn ang="0">
                      <a:pos x="T10" y="T11"/>
                    </a:cxn>
                  </a:cxnLst>
                  <a:rect l="0" t="0" r="r" b="b"/>
                  <a:pathLst>
                    <a:path w="56" h="89">
                      <a:moveTo>
                        <a:pt x="37" y="88"/>
                      </a:moveTo>
                      <a:cubicBezTo>
                        <a:pt x="39" y="89"/>
                        <a:pt x="39" y="89"/>
                        <a:pt x="39" y="89"/>
                      </a:cubicBezTo>
                      <a:cubicBezTo>
                        <a:pt x="56" y="5"/>
                        <a:pt x="56" y="5"/>
                        <a:pt x="56" y="5"/>
                      </a:cubicBezTo>
                      <a:cubicBezTo>
                        <a:pt x="54" y="4"/>
                        <a:pt x="54" y="4"/>
                        <a:pt x="54" y="4"/>
                      </a:cubicBezTo>
                      <a:cubicBezTo>
                        <a:pt x="32" y="0"/>
                        <a:pt x="10" y="15"/>
                        <a:pt x="5" y="38"/>
                      </a:cubicBezTo>
                      <a:cubicBezTo>
                        <a:pt x="0" y="61"/>
                        <a:pt x="15" y="83"/>
                        <a:pt x="37" y="88"/>
                      </a:cubicBezTo>
                      <a:close/>
                    </a:path>
                  </a:pathLst>
                </a:custGeom>
                <a:solidFill>
                  <a:srgbClr val="FDC000"/>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135" name="Freeform 9"/>
                <p:cNvSpPr/>
                <p:nvPr/>
              </p:nvSpPr>
              <p:spPr bwMode="auto">
                <a:xfrm>
                  <a:off x="858838" y="495300"/>
                  <a:ext cx="2087563" cy="1373188"/>
                </a:xfrm>
                <a:custGeom>
                  <a:avLst/>
                  <a:gdLst>
                    <a:gd name="T0" fmla="*/ 17 w 218"/>
                    <a:gd name="T1" fmla="*/ 30 h 142"/>
                    <a:gd name="T2" fmla="*/ 0 w 218"/>
                    <a:gd name="T3" fmla="*/ 114 h 142"/>
                    <a:gd name="T4" fmla="*/ 137 w 218"/>
                    <a:gd name="T5" fmla="*/ 142 h 142"/>
                    <a:gd name="T6" fmla="*/ 145 w 218"/>
                    <a:gd name="T7" fmla="*/ 136 h 142"/>
                    <a:gd name="T8" fmla="*/ 159 w 218"/>
                    <a:gd name="T9" fmla="*/ 65 h 142"/>
                    <a:gd name="T10" fmla="*/ 154 w 218"/>
                    <a:gd name="T11" fmla="*/ 58 h 142"/>
                    <a:gd name="T12" fmla="*/ 31 w 218"/>
                    <a:gd name="T13" fmla="*/ 32 h 142"/>
                    <a:gd name="T14" fmla="*/ 54 w 218"/>
                    <a:gd name="T15" fmla="*/ 18 h 142"/>
                    <a:gd name="T16" fmla="*/ 206 w 218"/>
                    <a:gd name="T17" fmla="*/ 49 h 142"/>
                    <a:gd name="T18" fmla="*/ 206 w 218"/>
                    <a:gd name="T19" fmla="*/ 49 h 142"/>
                    <a:gd name="T20" fmla="*/ 216 w 218"/>
                    <a:gd name="T21" fmla="*/ 44 h 142"/>
                    <a:gd name="T22" fmla="*/ 216 w 218"/>
                    <a:gd name="T23" fmla="*/ 44 h 142"/>
                    <a:gd name="T24" fmla="*/ 218 w 218"/>
                    <a:gd name="T25" fmla="*/ 36 h 142"/>
                    <a:gd name="T26" fmla="*/ 57 w 218"/>
                    <a:gd name="T27" fmla="*/ 3 h 142"/>
                    <a:gd name="T28" fmla="*/ 17 w 218"/>
                    <a:gd name="T29" fmla="*/ 3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8" h="142">
                      <a:moveTo>
                        <a:pt x="17" y="30"/>
                      </a:moveTo>
                      <a:cubicBezTo>
                        <a:pt x="0" y="114"/>
                        <a:pt x="0" y="114"/>
                        <a:pt x="0" y="114"/>
                      </a:cubicBezTo>
                      <a:cubicBezTo>
                        <a:pt x="137" y="142"/>
                        <a:pt x="137" y="142"/>
                        <a:pt x="137" y="142"/>
                      </a:cubicBezTo>
                      <a:cubicBezTo>
                        <a:pt x="140" y="142"/>
                        <a:pt x="144" y="140"/>
                        <a:pt x="145" y="136"/>
                      </a:cubicBezTo>
                      <a:cubicBezTo>
                        <a:pt x="159" y="65"/>
                        <a:pt x="159" y="65"/>
                        <a:pt x="159" y="65"/>
                      </a:cubicBezTo>
                      <a:cubicBezTo>
                        <a:pt x="160" y="62"/>
                        <a:pt x="158" y="58"/>
                        <a:pt x="154" y="58"/>
                      </a:cubicBezTo>
                      <a:cubicBezTo>
                        <a:pt x="31" y="32"/>
                        <a:pt x="31" y="32"/>
                        <a:pt x="31" y="32"/>
                      </a:cubicBezTo>
                      <a:cubicBezTo>
                        <a:pt x="33" y="22"/>
                        <a:pt x="44" y="15"/>
                        <a:pt x="54" y="18"/>
                      </a:cubicBezTo>
                      <a:cubicBezTo>
                        <a:pt x="206" y="49"/>
                        <a:pt x="206" y="49"/>
                        <a:pt x="206" y="49"/>
                      </a:cubicBezTo>
                      <a:cubicBezTo>
                        <a:pt x="206" y="49"/>
                        <a:pt x="206" y="49"/>
                        <a:pt x="206" y="49"/>
                      </a:cubicBezTo>
                      <a:cubicBezTo>
                        <a:pt x="210" y="49"/>
                        <a:pt x="215" y="47"/>
                        <a:pt x="216" y="44"/>
                      </a:cubicBezTo>
                      <a:cubicBezTo>
                        <a:pt x="216" y="44"/>
                        <a:pt x="216" y="44"/>
                        <a:pt x="216" y="44"/>
                      </a:cubicBezTo>
                      <a:cubicBezTo>
                        <a:pt x="218" y="36"/>
                        <a:pt x="218" y="36"/>
                        <a:pt x="218" y="36"/>
                      </a:cubicBezTo>
                      <a:cubicBezTo>
                        <a:pt x="57" y="3"/>
                        <a:pt x="57" y="3"/>
                        <a:pt x="57" y="3"/>
                      </a:cubicBezTo>
                      <a:cubicBezTo>
                        <a:pt x="39" y="0"/>
                        <a:pt x="21" y="11"/>
                        <a:pt x="17" y="30"/>
                      </a:cubicBezTo>
                      <a:close/>
                    </a:path>
                  </a:pathLst>
                </a:custGeom>
                <a:solidFill>
                  <a:srgbClr val="1D8C96"/>
                </a:solidFill>
                <a:ln>
                  <a:noFill/>
                </a:ln>
              </p:spPr>
              <p:txBody>
                <a:bodyPr vert="horz" wrap="square" lIns="34290" tIns="17145" rIns="34290" bIns="17145" numCol="1" anchor="t" anchorCtr="0" compatLnSpc="1"/>
                <a:lstStyle/>
                <a:p>
                  <a:endParaRPr lang="en-US" sz="505" dirty="0">
                    <a:cs typeface="+mn-ea"/>
                    <a:sym typeface="+mn-lt"/>
                  </a:endParaRPr>
                </a:p>
              </p:txBody>
            </p:sp>
            <p:sp>
              <p:nvSpPr>
                <p:cNvPr id="136" name="Freeform 10"/>
                <p:cNvSpPr/>
                <p:nvPr/>
              </p:nvSpPr>
              <p:spPr bwMode="auto">
                <a:xfrm>
                  <a:off x="993775" y="804863"/>
                  <a:ext cx="344488" cy="850900"/>
                </a:xfrm>
                <a:custGeom>
                  <a:avLst/>
                  <a:gdLst>
                    <a:gd name="T0" fmla="*/ 114 w 217"/>
                    <a:gd name="T1" fmla="*/ 536 h 536"/>
                    <a:gd name="T2" fmla="*/ 217 w 217"/>
                    <a:gd name="T3" fmla="*/ 24 h 536"/>
                    <a:gd name="T4" fmla="*/ 102 w 217"/>
                    <a:gd name="T5" fmla="*/ 0 h 536"/>
                    <a:gd name="T6" fmla="*/ 0 w 217"/>
                    <a:gd name="T7" fmla="*/ 512 h 536"/>
                    <a:gd name="T8" fmla="*/ 114 w 217"/>
                    <a:gd name="T9" fmla="*/ 536 h 536"/>
                  </a:gdLst>
                  <a:ahLst/>
                  <a:cxnLst>
                    <a:cxn ang="0">
                      <a:pos x="T0" y="T1"/>
                    </a:cxn>
                    <a:cxn ang="0">
                      <a:pos x="T2" y="T3"/>
                    </a:cxn>
                    <a:cxn ang="0">
                      <a:pos x="T4" y="T5"/>
                    </a:cxn>
                    <a:cxn ang="0">
                      <a:pos x="T6" y="T7"/>
                    </a:cxn>
                    <a:cxn ang="0">
                      <a:pos x="T8" y="T9"/>
                    </a:cxn>
                  </a:cxnLst>
                  <a:rect l="0" t="0" r="r" b="b"/>
                  <a:pathLst>
                    <a:path w="217" h="536">
                      <a:moveTo>
                        <a:pt x="114" y="536"/>
                      </a:moveTo>
                      <a:lnTo>
                        <a:pt x="217" y="24"/>
                      </a:lnTo>
                      <a:lnTo>
                        <a:pt x="102" y="0"/>
                      </a:lnTo>
                      <a:lnTo>
                        <a:pt x="0" y="512"/>
                      </a:lnTo>
                      <a:lnTo>
                        <a:pt x="114" y="536"/>
                      </a:lnTo>
                      <a:close/>
                    </a:path>
                  </a:pathLst>
                </a:custGeom>
                <a:solidFill>
                  <a:srgbClr val="FDC000"/>
                </a:solidFill>
                <a:ln>
                  <a:noFill/>
                </a:ln>
              </p:spPr>
              <p:txBody>
                <a:bodyPr vert="horz" wrap="square" lIns="34290" tIns="17145" rIns="34290" bIns="17145" numCol="1" anchor="t" anchorCtr="0" compatLnSpc="1"/>
                <a:lstStyle/>
                <a:p>
                  <a:endParaRPr lang="en-US" sz="505" dirty="0">
                    <a:cs typeface="+mn-ea"/>
                    <a:sym typeface="+mn-lt"/>
                  </a:endParaRPr>
                </a:p>
              </p:txBody>
            </p:sp>
          </p:grpSp>
        </p:grpSp>
      </p:gr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1"/>
                                        </p:tgtEl>
                                        <p:attrNameLst>
                                          <p:attrName>style.visibility</p:attrName>
                                        </p:attrNameLst>
                                      </p:cBhvr>
                                      <p:to>
                                        <p:strVal val="visible"/>
                                      </p:to>
                                    </p:set>
                                    <p:anim calcmode="lin" valueType="num">
                                      <p:cBhvr>
                                        <p:cTn id="13" dur="500" fill="hold"/>
                                        <p:tgtEl>
                                          <p:spTgt spid="31"/>
                                        </p:tgtEl>
                                        <p:attrNameLst>
                                          <p:attrName>ppt_w</p:attrName>
                                        </p:attrNameLst>
                                      </p:cBhvr>
                                      <p:tavLst>
                                        <p:tav tm="0">
                                          <p:val>
                                            <p:fltVal val="0"/>
                                          </p:val>
                                        </p:tav>
                                        <p:tav tm="100000">
                                          <p:val>
                                            <p:strVal val="#ppt_w"/>
                                          </p:val>
                                        </p:tav>
                                      </p:tavLst>
                                    </p:anim>
                                    <p:anim calcmode="lin" valueType="num">
                                      <p:cBhvr>
                                        <p:cTn id="14" dur="500" fill="hold"/>
                                        <p:tgtEl>
                                          <p:spTgt spid="31"/>
                                        </p:tgtEl>
                                        <p:attrNameLst>
                                          <p:attrName>ppt_h</p:attrName>
                                        </p:attrNameLst>
                                      </p:cBhvr>
                                      <p:tavLst>
                                        <p:tav tm="0">
                                          <p:val>
                                            <p:fltVal val="0"/>
                                          </p:val>
                                        </p:tav>
                                        <p:tav tm="100000">
                                          <p:val>
                                            <p:strVal val="#ppt_h"/>
                                          </p:val>
                                        </p:tav>
                                      </p:tavLst>
                                    </p:anim>
                                    <p:animEffect transition="in" filter="fade">
                                      <p:cBhvr>
                                        <p:cTn id="15" dur="500"/>
                                        <p:tgtEl>
                                          <p:spTgt spid="31"/>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p:cTn id="18" dur="500" fill="hold"/>
                                        <p:tgtEl>
                                          <p:spTgt spid="27"/>
                                        </p:tgtEl>
                                        <p:attrNameLst>
                                          <p:attrName>ppt_w</p:attrName>
                                        </p:attrNameLst>
                                      </p:cBhvr>
                                      <p:tavLst>
                                        <p:tav tm="0">
                                          <p:val>
                                            <p:fltVal val="0"/>
                                          </p:val>
                                        </p:tav>
                                        <p:tav tm="100000">
                                          <p:val>
                                            <p:strVal val="#ppt_w"/>
                                          </p:val>
                                        </p:tav>
                                      </p:tavLst>
                                    </p:anim>
                                    <p:anim calcmode="lin" valueType="num">
                                      <p:cBhvr>
                                        <p:cTn id="19" dur="500" fill="hold"/>
                                        <p:tgtEl>
                                          <p:spTgt spid="27"/>
                                        </p:tgtEl>
                                        <p:attrNameLst>
                                          <p:attrName>ppt_h</p:attrName>
                                        </p:attrNameLst>
                                      </p:cBhvr>
                                      <p:tavLst>
                                        <p:tav tm="0">
                                          <p:val>
                                            <p:fltVal val="0"/>
                                          </p:val>
                                        </p:tav>
                                        <p:tav tm="100000">
                                          <p:val>
                                            <p:strVal val="#ppt_h"/>
                                          </p:val>
                                        </p:tav>
                                      </p:tavLst>
                                    </p:anim>
                                    <p:animEffect transition="in" filter="fade">
                                      <p:cBhvr>
                                        <p:cTn id="20" dur="500"/>
                                        <p:tgtEl>
                                          <p:spTgt spid="27"/>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94"/>
                                        </p:tgtEl>
                                        <p:attrNameLst>
                                          <p:attrName>style.visibility</p:attrName>
                                        </p:attrNameLst>
                                      </p:cBhvr>
                                      <p:to>
                                        <p:strVal val="visible"/>
                                      </p:to>
                                    </p:set>
                                    <p:anim calcmode="lin" valueType="num">
                                      <p:cBhvr>
                                        <p:cTn id="23" dur="500" fill="hold"/>
                                        <p:tgtEl>
                                          <p:spTgt spid="94"/>
                                        </p:tgtEl>
                                        <p:attrNameLst>
                                          <p:attrName>ppt_w</p:attrName>
                                        </p:attrNameLst>
                                      </p:cBhvr>
                                      <p:tavLst>
                                        <p:tav tm="0">
                                          <p:val>
                                            <p:fltVal val="0"/>
                                          </p:val>
                                        </p:tav>
                                        <p:tav tm="100000">
                                          <p:val>
                                            <p:strVal val="#ppt_w"/>
                                          </p:val>
                                        </p:tav>
                                      </p:tavLst>
                                    </p:anim>
                                    <p:anim calcmode="lin" valueType="num">
                                      <p:cBhvr>
                                        <p:cTn id="24" dur="500" fill="hold"/>
                                        <p:tgtEl>
                                          <p:spTgt spid="94"/>
                                        </p:tgtEl>
                                        <p:attrNameLst>
                                          <p:attrName>ppt_h</p:attrName>
                                        </p:attrNameLst>
                                      </p:cBhvr>
                                      <p:tavLst>
                                        <p:tav tm="0">
                                          <p:val>
                                            <p:fltVal val="0"/>
                                          </p:val>
                                        </p:tav>
                                        <p:tav tm="100000">
                                          <p:val>
                                            <p:strVal val="#ppt_h"/>
                                          </p:val>
                                        </p:tav>
                                      </p:tavLst>
                                    </p:anim>
                                    <p:animEffect transition="in" filter="fade">
                                      <p:cBhvr>
                                        <p:cTn id="25" dur="500"/>
                                        <p:tgtEl>
                                          <p:spTgt spid="94"/>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95"/>
                                        </p:tgtEl>
                                        <p:attrNameLst>
                                          <p:attrName>style.visibility</p:attrName>
                                        </p:attrNameLst>
                                      </p:cBhvr>
                                      <p:to>
                                        <p:strVal val="visible"/>
                                      </p:to>
                                    </p:set>
                                    <p:anim calcmode="lin" valueType="num">
                                      <p:cBhvr>
                                        <p:cTn id="28" dur="500" fill="hold"/>
                                        <p:tgtEl>
                                          <p:spTgt spid="95"/>
                                        </p:tgtEl>
                                        <p:attrNameLst>
                                          <p:attrName>ppt_w</p:attrName>
                                        </p:attrNameLst>
                                      </p:cBhvr>
                                      <p:tavLst>
                                        <p:tav tm="0">
                                          <p:val>
                                            <p:fltVal val="0"/>
                                          </p:val>
                                        </p:tav>
                                        <p:tav tm="100000">
                                          <p:val>
                                            <p:strVal val="#ppt_w"/>
                                          </p:val>
                                        </p:tav>
                                      </p:tavLst>
                                    </p:anim>
                                    <p:anim calcmode="lin" valueType="num">
                                      <p:cBhvr>
                                        <p:cTn id="29" dur="500" fill="hold"/>
                                        <p:tgtEl>
                                          <p:spTgt spid="95"/>
                                        </p:tgtEl>
                                        <p:attrNameLst>
                                          <p:attrName>ppt_h</p:attrName>
                                        </p:attrNameLst>
                                      </p:cBhvr>
                                      <p:tavLst>
                                        <p:tav tm="0">
                                          <p:val>
                                            <p:fltVal val="0"/>
                                          </p:val>
                                        </p:tav>
                                        <p:tav tm="100000">
                                          <p:val>
                                            <p:strVal val="#ppt_h"/>
                                          </p:val>
                                        </p:tav>
                                      </p:tavLst>
                                    </p:anim>
                                    <p:animEffect transition="in" filter="fade">
                                      <p:cBhvr>
                                        <p:cTn id="30" dur="500"/>
                                        <p:tgtEl>
                                          <p:spTgt spid="95"/>
                                        </p:tgtEl>
                                      </p:cBhvr>
                                    </p:animEffect>
                                  </p:childTnLst>
                                </p:cTn>
                              </p:par>
                            </p:childTnLst>
                          </p:cTn>
                        </p:par>
                        <p:par>
                          <p:cTn id="31" fill="hold">
                            <p:stCondLst>
                              <p:cond delay="1000"/>
                            </p:stCondLst>
                            <p:childTnLst>
                              <p:par>
                                <p:cTn id="32" presetID="53" presetClass="entr" presetSubtype="16" fill="hold" grpId="0" nodeType="afterEffect">
                                  <p:stCondLst>
                                    <p:cond delay="0"/>
                                  </p:stCondLst>
                                  <p:childTnLst>
                                    <p:set>
                                      <p:cBhvr>
                                        <p:cTn id="33" dur="1" fill="hold">
                                          <p:stCondLst>
                                            <p:cond delay="0"/>
                                          </p:stCondLst>
                                        </p:cTn>
                                        <p:tgtEl>
                                          <p:spTgt spid="90"/>
                                        </p:tgtEl>
                                        <p:attrNameLst>
                                          <p:attrName>style.visibility</p:attrName>
                                        </p:attrNameLst>
                                      </p:cBhvr>
                                      <p:to>
                                        <p:strVal val="visible"/>
                                      </p:to>
                                    </p:set>
                                    <p:anim calcmode="lin" valueType="num">
                                      <p:cBhvr>
                                        <p:cTn id="34" dur="500" fill="hold"/>
                                        <p:tgtEl>
                                          <p:spTgt spid="90"/>
                                        </p:tgtEl>
                                        <p:attrNameLst>
                                          <p:attrName>ppt_w</p:attrName>
                                        </p:attrNameLst>
                                      </p:cBhvr>
                                      <p:tavLst>
                                        <p:tav tm="0">
                                          <p:val>
                                            <p:fltVal val="0"/>
                                          </p:val>
                                        </p:tav>
                                        <p:tav tm="100000">
                                          <p:val>
                                            <p:strVal val="#ppt_w"/>
                                          </p:val>
                                        </p:tav>
                                      </p:tavLst>
                                    </p:anim>
                                    <p:anim calcmode="lin" valueType="num">
                                      <p:cBhvr>
                                        <p:cTn id="35" dur="500" fill="hold"/>
                                        <p:tgtEl>
                                          <p:spTgt spid="90"/>
                                        </p:tgtEl>
                                        <p:attrNameLst>
                                          <p:attrName>ppt_h</p:attrName>
                                        </p:attrNameLst>
                                      </p:cBhvr>
                                      <p:tavLst>
                                        <p:tav tm="0">
                                          <p:val>
                                            <p:fltVal val="0"/>
                                          </p:val>
                                        </p:tav>
                                        <p:tav tm="100000">
                                          <p:val>
                                            <p:strVal val="#ppt_h"/>
                                          </p:val>
                                        </p:tav>
                                      </p:tavLst>
                                    </p:anim>
                                    <p:animEffect transition="in" filter="fade">
                                      <p:cBhvr>
                                        <p:cTn id="36" dur="500"/>
                                        <p:tgtEl>
                                          <p:spTgt spid="90"/>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p:cTn id="39" dur="500" fill="hold"/>
                                        <p:tgtEl>
                                          <p:spTgt spid="30"/>
                                        </p:tgtEl>
                                        <p:attrNameLst>
                                          <p:attrName>ppt_w</p:attrName>
                                        </p:attrNameLst>
                                      </p:cBhvr>
                                      <p:tavLst>
                                        <p:tav tm="0">
                                          <p:val>
                                            <p:fltVal val="0"/>
                                          </p:val>
                                        </p:tav>
                                        <p:tav tm="100000">
                                          <p:val>
                                            <p:strVal val="#ppt_w"/>
                                          </p:val>
                                        </p:tav>
                                      </p:tavLst>
                                    </p:anim>
                                    <p:anim calcmode="lin" valueType="num">
                                      <p:cBhvr>
                                        <p:cTn id="40" dur="500" fill="hold"/>
                                        <p:tgtEl>
                                          <p:spTgt spid="30"/>
                                        </p:tgtEl>
                                        <p:attrNameLst>
                                          <p:attrName>ppt_h</p:attrName>
                                        </p:attrNameLst>
                                      </p:cBhvr>
                                      <p:tavLst>
                                        <p:tav tm="0">
                                          <p:val>
                                            <p:fltVal val="0"/>
                                          </p:val>
                                        </p:tav>
                                        <p:tav tm="100000">
                                          <p:val>
                                            <p:strVal val="#ppt_h"/>
                                          </p:val>
                                        </p:tav>
                                      </p:tavLst>
                                    </p:anim>
                                    <p:animEffect transition="in" filter="fade">
                                      <p:cBhvr>
                                        <p:cTn id="41" dur="500"/>
                                        <p:tgtEl>
                                          <p:spTgt spid="30"/>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96"/>
                                        </p:tgtEl>
                                        <p:attrNameLst>
                                          <p:attrName>style.visibility</p:attrName>
                                        </p:attrNameLst>
                                      </p:cBhvr>
                                      <p:to>
                                        <p:strVal val="visible"/>
                                      </p:to>
                                    </p:set>
                                    <p:anim calcmode="lin" valueType="num">
                                      <p:cBhvr>
                                        <p:cTn id="44" dur="500" fill="hold"/>
                                        <p:tgtEl>
                                          <p:spTgt spid="96"/>
                                        </p:tgtEl>
                                        <p:attrNameLst>
                                          <p:attrName>ppt_w</p:attrName>
                                        </p:attrNameLst>
                                      </p:cBhvr>
                                      <p:tavLst>
                                        <p:tav tm="0">
                                          <p:val>
                                            <p:fltVal val="0"/>
                                          </p:val>
                                        </p:tav>
                                        <p:tav tm="100000">
                                          <p:val>
                                            <p:strVal val="#ppt_w"/>
                                          </p:val>
                                        </p:tav>
                                      </p:tavLst>
                                    </p:anim>
                                    <p:anim calcmode="lin" valueType="num">
                                      <p:cBhvr>
                                        <p:cTn id="45" dur="500" fill="hold"/>
                                        <p:tgtEl>
                                          <p:spTgt spid="96"/>
                                        </p:tgtEl>
                                        <p:attrNameLst>
                                          <p:attrName>ppt_h</p:attrName>
                                        </p:attrNameLst>
                                      </p:cBhvr>
                                      <p:tavLst>
                                        <p:tav tm="0">
                                          <p:val>
                                            <p:fltVal val="0"/>
                                          </p:val>
                                        </p:tav>
                                        <p:tav tm="100000">
                                          <p:val>
                                            <p:strVal val="#ppt_h"/>
                                          </p:val>
                                        </p:tav>
                                      </p:tavLst>
                                    </p:anim>
                                    <p:animEffect transition="in" filter="fade">
                                      <p:cBhvr>
                                        <p:cTn id="46" dur="500"/>
                                        <p:tgtEl>
                                          <p:spTgt spid="96"/>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97"/>
                                        </p:tgtEl>
                                        <p:attrNameLst>
                                          <p:attrName>style.visibility</p:attrName>
                                        </p:attrNameLst>
                                      </p:cBhvr>
                                      <p:to>
                                        <p:strVal val="visible"/>
                                      </p:to>
                                    </p:set>
                                    <p:anim calcmode="lin" valueType="num">
                                      <p:cBhvr>
                                        <p:cTn id="49" dur="500" fill="hold"/>
                                        <p:tgtEl>
                                          <p:spTgt spid="97"/>
                                        </p:tgtEl>
                                        <p:attrNameLst>
                                          <p:attrName>ppt_w</p:attrName>
                                        </p:attrNameLst>
                                      </p:cBhvr>
                                      <p:tavLst>
                                        <p:tav tm="0">
                                          <p:val>
                                            <p:fltVal val="0"/>
                                          </p:val>
                                        </p:tav>
                                        <p:tav tm="100000">
                                          <p:val>
                                            <p:strVal val="#ppt_w"/>
                                          </p:val>
                                        </p:tav>
                                      </p:tavLst>
                                    </p:anim>
                                    <p:anim calcmode="lin" valueType="num">
                                      <p:cBhvr>
                                        <p:cTn id="50" dur="500" fill="hold"/>
                                        <p:tgtEl>
                                          <p:spTgt spid="97"/>
                                        </p:tgtEl>
                                        <p:attrNameLst>
                                          <p:attrName>ppt_h</p:attrName>
                                        </p:attrNameLst>
                                      </p:cBhvr>
                                      <p:tavLst>
                                        <p:tav tm="0">
                                          <p:val>
                                            <p:fltVal val="0"/>
                                          </p:val>
                                        </p:tav>
                                        <p:tav tm="100000">
                                          <p:val>
                                            <p:strVal val="#ppt_h"/>
                                          </p:val>
                                        </p:tav>
                                      </p:tavLst>
                                    </p:anim>
                                    <p:animEffect transition="in" filter="fade">
                                      <p:cBhvr>
                                        <p:cTn id="51" dur="500"/>
                                        <p:tgtEl>
                                          <p:spTgt spid="97"/>
                                        </p:tgtEl>
                                      </p:cBhvr>
                                    </p:animEffect>
                                  </p:childTnLst>
                                </p:cTn>
                              </p:par>
                            </p:childTnLst>
                          </p:cTn>
                        </p:par>
                        <p:par>
                          <p:cTn id="52" fill="hold">
                            <p:stCondLst>
                              <p:cond delay="1500"/>
                            </p:stCondLst>
                            <p:childTnLst>
                              <p:par>
                                <p:cTn id="53" presetID="53" presetClass="entr" presetSubtype="16" fill="hold" grpId="0" nodeType="afterEffect">
                                  <p:stCondLst>
                                    <p:cond delay="0"/>
                                  </p:stCondLst>
                                  <p:childTnLst>
                                    <p:set>
                                      <p:cBhvr>
                                        <p:cTn id="54" dur="1" fill="hold">
                                          <p:stCondLst>
                                            <p:cond delay="0"/>
                                          </p:stCondLst>
                                        </p:cTn>
                                        <p:tgtEl>
                                          <p:spTgt spid="93"/>
                                        </p:tgtEl>
                                        <p:attrNameLst>
                                          <p:attrName>style.visibility</p:attrName>
                                        </p:attrNameLst>
                                      </p:cBhvr>
                                      <p:to>
                                        <p:strVal val="visible"/>
                                      </p:to>
                                    </p:set>
                                    <p:anim calcmode="lin" valueType="num">
                                      <p:cBhvr>
                                        <p:cTn id="55" dur="500" fill="hold"/>
                                        <p:tgtEl>
                                          <p:spTgt spid="93"/>
                                        </p:tgtEl>
                                        <p:attrNameLst>
                                          <p:attrName>ppt_w</p:attrName>
                                        </p:attrNameLst>
                                      </p:cBhvr>
                                      <p:tavLst>
                                        <p:tav tm="0">
                                          <p:val>
                                            <p:fltVal val="0"/>
                                          </p:val>
                                        </p:tav>
                                        <p:tav tm="100000">
                                          <p:val>
                                            <p:strVal val="#ppt_w"/>
                                          </p:val>
                                        </p:tav>
                                      </p:tavLst>
                                    </p:anim>
                                    <p:anim calcmode="lin" valueType="num">
                                      <p:cBhvr>
                                        <p:cTn id="56" dur="500" fill="hold"/>
                                        <p:tgtEl>
                                          <p:spTgt spid="93"/>
                                        </p:tgtEl>
                                        <p:attrNameLst>
                                          <p:attrName>ppt_h</p:attrName>
                                        </p:attrNameLst>
                                      </p:cBhvr>
                                      <p:tavLst>
                                        <p:tav tm="0">
                                          <p:val>
                                            <p:fltVal val="0"/>
                                          </p:val>
                                        </p:tav>
                                        <p:tav tm="100000">
                                          <p:val>
                                            <p:strVal val="#ppt_h"/>
                                          </p:val>
                                        </p:tav>
                                      </p:tavLst>
                                    </p:anim>
                                    <p:animEffect transition="in" filter="fade">
                                      <p:cBhvr>
                                        <p:cTn id="57" dur="500"/>
                                        <p:tgtEl>
                                          <p:spTgt spid="93"/>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26"/>
                                        </p:tgtEl>
                                        <p:attrNameLst>
                                          <p:attrName>style.visibility</p:attrName>
                                        </p:attrNameLst>
                                      </p:cBhvr>
                                      <p:to>
                                        <p:strVal val="visible"/>
                                      </p:to>
                                    </p:set>
                                    <p:anim calcmode="lin" valueType="num">
                                      <p:cBhvr>
                                        <p:cTn id="60" dur="500" fill="hold"/>
                                        <p:tgtEl>
                                          <p:spTgt spid="26"/>
                                        </p:tgtEl>
                                        <p:attrNameLst>
                                          <p:attrName>ppt_w</p:attrName>
                                        </p:attrNameLst>
                                      </p:cBhvr>
                                      <p:tavLst>
                                        <p:tav tm="0">
                                          <p:val>
                                            <p:fltVal val="0"/>
                                          </p:val>
                                        </p:tav>
                                        <p:tav tm="100000">
                                          <p:val>
                                            <p:strVal val="#ppt_w"/>
                                          </p:val>
                                        </p:tav>
                                      </p:tavLst>
                                    </p:anim>
                                    <p:anim calcmode="lin" valueType="num">
                                      <p:cBhvr>
                                        <p:cTn id="61" dur="500" fill="hold"/>
                                        <p:tgtEl>
                                          <p:spTgt spid="26"/>
                                        </p:tgtEl>
                                        <p:attrNameLst>
                                          <p:attrName>ppt_h</p:attrName>
                                        </p:attrNameLst>
                                      </p:cBhvr>
                                      <p:tavLst>
                                        <p:tav tm="0">
                                          <p:val>
                                            <p:fltVal val="0"/>
                                          </p:val>
                                        </p:tav>
                                        <p:tav tm="100000">
                                          <p:val>
                                            <p:strVal val="#ppt_h"/>
                                          </p:val>
                                        </p:tav>
                                      </p:tavLst>
                                    </p:anim>
                                    <p:animEffect transition="in" filter="fade">
                                      <p:cBhvr>
                                        <p:cTn id="62" dur="500"/>
                                        <p:tgtEl>
                                          <p:spTgt spid="26"/>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98"/>
                                        </p:tgtEl>
                                        <p:attrNameLst>
                                          <p:attrName>style.visibility</p:attrName>
                                        </p:attrNameLst>
                                      </p:cBhvr>
                                      <p:to>
                                        <p:strVal val="visible"/>
                                      </p:to>
                                    </p:set>
                                    <p:anim calcmode="lin" valueType="num">
                                      <p:cBhvr>
                                        <p:cTn id="65" dur="500" fill="hold"/>
                                        <p:tgtEl>
                                          <p:spTgt spid="98"/>
                                        </p:tgtEl>
                                        <p:attrNameLst>
                                          <p:attrName>ppt_w</p:attrName>
                                        </p:attrNameLst>
                                      </p:cBhvr>
                                      <p:tavLst>
                                        <p:tav tm="0">
                                          <p:val>
                                            <p:fltVal val="0"/>
                                          </p:val>
                                        </p:tav>
                                        <p:tav tm="100000">
                                          <p:val>
                                            <p:strVal val="#ppt_w"/>
                                          </p:val>
                                        </p:tav>
                                      </p:tavLst>
                                    </p:anim>
                                    <p:anim calcmode="lin" valueType="num">
                                      <p:cBhvr>
                                        <p:cTn id="66" dur="500" fill="hold"/>
                                        <p:tgtEl>
                                          <p:spTgt spid="98"/>
                                        </p:tgtEl>
                                        <p:attrNameLst>
                                          <p:attrName>ppt_h</p:attrName>
                                        </p:attrNameLst>
                                      </p:cBhvr>
                                      <p:tavLst>
                                        <p:tav tm="0">
                                          <p:val>
                                            <p:fltVal val="0"/>
                                          </p:val>
                                        </p:tav>
                                        <p:tav tm="100000">
                                          <p:val>
                                            <p:strVal val="#ppt_h"/>
                                          </p:val>
                                        </p:tav>
                                      </p:tavLst>
                                    </p:anim>
                                    <p:animEffect transition="in" filter="fade">
                                      <p:cBhvr>
                                        <p:cTn id="67" dur="500"/>
                                        <p:tgtEl>
                                          <p:spTgt spid="98"/>
                                        </p:tgtEl>
                                      </p:cBhvr>
                                    </p:animEffect>
                                  </p:childTnLst>
                                </p:cTn>
                              </p:par>
                              <p:par>
                                <p:cTn id="68" presetID="53" presetClass="entr" presetSubtype="16" fill="hold" grpId="0" nodeType="withEffect">
                                  <p:stCondLst>
                                    <p:cond delay="0"/>
                                  </p:stCondLst>
                                  <p:childTnLst>
                                    <p:set>
                                      <p:cBhvr>
                                        <p:cTn id="69" dur="1" fill="hold">
                                          <p:stCondLst>
                                            <p:cond delay="0"/>
                                          </p:stCondLst>
                                        </p:cTn>
                                        <p:tgtEl>
                                          <p:spTgt spid="99"/>
                                        </p:tgtEl>
                                        <p:attrNameLst>
                                          <p:attrName>style.visibility</p:attrName>
                                        </p:attrNameLst>
                                      </p:cBhvr>
                                      <p:to>
                                        <p:strVal val="visible"/>
                                      </p:to>
                                    </p:set>
                                    <p:anim calcmode="lin" valueType="num">
                                      <p:cBhvr>
                                        <p:cTn id="70" dur="500" fill="hold"/>
                                        <p:tgtEl>
                                          <p:spTgt spid="99"/>
                                        </p:tgtEl>
                                        <p:attrNameLst>
                                          <p:attrName>ppt_w</p:attrName>
                                        </p:attrNameLst>
                                      </p:cBhvr>
                                      <p:tavLst>
                                        <p:tav tm="0">
                                          <p:val>
                                            <p:fltVal val="0"/>
                                          </p:val>
                                        </p:tav>
                                        <p:tav tm="100000">
                                          <p:val>
                                            <p:strVal val="#ppt_w"/>
                                          </p:val>
                                        </p:tav>
                                      </p:tavLst>
                                    </p:anim>
                                    <p:anim calcmode="lin" valueType="num">
                                      <p:cBhvr>
                                        <p:cTn id="71" dur="500" fill="hold"/>
                                        <p:tgtEl>
                                          <p:spTgt spid="99"/>
                                        </p:tgtEl>
                                        <p:attrNameLst>
                                          <p:attrName>ppt_h</p:attrName>
                                        </p:attrNameLst>
                                      </p:cBhvr>
                                      <p:tavLst>
                                        <p:tav tm="0">
                                          <p:val>
                                            <p:fltVal val="0"/>
                                          </p:val>
                                        </p:tav>
                                        <p:tav tm="100000">
                                          <p:val>
                                            <p:strVal val="#ppt_h"/>
                                          </p:val>
                                        </p:tav>
                                      </p:tavLst>
                                    </p:anim>
                                    <p:animEffect transition="in" filter="fade">
                                      <p:cBhvr>
                                        <p:cTn id="72" dur="500"/>
                                        <p:tgtEl>
                                          <p:spTgt spid="99"/>
                                        </p:tgtEl>
                                      </p:cBhvr>
                                    </p:animEffect>
                                  </p:childTnLst>
                                </p:cTn>
                              </p:par>
                            </p:childTnLst>
                          </p:cTn>
                        </p:par>
                        <p:par>
                          <p:cTn id="73" fill="hold">
                            <p:stCondLst>
                              <p:cond delay="2000"/>
                            </p:stCondLst>
                            <p:childTnLst>
                              <p:par>
                                <p:cTn id="74" presetID="53" presetClass="entr" presetSubtype="16" fill="hold" grpId="0" nodeType="afterEffect">
                                  <p:stCondLst>
                                    <p:cond delay="0"/>
                                  </p:stCondLst>
                                  <p:childTnLst>
                                    <p:set>
                                      <p:cBhvr>
                                        <p:cTn id="75" dur="1" fill="hold">
                                          <p:stCondLst>
                                            <p:cond delay="0"/>
                                          </p:stCondLst>
                                        </p:cTn>
                                        <p:tgtEl>
                                          <p:spTgt spid="85"/>
                                        </p:tgtEl>
                                        <p:attrNameLst>
                                          <p:attrName>style.visibility</p:attrName>
                                        </p:attrNameLst>
                                      </p:cBhvr>
                                      <p:to>
                                        <p:strVal val="visible"/>
                                      </p:to>
                                    </p:set>
                                    <p:anim calcmode="lin" valueType="num">
                                      <p:cBhvr>
                                        <p:cTn id="76" dur="500" fill="hold"/>
                                        <p:tgtEl>
                                          <p:spTgt spid="85"/>
                                        </p:tgtEl>
                                        <p:attrNameLst>
                                          <p:attrName>ppt_w</p:attrName>
                                        </p:attrNameLst>
                                      </p:cBhvr>
                                      <p:tavLst>
                                        <p:tav tm="0">
                                          <p:val>
                                            <p:fltVal val="0"/>
                                          </p:val>
                                        </p:tav>
                                        <p:tav tm="100000">
                                          <p:val>
                                            <p:strVal val="#ppt_w"/>
                                          </p:val>
                                        </p:tav>
                                      </p:tavLst>
                                    </p:anim>
                                    <p:anim calcmode="lin" valueType="num">
                                      <p:cBhvr>
                                        <p:cTn id="77" dur="500" fill="hold"/>
                                        <p:tgtEl>
                                          <p:spTgt spid="85"/>
                                        </p:tgtEl>
                                        <p:attrNameLst>
                                          <p:attrName>ppt_h</p:attrName>
                                        </p:attrNameLst>
                                      </p:cBhvr>
                                      <p:tavLst>
                                        <p:tav tm="0">
                                          <p:val>
                                            <p:fltVal val="0"/>
                                          </p:val>
                                        </p:tav>
                                        <p:tav tm="100000">
                                          <p:val>
                                            <p:strVal val="#ppt_h"/>
                                          </p:val>
                                        </p:tav>
                                      </p:tavLst>
                                    </p:anim>
                                    <p:animEffect transition="in" filter="fade">
                                      <p:cBhvr>
                                        <p:cTn id="78" dur="500"/>
                                        <p:tgtEl>
                                          <p:spTgt spid="85"/>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25"/>
                                        </p:tgtEl>
                                        <p:attrNameLst>
                                          <p:attrName>style.visibility</p:attrName>
                                        </p:attrNameLst>
                                      </p:cBhvr>
                                      <p:to>
                                        <p:strVal val="visible"/>
                                      </p:to>
                                    </p:set>
                                    <p:anim calcmode="lin" valueType="num">
                                      <p:cBhvr>
                                        <p:cTn id="81" dur="500" fill="hold"/>
                                        <p:tgtEl>
                                          <p:spTgt spid="25"/>
                                        </p:tgtEl>
                                        <p:attrNameLst>
                                          <p:attrName>ppt_w</p:attrName>
                                        </p:attrNameLst>
                                      </p:cBhvr>
                                      <p:tavLst>
                                        <p:tav tm="0">
                                          <p:val>
                                            <p:fltVal val="0"/>
                                          </p:val>
                                        </p:tav>
                                        <p:tav tm="100000">
                                          <p:val>
                                            <p:strVal val="#ppt_w"/>
                                          </p:val>
                                        </p:tav>
                                      </p:tavLst>
                                    </p:anim>
                                    <p:anim calcmode="lin" valueType="num">
                                      <p:cBhvr>
                                        <p:cTn id="82" dur="500" fill="hold"/>
                                        <p:tgtEl>
                                          <p:spTgt spid="25"/>
                                        </p:tgtEl>
                                        <p:attrNameLst>
                                          <p:attrName>ppt_h</p:attrName>
                                        </p:attrNameLst>
                                      </p:cBhvr>
                                      <p:tavLst>
                                        <p:tav tm="0">
                                          <p:val>
                                            <p:fltVal val="0"/>
                                          </p:val>
                                        </p:tav>
                                        <p:tav tm="100000">
                                          <p:val>
                                            <p:strVal val="#ppt_h"/>
                                          </p:val>
                                        </p:tav>
                                      </p:tavLst>
                                    </p:anim>
                                    <p:animEffect transition="in" filter="fade">
                                      <p:cBhvr>
                                        <p:cTn id="83" dur="500"/>
                                        <p:tgtEl>
                                          <p:spTgt spid="25"/>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36"/>
                                        </p:tgtEl>
                                        <p:attrNameLst>
                                          <p:attrName>style.visibility</p:attrName>
                                        </p:attrNameLst>
                                      </p:cBhvr>
                                      <p:to>
                                        <p:strVal val="visible"/>
                                      </p:to>
                                    </p:set>
                                    <p:anim calcmode="lin" valueType="num">
                                      <p:cBhvr>
                                        <p:cTn id="86" dur="500" fill="hold"/>
                                        <p:tgtEl>
                                          <p:spTgt spid="36"/>
                                        </p:tgtEl>
                                        <p:attrNameLst>
                                          <p:attrName>ppt_w</p:attrName>
                                        </p:attrNameLst>
                                      </p:cBhvr>
                                      <p:tavLst>
                                        <p:tav tm="0">
                                          <p:val>
                                            <p:fltVal val="0"/>
                                          </p:val>
                                        </p:tav>
                                        <p:tav tm="100000">
                                          <p:val>
                                            <p:strVal val="#ppt_w"/>
                                          </p:val>
                                        </p:tav>
                                      </p:tavLst>
                                    </p:anim>
                                    <p:anim calcmode="lin" valueType="num">
                                      <p:cBhvr>
                                        <p:cTn id="87" dur="500" fill="hold"/>
                                        <p:tgtEl>
                                          <p:spTgt spid="36"/>
                                        </p:tgtEl>
                                        <p:attrNameLst>
                                          <p:attrName>ppt_h</p:attrName>
                                        </p:attrNameLst>
                                      </p:cBhvr>
                                      <p:tavLst>
                                        <p:tav tm="0">
                                          <p:val>
                                            <p:fltVal val="0"/>
                                          </p:val>
                                        </p:tav>
                                        <p:tav tm="100000">
                                          <p:val>
                                            <p:strVal val="#ppt_h"/>
                                          </p:val>
                                        </p:tav>
                                      </p:tavLst>
                                    </p:anim>
                                    <p:animEffect transition="in" filter="fade">
                                      <p:cBhvr>
                                        <p:cTn id="88" dur="500"/>
                                        <p:tgtEl>
                                          <p:spTgt spid="36"/>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37"/>
                                        </p:tgtEl>
                                        <p:attrNameLst>
                                          <p:attrName>style.visibility</p:attrName>
                                        </p:attrNameLst>
                                      </p:cBhvr>
                                      <p:to>
                                        <p:strVal val="visible"/>
                                      </p:to>
                                    </p:set>
                                    <p:anim calcmode="lin" valueType="num">
                                      <p:cBhvr>
                                        <p:cTn id="91" dur="500" fill="hold"/>
                                        <p:tgtEl>
                                          <p:spTgt spid="37"/>
                                        </p:tgtEl>
                                        <p:attrNameLst>
                                          <p:attrName>ppt_w</p:attrName>
                                        </p:attrNameLst>
                                      </p:cBhvr>
                                      <p:tavLst>
                                        <p:tav tm="0">
                                          <p:val>
                                            <p:fltVal val="0"/>
                                          </p:val>
                                        </p:tav>
                                        <p:tav tm="100000">
                                          <p:val>
                                            <p:strVal val="#ppt_w"/>
                                          </p:val>
                                        </p:tav>
                                      </p:tavLst>
                                    </p:anim>
                                    <p:anim calcmode="lin" valueType="num">
                                      <p:cBhvr>
                                        <p:cTn id="92" dur="500" fill="hold"/>
                                        <p:tgtEl>
                                          <p:spTgt spid="37"/>
                                        </p:tgtEl>
                                        <p:attrNameLst>
                                          <p:attrName>ppt_h</p:attrName>
                                        </p:attrNameLst>
                                      </p:cBhvr>
                                      <p:tavLst>
                                        <p:tav tm="0">
                                          <p:val>
                                            <p:fltVal val="0"/>
                                          </p:val>
                                        </p:tav>
                                        <p:tav tm="100000">
                                          <p:val>
                                            <p:strVal val="#ppt_h"/>
                                          </p:val>
                                        </p:tav>
                                      </p:tavLst>
                                    </p:anim>
                                    <p:animEffect transition="in" filter="fade">
                                      <p:cBhvr>
                                        <p:cTn id="93"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bldLvl="0" animBg="1"/>
      <p:bldP spid="36" grpId="0"/>
      <p:bldP spid="37" grpId="0"/>
      <p:bldP spid="85" grpId="0" bldLvl="0" animBg="1"/>
      <p:bldP spid="90" grpId="0" bldLvl="0" animBg="1"/>
      <p:bldP spid="93" grpId="0" bldLvl="0" animBg="1"/>
      <p:bldP spid="94" grpId="0"/>
      <p:bldP spid="95" grpId="0"/>
      <p:bldP spid="96" grpId="0"/>
      <p:bldP spid="97" grpId="0"/>
      <p:bldP spid="98" grpId="0"/>
      <p:bldP spid="99" grpId="0"/>
      <p:bldP spid="25" grpId="0" bldLvl="0" animBg="1"/>
      <p:bldP spid="26" grpId="0" bldLvl="0" animBg="1"/>
      <p:bldP spid="27" grpId="0" bldLvl="0" animBg="1"/>
      <p:bldP spid="30"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Bent Arrow 70"/>
          <p:cNvSpPr/>
          <p:nvPr/>
        </p:nvSpPr>
        <p:spPr>
          <a:xfrm rot="5400000" flipH="1">
            <a:off x="5453102" y="2595656"/>
            <a:ext cx="421436" cy="413052"/>
          </a:xfrm>
          <a:prstGeom prst="bentArrow">
            <a:avLst>
              <a:gd name="adj1" fmla="val 11812"/>
              <a:gd name="adj2" fmla="val 11928"/>
              <a:gd name="adj3" fmla="val 22809"/>
              <a:gd name="adj4" fmla="val 79194"/>
            </a:avLst>
          </a:prstGeom>
          <a:solidFill>
            <a:schemeClr val="tx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sz="1800" dirty="0">
              <a:solidFill>
                <a:schemeClr val="tx1"/>
              </a:solidFill>
              <a:cs typeface="+mn-ea"/>
              <a:sym typeface="+mn-lt"/>
            </a:endParaRPr>
          </a:p>
        </p:txBody>
      </p:sp>
      <p:sp>
        <p:nvSpPr>
          <p:cNvPr id="54" name="Round Diagonal Corner Rectangle 53"/>
          <p:cNvSpPr/>
          <p:nvPr/>
        </p:nvSpPr>
        <p:spPr>
          <a:xfrm>
            <a:off x="2101396" y="1743518"/>
            <a:ext cx="788465" cy="788670"/>
          </a:xfrm>
          <a:prstGeom prst="round2DiagRect">
            <a:avLst>
              <a:gd name="adj1" fmla="val 18841"/>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sz="505" dirty="0">
              <a:cs typeface="+mn-ea"/>
              <a:sym typeface="+mn-lt"/>
            </a:endParaRPr>
          </a:p>
        </p:txBody>
      </p:sp>
      <p:sp>
        <p:nvSpPr>
          <p:cNvPr id="67" name="TextBox 66"/>
          <p:cNvSpPr txBox="1"/>
          <p:nvPr/>
        </p:nvSpPr>
        <p:spPr>
          <a:xfrm>
            <a:off x="2214470" y="2170063"/>
            <a:ext cx="544480" cy="250824"/>
          </a:xfrm>
          <a:prstGeom prst="rect">
            <a:avLst/>
          </a:prstGeom>
          <a:noFill/>
        </p:spPr>
        <p:txBody>
          <a:bodyPr wrap="none" lIns="82282" tIns="41141" rIns="82282" bIns="41141" rtlCol="0">
            <a:spAutoFit/>
          </a:bodyPr>
          <a:lstStyle/>
          <a:p>
            <a:pPr algn="ctr"/>
            <a:r>
              <a:rPr lang="en-US" sz="1090" dirty="0" smtClean="0">
                <a:solidFill>
                  <a:schemeClr val="bg1"/>
                </a:solidFill>
                <a:cs typeface="+mn-ea"/>
                <a:sym typeface="+mn-lt"/>
              </a:rPr>
              <a:t>Social</a:t>
            </a:r>
            <a:endParaRPr lang="bg-BG" sz="1090" dirty="0">
              <a:solidFill>
                <a:schemeClr val="bg1"/>
              </a:solidFill>
              <a:cs typeface="+mn-ea"/>
              <a:sym typeface="+mn-lt"/>
            </a:endParaRPr>
          </a:p>
        </p:txBody>
      </p:sp>
      <p:sp>
        <p:nvSpPr>
          <p:cNvPr id="90" name="Bent Arrow 89"/>
          <p:cNvSpPr/>
          <p:nvPr/>
        </p:nvSpPr>
        <p:spPr>
          <a:xfrm rot="10800000" flipH="1">
            <a:off x="3299455" y="2591464"/>
            <a:ext cx="421436" cy="413052"/>
          </a:xfrm>
          <a:prstGeom prst="bentArrow">
            <a:avLst>
              <a:gd name="adj1" fmla="val 11812"/>
              <a:gd name="adj2" fmla="val 11928"/>
              <a:gd name="adj3" fmla="val 22809"/>
              <a:gd name="adj4" fmla="val 79194"/>
            </a:avLst>
          </a:prstGeom>
          <a:solidFill>
            <a:schemeClr val="tx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sz="1800" dirty="0">
              <a:solidFill>
                <a:schemeClr val="tx1"/>
              </a:solidFill>
              <a:cs typeface="+mn-ea"/>
              <a:sym typeface="+mn-lt"/>
            </a:endParaRPr>
          </a:p>
        </p:txBody>
      </p:sp>
      <p:sp>
        <p:nvSpPr>
          <p:cNvPr id="99" name="Freeform 49"/>
          <p:cNvSpPr>
            <a:spLocks noChangeArrowheads="1"/>
          </p:cNvSpPr>
          <p:nvPr/>
        </p:nvSpPr>
        <p:spPr bwMode="auto">
          <a:xfrm>
            <a:off x="2368284" y="1936083"/>
            <a:ext cx="260483" cy="255705"/>
          </a:xfrm>
          <a:custGeom>
            <a:avLst/>
            <a:gdLst>
              <a:gd name="T0" fmla="*/ 239 w 479"/>
              <a:gd name="T1" fmla="*/ 0 h 471"/>
              <a:gd name="T2" fmla="*/ 239 w 479"/>
              <a:gd name="T3" fmla="*/ 0 h 471"/>
              <a:gd name="T4" fmla="*/ 0 w 479"/>
              <a:gd name="T5" fmla="*/ 231 h 471"/>
              <a:gd name="T6" fmla="*/ 239 w 479"/>
              <a:gd name="T7" fmla="*/ 470 h 471"/>
              <a:gd name="T8" fmla="*/ 478 w 479"/>
              <a:gd name="T9" fmla="*/ 231 h 471"/>
              <a:gd name="T10" fmla="*/ 239 w 479"/>
              <a:gd name="T11" fmla="*/ 0 h 471"/>
              <a:gd name="T12" fmla="*/ 177 w 479"/>
              <a:gd name="T13" fmla="*/ 338 h 471"/>
              <a:gd name="T14" fmla="*/ 177 w 479"/>
              <a:gd name="T15" fmla="*/ 338 h 471"/>
              <a:gd name="T16" fmla="*/ 133 w 479"/>
              <a:gd name="T17" fmla="*/ 338 h 471"/>
              <a:gd name="T18" fmla="*/ 133 w 479"/>
              <a:gd name="T19" fmla="*/ 178 h 471"/>
              <a:gd name="T20" fmla="*/ 177 w 479"/>
              <a:gd name="T21" fmla="*/ 178 h 471"/>
              <a:gd name="T22" fmla="*/ 177 w 479"/>
              <a:gd name="T23" fmla="*/ 338 h 471"/>
              <a:gd name="T24" fmla="*/ 159 w 479"/>
              <a:gd name="T25" fmla="*/ 160 h 471"/>
              <a:gd name="T26" fmla="*/ 159 w 479"/>
              <a:gd name="T27" fmla="*/ 160 h 471"/>
              <a:gd name="T28" fmla="*/ 133 w 479"/>
              <a:gd name="T29" fmla="*/ 134 h 471"/>
              <a:gd name="T30" fmla="*/ 159 w 479"/>
              <a:gd name="T31" fmla="*/ 107 h 471"/>
              <a:gd name="T32" fmla="*/ 186 w 479"/>
              <a:gd name="T33" fmla="*/ 134 h 471"/>
              <a:gd name="T34" fmla="*/ 159 w 479"/>
              <a:gd name="T35" fmla="*/ 160 h 471"/>
              <a:gd name="T36" fmla="*/ 354 w 479"/>
              <a:gd name="T37" fmla="*/ 338 h 471"/>
              <a:gd name="T38" fmla="*/ 354 w 479"/>
              <a:gd name="T39" fmla="*/ 338 h 471"/>
              <a:gd name="T40" fmla="*/ 310 w 479"/>
              <a:gd name="T41" fmla="*/ 338 h 471"/>
              <a:gd name="T42" fmla="*/ 310 w 479"/>
              <a:gd name="T43" fmla="*/ 249 h 471"/>
              <a:gd name="T44" fmla="*/ 284 w 479"/>
              <a:gd name="T45" fmla="*/ 213 h 471"/>
              <a:gd name="T46" fmla="*/ 256 w 479"/>
              <a:gd name="T47" fmla="*/ 231 h 471"/>
              <a:gd name="T48" fmla="*/ 256 w 479"/>
              <a:gd name="T49" fmla="*/ 240 h 471"/>
              <a:gd name="T50" fmla="*/ 256 w 479"/>
              <a:gd name="T51" fmla="*/ 338 h 471"/>
              <a:gd name="T52" fmla="*/ 212 w 479"/>
              <a:gd name="T53" fmla="*/ 338 h 471"/>
              <a:gd name="T54" fmla="*/ 212 w 479"/>
              <a:gd name="T55" fmla="*/ 231 h 471"/>
              <a:gd name="T56" fmla="*/ 203 w 479"/>
              <a:gd name="T57" fmla="*/ 178 h 471"/>
              <a:gd name="T58" fmla="*/ 247 w 479"/>
              <a:gd name="T59" fmla="*/ 178 h 471"/>
              <a:gd name="T60" fmla="*/ 247 w 479"/>
              <a:gd name="T61" fmla="*/ 196 h 471"/>
              <a:gd name="T62" fmla="*/ 256 w 479"/>
              <a:gd name="T63" fmla="*/ 196 h 471"/>
              <a:gd name="T64" fmla="*/ 300 w 479"/>
              <a:gd name="T65" fmla="*/ 178 h 471"/>
              <a:gd name="T66" fmla="*/ 354 w 479"/>
              <a:gd name="T67" fmla="*/ 240 h 471"/>
              <a:gd name="T68" fmla="*/ 354 w 479"/>
              <a:gd name="T69" fmla="*/ 338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9" h="471">
                <a:moveTo>
                  <a:pt x="239" y="0"/>
                </a:moveTo>
                <a:lnTo>
                  <a:pt x="239" y="0"/>
                </a:lnTo>
                <a:cubicBezTo>
                  <a:pt x="106" y="0"/>
                  <a:pt x="0" y="107"/>
                  <a:pt x="0" y="231"/>
                </a:cubicBezTo>
                <a:cubicBezTo>
                  <a:pt x="0" y="364"/>
                  <a:pt x="106" y="470"/>
                  <a:pt x="239" y="470"/>
                </a:cubicBezTo>
                <a:cubicBezTo>
                  <a:pt x="372" y="470"/>
                  <a:pt x="478" y="364"/>
                  <a:pt x="478" y="231"/>
                </a:cubicBezTo>
                <a:cubicBezTo>
                  <a:pt x="478" y="107"/>
                  <a:pt x="372" y="0"/>
                  <a:pt x="239" y="0"/>
                </a:cubicBezTo>
                <a:close/>
                <a:moveTo>
                  <a:pt x="177" y="338"/>
                </a:moveTo>
                <a:lnTo>
                  <a:pt x="177" y="338"/>
                </a:lnTo>
                <a:cubicBezTo>
                  <a:pt x="133" y="338"/>
                  <a:pt x="133" y="338"/>
                  <a:pt x="133" y="338"/>
                </a:cubicBezTo>
                <a:cubicBezTo>
                  <a:pt x="133" y="178"/>
                  <a:pt x="133" y="178"/>
                  <a:pt x="133" y="178"/>
                </a:cubicBezTo>
                <a:cubicBezTo>
                  <a:pt x="177" y="178"/>
                  <a:pt x="177" y="178"/>
                  <a:pt x="177" y="178"/>
                </a:cubicBezTo>
                <a:lnTo>
                  <a:pt x="177" y="338"/>
                </a:lnTo>
                <a:close/>
                <a:moveTo>
                  <a:pt x="159" y="160"/>
                </a:moveTo>
                <a:lnTo>
                  <a:pt x="159" y="160"/>
                </a:lnTo>
                <a:cubicBezTo>
                  <a:pt x="141" y="160"/>
                  <a:pt x="133" y="151"/>
                  <a:pt x="133" y="134"/>
                </a:cubicBezTo>
                <a:cubicBezTo>
                  <a:pt x="133" y="125"/>
                  <a:pt x="141" y="107"/>
                  <a:pt x="159" y="107"/>
                </a:cubicBezTo>
                <a:cubicBezTo>
                  <a:pt x="168" y="107"/>
                  <a:pt x="177" y="125"/>
                  <a:pt x="186" y="134"/>
                </a:cubicBezTo>
                <a:cubicBezTo>
                  <a:pt x="186" y="151"/>
                  <a:pt x="168" y="160"/>
                  <a:pt x="159" y="160"/>
                </a:cubicBezTo>
                <a:close/>
                <a:moveTo>
                  <a:pt x="354" y="338"/>
                </a:moveTo>
                <a:lnTo>
                  <a:pt x="354" y="338"/>
                </a:lnTo>
                <a:cubicBezTo>
                  <a:pt x="310" y="338"/>
                  <a:pt x="310" y="338"/>
                  <a:pt x="310" y="338"/>
                </a:cubicBezTo>
                <a:cubicBezTo>
                  <a:pt x="310" y="249"/>
                  <a:pt x="310" y="249"/>
                  <a:pt x="310" y="249"/>
                </a:cubicBezTo>
                <a:cubicBezTo>
                  <a:pt x="310" y="231"/>
                  <a:pt x="300" y="213"/>
                  <a:pt x="284" y="213"/>
                </a:cubicBezTo>
                <a:cubicBezTo>
                  <a:pt x="275" y="213"/>
                  <a:pt x="265" y="222"/>
                  <a:pt x="256" y="231"/>
                </a:cubicBezTo>
                <a:lnTo>
                  <a:pt x="256" y="240"/>
                </a:lnTo>
                <a:cubicBezTo>
                  <a:pt x="256" y="338"/>
                  <a:pt x="256" y="338"/>
                  <a:pt x="256" y="338"/>
                </a:cubicBezTo>
                <a:cubicBezTo>
                  <a:pt x="212" y="338"/>
                  <a:pt x="212" y="338"/>
                  <a:pt x="212" y="338"/>
                </a:cubicBezTo>
                <a:cubicBezTo>
                  <a:pt x="212" y="231"/>
                  <a:pt x="212" y="231"/>
                  <a:pt x="212" y="231"/>
                </a:cubicBezTo>
                <a:cubicBezTo>
                  <a:pt x="212" y="205"/>
                  <a:pt x="212" y="196"/>
                  <a:pt x="203" y="178"/>
                </a:cubicBezTo>
                <a:cubicBezTo>
                  <a:pt x="247" y="178"/>
                  <a:pt x="247" y="178"/>
                  <a:pt x="247" y="178"/>
                </a:cubicBezTo>
                <a:cubicBezTo>
                  <a:pt x="247" y="196"/>
                  <a:pt x="247" y="196"/>
                  <a:pt x="247" y="196"/>
                </a:cubicBezTo>
                <a:cubicBezTo>
                  <a:pt x="256" y="196"/>
                  <a:pt x="256" y="196"/>
                  <a:pt x="256" y="196"/>
                </a:cubicBezTo>
                <a:cubicBezTo>
                  <a:pt x="256" y="187"/>
                  <a:pt x="275" y="178"/>
                  <a:pt x="300" y="178"/>
                </a:cubicBezTo>
                <a:cubicBezTo>
                  <a:pt x="337" y="178"/>
                  <a:pt x="354" y="196"/>
                  <a:pt x="354" y="240"/>
                </a:cubicBezTo>
                <a:lnTo>
                  <a:pt x="354" y="338"/>
                </a:lnTo>
                <a:close/>
              </a:path>
            </a:pathLst>
          </a:custGeom>
          <a:solidFill>
            <a:schemeClr val="bg1"/>
          </a:solidFill>
          <a:ln>
            <a:noFill/>
          </a:ln>
          <a:effectLst/>
        </p:spPr>
        <p:txBody>
          <a:bodyPr wrap="none" anchor="ctr"/>
          <a:lstStyle/>
          <a:p>
            <a:endParaRPr lang="en-US" sz="505" dirty="0">
              <a:cs typeface="+mn-ea"/>
              <a:sym typeface="+mn-lt"/>
            </a:endParaRPr>
          </a:p>
        </p:txBody>
      </p:sp>
      <p:grpSp>
        <p:nvGrpSpPr>
          <p:cNvPr id="2" name="Group 1"/>
          <p:cNvGrpSpPr/>
          <p:nvPr/>
        </p:nvGrpSpPr>
        <p:grpSpPr>
          <a:xfrm>
            <a:off x="2932712" y="1743518"/>
            <a:ext cx="788465" cy="788670"/>
            <a:chOff x="7817390" y="4649380"/>
            <a:chExt cx="2102572" cy="2103120"/>
          </a:xfrm>
        </p:grpSpPr>
        <p:sp>
          <p:nvSpPr>
            <p:cNvPr id="53" name="Round Diagonal Corner Rectangle 52"/>
            <p:cNvSpPr/>
            <p:nvPr/>
          </p:nvSpPr>
          <p:spPr>
            <a:xfrm rot="5400000">
              <a:off x="7817116" y="4649654"/>
              <a:ext cx="2103120" cy="2102572"/>
            </a:xfrm>
            <a:prstGeom prst="round2DiagRect">
              <a:avLst>
                <a:gd name="adj1" fmla="val 18841"/>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sz="505" dirty="0">
                <a:cs typeface="+mn-ea"/>
                <a:sym typeface="+mn-lt"/>
              </a:endParaRPr>
            </a:p>
          </p:txBody>
        </p:sp>
        <p:sp>
          <p:nvSpPr>
            <p:cNvPr id="62" name="TextBox 61"/>
            <p:cNvSpPr txBox="1"/>
            <p:nvPr/>
          </p:nvSpPr>
          <p:spPr>
            <a:xfrm>
              <a:off x="8152478" y="5786836"/>
              <a:ext cx="1451946" cy="668864"/>
            </a:xfrm>
            <a:prstGeom prst="rect">
              <a:avLst/>
            </a:prstGeom>
            <a:noFill/>
          </p:spPr>
          <p:txBody>
            <a:bodyPr wrap="none" lIns="82282" tIns="41141" rIns="82282" bIns="41141" rtlCol="0">
              <a:spAutoFit/>
            </a:bodyPr>
            <a:lstStyle/>
            <a:p>
              <a:pPr algn="ctr"/>
              <a:r>
                <a:rPr lang="en-US" sz="1090" dirty="0" smtClean="0">
                  <a:solidFill>
                    <a:schemeClr val="bg1"/>
                  </a:solidFill>
                  <a:cs typeface="+mn-ea"/>
                  <a:sym typeface="+mn-lt"/>
                </a:rPr>
                <a:t>Social</a:t>
              </a:r>
              <a:endParaRPr lang="bg-BG" sz="1090" dirty="0">
                <a:solidFill>
                  <a:schemeClr val="bg1"/>
                </a:solidFill>
                <a:cs typeface="+mn-ea"/>
                <a:sym typeface="+mn-lt"/>
              </a:endParaRPr>
            </a:p>
          </p:txBody>
        </p:sp>
        <p:sp>
          <p:nvSpPr>
            <p:cNvPr id="100" name="Freeform 86"/>
            <p:cNvSpPr>
              <a:spLocks noChangeArrowheads="1"/>
            </p:cNvSpPr>
            <p:nvPr/>
          </p:nvSpPr>
          <p:spPr bwMode="auto">
            <a:xfrm>
              <a:off x="8502195" y="5128610"/>
              <a:ext cx="694622" cy="681876"/>
            </a:xfrm>
            <a:custGeom>
              <a:avLst/>
              <a:gdLst>
                <a:gd name="T0" fmla="*/ 239 w 480"/>
                <a:gd name="T1" fmla="*/ 0 h 471"/>
                <a:gd name="T2" fmla="*/ 239 w 480"/>
                <a:gd name="T3" fmla="*/ 0 h 471"/>
                <a:gd name="T4" fmla="*/ 0 w 480"/>
                <a:gd name="T5" fmla="*/ 231 h 471"/>
                <a:gd name="T6" fmla="*/ 239 w 480"/>
                <a:gd name="T7" fmla="*/ 470 h 471"/>
                <a:gd name="T8" fmla="*/ 479 w 480"/>
                <a:gd name="T9" fmla="*/ 231 h 471"/>
                <a:gd name="T10" fmla="*/ 239 w 480"/>
                <a:gd name="T11" fmla="*/ 0 h 471"/>
                <a:gd name="T12" fmla="*/ 337 w 480"/>
                <a:gd name="T13" fmla="*/ 195 h 471"/>
                <a:gd name="T14" fmla="*/ 337 w 480"/>
                <a:gd name="T15" fmla="*/ 195 h 471"/>
                <a:gd name="T16" fmla="*/ 337 w 480"/>
                <a:gd name="T17" fmla="*/ 195 h 471"/>
                <a:gd name="T18" fmla="*/ 204 w 480"/>
                <a:gd name="T19" fmla="*/ 328 h 471"/>
                <a:gd name="T20" fmla="*/ 133 w 480"/>
                <a:gd name="T21" fmla="*/ 310 h 471"/>
                <a:gd name="T22" fmla="*/ 142 w 480"/>
                <a:gd name="T23" fmla="*/ 310 h 471"/>
                <a:gd name="T24" fmla="*/ 204 w 480"/>
                <a:gd name="T25" fmla="*/ 293 h 471"/>
                <a:gd name="T26" fmla="*/ 160 w 480"/>
                <a:gd name="T27" fmla="*/ 257 h 471"/>
                <a:gd name="T28" fmla="*/ 169 w 480"/>
                <a:gd name="T29" fmla="*/ 257 h 471"/>
                <a:gd name="T30" fmla="*/ 178 w 480"/>
                <a:gd name="T31" fmla="*/ 257 h 471"/>
                <a:gd name="T32" fmla="*/ 142 w 480"/>
                <a:gd name="T33" fmla="*/ 213 h 471"/>
                <a:gd name="T34" fmla="*/ 142 w 480"/>
                <a:gd name="T35" fmla="*/ 213 h 471"/>
                <a:gd name="T36" fmla="*/ 160 w 480"/>
                <a:gd name="T37" fmla="*/ 213 h 471"/>
                <a:gd name="T38" fmla="*/ 142 w 480"/>
                <a:gd name="T39" fmla="*/ 178 h 471"/>
                <a:gd name="T40" fmla="*/ 151 w 480"/>
                <a:gd name="T41" fmla="*/ 151 h 471"/>
                <a:gd name="T42" fmla="*/ 239 w 480"/>
                <a:gd name="T43" fmla="*/ 204 h 471"/>
                <a:gd name="T44" fmla="*/ 239 w 480"/>
                <a:gd name="T45" fmla="*/ 195 h 471"/>
                <a:gd name="T46" fmla="*/ 292 w 480"/>
                <a:gd name="T47" fmla="*/ 142 h 471"/>
                <a:gd name="T48" fmla="*/ 319 w 480"/>
                <a:gd name="T49" fmla="*/ 160 h 471"/>
                <a:gd name="T50" fmla="*/ 355 w 480"/>
                <a:gd name="T51" fmla="*/ 151 h 471"/>
                <a:gd name="T52" fmla="*/ 337 w 480"/>
                <a:gd name="T53" fmla="*/ 178 h 471"/>
                <a:gd name="T54" fmla="*/ 364 w 480"/>
                <a:gd name="T55" fmla="*/ 169 h 471"/>
                <a:gd name="T56" fmla="*/ 337 w 480"/>
                <a:gd name="T57" fmla="*/ 195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0" h="471">
                  <a:moveTo>
                    <a:pt x="239" y="0"/>
                  </a:moveTo>
                  <a:lnTo>
                    <a:pt x="239" y="0"/>
                  </a:lnTo>
                  <a:cubicBezTo>
                    <a:pt x="107" y="0"/>
                    <a:pt x="0" y="107"/>
                    <a:pt x="0" y="231"/>
                  </a:cubicBezTo>
                  <a:cubicBezTo>
                    <a:pt x="0" y="363"/>
                    <a:pt x="107" y="470"/>
                    <a:pt x="239" y="470"/>
                  </a:cubicBezTo>
                  <a:cubicBezTo>
                    <a:pt x="372" y="470"/>
                    <a:pt x="479" y="363"/>
                    <a:pt x="479" y="231"/>
                  </a:cubicBezTo>
                  <a:cubicBezTo>
                    <a:pt x="479" y="107"/>
                    <a:pt x="372" y="0"/>
                    <a:pt x="239" y="0"/>
                  </a:cubicBezTo>
                  <a:close/>
                  <a:moveTo>
                    <a:pt x="337" y="195"/>
                  </a:moveTo>
                  <a:lnTo>
                    <a:pt x="337" y="195"/>
                  </a:lnTo>
                  <a:lnTo>
                    <a:pt x="337" y="195"/>
                  </a:lnTo>
                  <a:cubicBezTo>
                    <a:pt x="337" y="257"/>
                    <a:pt x="292" y="328"/>
                    <a:pt x="204" y="328"/>
                  </a:cubicBezTo>
                  <a:cubicBezTo>
                    <a:pt x="178" y="328"/>
                    <a:pt x="151" y="319"/>
                    <a:pt x="133" y="310"/>
                  </a:cubicBezTo>
                  <a:lnTo>
                    <a:pt x="142" y="310"/>
                  </a:lnTo>
                  <a:cubicBezTo>
                    <a:pt x="160" y="310"/>
                    <a:pt x="186" y="301"/>
                    <a:pt x="204" y="293"/>
                  </a:cubicBezTo>
                  <a:cubicBezTo>
                    <a:pt x="178" y="293"/>
                    <a:pt x="160" y="275"/>
                    <a:pt x="160" y="257"/>
                  </a:cubicBezTo>
                  <a:cubicBezTo>
                    <a:pt x="160" y="257"/>
                    <a:pt x="160" y="257"/>
                    <a:pt x="169" y="257"/>
                  </a:cubicBezTo>
                  <a:lnTo>
                    <a:pt x="178" y="257"/>
                  </a:lnTo>
                  <a:cubicBezTo>
                    <a:pt x="160" y="248"/>
                    <a:pt x="142" y="231"/>
                    <a:pt x="142" y="213"/>
                  </a:cubicBezTo>
                  <a:lnTo>
                    <a:pt x="142" y="213"/>
                  </a:lnTo>
                  <a:cubicBezTo>
                    <a:pt x="142" y="213"/>
                    <a:pt x="151" y="213"/>
                    <a:pt x="160" y="213"/>
                  </a:cubicBezTo>
                  <a:cubicBezTo>
                    <a:pt x="151" y="204"/>
                    <a:pt x="142" y="195"/>
                    <a:pt x="142" y="178"/>
                  </a:cubicBezTo>
                  <a:cubicBezTo>
                    <a:pt x="142" y="169"/>
                    <a:pt x="142" y="160"/>
                    <a:pt x="151" y="151"/>
                  </a:cubicBezTo>
                  <a:cubicBezTo>
                    <a:pt x="169" y="178"/>
                    <a:pt x="204" y="204"/>
                    <a:pt x="239" y="204"/>
                  </a:cubicBezTo>
                  <a:cubicBezTo>
                    <a:pt x="239" y="195"/>
                    <a:pt x="239" y="195"/>
                    <a:pt x="239" y="195"/>
                  </a:cubicBezTo>
                  <a:cubicBezTo>
                    <a:pt x="239" y="169"/>
                    <a:pt x="266" y="142"/>
                    <a:pt x="292" y="142"/>
                  </a:cubicBezTo>
                  <a:cubicBezTo>
                    <a:pt x="301" y="142"/>
                    <a:pt x="319" y="151"/>
                    <a:pt x="319" y="160"/>
                  </a:cubicBezTo>
                  <a:cubicBezTo>
                    <a:pt x="337" y="160"/>
                    <a:pt x="346" y="151"/>
                    <a:pt x="355" y="151"/>
                  </a:cubicBezTo>
                  <a:cubicBezTo>
                    <a:pt x="346" y="160"/>
                    <a:pt x="346" y="169"/>
                    <a:pt x="337" y="178"/>
                  </a:cubicBezTo>
                  <a:cubicBezTo>
                    <a:pt x="346" y="178"/>
                    <a:pt x="355" y="169"/>
                    <a:pt x="364" y="169"/>
                  </a:cubicBezTo>
                  <a:cubicBezTo>
                    <a:pt x="355" y="178"/>
                    <a:pt x="346" y="187"/>
                    <a:pt x="337" y="195"/>
                  </a:cubicBezTo>
                  <a:close/>
                </a:path>
              </a:pathLst>
            </a:custGeom>
            <a:solidFill>
              <a:schemeClr val="bg1"/>
            </a:solidFill>
            <a:ln>
              <a:noFill/>
            </a:ln>
            <a:effectLst/>
          </p:spPr>
          <p:txBody>
            <a:bodyPr wrap="none" anchor="ctr"/>
            <a:lstStyle/>
            <a:p>
              <a:endParaRPr lang="en-US" sz="505" dirty="0">
                <a:cs typeface="+mn-ea"/>
                <a:sym typeface="+mn-lt"/>
              </a:endParaRPr>
            </a:p>
          </p:txBody>
        </p:sp>
      </p:grpSp>
      <p:grpSp>
        <p:nvGrpSpPr>
          <p:cNvPr id="7" name="Group 6"/>
          <p:cNvGrpSpPr/>
          <p:nvPr/>
        </p:nvGrpSpPr>
        <p:grpSpPr>
          <a:xfrm>
            <a:off x="6241367" y="1735163"/>
            <a:ext cx="788465" cy="788670"/>
            <a:chOff x="16640470" y="4627100"/>
            <a:chExt cx="2102572" cy="2103120"/>
          </a:xfrm>
        </p:grpSpPr>
        <p:sp>
          <p:nvSpPr>
            <p:cNvPr id="101" name="Round Diagonal Corner Rectangle 100"/>
            <p:cNvSpPr/>
            <p:nvPr/>
          </p:nvSpPr>
          <p:spPr>
            <a:xfrm rot="5400000">
              <a:off x="16640196" y="4627374"/>
              <a:ext cx="2103120" cy="2102572"/>
            </a:xfrm>
            <a:prstGeom prst="round2DiagRect">
              <a:avLst>
                <a:gd name="adj1" fmla="val 18841"/>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sz="505" dirty="0">
                <a:cs typeface="+mn-ea"/>
                <a:sym typeface="+mn-lt"/>
              </a:endParaRPr>
            </a:p>
          </p:txBody>
        </p:sp>
        <p:sp>
          <p:nvSpPr>
            <p:cNvPr id="102" name="TextBox 101"/>
            <p:cNvSpPr txBox="1"/>
            <p:nvPr/>
          </p:nvSpPr>
          <p:spPr>
            <a:xfrm>
              <a:off x="16975558" y="5786836"/>
              <a:ext cx="1451946" cy="668864"/>
            </a:xfrm>
            <a:prstGeom prst="rect">
              <a:avLst/>
            </a:prstGeom>
            <a:noFill/>
          </p:spPr>
          <p:txBody>
            <a:bodyPr wrap="none" lIns="82282" tIns="41141" rIns="82282" bIns="41141" rtlCol="0">
              <a:spAutoFit/>
            </a:bodyPr>
            <a:lstStyle/>
            <a:p>
              <a:pPr algn="ctr"/>
              <a:r>
                <a:rPr lang="en-US" sz="1090" dirty="0" smtClean="0">
                  <a:solidFill>
                    <a:schemeClr val="bg1"/>
                  </a:solidFill>
                  <a:cs typeface="+mn-ea"/>
                  <a:sym typeface="+mn-lt"/>
                </a:rPr>
                <a:t>Social</a:t>
              </a:r>
              <a:endParaRPr lang="bg-BG" sz="1090" dirty="0">
                <a:solidFill>
                  <a:schemeClr val="bg1"/>
                </a:solidFill>
                <a:cs typeface="+mn-ea"/>
                <a:sym typeface="+mn-lt"/>
              </a:endParaRPr>
            </a:p>
          </p:txBody>
        </p:sp>
        <p:sp>
          <p:nvSpPr>
            <p:cNvPr id="103" name="Freeform 86"/>
            <p:cNvSpPr>
              <a:spLocks noChangeArrowheads="1"/>
            </p:cNvSpPr>
            <p:nvPr/>
          </p:nvSpPr>
          <p:spPr bwMode="auto">
            <a:xfrm>
              <a:off x="17325275" y="5128610"/>
              <a:ext cx="694622" cy="681876"/>
            </a:xfrm>
            <a:custGeom>
              <a:avLst/>
              <a:gdLst>
                <a:gd name="T0" fmla="*/ 239 w 480"/>
                <a:gd name="T1" fmla="*/ 0 h 471"/>
                <a:gd name="T2" fmla="*/ 239 w 480"/>
                <a:gd name="T3" fmla="*/ 0 h 471"/>
                <a:gd name="T4" fmla="*/ 0 w 480"/>
                <a:gd name="T5" fmla="*/ 231 h 471"/>
                <a:gd name="T6" fmla="*/ 239 w 480"/>
                <a:gd name="T7" fmla="*/ 470 h 471"/>
                <a:gd name="T8" fmla="*/ 479 w 480"/>
                <a:gd name="T9" fmla="*/ 231 h 471"/>
                <a:gd name="T10" fmla="*/ 239 w 480"/>
                <a:gd name="T11" fmla="*/ 0 h 471"/>
                <a:gd name="T12" fmla="*/ 337 w 480"/>
                <a:gd name="T13" fmla="*/ 195 h 471"/>
                <a:gd name="T14" fmla="*/ 337 w 480"/>
                <a:gd name="T15" fmla="*/ 195 h 471"/>
                <a:gd name="T16" fmla="*/ 337 w 480"/>
                <a:gd name="T17" fmla="*/ 195 h 471"/>
                <a:gd name="T18" fmla="*/ 204 w 480"/>
                <a:gd name="T19" fmla="*/ 328 h 471"/>
                <a:gd name="T20" fmla="*/ 133 w 480"/>
                <a:gd name="T21" fmla="*/ 310 h 471"/>
                <a:gd name="T22" fmla="*/ 142 w 480"/>
                <a:gd name="T23" fmla="*/ 310 h 471"/>
                <a:gd name="T24" fmla="*/ 204 w 480"/>
                <a:gd name="T25" fmla="*/ 293 h 471"/>
                <a:gd name="T26" fmla="*/ 160 w 480"/>
                <a:gd name="T27" fmla="*/ 257 h 471"/>
                <a:gd name="T28" fmla="*/ 169 w 480"/>
                <a:gd name="T29" fmla="*/ 257 h 471"/>
                <a:gd name="T30" fmla="*/ 178 w 480"/>
                <a:gd name="T31" fmla="*/ 257 h 471"/>
                <a:gd name="T32" fmla="*/ 142 w 480"/>
                <a:gd name="T33" fmla="*/ 213 h 471"/>
                <a:gd name="T34" fmla="*/ 142 w 480"/>
                <a:gd name="T35" fmla="*/ 213 h 471"/>
                <a:gd name="T36" fmla="*/ 160 w 480"/>
                <a:gd name="T37" fmla="*/ 213 h 471"/>
                <a:gd name="T38" fmla="*/ 142 w 480"/>
                <a:gd name="T39" fmla="*/ 178 h 471"/>
                <a:gd name="T40" fmla="*/ 151 w 480"/>
                <a:gd name="T41" fmla="*/ 151 h 471"/>
                <a:gd name="T42" fmla="*/ 239 w 480"/>
                <a:gd name="T43" fmla="*/ 204 h 471"/>
                <a:gd name="T44" fmla="*/ 239 w 480"/>
                <a:gd name="T45" fmla="*/ 195 h 471"/>
                <a:gd name="T46" fmla="*/ 292 w 480"/>
                <a:gd name="T47" fmla="*/ 142 h 471"/>
                <a:gd name="T48" fmla="*/ 319 w 480"/>
                <a:gd name="T49" fmla="*/ 160 h 471"/>
                <a:gd name="T50" fmla="*/ 355 w 480"/>
                <a:gd name="T51" fmla="*/ 151 h 471"/>
                <a:gd name="T52" fmla="*/ 337 w 480"/>
                <a:gd name="T53" fmla="*/ 178 h 471"/>
                <a:gd name="T54" fmla="*/ 364 w 480"/>
                <a:gd name="T55" fmla="*/ 169 h 471"/>
                <a:gd name="T56" fmla="*/ 337 w 480"/>
                <a:gd name="T57" fmla="*/ 195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0" h="471">
                  <a:moveTo>
                    <a:pt x="239" y="0"/>
                  </a:moveTo>
                  <a:lnTo>
                    <a:pt x="239" y="0"/>
                  </a:lnTo>
                  <a:cubicBezTo>
                    <a:pt x="107" y="0"/>
                    <a:pt x="0" y="107"/>
                    <a:pt x="0" y="231"/>
                  </a:cubicBezTo>
                  <a:cubicBezTo>
                    <a:pt x="0" y="363"/>
                    <a:pt x="107" y="470"/>
                    <a:pt x="239" y="470"/>
                  </a:cubicBezTo>
                  <a:cubicBezTo>
                    <a:pt x="372" y="470"/>
                    <a:pt x="479" y="363"/>
                    <a:pt x="479" y="231"/>
                  </a:cubicBezTo>
                  <a:cubicBezTo>
                    <a:pt x="479" y="107"/>
                    <a:pt x="372" y="0"/>
                    <a:pt x="239" y="0"/>
                  </a:cubicBezTo>
                  <a:close/>
                  <a:moveTo>
                    <a:pt x="337" y="195"/>
                  </a:moveTo>
                  <a:lnTo>
                    <a:pt x="337" y="195"/>
                  </a:lnTo>
                  <a:lnTo>
                    <a:pt x="337" y="195"/>
                  </a:lnTo>
                  <a:cubicBezTo>
                    <a:pt x="337" y="257"/>
                    <a:pt x="292" y="328"/>
                    <a:pt x="204" y="328"/>
                  </a:cubicBezTo>
                  <a:cubicBezTo>
                    <a:pt x="178" y="328"/>
                    <a:pt x="151" y="319"/>
                    <a:pt x="133" y="310"/>
                  </a:cubicBezTo>
                  <a:lnTo>
                    <a:pt x="142" y="310"/>
                  </a:lnTo>
                  <a:cubicBezTo>
                    <a:pt x="160" y="310"/>
                    <a:pt x="186" y="301"/>
                    <a:pt x="204" y="293"/>
                  </a:cubicBezTo>
                  <a:cubicBezTo>
                    <a:pt x="178" y="293"/>
                    <a:pt x="160" y="275"/>
                    <a:pt x="160" y="257"/>
                  </a:cubicBezTo>
                  <a:cubicBezTo>
                    <a:pt x="160" y="257"/>
                    <a:pt x="160" y="257"/>
                    <a:pt x="169" y="257"/>
                  </a:cubicBezTo>
                  <a:lnTo>
                    <a:pt x="178" y="257"/>
                  </a:lnTo>
                  <a:cubicBezTo>
                    <a:pt x="160" y="248"/>
                    <a:pt x="142" y="231"/>
                    <a:pt x="142" y="213"/>
                  </a:cubicBezTo>
                  <a:lnTo>
                    <a:pt x="142" y="213"/>
                  </a:lnTo>
                  <a:cubicBezTo>
                    <a:pt x="142" y="213"/>
                    <a:pt x="151" y="213"/>
                    <a:pt x="160" y="213"/>
                  </a:cubicBezTo>
                  <a:cubicBezTo>
                    <a:pt x="151" y="204"/>
                    <a:pt x="142" y="195"/>
                    <a:pt x="142" y="178"/>
                  </a:cubicBezTo>
                  <a:cubicBezTo>
                    <a:pt x="142" y="169"/>
                    <a:pt x="142" y="160"/>
                    <a:pt x="151" y="151"/>
                  </a:cubicBezTo>
                  <a:cubicBezTo>
                    <a:pt x="169" y="178"/>
                    <a:pt x="204" y="204"/>
                    <a:pt x="239" y="204"/>
                  </a:cubicBezTo>
                  <a:cubicBezTo>
                    <a:pt x="239" y="195"/>
                    <a:pt x="239" y="195"/>
                    <a:pt x="239" y="195"/>
                  </a:cubicBezTo>
                  <a:cubicBezTo>
                    <a:pt x="239" y="169"/>
                    <a:pt x="266" y="142"/>
                    <a:pt x="292" y="142"/>
                  </a:cubicBezTo>
                  <a:cubicBezTo>
                    <a:pt x="301" y="142"/>
                    <a:pt x="319" y="151"/>
                    <a:pt x="319" y="160"/>
                  </a:cubicBezTo>
                  <a:cubicBezTo>
                    <a:pt x="337" y="160"/>
                    <a:pt x="346" y="151"/>
                    <a:pt x="355" y="151"/>
                  </a:cubicBezTo>
                  <a:cubicBezTo>
                    <a:pt x="346" y="160"/>
                    <a:pt x="346" y="169"/>
                    <a:pt x="337" y="178"/>
                  </a:cubicBezTo>
                  <a:cubicBezTo>
                    <a:pt x="346" y="178"/>
                    <a:pt x="355" y="169"/>
                    <a:pt x="364" y="169"/>
                  </a:cubicBezTo>
                  <a:cubicBezTo>
                    <a:pt x="355" y="178"/>
                    <a:pt x="346" y="187"/>
                    <a:pt x="337" y="195"/>
                  </a:cubicBezTo>
                  <a:close/>
                </a:path>
              </a:pathLst>
            </a:custGeom>
            <a:solidFill>
              <a:schemeClr val="bg1"/>
            </a:solidFill>
            <a:ln>
              <a:noFill/>
            </a:ln>
            <a:effectLst/>
          </p:spPr>
          <p:txBody>
            <a:bodyPr wrap="none" anchor="ctr"/>
            <a:lstStyle/>
            <a:p>
              <a:endParaRPr lang="en-US" sz="505" dirty="0">
                <a:cs typeface="+mn-ea"/>
                <a:sym typeface="+mn-lt"/>
              </a:endParaRPr>
            </a:p>
          </p:txBody>
        </p:sp>
      </p:grpSp>
      <p:grpSp>
        <p:nvGrpSpPr>
          <p:cNvPr id="6" name="Group 5"/>
          <p:cNvGrpSpPr/>
          <p:nvPr/>
        </p:nvGrpSpPr>
        <p:grpSpPr>
          <a:xfrm>
            <a:off x="5417793" y="1734173"/>
            <a:ext cx="788465" cy="788670"/>
            <a:chOff x="14444272" y="4624462"/>
            <a:chExt cx="2102572" cy="2103120"/>
          </a:xfrm>
        </p:grpSpPr>
        <p:sp>
          <p:nvSpPr>
            <p:cNvPr id="45" name="Round Diagonal Corner Rectangle 44"/>
            <p:cNvSpPr/>
            <p:nvPr/>
          </p:nvSpPr>
          <p:spPr>
            <a:xfrm>
              <a:off x="14444272" y="4624462"/>
              <a:ext cx="2102572" cy="2103120"/>
            </a:xfrm>
            <a:prstGeom prst="round2DiagRect">
              <a:avLst>
                <a:gd name="adj1" fmla="val 18841"/>
                <a:gd name="adj2"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sz="505" dirty="0">
                <a:cs typeface="+mn-ea"/>
                <a:sym typeface="+mn-lt"/>
              </a:endParaRPr>
            </a:p>
          </p:txBody>
        </p:sp>
        <p:sp>
          <p:nvSpPr>
            <p:cNvPr id="104" name="TextBox 103"/>
            <p:cNvSpPr txBox="1"/>
            <p:nvPr/>
          </p:nvSpPr>
          <p:spPr>
            <a:xfrm>
              <a:off x="14779328" y="5778209"/>
              <a:ext cx="1451946" cy="668864"/>
            </a:xfrm>
            <a:prstGeom prst="rect">
              <a:avLst/>
            </a:prstGeom>
            <a:noFill/>
          </p:spPr>
          <p:txBody>
            <a:bodyPr wrap="none" lIns="82282" tIns="41141" rIns="82282" bIns="41141" rtlCol="0">
              <a:spAutoFit/>
            </a:bodyPr>
            <a:lstStyle/>
            <a:p>
              <a:pPr algn="ctr"/>
              <a:r>
                <a:rPr lang="en-US" sz="1090" dirty="0" smtClean="0">
                  <a:solidFill>
                    <a:schemeClr val="bg1"/>
                  </a:solidFill>
                  <a:cs typeface="+mn-ea"/>
                  <a:sym typeface="+mn-lt"/>
                </a:rPr>
                <a:t>Social</a:t>
              </a:r>
              <a:endParaRPr lang="bg-BG" sz="1090" dirty="0">
                <a:solidFill>
                  <a:schemeClr val="bg1"/>
                </a:solidFill>
                <a:cs typeface="+mn-ea"/>
                <a:sym typeface="+mn-lt"/>
              </a:endParaRPr>
            </a:p>
          </p:txBody>
        </p:sp>
        <p:sp>
          <p:nvSpPr>
            <p:cNvPr id="110" name="Freeform 78"/>
            <p:cNvSpPr>
              <a:spLocks noChangeArrowheads="1"/>
            </p:cNvSpPr>
            <p:nvPr/>
          </p:nvSpPr>
          <p:spPr bwMode="auto">
            <a:xfrm>
              <a:off x="15189499" y="5162893"/>
              <a:ext cx="694622" cy="681876"/>
            </a:xfrm>
            <a:custGeom>
              <a:avLst/>
              <a:gdLst>
                <a:gd name="T0" fmla="*/ 212 w 479"/>
                <a:gd name="T1" fmla="*/ 169 h 471"/>
                <a:gd name="T2" fmla="*/ 212 w 479"/>
                <a:gd name="T3" fmla="*/ 169 h 471"/>
                <a:gd name="T4" fmla="*/ 185 w 479"/>
                <a:gd name="T5" fmla="*/ 142 h 471"/>
                <a:gd name="T6" fmla="*/ 177 w 479"/>
                <a:gd name="T7" fmla="*/ 142 h 471"/>
                <a:gd name="T8" fmla="*/ 168 w 479"/>
                <a:gd name="T9" fmla="*/ 160 h 471"/>
                <a:gd name="T10" fmla="*/ 168 w 479"/>
                <a:gd name="T11" fmla="*/ 187 h 471"/>
                <a:gd name="T12" fmla="*/ 194 w 479"/>
                <a:gd name="T13" fmla="*/ 213 h 471"/>
                <a:gd name="T14" fmla="*/ 203 w 479"/>
                <a:gd name="T15" fmla="*/ 213 h 471"/>
                <a:gd name="T16" fmla="*/ 212 w 479"/>
                <a:gd name="T17" fmla="*/ 169 h 471"/>
                <a:gd name="T18" fmla="*/ 238 w 479"/>
                <a:gd name="T19" fmla="*/ 0 h 471"/>
                <a:gd name="T20" fmla="*/ 238 w 479"/>
                <a:gd name="T21" fmla="*/ 0 h 471"/>
                <a:gd name="T22" fmla="*/ 0 w 479"/>
                <a:gd name="T23" fmla="*/ 231 h 471"/>
                <a:gd name="T24" fmla="*/ 238 w 479"/>
                <a:gd name="T25" fmla="*/ 470 h 471"/>
                <a:gd name="T26" fmla="*/ 478 w 479"/>
                <a:gd name="T27" fmla="*/ 231 h 471"/>
                <a:gd name="T28" fmla="*/ 238 w 479"/>
                <a:gd name="T29" fmla="*/ 0 h 471"/>
                <a:gd name="T30" fmla="*/ 221 w 479"/>
                <a:gd name="T31" fmla="*/ 338 h 471"/>
                <a:gd name="T32" fmla="*/ 221 w 479"/>
                <a:gd name="T33" fmla="*/ 338 h 471"/>
                <a:gd name="T34" fmla="*/ 185 w 479"/>
                <a:gd name="T35" fmla="*/ 346 h 471"/>
                <a:gd name="T36" fmla="*/ 185 w 479"/>
                <a:gd name="T37" fmla="*/ 346 h 471"/>
                <a:gd name="T38" fmla="*/ 185 w 479"/>
                <a:gd name="T39" fmla="*/ 346 h 471"/>
                <a:gd name="T40" fmla="*/ 124 w 479"/>
                <a:gd name="T41" fmla="*/ 301 h 471"/>
                <a:gd name="T42" fmla="*/ 194 w 479"/>
                <a:gd name="T43" fmla="*/ 248 h 471"/>
                <a:gd name="T44" fmla="*/ 194 w 479"/>
                <a:gd name="T45" fmla="*/ 248 h 471"/>
                <a:gd name="T46" fmla="*/ 185 w 479"/>
                <a:gd name="T47" fmla="*/ 231 h 471"/>
                <a:gd name="T48" fmla="*/ 185 w 479"/>
                <a:gd name="T49" fmla="*/ 231 h 471"/>
                <a:gd name="T50" fmla="*/ 159 w 479"/>
                <a:gd name="T51" fmla="*/ 222 h 471"/>
                <a:gd name="T52" fmla="*/ 141 w 479"/>
                <a:gd name="T53" fmla="*/ 178 h 471"/>
                <a:gd name="T54" fmla="*/ 194 w 479"/>
                <a:gd name="T55" fmla="*/ 125 h 471"/>
                <a:gd name="T56" fmla="*/ 256 w 479"/>
                <a:gd name="T57" fmla="*/ 125 h 471"/>
                <a:gd name="T58" fmla="*/ 256 w 479"/>
                <a:gd name="T59" fmla="*/ 125 h 471"/>
                <a:gd name="T60" fmla="*/ 238 w 479"/>
                <a:gd name="T61" fmla="*/ 134 h 471"/>
                <a:gd name="T62" fmla="*/ 221 w 479"/>
                <a:gd name="T63" fmla="*/ 134 h 471"/>
                <a:gd name="T64" fmla="*/ 238 w 479"/>
                <a:gd name="T65" fmla="*/ 178 h 471"/>
                <a:gd name="T66" fmla="*/ 230 w 479"/>
                <a:gd name="T67" fmla="*/ 213 h 471"/>
                <a:gd name="T68" fmla="*/ 212 w 479"/>
                <a:gd name="T69" fmla="*/ 231 h 471"/>
                <a:gd name="T70" fmla="*/ 230 w 479"/>
                <a:gd name="T71" fmla="*/ 240 h 471"/>
                <a:gd name="T72" fmla="*/ 256 w 479"/>
                <a:gd name="T73" fmla="*/ 284 h 471"/>
                <a:gd name="T74" fmla="*/ 221 w 479"/>
                <a:gd name="T75" fmla="*/ 338 h 471"/>
                <a:gd name="T76" fmla="*/ 354 w 479"/>
                <a:gd name="T77" fmla="*/ 231 h 471"/>
                <a:gd name="T78" fmla="*/ 354 w 479"/>
                <a:gd name="T79" fmla="*/ 231 h 471"/>
                <a:gd name="T80" fmla="*/ 310 w 479"/>
                <a:gd name="T81" fmla="*/ 231 h 471"/>
                <a:gd name="T82" fmla="*/ 310 w 479"/>
                <a:gd name="T83" fmla="*/ 275 h 471"/>
                <a:gd name="T84" fmla="*/ 291 w 479"/>
                <a:gd name="T85" fmla="*/ 275 h 471"/>
                <a:gd name="T86" fmla="*/ 291 w 479"/>
                <a:gd name="T87" fmla="*/ 231 h 471"/>
                <a:gd name="T88" fmla="*/ 256 w 479"/>
                <a:gd name="T89" fmla="*/ 231 h 471"/>
                <a:gd name="T90" fmla="*/ 256 w 479"/>
                <a:gd name="T91" fmla="*/ 213 h 471"/>
                <a:gd name="T92" fmla="*/ 291 w 479"/>
                <a:gd name="T93" fmla="*/ 213 h 471"/>
                <a:gd name="T94" fmla="*/ 291 w 479"/>
                <a:gd name="T95" fmla="*/ 169 h 471"/>
                <a:gd name="T96" fmla="*/ 310 w 479"/>
                <a:gd name="T97" fmla="*/ 169 h 471"/>
                <a:gd name="T98" fmla="*/ 310 w 479"/>
                <a:gd name="T99" fmla="*/ 213 h 471"/>
                <a:gd name="T100" fmla="*/ 354 w 479"/>
                <a:gd name="T101" fmla="*/ 213 h 471"/>
                <a:gd name="T102" fmla="*/ 354 w 479"/>
                <a:gd name="T103" fmla="*/ 231 h 471"/>
                <a:gd name="T104" fmla="*/ 194 w 479"/>
                <a:gd name="T105" fmla="*/ 266 h 471"/>
                <a:gd name="T106" fmla="*/ 194 w 479"/>
                <a:gd name="T107" fmla="*/ 266 h 471"/>
                <a:gd name="T108" fmla="*/ 194 w 479"/>
                <a:gd name="T109" fmla="*/ 266 h 471"/>
                <a:gd name="T110" fmla="*/ 159 w 479"/>
                <a:gd name="T111" fmla="*/ 275 h 471"/>
                <a:gd name="T112" fmla="*/ 150 w 479"/>
                <a:gd name="T113" fmla="*/ 301 h 471"/>
                <a:gd name="T114" fmla="*/ 194 w 479"/>
                <a:gd name="T115" fmla="*/ 328 h 471"/>
                <a:gd name="T116" fmla="*/ 230 w 479"/>
                <a:gd name="T117" fmla="*/ 293 h 471"/>
                <a:gd name="T118" fmla="*/ 194 w 479"/>
                <a:gd name="T119" fmla="*/ 266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79" h="471">
                  <a:moveTo>
                    <a:pt x="212" y="169"/>
                  </a:moveTo>
                  <a:lnTo>
                    <a:pt x="212" y="169"/>
                  </a:lnTo>
                  <a:cubicBezTo>
                    <a:pt x="212" y="142"/>
                    <a:pt x="203" y="142"/>
                    <a:pt x="185" y="142"/>
                  </a:cubicBezTo>
                  <a:cubicBezTo>
                    <a:pt x="185" y="142"/>
                    <a:pt x="185" y="142"/>
                    <a:pt x="177" y="142"/>
                  </a:cubicBezTo>
                  <a:cubicBezTo>
                    <a:pt x="177" y="142"/>
                    <a:pt x="168" y="151"/>
                    <a:pt x="168" y="160"/>
                  </a:cubicBezTo>
                  <a:cubicBezTo>
                    <a:pt x="159" y="160"/>
                    <a:pt x="159" y="169"/>
                    <a:pt x="168" y="187"/>
                  </a:cubicBezTo>
                  <a:cubicBezTo>
                    <a:pt x="168" y="195"/>
                    <a:pt x="185" y="213"/>
                    <a:pt x="194" y="213"/>
                  </a:cubicBezTo>
                  <a:cubicBezTo>
                    <a:pt x="194" y="213"/>
                    <a:pt x="194" y="213"/>
                    <a:pt x="203" y="213"/>
                  </a:cubicBezTo>
                  <a:cubicBezTo>
                    <a:pt x="212" y="204"/>
                    <a:pt x="221" y="187"/>
                    <a:pt x="212" y="169"/>
                  </a:cubicBezTo>
                  <a:close/>
                  <a:moveTo>
                    <a:pt x="238" y="0"/>
                  </a:moveTo>
                  <a:lnTo>
                    <a:pt x="238" y="0"/>
                  </a:lnTo>
                  <a:cubicBezTo>
                    <a:pt x="106" y="0"/>
                    <a:pt x="0" y="107"/>
                    <a:pt x="0" y="231"/>
                  </a:cubicBezTo>
                  <a:cubicBezTo>
                    <a:pt x="0" y="363"/>
                    <a:pt x="106" y="470"/>
                    <a:pt x="238" y="470"/>
                  </a:cubicBezTo>
                  <a:cubicBezTo>
                    <a:pt x="372" y="470"/>
                    <a:pt x="478" y="363"/>
                    <a:pt x="478" y="231"/>
                  </a:cubicBezTo>
                  <a:cubicBezTo>
                    <a:pt x="478" y="107"/>
                    <a:pt x="372" y="0"/>
                    <a:pt x="238" y="0"/>
                  </a:cubicBezTo>
                  <a:close/>
                  <a:moveTo>
                    <a:pt x="221" y="338"/>
                  </a:moveTo>
                  <a:lnTo>
                    <a:pt x="221" y="338"/>
                  </a:lnTo>
                  <a:cubicBezTo>
                    <a:pt x="212" y="346"/>
                    <a:pt x="194" y="346"/>
                    <a:pt x="185" y="346"/>
                  </a:cubicBezTo>
                  <a:lnTo>
                    <a:pt x="185" y="346"/>
                  </a:lnTo>
                  <a:lnTo>
                    <a:pt x="185" y="346"/>
                  </a:lnTo>
                  <a:cubicBezTo>
                    <a:pt x="177" y="346"/>
                    <a:pt x="124" y="346"/>
                    <a:pt x="124" y="301"/>
                  </a:cubicBezTo>
                  <a:cubicBezTo>
                    <a:pt x="124" y="257"/>
                    <a:pt x="177" y="248"/>
                    <a:pt x="194" y="248"/>
                  </a:cubicBezTo>
                  <a:lnTo>
                    <a:pt x="194" y="248"/>
                  </a:lnTo>
                  <a:cubicBezTo>
                    <a:pt x="185" y="240"/>
                    <a:pt x="185" y="231"/>
                    <a:pt x="185" y="231"/>
                  </a:cubicBezTo>
                  <a:lnTo>
                    <a:pt x="185" y="231"/>
                  </a:lnTo>
                  <a:cubicBezTo>
                    <a:pt x="177" y="231"/>
                    <a:pt x="168" y="222"/>
                    <a:pt x="159" y="222"/>
                  </a:cubicBezTo>
                  <a:cubicBezTo>
                    <a:pt x="141" y="213"/>
                    <a:pt x="141" y="195"/>
                    <a:pt x="141" y="178"/>
                  </a:cubicBezTo>
                  <a:cubicBezTo>
                    <a:pt x="141" y="125"/>
                    <a:pt x="194" y="125"/>
                    <a:pt x="194" y="125"/>
                  </a:cubicBezTo>
                  <a:cubicBezTo>
                    <a:pt x="256" y="125"/>
                    <a:pt x="256" y="125"/>
                    <a:pt x="256" y="125"/>
                  </a:cubicBezTo>
                  <a:lnTo>
                    <a:pt x="256" y="125"/>
                  </a:lnTo>
                  <a:cubicBezTo>
                    <a:pt x="256" y="134"/>
                    <a:pt x="238" y="134"/>
                    <a:pt x="238" y="134"/>
                  </a:cubicBezTo>
                  <a:cubicBezTo>
                    <a:pt x="230" y="134"/>
                    <a:pt x="230" y="134"/>
                    <a:pt x="221" y="134"/>
                  </a:cubicBezTo>
                  <a:cubicBezTo>
                    <a:pt x="238" y="142"/>
                    <a:pt x="238" y="160"/>
                    <a:pt x="238" y="178"/>
                  </a:cubicBezTo>
                  <a:cubicBezTo>
                    <a:pt x="238" y="195"/>
                    <a:pt x="230" y="204"/>
                    <a:pt x="230" y="213"/>
                  </a:cubicBezTo>
                  <a:cubicBezTo>
                    <a:pt x="221" y="222"/>
                    <a:pt x="212" y="222"/>
                    <a:pt x="212" y="231"/>
                  </a:cubicBezTo>
                  <a:cubicBezTo>
                    <a:pt x="212" y="231"/>
                    <a:pt x="221" y="240"/>
                    <a:pt x="230" y="240"/>
                  </a:cubicBezTo>
                  <a:cubicBezTo>
                    <a:pt x="238" y="248"/>
                    <a:pt x="256" y="266"/>
                    <a:pt x="256" y="284"/>
                  </a:cubicBezTo>
                  <a:cubicBezTo>
                    <a:pt x="256" y="310"/>
                    <a:pt x="247" y="328"/>
                    <a:pt x="221" y="338"/>
                  </a:cubicBezTo>
                  <a:close/>
                  <a:moveTo>
                    <a:pt x="354" y="231"/>
                  </a:moveTo>
                  <a:lnTo>
                    <a:pt x="354" y="231"/>
                  </a:lnTo>
                  <a:cubicBezTo>
                    <a:pt x="310" y="231"/>
                    <a:pt x="310" y="231"/>
                    <a:pt x="310" y="231"/>
                  </a:cubicBezTo>
                  <a:cubicBezTo>
                    <a:pt x="310" y="275"/>
                    <a:pt x="310" y="275"/>
                    <a:pt x="310" y="275"/>
                  </a:cubicBezTo>
                  <a:cubicBezTo>
                    <a:pt x="291" y="275"/>
                    <a:pt x="291" y="275"/>
                    <a:pt x="291" y="275"/>
                  </a:cubicBezTo>
                  <a:cubicBezTo>
                    <a:pt x="291" y="231"/>
                    <a:pt x="291" y="231"/>
                    <a:pt x="291" y="231"/>
                  </a:cubicBezTo>
                  <a:cubicBezTo>
                    <a:pt x="256" y="231"/>
                    <a:pt x="256" y="231"/>
                    <a:pt x="256" y="231"/>
                  </a:cubicBezTo>
                  <a:cubicBezTo>
                    <a:pt x="256" y="213"/>
                    <a:pt x="256" y="213"/>
                    <a:pt x="256" y="213"/>
                  </a:cubicBezTo>
                  <a:cubicBezTo>
                    <a:pt x="291" y="213"/>
                    <a:pt x="291" y="213"/>
                    <a:pt x="291" y="213"/>
                  </a:cubicBezTo>
                  <a:cubicBezTo>
                    <a:pt x="291" y="169"/>
                    <a:pt x="291" y="169"/>
                    <a:pt x="291" y="169"/>
                  </a:cubicBezTo>
                  <a:cubicBezTo>
                    <a:pt x="310" y="169"/>
                    <a:pt x="310" y="169"/>
                    <a:pt x="310" y="169"/>
                  </a:cubicBezTo>
                  <a:cubicBezTo>
                    <a:pt x="310" y="213"/>
                    <a:pt x="310" y="213"/>
                    <a:pt x="310" y="213"/>
                  </a:cubicBezTo>
                  <a:cubicBezTo>
                    <a:pt x="354" y="213"/>
                    <a:pt x="354" y="213"/>
                    <a:pt x="354" y="213"/>
                  </a:cubicBezTo>
                  <a:lnTo>
                    <a:pt x="354" y="231"/>
                  </a:lnTo>
                  <a:close/>
                  <a:moveTo>
                    <a:pt x="194" y="266"/>
                  </a:moveTo>
                  <a:lnTo>
                    <a:pt x="194" y="266"/>
                  </a:lnTo>
                  <a:lnTo>
                    <a:pt x="194" y="266"/>
                  </a:lnTo>
                  <a:cubicBezTo>
                    <a:pt x="177" y="266"/>
                    <a:pt x="168" y="266"/>
                    <a:pt x="159" y="275"/>
                  </a:cubicBezTo>
                  <a:cubicBezTo>
                    <a:pt x="159" y="284"/>
                    <a:pt x="150" y="293"/>
                    <a:pt x="150" y="301"/>
                  </a:cubicBezTo>
                  <a:cubicBezTo>
                    <a:pt x="150" y="319"/>
                    <a:pt x="168" y="328"/>
                    <a:pt x="194" y="328"/>
                  </a:cubicBezTo>
                  <a:cubicBezTo>
                    <a:pt x="221" y="319"/>
                    <a:pt x="230" y="310"/>
                    <a:pt x="230" y="293"/>
                  </a:cubicBezTo>
                  <a:cubicBezTo>
                    <a:pt x="230" y="275"/>
                    <a:pt x="212" y="266"/>
                    <a:pt x="194" y="266"/>
                  </a:cubicBezTo>
                  <a:close/>
                </a:path>
              </a:pathLst>
            </a:custGeom>
            <a:solidFill>
              <a:schemeClr val="bg1"/>
            </a:solidFill>
            <a:ln>
              <a:noFill/>
            </a:ln>
            <a:effectLst/>
          </p:spPr>
          <p:txBody>
            <a:bodyPr wrap="none" anchor="ctr"/>
            <a:lstStyle/>
            <a:p>
              <a:endParaRPr lang="en-US" sz="505" dirty="0">
                <a:cs typeface="+mn-ea"/>
                <a:sym typeface="+mn-lt"/>
              </a:endParaRPr>
            </a:p>
          </p:txBody>
        </p:sp>
      </p:grpSp>
      <p:grpSp>
        <p:nvGrpSpPr>
          <p:cNvPr id="4" name="Group 3"/>
          <p:cNvGrpSpPr/>
          <p:nvPr/>
        </p:nvGrpSpPr>
        <p:grpSpPr>
          <a:xfrm>
            <a:off x="3756237" y="2532188"/>
            <a:ext cx="788465" cy="788670"/>
            <a:chOff x="10013458" y="6752500"/>
            <a:chExt cx="2102572" cy="2103120"/>
          </a:xfrm>
        </p:grpSpPr>
        <p:sp>
          <p:nvSpPr>
            <p:cNvPr id="55" name="Round Diagonal Corner Rectangle 54"/>
            <p:cNvSpPr/>
            <p:nvPr/>
          </p:nvSpPr>
          <p:spPr>
            <a:xfrm>
              <a:off x="10013458" y="6752500"/>
              <a:ext cx="2102572" cy="2103120"/>
            </a:xfrm>
            <a:prstGeom prst="round2DiagRect">
              <a:avLst>
                <a:gd name="adj1" fmla="val 18841"/>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sz="505" dirty="0">
                <a:cs typeface="+mn-ea"/>
                <a:sym typeface="+mn-lt"/>
              </a:endParaRPr>
            </a:p>
          </p:txBody>
        </p:sp>
        <p:sp>
          <p:nvSpPr>
            <p:cNvPr id="114" name="TextBox 113"/>
            <p:cNvSpPr txBox="1"/>
            <p:nvPr/>
          </p:nvSpPr>
          <p:spPr>
            <a:xfrm>
              <a:off x="10318980" y="7858857"/>
              <a:ext cx="1451946" cy="668864"/>
            </a:xfrm>
            <a:prstGeom prst="rect">
              <a:avLst/>
            </a:prstGeom>
            <a:noFill/>
          </p:spPr>
          <p:txBody>
            <a:bodyPr wrap="none" lIns="82282" tIns="41141" rIns="82282" bIns="41141" rtlCol="0">
              <a:spAutoFit/>
            </a:bodyPr>
            <a:lstStyle/>
            <a:p>
              <a:pPr algn="ctr"/>
              <a:r>
                <a:rPr lang="en-US" sz="1090" dirty="0" smtClean="0">
                  <a:solidFill>
                    <a:schemeClr val="bg1"/>
                  </a:solidFill>
                  <a:cs typeface="+mn-ea"/>
                  <a:sym typeface="+mn-lt"/>
                </a:rPr>
                <a:t>Social</a:t>
              </a:r>
              <a:endParaRPr lang="bg-BG" sz="1090" dirty="0">
                <a:solidFill>
                  <a:schemeClr val="bg1"/>
                </a:solidFill>
                <a:cs typeface="+mn-ea"/>
                <a:sym typeface="+mn-lt"/>
              </a:endParaRPr>
            </a:p>
          </p:txBody>
        </p:sp>
        <p:sp>
          <p:nvSpPr>
            <p:cNvPr id="117" name="Freeform 79"/>
            <p:cNvSpPr>
              <a:spLocks noChangeArrowheads="1"/>
            </p:cNvSpPr>
            <p:nvPr/>
          </p:nvSpPr>
          <p:spPr bwMode="auto">
            <a:xfrm>
              <a:off x="10715993" y="7234910"/>
              <a:ext cx="694625" cy="681876"/>
            </a:xfrm>
            <a:custGeom>
              <a:avLst/>
              <a:gdLst>
                <a:gd name="T0" fmla="*/ 240 w 479"/>
                <a:gd name="T1" fmla="*/ 0 h 471"/>
                <a:gd name="T2" fmla="*/ 240 w 479"/>
                <a:gd name="T3" fmla="*/ 0 h 471"/>
                <a:gd name="T4" fmla="*/ 0 w 479"/>
                <a:gd name="T5" fmla="*/ 231 h 471"/>
                <a:gd name="T6" fmla="*/ 240 w 479"/>
                <a:gd name="T7" fmla="*/ 470 h 471"/>
                <a:gd name="T8" fmla="*/ 478 w 479"/>
                <a:gd name="T9" fmla="*/ 231 h 471"/>
                <a:gd name="T10" fmla="*/ 240 w 479"/>
                <a:gd name="T11" fmla="*/ 0 h 471"/>
                <a:gd name="T12" fmla="*/ 293 w 479"/>
                <a:gd name="T13" fmla="*/ 160 h 471"/>
                <a:gd name="T14" fmla="*/ 293 w 479"/>
                <a:gd name="T15" fmla="*/ 160 h 471"/>
                <a:gd name="T16" fmla="*/ 257 w 479"/>
                <a:gd name="T17" fmla="*/ 160 h 471"/>
                <a:gd name="T18" fmla="*/ 249 w 479"/>
                <a:gd name="T19" fmla="*/ 178 h 471"/>
                <a:gd name="T20" fmla="*/ 249 w 479"/>
                <a:gd name="T21" fmla="*/ 195 h 471"/>
                <a:gd name="T22" fmla="*/ 293 w 479"/>
                <a:gd name="T23" fmla="*/ 195 h 471"/>
                <a:gd name="T24" fmla="*/ 293 w 479"/>
                <a:gd name="T25" fmla="*/ 240 h 471"/>
                <a:gd name="T26" fmla="*/ 249 w 479"/>
                <a:gd name="T27" fmla="*/ 240 h 471"/>
                <a:gd name="T28" fmla="*/ 249 w 479"/>
                <a:gd name="T29" fmla="*/ 346 h 471"/>
                <a:gd name="T30" fmla="*/ 213 w 479"/>
                <a:gd name="T31" fmla="*/ 346 h 471"/>
                <a:gd name="T32" fmla="*/ 213 w 479"/>
                <a:gd name="T33" fmla="*/ 240 h 471"/>
                <a:gd name="T34" fmla="*/ 169 w 479"/>
                <a:gd name="T35" fmla="*/ 240 h 471"/>
                <a:gd name="T36" fmla="*/ 169 w 479"/>
                <a:gd name="T37" fmla="*/ 195 h 471"/>
                <a:gd name="T38" fmla="*/ 213 w 479"/>
                <a:gd name="T39" fmla="*/ 195 h 471"/>
                <a:gd name="T40" fmla="*/ 213 w 479"/>
                <a:gd name="T41" fmla="*/ 178 h 471"/>
                <a:gd name="T42" fmla="*/ 257 w 479"/>
                <a:gd name="T43" fmla="*/ 125 h 471"/>
                <a:gd name="T44" fmla="*/ 293 w 479"/>
                <a:gd name="T45" fmla="*/ 125 h 471"/>
                <a:gd name="T46" fmla="*/ 293 w 479"/>
                <a:gd name="T47" fmla="*/ 160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79" h="471">
                  <a:moveTo>
                    <a:pt x="240" y="0"/>
                  </a:moveTo>
                  <a:lnTo>
                    <a:pt x="240" y="0"/>
                  </a:lnTo>
                  <a:cubicBezTo>
                    <a:pt x="106" y="0"/>
                    <a:pt x="0" y="107"/>
                    <a:pt x="0" y="231"/>
                  </a:cubicBezTo>
                  <a:cubicBezTo>
                    <a:pt x="0" y="363"/>
                    <a:pt x="106" y="470"/>
                    <a:pt x="240" y="470"/>
                  </a:cubicBezTo>
                  <a:cubicBezTo>
                    <a:pt x="372" y="470"/>
                    <a:pt x="478" y="363"/>
                    <a:pt x="478" y="231"/>
                  </a:cubicBezTo>
                  <a:cubicBezTo>
                    <a:pt x="478" y="107"/>
                    <a:pt x="372" y="0"/>
                    <a:pt x="240" y="0"/>
                  </a:cubicBezTo>
                  <a:close/>
                  <a:moveTo>
                    <a:pt x="293" y="160"/>
                  </a:moveTo>
                  <a:lnTo>
                    <a:pt x="293" y="160"/>
                  </a:lnTo>
                  <a:cubicBezTo>
                    <a:pt x="257" y="160"/>
                    <a:pt x="257" y="160"/>
                    <a:pt x="257" y="160"/>
                  </a:cubicBezTo>
                  <a:cubicBezTo>
                    <a:pt x="257" y="160"/>
                    <a:pt x="249" y="169"/>
                    <a:pt x="249" y="178"/>
                  </a:cubicBezTo>
                  <a:cubicBezTo>
                    <a:pt x="249" y="195"/>
                    <a:pt x="249" y="195"/>
                    <a:pt x="249" y="195"/>
                  </a:cubicBezTo>
                  <a:cubicBezTo>
                    <a:pt x="293" y="195"/>
                    <a:pt x="293" y="195"/>
                    <a:pt x="293" y="195"/>
                  </a:cubicBezTo>
                  <a:cubicBezTo>
                    <a:pt x="293" y="240"/>
                    <a:pt x="293" y="240"/>
                    <a:pt x="293" y="240"/>
                  </a:cubicBezTo>
                  <a:cubicBezTo>
                    <a:pt x="249" y="240"/>
                    <a:pt x="249" y="240"/>
                    <a:pt x="249" y="240"/>
                  </a:cubicBezTo>
                  <a:cubicBezTo>
                    <a:pt x="249" y="346"/>
                    <a:pt x="249" y="346"/>
                    <a:pt x="249" y="346"/>
                  </a:cubicBezTo>
                  <a:cubicBezTo>
                    <a:pt x="213" y="346"/>
                    <a:pt x="213" y="346"/>
                    <a:pt x="213" y="346"/>
                  </a:cubicBezTo>
                  <a:cubicBezTo>
                    <a:pt x="213" y="240"/>
                    <a:pt x="213" y="240"/>
                    <a:pt x="213" y="240"/>
                  </a:cubicBezTo>
                  <a:cubicBezTo>
                    <a:pt x="169" y="240"/>
                    <a:pt x="169" y="240"/>
                    <a:pt x="169" y="240"/>
                  </a:cubicBezTo>
                  <a:cubicBezTo>
                    <a:pt x="169" y="195"/>
                    <a:pt x="169" y="195"/>
                    <a:pt x="169" y="195"/>
                  </a:cubicBezTo>
                  <a:cubicBezTo>
                    <a:pt x="213" y="195"/>
                    <a:pt x="213" y="195"/>
                    <a:pt x="213" y="195"/>
                  </a:cubicBezTo>
                  <a:cubicBezTo>
                    <a:pt x="213" y="178"/>
                    <a:pt x="213" y="178"/>
                    <a:pt x="213" y="178"/>
                  </a:cubicBezTo>
                  <a:cubicBezTo>
                    <a:pt x="213" y="151"/>
                    <a:pt x="230" y="125"/>
                    <a:pt x="257" y="125"/>
                  </a:cubicBezTo>
                  <a:cubicBezTo>
                    <a:pt x="293" y="125"/>
                    <a:pt x="293" y="125"/>
                    <a:pt x="293" y="125"/>
                  </a:cubicBezTo>
                  <a:lnTo>
                    <a:pt x="293" y="160"/>
                  </a:lnTo>
                  <a:close/>
                </a:path>
              </a:pathLst>
            </a:custGeom>
            <a:solidFill>
              <a:schemeClr val="bg1"/>
            </a:solidFill>
            <a:ln>
              <a:noFill/>
            </a:ln>
            <a:effectLst/>
          </p:spPr>
          <p:txBody>
            <a:bodyPr wrap="none" anchor="ctr"/>
            <a:lstStyle/>
            <a:p>
              <a:endParaRPr lang="en-US" sz="505" dirty="0">
                <a:cs typeface="+mn-ea"/>
                <a:sym typeface="+mn-lt"/>
              </a:endParaRPr>
            </a:p>
          </p:txBody>
        </p:sp>
      </p:grpSp>
      <p:grpSp>
        <p:nvGrpSpPr>
          <p:cNvPr id="5" name="Group 4"/>
          <p:cNvGrpSpPr/>
          <p:nvPr/>
        </p:nvGrpSpPr>
        <p:grpSpPr>
          <a:xfrm>
            <a:off x="4587553" y="2532188"/>
            <a:ext cx="788465" cy="788670"/>
            <a:chOff x="12230300" y="6752500"/>
            <a:chExt cx="2102572" cy="2103120"/>
          </a:xfrm>
        </p:grpSpPr>
        <p:sp>
          <p:nvSpPr>
            <p:cNvPr id="46" name="Round Diagonal Corner Rectangle 45"/>
            <p:cNvSpPr/>
            <p:nvPr/>
          </p:nvSpPr>
          <p:spPr>
            <a:xfrm rot="16200000">
              <a:off x="12230026" y="6752774"/>
              <a:ext cx="2103120" cy="2102572"/>
            </a:xfrm>
            <a:prstGeom prst="round2DiagRect">
              <a:avLst>
                <a:gd name="adj1" fmla="val 18841"/>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sz="505" dirty="0">
                <a:cs typeface="+mn-ea"/>
                <a:sym typeface="+mn-lt"/>
              </a:endParaRPr>
            </a:p>
          </p:txBody>
        </p:sp>
        <p:sp>
          <p:nvSpPr>
            <p:cNvPr id="113" name="TextBox 112"/>
            <p:cNvSpPr txBox="1"/>
            <p:nvPr/>
          </p:nvSpPr>
          <p:spPr>
            <a:xfrm>
              <a:off x="12569380" y="7858857"/>
              <a:ext cx="1451946" cy="668864"/>
            </a:xfrm>
            <a:prstGeom prst="rect">
              <a:avLst/>
            </a:prstGeom>
            <a:noFill/>
          </p:spPr>
          <p:txBody>
            <a:bodyPr wrap="none" lIns="82282" tIns="41141" rIns="82282" bIns="41141" rtlCol="0">
              <a:spAutoFit/>
            </a:bodyPr>
            <a:lstStyle/>
            <a:p>
              <a:pPr algn="ctr"/>
              <a:r>
                <a:rPr lang="en-US" sz="1090" dirty="0" smtClean="0">
                  <a:solidFill>
                    <a:schemeClr val="bg1"/>
                  </a:solidFill>
                  <a:cs typeface="+mn-ea"/>
                  <a:sym typeface="+mn-lt"/>
                </a:rPr>
                <a:t>Social</a:t>
              </a:r>
              <a:endParaRPr lang="bg-BG" sz="1090" dirty="0">
                <a:solidFill>
                  <a:schemeClr val="bg1"/>
                </a:solidFill>
                <a:cs typeface="+mn-ea"/>
                <a:sym typeface="+mn-lt"/>
              </a:endParaRPr>
            </a:p>
          </p:txBody>
        </p:sp>
        <p:sp>
          <p:nvSpPr>
            <p:cNvPr id="118" name="Freeform 87"/>
            <p:cNvSpPr>
              <a:spLocks noChangeArrowheads="1"/>
            </p:cNvSpPr>
            <p:nvPr/>
          </p:nvSpPr>
          <p:spPr bwMode="auto">
            <a:xfrm>
              <a:off x="12973285" y="7251613"/>
              <a:ext cx="618153" cy="630895"/>
            </a:xfrm>
            <a:custGeom>
              <a:avLst/>
              <a:gdLst>
                <a:gd name="T0" fmla="*/ 345 w 426"/>
                <a:gd name="T1" fmla="*/ 213 h 435"/>
                <a:gd name="T2" fmla="*/ 345 w 426"/>
                <a:gd name="T3" fmla="*/ 213 h 435"/>
                <a:gd name="T4" fmla="*/ 213 w 426"/>
                <a:gd name="T5" fmla="*/ 346 h 435"/>
                <a:gd name="T6" fmla="*/ 79 w 426"/>
                <a:gd name="T7" fmla="*/ 213 h 435"/>
                <a:gd name="T8" fmla="*/ 88 w 426"/>
                <a:gd name="T9" fmla="*/ 195 h 435"/>
                <a:gd name="T10" fmla="*/ 0 w 426"/>
                <a:gd name="T11" fmla="*/ 195 h 435"/>
                <a:gd name="T12" fmla="*/ 0 w 426"/>
                <a:gd name="T13" fmla="*/ 363 h 435"/>
                <a:gd name="T14" fmla="*/ 62 w 426"/>
                <a:gd name="T15" fmla="*/ 434 h 435"/>
                <a:gd name="T16" fmla="*/ 363 w 426"/>
                <a:gd name="T17" fmla="*/ 434 h 435"/>
                <a:gd name="T18" fmla="*/ 425 w 426"/>
                <a:gd name="T19" fmla="*/ 363 h 435"/>
                <a:gd name="T20" fmla="*/ 425 w 426"/>
                <a:gd name="T21" fmla="*/ 195 h 435"/>
                <a:gd name="T22" fmla="*/ 337 w 426"/>
                <a:gd name="T23" fmla="*/ 195 h 435"/>
                <a:gd name="T24" fmla="*/ 345 w 426"/>
                <a:gd name="T25" fmla="*/ 213 h 435"/>
                <a:gd name="T26" fmla="*/ 363 w 426"/>
                <a:gd name="T27" fmla="*/ 0 h 435"/>
                <a:gd name="T28" fmla="*/ 363 w 426"/>
                <a:gd name="T29" fmla="*/ 0 h 435"/>
                <a:gd name="T30" fmla="*/ 62 w 426"/>
                <a:gd name="T31" fmla="*/ 0 h 435"/>
                <a:gd name="T32" fmla="*/ 0 w 426"/>
                <a:gd name="T33" fmla="*/ 71 h 435"/>
                <a:gd name="T34" fmla="*/ 0 w 426"/>
                <a:gd name="T35" fmla="*/ 142 h 435"/>
                <a:gd name="T36" fmla="*/ 106 w 426"/>
                <a:gd name="T37" fmla="*/ 142 h 435"/>
                <a:gd name="T38" fmla="*/ 213 w 426"/>
                <a:gd name="T39" fmla="*/ 89 h 435"/>
                <a:gd name="T40" fmla="*/ 319 w 426"/>
                <a:gd name="T41" fmla="*/ 142 h 435"/>
                <a:gd name="T42" fmla="*/ 425 w 426"/>
                <a:gd name="T43" fmla="*/ 142 h 435"/>
                <a:gd name="T44" fmla="*/ 425 w 426"/>
                <a:gd name="T45" fmla="*/ 71 h 435"/>
                <a:gd name="T46" fmla="*/ 363 w 426"/>
                <a:gd name="T47" fmla="*/ 0 h 435"/>
                <a:gd name="T48" fmla="*/ 390 w 426"/>
                <a:gd name="T49" fmla="*/ 89 h 435"/>
                <a:gd name="T50" fmla="*/ 390 w 426"/>
                <a:gd name="T51" fmla="*/ 89 h 435"/>
                <a:gd name="T52" fmla="*/ 381 w 426"/>
                <a:gd name="T53" fmla="*/ 97 h 435"/>
                <a:gd name="T54" fmla="*/ 345 w 426"/>
                <a:gd name="T55" fmla="*/ 97 h 435"/>
                <a:gd name="T56" fmla="*/ 328 w 426"/>
                <a:gd name="T57" fmla="*/ 89 h 435"/>
                <a:gd name="T58" fmla="*/ 328 w 426"/>
                <a:gd name="T59" fmla="*/ 53 h 435"/>
                <a:gd name="T60" fmla="*/ 345 w 426"/>
                <a:gd name="T61" fmla="*/ 36 h 435"/>
                <a:gd name="T62" fmla="*/ 381 w 426"/>
                <a:gd name="T63" fmla="*/ 36 h 435"/>
                <a:gd name="T64" fmla="*/ 390 w 426"/>
                <a:gd name="T65" fmla="*/ 53 h 435"/>
                <a:gd name="T66" fmla="*/ 390 w 426"/>
                <a:gd name="T67" fmla="*/ 89 h 435"/>
                <a:gd name="T68" fmla="*/ 292 w 426"/>
                <a:gd name="T69" fmla="*/ 213 h 435"/>
                <a:gd name="T70" fmla="*/ 292 w 426"/>
                <a:gd name="T71" fmla="*/ 213 h 435"/>
                <a:gd name="T72" fmla="*/ 213 w 426"/>
                <a:gd name="T73" fmla="*/ 133 h 435"/>
                <a:gd name="T74" fmla="*/ 132 w 426"/>
                <a:gd name="T75" fmla="*/ 213 h 435"/>
                <a:gd name="T76" fmla="*/ 213 w 426"/>
                <a:gd name="T77" fmla="*/ 293 h 435"/>
                <a:gd name="T78" fmla="*/ 292 w 426"/>
                <a:gd name="T79" fmla="*/ 213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26" h="435">
                  <a:moveTo>
                    <a:pt x="345" y="213"/>
                  </a:moveTo>
                  <a:lnTo>
                    <a:pt x="345" y="213"/>
                  </a:lnTo>
                  <a:cubicBezTo>
                    <a:pt x="345" y="284"/>
                    <a:pt x="284" y="346"/>
                    <a:pt x="213" y="346"/>
                  </a:cubicBezTo>
                  <a:cubicBezTo>
                    <a:pt x="142" y="346"/>
                    <a:pt x="79" y="284"/>
                    <a:pt x="79" y="213"/>
                  </a:cubicBezTo>
                  <a:cubicBezTo>
                    <a:pt x="79" y="203"/>
                    <a:pt x="88" y="203"/>
                    <a:pt x="88" y="195"/>
                  </a:cubicBezTo>
                  <a:cubicBezTo>
                    <a:pt x="0" y="195"/>
                    <a:pt x="0" y="195"/>
                    <a:pt x="0" y="195"/>
                  </a:cubicBezTo>
                  <a:cubicBezTo>
                    <a:pt x="0" y="363"/>
                    <a:pt x="0" y="363"/>
                    <a:pt x="0" y="363"/>
                  </a:cubicBezTo>
                  <a:cubicBezTo>
                    <a:pt x="0" y="399"/>
                    <a:pt x="26" y="434"/>
                    <a:pt x="62" y="434"/>
                  </a:cubicBezTo>
                  <a:cubicBezTo>
                    <a:pt x="363" y="434"/>
                    <a:pt x="363" y="434"/>
                    <a:pt x="363" y="434"/>
                  </a:cubicBezTo>
                  <a:cubicBezTo>
                    <a:pt x="398" y="434"/>
                    <a:pt x="425" y="399"/>
                    <a:pt x="425" y="363"/>
                  </a:cubicBezTo>
                  <a:cubicBezTo>
                    <a:pt x="425" y="195"/>
                    <a:pt x="425" y="195"/>
                    <a:pt x="425" y="195"/>
                  </a:cubicBezTo>
                  <a:cubicBezTo>
                    <a:pt x="337" y="195"/>
                    <a:pt x="337" y="195"/>
                    <a:pt x="337" y="195"/>
                  </a:cubicBezTo>
                  <a:cubicBezTo>
                    <a:pt x="337" y="203"/>
                    <a:pt x="345" y="203"/>
                    <a:pt x="345" y="213"/>
                  </a:cubicBezTo>
                  <a:close/>
                  <a:moveTo>
                    <a:pt x="363" y="0"/>
                  </a:moveTo>
                  <a:lnTo>
                    <a:pt x="363" y="0"/>
                  </a:lnTo>
                  <a:cubicBezTo>
                    <a:pt x="62" y="0"/>
                    <a:pt x="62" y="0"/>
                    <a:pt x="62" y="0"/>
                  </a:cubicBezTo>
                  <a:cubicBezTo>
                    <a:pt x="26" y="0"/>
                    <a:pt x="0" y="36"/>
                    <a:pt x="0" y="71"/>
                  </a:cubicBezTo>
                  <a:cubicBezTo>
                    <a:pt x="0" y="142"/>
                    <a:pt x="0" y="142"/>
                    <a:pt x="0" y="142"/>
                  </a:cubicBezTo>
                  <a:cubicBezTo>
                    <a:pt x="106" y="142"/>
                    <a:pt x="106" y="142"/>
                    <a:pt x="106" y="142"/>
                  </a:cubicBezTo>
                  <a:cubicBezTo>
                    <a:pt x="132" y="106"/>
                    <a:pt x="168" y="89"/>
                    <a:pt x="213" y="89"/>
                  </a:cubicBezTo>
                  <a:cubicBezTo>
                    <a:pt x="257" y="89"/>
                    <a:pt x="292" y="106"/>
                    <a:pt x="319" y="142"/>
                  </a:cubicBezTo>
                  <a:cubicBezTo>
                    <a:pt x="425" y="142"/>
                    <a:pt x="425" y="142"/>
                    <a:pt x="425" y="142"/>
                  </a:cubicBezTo>
                  <a:cubicBezTo>
                    <a:pt x="425" y="71"/>
                    <a:pt x="425" y="71"/>
                    <a:pt x="425" y="71"/>
                  </a:cubicBezTo>
                  <a:cubicBezTo>
                    <a:pt x="425" y="36"/>
                    <a:pt x="398" y="0"/>
                    <a:pt x="363" y="0"/>
                  </a:cubicBezTo>
                  <a:close/>
                  <a:moveTo>
                    <a:pt x="390" y="89"/>
                  </a:moveTo>
                  <a:lnTo>
                    <a:pt x="390" y="89"/>
                  </a:lnTo>
                  <a:cubicBezTo>
                    <a:pt x="390" y="89"/>
                    <a:pt x="390" y="97"/>
                    <a:pt x="381" y="97"/>
                  </a:cubicBezTo>
                  <a:cubicBezTo>
                    <a:pt x="345" y="97"/>
                    <a:pt x="345" y="97"/>
                    <a:pt x="345" y="97"/>
                  </a:cubicBezTo>
                  <a:cubicBezTo>
                    <a:pt x="337" y="97"/>
                    <a:pt x="328" y="89"/>
                    <a:pt x="328" y="89"/>
                  </a:cubicBezTo>
                  <a:cubicBezTo>
                    <a:pt x="328" y="53"/>
                    <a:pt x="328" y="53"/>
                    <a:pt x="328" y="53"/>
                  </a:cubicBezTo>
                  <a:cubicBezTo>
                    <a:pt x="328" y="44"/>
                    <a:pt x="337" y="36"/>
                    <a:pt x="345" y="36"/>
                  </a:cubicBezTo>
                  <a:cubicBezTo>
                    <a:pt x="381" y="36"/>
                    <a:pt x="381" y="36"/>
                    <a:pt x="381" y="36"/>
                  </a:cubicBezTo>
                  <a:cubicBezTo>
                    <a:pt x="390" y="36"/>
                    <a:pt x="390" y="44"/>
                    <a:pt x="390" y="53"/>
                  </a:cubicBezTo>
                  <a:lnTo>
                    <a:pt x="390" y="89"/>
                  </a:lnTo>
                  <a:close/>
                  <a:moveTo>
                    <a:pt x="292" y="213"/>
                  </a:moveTo>
                  <a:lnTo>
                    <a:pt x="292" y="213"/>
                  </a:lnTo>
                  <a:cubicBezTo>
                    <a:pt x="292" y="168"/>
                    <a:pt x="257" y="133"/>
                    <a:pt x="213" y="133"/>
                  </a:cubicBezTo>
                  <a:cubicBezTo>
                    <a:pt x="168" y="133"/>
                    <a:pt x="132" y="168"/>
                    <a:pt x="132" y="213"/>
                  </a:cubicBezTo>
                  <a:cubicBezTo>
                    <a:pt x="132" y="257"/>
                    <a:pt x="168" y="293"/>
                    <a:pt x="213" y="293"/>
                  </a:cubicBezTo>
                  <a:cubicBezTo>
                    <a:pt x="257" y="293"/>
                    <a:pt x="292" y="257"/>
                    <a:pt x="292" y="213"/>
                  </a:cubicBezTo>
                  <a:close/>
                </a:path>
              </a:pathLst>
            </a:custGeom>
            <a:solidFill>
              <a:schemeClr val="bg1"/>
            </a:solidFill>
            <a:ln>
              <a:noFill/>
            </a:ln>
            <a:effectLst/>
          </p:spPr>
          <p:txBody>
            <a:bodyPr wrap="none" anchor="ctr"/>
            <a:lstStyle/>
            <a:p>
              <a:endParaRPr lang="en-US" sz="505" dirty="0">
                <a:cs typeface="+mn-ea"/>
                <a:sym typeface="+mn-lt"/>
              </a:endParaRPr>
            </a:p>
          </p:txBody>
        </p:sp>
      </p:grpSp>
      <p:sp>
        <p:nvSpPr>
          <p:cNvPr id="119" name="TextBox 118"/>
          <p:cNvSpPr txBox="1"/>
          <p:nvPr/>
        </p:nvSpPr>
        <p:spPr>
          <a:xfrm>
            <a:off x="908413" y="3619388"/>
            <a:ext cx="7322638" cy="541020"/>
          </a:xfrm>
          <a:prstGeom prst="rect">
            <a:avLst/>
          </a:prstGeom>
          <a:noFill/>
        </p:spPr>
        <p:txBody>
          <a:bodyPr wrap="square" rtlCol="0">
            <a:spAutoFit/>
          </a:bodyPr>
          <a:lstStyle/>
          <a:p/>
        </p:txBody>
      </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fade">
                                      <p:cBhvr>
                                        <p:cTn id="7" dur="500"/>
                                        <p:tgtEl>
                                          <p:spTgt spid="6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9"/>
                                        </p:tgtEl>
                                        <p:attrNameLst>
                                          <p:attrName>style.visibility</p:attrName>
                                        </p:attrNameLst>
                                      </p:cBhvr>
                                      <p:to>
                                        <p:strVal val="visible"/>
                                      </p:to>
                                    </p:set>
                                    <p:animEffect transition="in" filter="fade">
                                      <p:cBhvr>
                                        <p:cTn id="10" dur="500"/>
                                        <p:tgtEl>
                                          <p:spTgt spid="9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4"/>
                                        </p:tgtEl>
                                        <p:attrNameLst>
                                          <p:attrName>style.visibility</p:attrName>
                                        </p:attrNameLst>
                                      </p:cBhvr>
                                      <p:to>
                                        <p:strVal val="visible"/>
                                      </p:to>
                                    </p:set>
                                    <p:animEffect transition="in" filter="fade">
                                      <p:cBhvr>
                                        <p:cTn id="13" dur="500"/>
                                        <p:tgtEl>
                                          <p:spTgt spid="54"/>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90"/>
                                        </p:tgtEl>
                                        <p:attrNameLst>
                                          <p:attrName>style.visibility</p:attrName>
                                        </p:attrNameLst>
                                      </p:cBhvr>
                                      <p:to>
                                        <p:strVal val="visible"/>
                                      </p:to>
                                    </p:set>
                                    <p:animEffect transition="in" filter="wipe(left)">
                                      <p:cBhvr>
                                        <p:cTn id="21" dur="500"/>
                                        <p:tgtEl>
                                          <p:spTgt spid="90"/>
                                        </p:tgtEl>
                                      </p:cBhvr>
                                    </p:animEffect>
                                  </p:childTnLst>
                                </p:cTn>
                              </p:par>
                            </p:childTnLst>
                          </p:cTn>
                        </p:par>
                        <p:par>
                          <p:cTn id="22" fill="hold">
                            <p:stCondLst>
                              <p:cond delay="1500"/>
                            </p:stCondLst>
                            <p:childTnLst>
                              <p:par>
                                <p:cTn id="23" presetID="10" presetClass="entr" presetSubtype="0"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par>
                          <p:cTn id="26" fill="hold">
                            <p:stCondLst>
                              <p:cond delay="2000"/>
                            </p:stCondLst>
                            <p:childTnLst>
                              <p:par>
                                <p:cTn id="27" presetID="10" presetClass="entr" presetSubtype="0"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childTnLst>
                          </p:cTn>
                        </p:par>
                        <p:par>
                          <p:cTn id="30" fill="hold">
                            <p:stCondLst>
                              <p:cond delay="2500"/>
                            </p:stCondLst>
                            <p:childTnLst>
                              <p:par>
                                <p:cTn id="31" presetID="22" presetClass="entr" presetSubtype="4" fill="hold" grpId="0" nodeType="afterEffect">
                                  <p:stCondLst>
                                    <p:cond delay="0"/>
                                  </p:stCondLst>
                                  <p:childTnLst>
                                    <p:set>
                                      <p:cBhvr>
                                        <p:cTn id="32" dur="1" fill="hold">
                                          <p:stCondLst>
                                            <p:cond delay="0"/>
                                          </p:stCondLst>
                                        </p:cTn>
                                        <p:tgtEl>
                                          <p:spTgt spid="71"/>
                                        </p:tgtEl>
                                        <p:attrNameLst>
                                          <p:attrName>style.visibility</p:attrName>
                                        </p:attrNameLst>
                                      </p:cBhvr>
                                      <p:to>
                                        <p:strVal val="visible"/>
                                      </p:to>
                                    </p:set>
                                    <p:animEffect transition="in" filter="wipe(down)">
                                      <p:cBhvr>
                                        <p:cTn id="33" dur="500"/>
                                        <p:tgtEl>
                                          <p:spTgt spid="71"/>
                                        </p:tgtEl>
                                      </p:cBhvr>
                                    </p:animEffect>
                                  </p:childTnLst>
                                </p:cTn>
                              </p:par>
                            </p:childTnLst>
                          </p:cTn>
                        </p:par>
                        <p:par>
                          <p:cTn id="34" fill="hold">
                            <p:stCondLst>
                              <p:cond delay="3000"/>
                            </p:stCondLst>
                            <p:childTnLst>
                              <p:par>
                                <p:cTn id="35" presetID="10" presetClass="entr" presetSubtype="0" fill="hold" nodeType="after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500"/>
                                        <p:tgtEl>
                                          <p:spTgt spid="6"/>
                                        </p:tgtEl>
                                      </p:cBhvr>
                                    </p:animEffect>
                                  </p:childTnLst>
                                </p:cTn>
                              </p:par>
                            </p:childTnLst>
                          </p:cTn>
                        </p:par>
                        <p:par>
                          <p:cTn id="38" fill="hold">
                            <p:stCondLst>
                              <p:cond delay="3500"/>
                            </p:stCondLst>
                            <p:childTnLst>
                              <p:par>
                                <p:cTn id="39" presetID="10" presetClass="entr" presetSubtype="0" fill="hold" nodeType="after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500"/>
                                        <p:tgtEl>
                                          <p:spTgt spid="7"/>
                                        </p:tgtEl>
                                      </p:cBhvr>
                                    </p:animEffect>
                                  </p:childTnLst>
                                </p:cTn>
                              </p:par>
                            </p:childTnLst>
                          </p:cTn>
                        </p:par>
                        <p:par>
                          <p:cTn id="42" fill="hold">
                            <p:stCondLst>
                              <p:cond delay="4000"/>
                            </p:stCondLst>
                            <p:childTnLst>
                              <p:par>
                                <p:cTn id="43" presetID="10" presetClass="entr" presetSubtype="0" fill="hold" nodeType="afterEffect">
                                  <p:stCondLst>
                                    <p:cond delay="0"/>
                                  </p:stCondLst>
                                  <p:childTnLst>
                                    <p:set>
                                      <p:cBhvr>
                                        <p:cTn id="44" dur="1" fill="hold">
                                          <p:stCondLst>
                                            <p:cond delay="0"/>
                                          </p:stCondLst>
                                        </p:cTn>
                                        <p:tgtEl>
                                          <p:spTgt spid="119">
                                            <p:txEl>
                                              <p:pRg st="0" end="0"/>
                                            </p:txEl>
                                          </p:spTgt>
                                        </p:tgtEl>
                                        <p:attrNameLst>
                                          <p:attrName>style.visibility</p:attrName>
                                        </p:attrNameLst>
                                      </p:cBhvr>
                                      <p:to>
                                        <p:strVal val="visible"/>
                                      </p:to>
                                    </p:set>
                                    <p:animEffect transition="in" filter="fade">
                                      <p:cBhvr>
                                        <p:cTn id="45" dur="500"/>
                                        <p:tgtEl>
                                          <p:spTgt spid="1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bldLvl="0" animBg="1"/>
      <p:bldP spid="54" grpId="0" bldLvl="0" animBg="1"/>
      <p:bldP spid="67" grpId="0"/>
      <p:bldP spid="90" grpId="0" bldLvl="0" animBg="1"/>
      <p:bldP spid="99" grpId="0" bldLvl="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4" name="Straight Connector 113"/>
          <p:cNvCxnSpPr/>
          <p:nvPr/>
        </p:nvCxnSpPr>
        <p:spPr>
          <a:xfrm>
            <a:off x="4573399" y="1414023"/>
            <a:ext cx="0" cy="2896411"/>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309" name="Group 308"/>
          <p:cNvGrpSpPr/>
          <p:nvPr/>
        </p:nvGrpSpPr>
        <p:grpSpPr bwMode="auto">
          <a:xfrm>
            <a:off x="921403" y="3988418"/>
            <a:ext cx="711303" cy="238125"/>
            <a:chOff x="7120345" y="1996532"/>
            <a:chExt cx="1485168" cy="238569"/>
          </a:xfrm>
        </p:grpSpPr>
        <p:sp>
          <p:nvSpPr>
            <p:cNvPr id="316" name="Rectangle 315"/>
            <p:cNvSpPr/>
            <p:nvPr/>
          </p:nvSpPr>
          <p:spPr>
            <a:xfrm>
              <a:off x="7120345" y="2076140"/>
              <a:ext cx="241781" cy="7316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505" dirty="0">
                <a:cs typeface="+mn-ea"/>
                <a:sym typeface="+mn-lt"/>
              </a:endParaRPr>
            </a:p>
          </p:txBody>
        </p:sp>
        <p:sp>
          <p:nvSpPr>
            <p:cNvPr id="317" name="Subtitle 2"/>
            <p:cNvSpPr txBox="1"/>
            <p:nvPr/>
          </p:nvSpPr>
          <p:spPr>
            <a:xfrm>
              <a:off x="7376927" y="1996532"/>
              <a:ext cx="1228586" cy="238569"/>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lang="en-US" sz="1090" b="1" dirty="0" smtClean="0">
                  <a:cs typeface="+mn-ea"/>
                  <a:sym typeface="+mn-lt"/>
                </a:rPr>
                <a:t>Twitter</a:t>
              </a:r>
              <a:endParaRPr lang="en-US" sz="1090" b="1" dirty="0">
                <a:cs typeface="+mn-ea"/>
                <a:sym typeface="+mn-lt"/>
              </a:endParaRPr>
            </a:p>
          </p:txBody>
        </p:sp>
      </p:grpSp>
      <p:grpSp>
        <p:nvGrpSpPr>
          <p:cNvPr id="310" name="Group 309"/>
          <p:cNvGrpSpPr/>
          <p:nvPr/>
        </p:nvGrpSpPr>
        <p:grpSpPr bwMode="auto">
          <a:xfrm>
            <a:off x="1595513" y="3988418"/>
            <a:ext cx="902051" cy="238125"/>
            <a:chOff x="7259904" y="1996532"/>
            <a:chExt cx="1520059" cy="238569"/>
          </a:xfrm>
        </p:grpSpPr>
        <p:sp>
          <p:nvSpPr>
            <p:cNvPr id="314" name="Rectangle 313"/>
            <p:cNvSpPr/>
            <p:nvPr/>
          </p:nvSpPr>
          <p:spPr>
            <a:xfrm>
              <a:off x="7259904" y="2076140"/>
              <a:ext cx="241781" cy="731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505" dirty="0">
                <a:cs typeface="+mn-ea"/>
                <a:sym typeface="+mn-lt"/>
              </a:endParaRPr>
            </a:p>
          </p:txBody>
        </p:sp>
        <p:sp>
          <p:nvSpPr>
            <p:cNvPr id="315" name="Subtitle 2"/>
            <p:cNvSpPr txBox="1"/>
            <p:nvPr/>
          </p:nvSpPr>
          <p:spPr>
            <a:xfrm>
              <a:off x="7551376" y="1996532"/>
              <a:ext cx="1228587" cy="238569"/>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lang="en-US" sz="1090" b="1" dirty="0" smtClean="0">
                  <a:cs typeface="+mn-ea"/>
                  <a:sym typeface="+mn-lt"/>
                </a:rPr>
                <a:t>Facebook</a:t>
              </a:r>
              <a:endParaRPr lang="en-US" sz="1090" b="1" dirty="0">
                <a:cs typeface="+mn-ea"/>
                <a:sym typeface="+mn-lt"/>
              </a:endParaRPr>
            </a:p>
          </p:txBody>
        </p:sp>
      </p:grpSp>
      <p:grpSp>
        <p:nvGrpSpPr>
          <p:cNvPr id="311" name="Group 310"/>
          <p:cNvGrpSpPr/>
          <p:nvPr/>
        </p:nvGrpSpPr>
        <p:grpSpPr bwMode="auto">
          <a:xfrm>
            <a:off x="2456960" y="3988418"/>
            <a:ext cx="983088" cy="238125"/>
            <a:chOff x="7154730" y="1996532"/>
            <a:chExt cx="2052644" cy="238569"/>
          </a:xfrm>
        </p:grpSpPr>
        <p:sp>
          <p:nvSpPr>
            <p:cNvPr id="312" name="Rectangle 311"/>
            <p:cNvSpPr/>
            <p:nvPr/>
          </p:nvSpPr>
          <p:spPr>
            <a:xfrm>
              <a:off x="7154730" y="2076140"/>
              <a:ext cx="241781" cy="7316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505" dirty="0">
                <a:cs typeface="+mn-ea"/>
                <a:sym typeface="+mn-lt"/>
              </a:endParaRPr>
            </a:p>
          </p:txBody>
        </p:sp>
        <p:sp>
          <p:nvSpPr>
            <p:cNvPr id="313" name="Subtitle 2"/>
            <p:cNvSpPr txBox="1"/>
            <p:nvPr/>
          </p:nvSpPr>
          <p:spPr>
            <a:xfrm>
              <a:off x="7481090" y="1996532"/>
              <a:ext cx="1726284" cy="238569"/>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lang="en-US" sz="1090" b="1" dirty="0" smtClean="0">
                  <a:cs typeface="+mn-ea"/>
                  <a:sym typeface="+mn-lt"/>
                </a:rPr>
                <a:t>Instagram</a:t>
              </a:r>
            </a:p>
          </p:txBody>
        </p:sp>
      </p:grpSp>
      <p:grpSp>
        <p:nvGrpSpPr>
          <p:cNvPr id="318" name="Group 317"/>
          <p:cNvGrpSpPr/>
          <p:nvPr/>
        </p:nvGrpSpPr>
        <p:grpSpPr bwMode="auto">
          <a:xfrm>
            <a:off x="3319113" y="3988418"/>
            <a:ext cx="711303" cy="238125"/>
            <a:chOff x="7120345" y="1996532"/>
            <a:chExt cx="1485168" cy="238569"/>
          </a:xfrm>
        </p:grpSpPr>
        <p:sp>
          <p:nvSpPr>
            <p:cNvPr id="319" name="Rectangle 318"/>
            <p:cNvSpPr/>
            <p:nvPr/>
          </p:nvSpPr>
          <p:spPr>
            <a:xfrm>
              <a:off x="7120345" y="2076140"/>
              <a:ext cx="241781" cy="7316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505" dirty="0">
                <a:cs typeface="+mn-ea"/>
                <a:sym typeface="+mn-lt"/>
              </a:endParaRPr>
            </a:p>
          </p:txBody>
        </p:sp>
        <p:sp>
          <p:nvSpPr>
            <p:cNvPr id="320" name="Subtitle 2"/>
            <p:cNvSpPr txBox="1"/>
            <p:nvPr/>
          </p:nvSpPr>
          <p:spPr>
            <a:xfrm>
              <a:off x="7376927" y="1996532"/>
              <a:ext cx="1228586" cy="238569"/>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lang="en-US" sz="1090" b="1" dirty="0">
                  <a:cs typeface="+mn-ea"/>
                  <a:sym typeface="+mn-lt"/>
                </a:rPr>
                <a:t> </a:t>
              </a:r>
              <a:r>
                <a:rPr lang="en-US" sz="1090" b="1" dirty="0" smtClean="0">
                  <a:cs typeface="+mn-ea"/>
                  <a:sym typeface="+mn-lt"/>
                </a:rPr>
                <a:t>Youtube</a:t>
              </a:r>
              <a:endParaRPr lang="en-US" sz="1090" b="1" dirty="0">
                <a:cs typeface="+mn-ea"/>
                <a:sym typeface="+mn-lt"/>
              </a:endParaRPr>
            </a:p>
          </p:txBody>
        </p:sp>
      </p:grpSp>
      <p:grpSp>
        <p:nvGrpSpPr>
          <p:cNvPr id="3" name="Group 2"/>
          <p:cNvGrpSpPr/>
          <p:nvPr/>
        </p:nvGrpSpPr>
        <p:grpSpPr>
          <a:xfrm>
            <a:off x="982138" y="1612500"/>
            <a:ext cx="2931117" cy="2070176"/>
            <a:chOff x="2636731" y="3858404"/>
            <a:chExt cx="8441561" cy="5962066"/>
          </a:xfrm>
        </p:grpSpPr>
        <p:sp>
          <p:nvSpPr>
            <p:cNvPr id="80" name="Freeform 126"/>
            <p:cNvSpPr>
              <a:spLocks noChangeArrowheads="1"/>
            </p:cNvSpPr>
            <p:nvPr/>
          </p:nvSpPr>
          <p:spPr bwMode="auto">
            <a:xfrm>
              <a:off x="2636731" y="3858404"/>
              <a:ext cx="8441561" cy="5962066"/>
            </a:xfrm>
            <a:custGeom>
              <a:avLst/>
              <a:gdLst>
                <a:gd name="T0" fmla="*/ 4510 w 4511"/>
                <a:gd name="T1" fmla="*/ 3113 h 3190"/>
                <a:gd name="T2" fmla="*/ 4374 w 4511"/>
                <a:gd name="T3" fmla="*/ 3032 h 3190"/>
                <a:gd name="T4" fmla="*/ 4374 w 4511"/>
                <a:gd name="T5" fmla="*/ 3092 h 3190"/>
                <a:gd name="T6" fmla="*/ 98 w 4511"/>
                <a:gd name="T7" fmla="*/ 3092 h 3190"/>
                <a:gd name="T8" fmla="*/ 98 w 4511"/>
                <a:gd name="T9" fmla="*/ 141 h 3190"/>
                <a:gd name="T10" fmla="*/ 158 w 4511"/>
                <a:gd name="T11" fmla="*/ 141 h 3190"/>
                <a:gd name="T12" fmla="*/ 82 w 4511"/>
                <a:gd name="T13" fmla="*/ 0 h 3190"/>
                <a:gd name="T14" fmla="*/ 0 w 4511"/>
                <a:gd name="T15" fmla="*/ 141 h 3190"/>
                <a:gd name="T16" fmla="*/ 66 w 4511"/>
                <a:gd name="T17" fmla="*/ 141 h 3190"/>
                <a:gd name="T18" fmla="*/ 66 w 4511"/>
                <a:gd name="T19" fmla="*/ 3124 h 3190"/>
                <a:gd name="T20" fmla="*/ 4374 w 4511"/>
                <a:gd name="T21" fmla="*/ 3124 h 3190"/>
                <a:gd name="T22" fmla="*/ 4374 w 4511"/>
                <a:gd name="T23" fmla="*/ 3189 h 3190"/>
                <a:gd name="T24" fmla="*/ 4510 w 4511"/>
                <a:gd name="T25" fmla="*/ 3113 h 3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11" h="3190">
                  <a:moveTo>
                    <a:pt x="4510" y="3113"/>
                  </a:moveTo>
                  <a:lnTo>
                    <a:pt x="4374" y="3032"/>
                  </a:lnTo>
                  <a:lnTo>
                    <a:pt x="4374" y="3092"/>
                  </a:lnTo>
                  <a:lnTo>
                    <a:pt x="98" y="3092"/>
                  </a:lnTo>
                  <a:lnTo>
                    <a:pt x="98" y="141"/>
                  </a:lnTo>
                  <a:lnTo>
                    <a:pt x="158" y="141"/>
                  </a:lnTo>
                  <a:lnTo>
                    <a:pt x="82" y="0"/>
                  </a:lnTo>
                  <a:lnTo>
                    <a:pt x="0" y="141"/>
                  </a:lnTo>
                  <a:lnTo>
                    <a:pt x="66" y="141"/>
                  </a:lnTo>
                  <a:lnTo>
                    <a:pt x="66" y="3124"/>
                  </a:lnTo>
                  <a:lnTo>
                    <a:pt x="4374" y="3124"/>
                  </a:lnTo>
                  <a:lnTo>
                    <a:pt x="4374" y="3189"/>
                  </a:lnTo>
                  <a:lnTo>
                    <a:pt x="4510" y="3113"/>
                  </a:lnTo>
                </a:path>
              </a:pathLst>
            </a:custGeom>
            <a:solidFill>
              <a:srgbClr val="0168A7"/>
            </a:solidFill>
            <a:ln>
              <a:noFill/>
            </a:ln>
            <a:effectLst/>
          </p:spPr>
          <p:txBody>
            <a:bodyPr wrap="none" lIns="45694" tIns="22847" rIns="45694" bIns="22847" anchor="ctr"/>
            <a:lstStyle/>
            <a:p>
              <a:endParaRPr lang="en-US" sz="505" dirty="0">
                <a:cs typeface="+mn-ea"/>
                <a:sym typeface="+mn-lt"/>
              </a:endParaRPr>
            </a:p>
          </p:txBody>
        </p:sp>
        <p:sp>
          <p:nvSpPr>
            <p:cNvPr id="82" name="Freeform 128"/>
            <p:cNvSpPr>
              <a:spLocks noChangeArrowheads="1"/>
            </p:cNvSpPr>
            <p:nvPr/>
          </p:nvSpPr>
          <p:spPr bwMode="auto">
            <a:xfrm>
              <a:off x="6869887" y="4683037"/>
              <a:ext cx="1287277" cy="808135"/>
            </a:xfrm>
            <a:custGeom>
              <a:avLst/>
              <a:gdLst>
                <a:gd name="T0" fmla="*/ 0 w 690"/>
                <a:gd name="T1" fmla="*/ 0 h 430"/>
                <a:gd name="T2" fmla="*/ 689 w 690"/>
                <a:gd name="T3" fmla="*/ 0 h 430"/>
                <a:gd name="T4" fmla="*/ 689 w 690"/>
                <a:gd name="T5" fmla="*/ 429 h 430"/>
                <a:gd name="T6" fmla="*/ 0 w 690"/>
                <a:gd name="T7" fmla="*/ 429 h 430"/>
                <a:gd name="T8" fmla="*/ 0 w 690"/>
                <a:gd name="T9" fmla="*/ 0 h 430"/>
              </a:gdLst>
              <a:ahLst/>
              <a:cxnLst>
                <a:cxn ang="0">
                  <a:pos x="T0" y="T1"/>
                </a:cxn>
                <a:cxn ang="0">
                  <a:pos x="T2" y="T3"/>
                </a:cxn>
                <a:cxn ang="0">
                  <a:pos x="T4" y="T5"/>
                </a:cxn>
                <a:cxn ang="0">
                  <a:pos x="T6" y="T7"/>
                </a:cxn>
                <a:cxn ang="0">
                  <a:pos x="T8" y="T9"/>
                </a:cxn>
              </a:cxnLst>
              <a:rect l="0" t="0" r="r" b="b"/>
              <a:pathLst>
                <a:path w="690" h="430">
                  <a:moveTo>
                    <a:pt x="0" y="0"/>
                  </a:moveTo>
                  <a:lnTo>
                    <a:pt x="689" y="0"/>
                  </a:lnTo>
                  <a:lnTo>
                    <a:pt x="689" y="429"/>
                  </a:lnTo>
                  <a:lnTo>
                    <a:pt x="0" y="429"/>
                  </a:lnTo>
                  <a:lnTo>
                    <a:pt x="0" y="0"/>
                  </a:lnTo>
                </a:path>
              </a:pathLst>
            </a:custGeom>
            <a:solidFill>
              <a:schemeClr val="accent4"/>
            </a:solidFill>
            <a:ln>
              <a:noFill/>
            </a:ln>
            <a:effectLst/>
          </p:spPr>
          <p:txBody>
            <a:bodyPr wrap="none" lIns="45694" tIns="22847" rIns="45694" bIns="22847" anchor="ctr"/>
            <a:lstStyle/>
            <a:p>
              <a:endParaRPr lang="en-US" sz="505" dirty="0">
                <a:cs typeface="+mn-ea"/>
                <a:sym typeface="+mn-lt"/>
              </a:endParaRPr>
            </a:p>
          </p:txBody>
        </p:sp>
        <p:sp>
          <p:nvSpPr>
            <p:cNvPr id="87" name="Freeform 133"/>
            <p:cNvSpPr>
              <a:spLocks noChangeArrowheads="1"/>
            </p:cNvSpPr>
            <p:nvPr/>
          </p:nvSpPr>
          <p:spPr bwMode="auto">
            <a:xfrm>
              <a:off x="8644027" y="4823220"/>
              <a:ext cx="1295524" cy="808135"/>
            </a:xfrm>
            <a:custGeom>
              <a:avLst/>
              <a:gdLst>
                <a:gd name="T0" fmla="*/ 0 w 691"/>
                <a:gd name="T1" fmla="*/ 0 h 430"/>
                <a:gd name="T2" fmla="*/ 690 w 691"/>
                <a:gd name="T3" fmla="*/ 0 h 430"/>
                <a:gd name="T4" fmla="*/ 690 w 691"/>
                <a:gd name="T5" fmla="*/ 429 h 430"/>
                <a:gd name="T6" fmla="*/ 0 w 691"/>
                <a:gd name="T7" fmla="*/ 429 h 430"/>
                <a:gd name="T8" fmla="*/ 0 w 691"/>
                <a:gd name="T9" fmla="*/ 0 h 430"/>
              </a:gdLst>
              <a:ahLst/>
              <a:cxnLst>
                <a:cxn ang="0">
                  <a:pos x="T0" y="T1"/>
                </a:cxn>
                <a:cxn ang="0">
                  <a:pos x="T2" y="T3"/>
                </a:cxn>
                <a:cxn ang="0">
                  <a:pos x="T4" y="T5"/>
                </a:cxn>
                <a:cxn ang="0">
                  <a:pos x="T6" y="T7"/>
                </a:cxn>
                <a:cxn ang="0">
                  <a:pos x="T8" y="T9"/>
                </a:cxn>
              </a:cxnLst>
              <a:rect l="0" t="0" r="r" b="b"/>
              <a:pathLst>
                <a:path w="691" h="430">
                  <a:moveTo>
                    <a:pt x="0" y="0"/>
                  </a:moveTo>
                  <a:lnTo>
                    <a:pt x="690" y="0"/>
                  </a:lnTo>
                  <a:lnTo>
                    <a:pt x="690" y="429"/>
                  </a:lnTo>
                  <a:lnTo>
                    <a:pt x="0" y="429"/>
                  </a:lnTo>
                  <a:lnTo>
                    <a:pt x="0" y="0"/>
                  </a:lnTo>
                </a:path>
              </a:pathLst>
            </a:custGeom>
            <a:solidFill>
              <a:schemeClr val="accent4"/>
            </a:solidFill>
            <a:ln>
              <a:noFill/>
            </a:ln>
            <a:effectLst/>
          </p:spPr>
          <p:txBody>
            <a:bodyPr wrap="none" lIns="45694" tIns="22847" rIns="45694" bIns="22847" anchor="ctr"/>
            <a:lstStyle/>
            <a:p>
              <a:endParaRPr lang="en-US" sz="505" dirty="0">
                <a:cs typeface="+mn-ea"/>
                <a:sym typeface="+mn-lt"/>
              </a:endParaRPr>
            </a:p>
          </p:txBody>
        </p:sp>
        <p:sp>
          <p:nvSpPr>
            <p:cNvPr id="107" name="Freeform 143"/>
            <p:cNvSpPr>
              <a:spLocks noChangeArrowheads="1"/>
            </p:cNvSpPr>
            <p:nvPr/>
          </p:nvSpPr>
          <p:spPr bwMode="auto">
            <a:xfrm>
              <a:off x="5087503" y="4823216"/>
              <a:ext cx="1295532" cy="1911072"/>
            </a:xfrm>
            <a:custGeom>
              <a:avLst/>
              <a:gdLst>
                <a:gd name="T0" fmla="*/ 0 w 691"/>
                <a:gd name="T1" fmla="*/ 0 h 512"/>
                <a:gd name="T2" fmla="*/ 690 w 691"/>
                <a:gd name="T3" fmla="*/ 0 h 512"/>
                <a:gd name="T4" fmla="*/ 690 w 691"/>
                <a:gd name="T5" fmla="*/ 511 h 512"/>
                <a:gd name="T6" fmla="*/ 0 w 691"/>
                <a:gd name="T7" fmla="*/ 511 h 512"/>
                <a:gd name="T8" fmla="*/ 0 w 691"/>
                <a:gd name="T9" fmla="*/ 0 h 512"/>
              </a:gdLst>
              <a:ahLst/>
              <a:cxnLst>
                <a:cxn ang="0">
                  <a:pos x="T0" y="T1"/>
                </a:cxn>
                <a:cxn ang="0">
                  <a:pos x="T2" y="T3"/>
                </a:cxn>
                <a:cxn ang="0">
                  <a:pos x="T4" y="T5"/>
                </a:cxn>
                <a:cxn ang="0">
                  <a:pos x="T6" y="T7"/>
                </a:cxn>
                <a:cxn ang="0">
                  <a:pos x="T8" y="T9"/>
                </a:cxn>
              </a:cxnLst>
              <a:rect l="0" t="0" r="r" b="b"/>
              <a:pathLst>
                <a:path w="691" h="512">
                  <a:moveTo>
                    <a:pt x="0" y="0"/>
                  </a:moveTo>
                  <a:lnTo>
                    <a:pt x="690" y="0"/>
                  </a:lnTo>
                  <a:lnTo>
                    <a:pt x="690" y="511"/>
                  </a:lnTo>
                  <a:lnTo>
                    <a:pt x="0" y="511"/>
                  </a:lnTo>
                  <a:lnTo>
                    <a:pt x="0" y="0"/>
                  </a:lnTo>
                </a:path>
              </a:pathLst>
            </a:custGeom>
            <a:solidFill>
              <a:schemeClr val="accent4"/>
            </a:solidFill>
            <a:ln>
              <a:noFill/>
            </a:ln>
            <a:effectLst/>
          </p:spPr>
          <p:txBody>
            <a:bodyPr wrap="none" lIns="45694" tIns="22847" rIns="45694" bIns="22847" anchor="ctr"/>
            <a:lstStyle/>
            <a:p>
              <a:endParaRPr lang="en-US" sz="505" dirty="0">
                <a:cs typeface="+mn-ea"/>
                <a:sym typeface="+mn-lt"/>
              </a:endParaRPr>
            </a:p>
          </p:txBody>
        </p:sp>
        <p:sp>
          <p:nvSpPr>
            <p:cNvPr id="102" name="Freeform 138"/>
            <p:cNvSpPr>
              <a:spLocks noChangeArrowheads="1"/>
            </p:cNvSpPr>
            <p:nvPr/>
          </p:nvSpPr>
          <p:spPr bwMode="auto">
            <a:xfrm>
              <a:off x="3313379" y="4823220"/>
              <a:ext cx="1295524" cy="1179219"/>
            </a:xfrm>
            <a:custGeom>
              <a:avLst/>
              <a:gdLst>
                <a:gd name="T0" fmla="*/ 0 w 691"/>
                <a:gd name="T1" fmla="*/ 0 h 463"/>
                <a:gd name="T2" fmla="*/ 690 w 691"/>
                <a:gd name="T3" fmla="*/ 0 h 463"/>
                <a:gd name="T4" fmla="*/ 690 w 691"/>
                <a:gd name="T5" fmla="*/ 462 h 463"/>
                <a:gd name="T6" fmla="*/ 0 w 691"/>
                <a:gd name="T7" fmla="*/ 462 h 463"/>
                <a:gd name="T8" fmla="*/ 0 w 691"/>
                <a:gd name="T9" fmla="*/ 0 h 463"/>
              </a:gdLst>
              <a:ahLst/>
              <a:cxnLst>
                <a:cxn ang="0">
                  <a:pos x="T0" y="T1"/>
                </a:cxn>
                <a:cxn ang="0">
                  <a:pos x="T2" y="T3"/>
                </a:cxn>
                <a:cxn ang="0">
                  <a:pos x="T4" y="T5"/>
                </a:cxn>
                <a:cxn ang="0">
                  <a:pos x="T6" y="T7"/>
                </a:cxn>
                <a:cxn ang="0">
                  <a:pos x="T8" y="T9"/>
                </a:cxn>
              </a:cxnLst>
              <a:rect l="0" t="0" r="r" b="b"/>
              <a:pathLst>
                <a:path w="691" h="463">
                  <a:moveTo>
                    <a:pt x="0" y="0"/>
                  </a:moveTo>
                  <a:lnTo>
                    <a:pt x="690" y="0"/>
                  </a:lnTo>
                  <a:lnTo>
                    <a:pt x="690" y="462"/>
                  </a:lnTo>
                  <a:lnTo>
                    <a:pt x="0" y="462"/>
                  </a:lnTo>
                  <a:lnTo>
                    <a:pt x="0" y="0"/>
                  </a:lnTo>
                </a:path>
              </a:pathLst>
            </a:custGeom>
            <a:solidFill>
              <a:schemeClr val="accent4"/>
            </a:solidFill>
            <a:ln>
              <a:noFill/>
            </a:ln>
            <a:effectLst/>
          </p:spPr>
          <p:txBody>
            <a:bodyPr wrap="none" lIns="45694" tIns="22847" rIns="45694" bIns="22847" anchor="ctr"/>
            <a:lstStyle/>
            <a:p>
              <a:endParaRPr lang="en-US" sz="505" dirty="0">
                <a:cs typeface="+mn-ea"/>
                <a:sym typeface="+mn-lt"/>
              </a:endParaRPr>
            </a:p>
          </p:txBody>
        </p:sp>
        <p:sp>
          <p:nvSpPr>
            <p:cNvPr id="83" name="Freeform 129"/>
            <p:cNvSpPr>
              <a:spLocks noChangeArrowheads="1"/>
            </p:cNvSpPr>
            <p:nvPr/>
          </p:nvSpPr>
          <p:spPr bwMode="auto">
            <a:xfrm>
              <a:off x="6869887" y="5286101"/>
              <a:ext cx="1287277" cy="2406826"/>
            </a:xfrm>
            <a:custGeom>
              <a:avLst/>
              <a:gdLst>
                <a:gd name="T0" fmla="*/ 0 w 690"/>
                <a:gd name="T1" fmla="*/ 0 h 1180"/>
                <a:gd name="T2" fmla="*/ 689 w 690"/>
                <a:gd name="T3" fmla="*/ 0 h 1180"/>
                <a:gd name="T4" fmla="*/ 689 w 690"/>
                <a:gd name="T5" fmla="*/ 1179 h 1180"/>
                <a:gd name="T6" fmla="*/ 0 w 690"/>
                <a:gd name="T7" fmla="*/ 1179 h 1180"/>
                <a:gd name="T8" fmla="*/ 0 w 690"/>
                <a:gd name="T9" fmla="*/ 0 h 1180"/>
              </a:gdLst>
              <a:ahLst/>
              <a:cxnLst>
                <a:cxn ang="0">
                  <a:pos x="T0" y="T1"/>
                </a:cxn>
                <a:cxn ang="0">
                  <a:pos x="T2" y="T3"/>
                </a:cxn>
                <a:cxn ang="0">
                  <a:pos x="T4" y="T5"/>
                </a:cxn>
                <a:cxn ang="0">
                  <a:pos x="T6" y="T7"/>
                </a:cxn>
                <a:cxn ang="0">
                  <a:pos x="T8" y="T9"/>
                </a:cxn>
              </a:cxnLst>
              <a:rect l="0" t="0" r="r" b="b"/>
              <a:pathLst>
                <a:path w="690" h="1180">
                  <a:moveTo>
                    <a:pt x="0" y="0"/>
                  </a:moveTo>
                  <a:lnTo>
                    <a:pt x="689" y="0"/>
                  </a:lnTo>
                  <a:lnTo>
                    <a:pt x="689" y="1179"/>
                  </a:lnTo>
                  <a:lnTo>
                    <a:pt x="0" y="1179"/>
                  </a:lnTo>
                  <a:lnTo>
                    <a:pt x="0" y="0"/>
                  </a:lnTo>
                </a:path>
              </a:pathLst>
            </a:custGeom>
            <a:solidFill>
              <a:schemeClr val="accent3"/>
            </a:solidFill>
            <a:ln>
              <a:noFill/>
            </a:ln>
            <a:effectLst/>
          </p:spPr>
          <p:txBody>
            <a:bodyPr wrap="none" lIns="45694" tIns="22847" rIns="45694" bIns="22847" anchor="ctr"/>
            <a:lstStyle/>
            <a:p>
              <a:endParaRPr lang="en-US" sz="505" dirty="0">
                <a:cs typeface="+mn-ea"/>
                <a:sym typeface="+mn-lt"/>
              </a:endParaRPr>
            </a:p>
          </p:txBody>
        </p:sp>
        <p:sp>
          <p:nvSpPr>
            <p:cNvPr id="88" name="Freeform 134"/>
            <p:cNvSpPr>
              <a:spLocks noChangeArrowheads="1"/>
            </p:cNvSpPr>
            <p:nvPr/>
          </p:nvSpPr>
          <p:spPr bwMode="auto">
            <a:xfrm>
              <a:off x="8644027" y="5623111"/>
              <a:ext cx="1295524" cy="2350189"/>
            </a:xfrm>
            <a:custGeom>
              <a:avLst/>
              <a:gdLst>
                <a:gd name="T0" fmla="*/ 0 w 691"/>
                <a:gd name="T1" fmla="*/ 0 h 1256"/>
                <a:gd name="T2" fmla="*/ 690 w 691"/>
                <a:gd name="T3" fmla="*/ 0 h 1256"/>
                <a:gd name="T4" fmla="*/ 690 w 691"/>
                <a:gd name="T5" fmla="*/ 1255 h 1256"/>
                <a:gd name="T6" fmla="*/ 0 w 691"/>
                <a:gd name="T7" fmla="*/ 1255 h 1256"/>
                <a:gd name="T8" fmla="*/ 0 w 691"/>
                <a:gd name="T9" fmla="*/ 0 h 1256"/>
              </a:gdLst>
              <a:ahLst/>
              <a:cxnLst>
                <a:cxn ang="0">
                  <a:pos x="T0" y="T1"/>
                </a:cxn>
                <a:cxn ang="0">
                  <a:pos x="T2" y="T3"/>
                </a:cxn>
                <a:cxn ang="0">
                  <a:pos x="T4" y="T5"/>
                </a:cxn>
                <a:cxn ang="0">
                  <a:pos x="T6" y="T7"/>
                </a:cxn>
                <a:cxn ang="0">
                  <a:pos x="T8" y="T9"/>
                </a:cxn>
              </a:cxnLst>
              <a:rect l="0" t="0" r="r" b="b"/>
              <a:pathLst>
                <a:path w="691" h="1256">
                  <a:moveTo>
                    <a:pt x="0" y="0"/>
                  </a:moveTo>
                  <a:lnTo>
                    <a:pt x="690" y="0"/>
                  </a:lnTo>
                  <a:lnTo>
                    <a:pt x="690" y="1255"/>
                  </a:lnTo>
                  <a:lnTo>
                    <a:pt x="0" y="1255"/>
                  </a:lnTo>
                  <a:lnTo>
                    <a:pt x="0" y="0"/>
                  </a:lnTo>
                </a:path>
              </a:pathLst>
            </a:custGeom>
            <a:solidFill>
              <a:schemeClr val="accent3"/>
            </a:solidFill>
            <a:ln>
              <a:noFill/>
            </a:ln>
            <a:effectLst/>
          </p:spPr>
          <p:txBody>
            <a:bodyPr wrap="none" lIns="45694" tIns="22847" rIns="45694" bIns="22847" anchor="ctr"/>
            <a:lstStyle/>
            <a:p>
              <a:endParaRPr lang="en-US" sz="505" dirty="0">
                <a:cs typeface="+mn-ea"/>
                <a:sym typeface="+mn-lt"/>
              </a:endParaRPr>
            </a:p>
          </p:txBody>
        </p:sp>
        <p:sp>
          <p:nvSpPr>
            <p:cNvPr id="103" name="Freeform 139"/>
            <p:cNvSpPr>
              <a:spLocks noChangeArrowheads="1"/>
            </p:cNvSpPr>
            <p:nvPr/>
          </p:nvSpPr>
          <p:spPr bwMode="auto">
            <a:xfrm>
              <a:off x="3313379" y="6002442"/>
              <a:ext cx="1295524" cy="1690488"/>
            </a:xfrm>
            <a:custGeom>
              <a:avLst/>
              <a:gdLst>
                <a:gd name="T0" fmla="*/ 0 w 691"/>
                <a:gd name="T1" fmla="*/ 0 h 903"/>
                <a:gd name="T2" fmla="*/ 690 w 691"/>
                <a:gd name="T3" fmla="*/ 0 h 903"/>
                <a:gd name="T4" fmla="*/ 690 w 691"/>
                <a:gd name="T5" fmla="*/ 902 h 903"/>
                <a:gd name="T6" fmla="*/ 0 w 691"/>
                <a:gd name="T7" fmla="*/ 902 h 903"/>
                <a:gd name="T8" fmla="*/ 0 w 691"/>
                <a:gd name="T9" fmla="*/ 0 h 903"/>
              </a:gdLst>
              <a:ahLst/>
              <a:cxnLst>
                <a:cxn ang="0">
                  <a:pos x="T0" y="T1"/>
                </a:cxn>
                <a:cxn ang="0">
                  <a:pos x="T2" y="T3"/>
                </a:cxn>
                <a:cxn ang="0">
                  <a:pos x="T4" y="T5"/>
                </a:cxn>
                <a:cxn ang="0">
                  <a:pos x="T6" y="T7"/>
                </a:cxn>
                <a:cxn ang="0">
                  <a:pos x="T8" y="T9"/>
                </a:cxn>
              </a:cxnLst>
              <a:rect l="0" t="0" r="r" b="b"/>
              <a:pathLst>
                <a:path w="691" h="903">
                  <a:moveTo>
                    <a:pt x="0" y="0"/>
                  </a:moveTo>
                  <a:lnTo>
                    <a:pt x="690" y="0"/>
                  </a:lnTo>
                  <a:lnTo>
                    <a:pt x="690" y="902"/>
                  </a:lnTo>
                  <a:lnTo>
                    <a:pt x="0" y="902"/>
                  </a:lnTo>
                  <a:lnTo>
                    <a:pt x="0" y="0"/>
                  </a:lnTo>
                </a:path>
              </a:pathLst>
            </a:custGeom>
            <a:solidFill>
              <a:schemeClr val="accent3"/>
            </a:solidFill>
            <a:ln>
              <a:noFill/>
            </a:ln>
            <a:effectLst/>
          </p:spPr>
          <p:txBody>
            <a:bodyPr wrap="none" lIns="45694" tIns="22847" rIns="45694" bIns="22847" anchor="ctr"/>
            <a:lstStyle/>
            <a:p>
              <a:endParaRPr lang="en-US" sz="505" dirty="0">
                <a:cs typeface="+mn-ea"/>
                <a:sym typeface="+mn-lt"/>
              </a:endParaRPr>
            </a:p>
          </p:txBody>
        </p:sp>
        <p:sp>
          <p:nvSpPr>
            <p:cNvPr id="108" name="Freeform 144"/>
            <p:cNvSpPr>
              <a:spLocks noChangeArrowheads="1"/>
            </p:cNvSpPr>
            <p:nvPr/>
          </p:nvSpPr>
          <p:spPr bwMode="auto">
            <a:xfrm>
              <a:off x="5087503" y="6734288"/>
              <a:ext cx="1295532" cy="1239012"/>
            </a:xfrm>
            <a:custGeom>
              <a:avLst/>
              <a:gdLst>
                <a:gd name="T0" fmla="*/ 0 w 691"/>
                <a:gd name="T1" fmla="*/ 0 h 1174"/>
                <a:gd name="T2" fmla="*/ 690 w 691"/>
                <a:gd name="T3" fmla="*/ 0 h 1174"/>
                <a:gd name="T4" fmla="*/ 690 w 691"/>
                <a:gd name="T5" fmla="*/ 1173 h 1174"/>
                <a:gd name="T6" fmla="*/ 0 w 691"/>
                <a:gd name="T7" fmla="*/ 1173 h 1174"/>
                <a:gd name="T8" fmla="*/ 0 w 691"/>
                <a:gd name="T9" fmla="*/ 0 h 1174"/>
              </a:gdLst>
              <a:ahLst/>
              <a:cxnLst>
                <a:cxn ang="0">
                  <a:pos x="T0" y="T1"/>
                </a:cxn>
                <a:cxn ang="0">
                  <a:pos x="T2" y="T3"/>
                </a:cxn>
                <a:cxn ang="0">
                  <a:pos x="T4" y="T5"/>
                </a:cxn>
                <a:cxn ang="0">
                  <a:pos x="T6" y="T7"/>
                </a:cxn>
                <a:cxn ang="0">
                  <a:pos x="T8" y="T9"/>
                </a:cxn>
              </a:cxnLst>
              <a:rect l="0" t="0" r="r" b="b"/>
              <a:pathLst>
                <a:path w="691" h="1174">
                  <a:moveTo>
                    <a:pt x="0" y="0"/>
                  </a:moveTo>
                  <a:lnTo>
                    <a:pt x="690" y="0"/>
                  </a:lnTo>
                  <a:lnTo>
                    <a:pt x="690" y="1173"/>
                  </a:lnTo>
                  <a:lnTo>
                    <a:pt x="0" y="1173"/>
                  </a:lnTo>
                  <a:lnTo>
                    <a:pt x="0" y="0"/>
                  </a:lnTo>
                </a:path>
              </a:pathLst>
            </a:custGeom>
            <a:solidFill>
              <a:schemeClr val="accent3"/>
            </a:solidFill>
            <a:ln>
              <a:noFill/>
            </a:ln>
            <a:effectLst/>
          </p:spPr>
          <p:txBody>
            <a:bodyPr wrap="none" lIns="45694" tIns="22847" rIns="45694" bIns="22847" anchor="ctr"/>
            <a:lstStyle/>
            <a:p>
              <a:endParaRPr lang="en-US" sz="505" dirty="0">
                <a:cs typeface="+mn-ea"/>
                <a:sym typeface="+mn-lt"/>
              </a:endParaRPr>
            </a:p>
          </p:txBody>
        </p:sp>
        <p:sp>
          <p:nvSpPr>
            <p:cNvPr id="84" name="Freeform 130"/>
            <p:cNvSpPr>
              <a:spLocks noChangeArrowheads="1"/>
            </p:cNvSpPr>
            <p:nvPr/>
          </p:nvSpPr>
          <p:spPr bwMode="auto">
            <a:xfrm>
              <a:off x="6869887" y="5872742"/>
              <a:ext cx="1287277" cy="3321009"/>
            </a:xfrm>
            <a:custGeom>
              <a:avLst/>
              <a:gdLst>
                <a:gd name="T0" fmla="*/ 0 w 690"/>
                <a:gd name="T1" fmla="*/ 0 h 805"/>
                <a:gd name="T2" fmla="*/ 689 w 690"/>
                <a:gd name="T3" fmla="*/ 0 h 805"/>
                <a:gd name="T4" fmla="*/ 689 w 690"/>
                <a:gd name="T5" fmla="*/ 804 h 805"/>
                <a:gd name="T6" fmla="*/ 0 w 690"/>
                <a:gd name="T7" fmla="*/ 804 h 805"/>
                <a:gd name="T8" fmla="*/ 0 w 690"/>
                <a:gd name="T9" fmla="*/ 0 h 805"/>
              </a:gdLst>
              <a:ahLst/>
              <a:cxnLst>
                <a:cxn ang="0">
                  <a:pos x="T0" y="T1"/>
                </a:cxn>
                <a:cxn ang="0">
                  <a:pos x="T2" y="T3"/>
                </a:cxn>
                <a:cxn ang="0">
                  <a:pos x="T4" y="T5"/>
                </a:cxn>
                <a:cxn ang="0">
                  <a:pos x="T6" y="T7"/>
                </a:cxn>
                <a:cxn ang="0">
                  <a:pos x="T8" y="T9"/>
                </a:cxn>
              </a:cxnLst>
              <a:rect l="0" t="0" r="r" b="b"/>
              <a:pathLst>
                <a:path w="690" h="805">
                  <a:moveTo>
                    <a:pt x="0" y="0"/>
                  </a:moveTo>
                  <a:lnTo>
                    <a:pt x="689" y="0"/>
                  </a:lnTo>
                  <a:lnTo>
                    <a:pt x="689" y="804"/>
                  </a:lnTo>
                  <a:lnTo>
                    <a:pt x="0" y="804"/>
                  </a:lnTo>
                  <a:lnTo>
                    <a:pt x="0" y="0"/>
                  </a:lnTo>
                </a:path>
              </a:pathLst>
            </a:custGeom>
            <a:solidFill>
              <a:schemeClr val="accent2"/>
            </a:solidFill>
            <a:ln>
              <a:noFill/>
            </a:ln>
            <a:effectLst/>
          </p:spPr>
          <p:txBody>
            <a:bodyPr wrap="none" lIns="45694" tIns="22847" rIns="45694" bIns="22847" anchor="ctr"/>
            <a:lstStyle/>
            <a:p>
              <a:endParaRPr lang="en-US" sz="505" dirty="0">
                <a:cs typeface="+mn-ea"/>
                <a:sym typeface="+mn-lt"/>
              </a:endParaRPr>
            </a:p>
          </p:txBody>
        </p:sp>
        <p:sp>
          <p:nvSpPr>
            <p:cNvPr id="89" name="Freeform 135"/>
            <p:cNvSpPr>
              <a:spLocks noChangeArrowheads="1"/>
            </p:cNvSpPr>
            <p:nvPr/>
          </p:nvSpPr>
          <p:spPr bwMode="auto">
            <a:xfrm>
              <a:off x="8644027" y="6422371"/>
              <a:ext cx="1295524" cy="2820857"/>
            </a:xfrm>
            <a:custGeom>
              <a:avLst/>
              <a:gdLst>
                <a:gd name="T0" fmla="*/ 0 w 691"/>
                <a:gd name="T1" fmla="*/ 0 h 681"/>
                <a:gd name="T2" fmla="*/ 690 w 691"/>
                <a:gd name="T3" fmla="*/ 0 h 681"/>
                <a:gd name="T4" fmla="*/ 690 w 691"/>
                <a:gd name="T5" fmla="*/ 680 h 681"/>
                <a:gd name="T6" fmla="*/ 0 w 691"/>
                <a:gd name="T7" fmla="*/ 680 h 681"/>
                <a:gd name="T8" fmla="*/ 0 w 691"/>
                <a:gd name="T9" fmla="*/ 0 h 681"/>
              </a:gdLst>
              <a:ahLst/>
              <a:cxnLst>
                <a:cxn ang="0">
                  <a:pos x="T0" y="T1"/>
                </a:cxn>
                <a:cxn ang="0">
                  <a:pos x="T2" y="T3"/>
                </a:cxn>
                <a:cxn ang="0">
                  <a:pos x="T4" y="T5"/>
                </a:cxn>
                <a:cxn ang="0">
                  <a:pos x="T6" y="T7"/>
                </a:cxn>
                <a:cxn ang="0">
                  <a:pos x="T8" y="T9"/>
                </a:cxn>
              </a:cxnLst>
              <a:rect l="0" t="0" r="r" b="b"/>
              <a:pathLst>
                <a:path w="691" h="681">
                  <a:moveTo>
                    <a:pt x="0" y="0"/>
                  </a:moveTo>
                  <a:lnTo>
                    <a:pt x="690" y="0"/>
                  </a:lnTo>
                  <a:lnTo>
                    <a:pt x="690" y="680"/>
                  </a:lnTo>
                  <a:lnTo>
                    <a:pt x="0" y="680"/>
                  </a:lnTo>
                  <a:lnTo>
                    <a:pt x="0" y="0"/>
                  </a:lnTo>
                </a:path>
              </a:pathLst>
            </a:custGeom>
            <a:solidFill>
              <a:schemeClr val="accent2"/>
            </a:solidFill>
            <a:ln>
              <a:noFill/>
            </a:ln>
            <a:effectLst/>
          </p:spPr>
          <p:txBody>
            <a:bodyPr wrap="none" lIns="45694" tIns="22847" rIns="45694" bIns="22847" anchor="ctr"/>
            <a:lstStyle/>
            <a:p>
              <a:endParaRPr lang="en-US" sz="505" dirty="0">
                <a:cs typeface="+mn-ea"/>
                <a:sym typeface="+mn-lt"/>
              </a:endParaRPr>
            </a:p>
          </p:txBody>
        </p:sp>
        <p:sp>
          <p:nvSpPr>
            <p:cNvPr id="104" name="Freeform 140"/>
            <p:cNvSpPr>
              <a:spLocks noChangeArrowheads="1"/>
            </p:cNvSpPr>
            <p:nvPr/>
          </p:nvSpPr>
          <p:spPr bwMode="auto">
            <a:xfrm>
              <a:off x="3313379" y="6970031"/>
              <a:ext cx="1295524" cy="1984580"/>
            </a:xfrm>
            <a:custGeom>
              <a:avLst/>
              <a:gdLst>
                <a:gd name="T0" fmla="*/ 0 w 691"/>
                <a:gd name="T1" fmla="*/ 0 h 680"/>
                <a:gd name="T2" fmla="*/ 690 w 691"/>
                <a:gd name="T3" fmla="*/ 0 h 680"/>
                <a:gd name="T4" fmla="*/ 690 w 691"/>
                <a:gd name="T5" fmla="*/ 679 h 680"/>
                <a:gd name="T6" fmla="*/ 0 w 691"/>
                <a:gd name="T7" fmla="*/ 679 h 680"/>
                <a:gd name="T8" fmla="*/ 0 w 691"/>
                <a:gd name="T9" fmla="*/ 0 h 680"/>
              </a:gdLst>
              <a:ahLst/>
              <a:cxnLst>
                <a:cxn ang="0">
                  <a:pos x="T0" y="T1"/>
                </a:cxn>
                <a:cxn ang="0">
                  <a:pos x="T2" y="T3"/>
                </a:cxn>
                <a:cxn ang="0">
                  <a:pos x="T4" y="T5"/>
                </a:cxn>
                <a:cxn ang="0">
                  <a:pos x="T6" y="T7"/>
                </a:cxn>
                <a:cxn ang="0">
                  <a:pos x="T8" y="T9"/>
                </a:cxn>
              </a:cxnLst>
              <a:rect l="0" t="0" r="r" b="b"/>
              <a:pathLst>
                <a:path w="691" h="680">
                  <a:moveTo>
                    <a:pt x="0" y="0"/>
                  </a:moveTo>
                  <a:lnTo>
                    <a:pt x="690" y="0"/>
                  </a:lnTo>
                  <a:lnTo>
                    <a:pt x="690" y="679"/>
                  </a:lnTo>
                  <a:lnTo>
                    <a:pt x="0" y="679"/>
                  </a:lnTo>
                  <a:lnTo>
                    <a:pt x="0" y="0"/>
                  </a:lnTo>
                </a:path>
              </a:pathLst>
            </a:custGeom>
            <a:solidFill>
              <a:schemeClr val="accent2"/>
            </a:solidFill>
            <a:ln>
              <a:noFill/>
            </a:ln>
            <a:effectLst/>
          </p:spPr>
          <p:txBody>
            <a:bodyPr wrap="none" lIns="45694" tIns="22847" rIns="45694" bIns="22847" anchor="ctr"/>
            <a:lstStyle/>
            <a:p>
              <a:endParaRPr lang="en-US" sz="505" dirty="0">
                <a:cs typeface="+mn-ea"/>
                <a:sym typeface="+mn-lt"/>
              </a:endParaRPr>
            </a:p>
          </p:txBody>
        </p:sp>
        <p:sp>
          <p:nvSpPr>
            <p:cNvPr id="109" name="Freeform 145"/>
            <p:cNvSpPr>
              <a:spLocks noChangeArrowheads="1"/>
            </p:cNvSpPr>
            <p:nvPr/>
          </p:nvSpPr>
          <p:spPr bwMode="auto">
            <a:xfrm>
              <a:off x="5087503" y="7447242"/>
              <a:ext cx="1295532" cy="1177520"/>
            </a:xfrm>
            <a:custGeom>
              <a:avLst/>
              <a:gdLst>
                <a:gd name="T0" fmla="*/ 0 w 691"/>
                <a:gd name="T1" fmla="*/ 0 h 349"/>
                <a:gd name="T2" fmla="*/ 690 w 691"/>
                <a:gd name="T3" fmla="*/ 0 h 349"/>
                <a:gd name="T4" fmla="*/ 690 w 691"/>
                <a:gd name="T5" fmla="*/ 348 h 349"/>
                <a:gd name="T6" fmla="*/ 0 w 691"/>
                <a:gd name="T7" fmla="*/ 348 h 349"/>
                <a:gd name="T8" fmla="*/ 0 w 691"/>
                <a:gd name="T9" fmla="*/ 0 h 349"/>
              </a:gdLst>
              <a:ahLst/>
              <a:cxnLst>
                <a:cxn ang="0">
                  <a:pos x="T0" y="T1"/>
                </a:cxn>
                <a:cxn ang="0">
                  <a:pos x="T2" y="T3"/>
                </a:cxn>
                <a:cxn ang="0">
                  <a:pos x="T4" y="T5"/>
                </a:cxn>
                <a:cxn ang="0">
                  <a:pos x="T6" y="T7"/>
                </a:cxn>
                <a:cxn ang="0">
                  <a:pos x="T8" y="T9"/>
                </a:cxn>
              </a:cxnLst>
              <a:rect l="0" t="0" r="r" b="b"/>
              <a:pathLst>
                <a:path w="691" h="349">
                  <a:moveTo>
                    <a:pt x="0" y="0"/>
                  </a:moveTo>
                  <a:lnTo>
                    <a:pt x="690" y="0"/>
                  </a:lnTo>
                  <a:lnTo>
                    <a:pt x="690" y="348"/>
                  </a:lnTo>
                  <a:lnTo>
                    <a:pt x="0" y="348"/>
                  </a:lnTo>
                  <a:lnTo>
                    <a:pt x="0" y="0"/>
                  </a:lnTo>
                </a:path>
              </a:pathLst>
            </a:custGeom>
            <a:solidFill>
              <a:schemeClr val="accent2"/>
            </a:solidFill>
            <a:ln>
              <a:noFill/>
            </a:ln>
            <a:effectLst/>
          </p:spPr>
          <p:txBody>
            <a:bodyPr wrap="none" lIns="45694" tIns="22847" rIns="45694" bIns="22847" anchor="ctr"/>
            <a:lstStyle/>
            <a:p>
              <a:endParaRPr lang="en-US" sz="505" dirty="0">
                <a:cs typeface="+mn-ea"/>
                <a:sym typeface="+mn-lt"/>
              </a:endParaRPr>
            </a:p>
          </p:txBody>
        </p:sp>
        <p:sp>
          <p:nvSpPr>
            <p:cNvPr id="85" name="Freeform 131"/>
            <p:cNvSpPr>
              <a:spLocks noChangeArrowheads="1"/>
            </p:cNvSpPr>
            <p:nvPr/>
          </p:nvSpPr>
          <p:spPr bwMode="auto">
            <a:xfrm flipV="1">
              <a:off x="6869887" y="7175177"/>
              <a:ext cx="1287277" cy="2018575"/>
            </a:xfrm>
            <a:custGeom>
              <a:avLst/>
              <a:gdLst>
                <a:gd name="T0" fmla="*/ 0 w 690"/>
                <a:gd name="T1" fmla="*/ 0 h 56"/>
                <a:gd name="T2" fmla="*/ 689 w 690"/>
                <a:gd name="T3" fmla="*/ 0 h 56"/>
                <a:gd name="T4" fmla="*/ 689 w 690"/>
                <a:gd name="T5" fmla="*/ 55 h 56"/>
                <a:gd name="T6" fmla="*/ 0 w 690"/>
                <a:gd name="T7" fmla="*/ 55 h 56"/>
                <a:gd name="T8" fmla="*/ 0 w 690"/>
                <a:gd name="T9" fmla="*/ 0 h 56"/>
              </a:gdLst>
              <a:ahLst/>
              <a:cxnLst>
                <a:cxn ang="0">
                  <a:pos x="T0" y="T1"/>
                </a:cxn>
                <a:cxn ang="0">
                  <a:pos x="T2" y="T3"/>
                </a:cxn>
                <a:cxn ang="0">
                  <a:pos x="T4" y="T5"/>
                </a:cxn>
                <a:cxn ang="0">
                  <a:pos x="T6" y="T7"/>
                </a:cxn>
                <a:cxn ang="0">
                  <a:pos x="T8" y="T9"/>
                </a:cxn>
              </a:cxnLst>
              <a:rect l="0" t="0" r="r" b="b"/>
              <a:pathLst>
                <a:path w="690" h="56">
                  <a:moveTo>
                    <a:pt x="0" y="0"/>
                  </a:moveTo>
                  <a:lnTo>
                    <a:pt x="689" y="0"/>
                  </a:lnTo>
                  <a:lnTo>
                    <a:pt x="689" y="55"/>
                  </a:lnTo>
                  <a:lnTo>
                    <a:pt x="0" y="55"/>
                  </a:lnTo>
                  <a:lnTo>
                    <a:pt x="0" y="0"/>
                  </a:lnTo>
                </a:path>
              </a:pathLst>
            </a:custGeom>
            <a:solidFill>
              <a:schemeClr val="accent1"/>
            </a:solidFill>
            <a:ln>
              <a:noFill/>
            </a:ln>
            <a:effectLst/>
          </p:spPr>
          <p:txBody>
            <a:bodyPr wrap="none" lIns="45694" tIns="22847" rIns="45694" bIns="22847" anchor="ctr"/>
            <a:lstStyle/>
            <a:p>
              <a:endParaRPr lang="en-US" sz="505" dirty="0">
                <a:cs typeface="+mn-ea"/>
                <a:sym typeface="+mn-lt"/>
              </a:endParaRPr>
            </a:p>
          </p:txBody>
        </p:sp>
        <p:sp>
          <p:nvSpPr>
            <p:cNvPr id="100" name="Freeform 136"/>
            <p:cNvSpPr>
              <a:spLocks noChangeArrowheads="1"/>
            </p:cNvSpPr>
            <p:nvPr/>
          </p:nvSpPr>
          <p:spPr bwMode="auto">
            <a:xfrm flipV="1">
              <a:off x="8644027" y="7973301"/>
              <a:ext cx="1295524" cy="1269932"/>
            </a:xfrm>
            <a:custGeom>
              <a:avLst/>
              <a:gdLst>
                <a:gd name="T0" fmla="*/ 0 w 691"/>
                <a:gd name="T1" fmla="*/ 0 h 28"/>
                <a:gd name="T2" fmla="*/ 690 w 691"/>
                <a:gd name="T3" fmla="*/ 0 h 28"/>
                <a:gd name="T4" fmla="*/ 690 w 691"/>
                <a:gd name="T5" fmla="*/ 27 h 28"/>
                <a:gd name="T6" fmla="*/ 0 w 691"/>
                <a:gd name="T7" fmla="*/ 27 h 28"/>
                <a:gd name="T8" fmla="*/ 0 w 691"/>
                <a:gd name="T9" fmla="*/ 0 h 28"/>
              </a:gdLst>
              <a:ahLst/>
              <a:cxnLst>
                <a:cxn ang="0">
                  <a:pos x="T0" y="T1"/>
                </a:cxn>
                <a:cxn ang="0">
                  <a:pos x="T2" y="T3"/>
                </a:cxn>
                <a:cxn ang="0">
                  <a:pos x="T4" y="T5"/>
                </a:cxn>
                <a:cxn ang="0">
                  <a:pos x="T6" y="T7"/>
                </a:cxn>
                <a:cxn ang="0">
                  <a:pos x="T8" y="T9"/>
                </a:cxn>
              </a:cxnLst>
              <a:rect l="0" t="0" r="r" b="b"/>
              <a:pathLst>
                <a:path w="691" h="28">
                  <a:moveTo>
                    <a:pt x="0" y="0"/>
                  </a:moveTo>
                  <a:lnTo>
                    <a:pt x="690" y="0"/>
                  </a:lnTo>
                  <a:lnTo>
                    <a:pt x="690" y="27"/>
                  </a:lnTo>
                  <a:lnTo>
                    <a:pt x="0" y="27"/>
                  </a:lnTo>
                  <a:lnTo>
                    <a:pt x="0" y="0"/>
                  </a:lnTo>
                </a:path>
              </a:pathLst>
            </a:custGeom>
            <a:solidFill>
              <a:schemeClr val="accent1"/>
            </a:solidFill>
            <a:ln>
              <a:noFill/>
            </a:ln>
            <a:effectLst/>
          </p:spPr>
          <p:txBody>
            <a:bodyPr wrap="none" lIns="45694" tIns="22847" rIns="45694" bIns="22847" anchor="ctr"/>
            <a:lstStyle/>
            <a:p>
              <a:endParaRPr lang="en-US" sz="505" dirty="0">
                <a:cs typeface="+mn-ea"/>
                <a:sym typeface="+mn-lt"/>
              </a:endParaRPr>
            </a:p>
          </p:txBody>
        </p:sp>
        <p:sp>
          <p:nvSpPr>
            <p:cNvPr id="105" name="Freeform 141"/>
            <p:cNvSpPr>
              <a:spLocks noChangeArrowheads="1"/>
            </p:cNvSpPr>
            <p:nvPr/>
          </p:nvSpPr>
          <p:spPr bwMode="auto">
            <a:xfrm>
              <a:off x="3313379" y="8491856"/>
              <a:ext cx="1295524" cy="800853"/>
            </a:xfrm>
            <a:custGeom>
              <a:avLst/>
              <a:gdLst>
                <a:gd name="T0" fmla="*/ 0 w 691"/>
                <a:gd name="T1" fmla="*/ 0 h 181"/>
                <a:gd name="T2" fmla="*/ 690 w 691"/>
                <a:gd name="T3" fmla="*/ 0 h 181"/>
                <a:gd name="T4" fmla="*/ 690 w 691"/>
                <a:gd name="T5" fmla="*/ 180 h 181"/>
                <a:gd name="T6" fmla="*/ 0 w 691"/>
                <a:gd name="T7" fmla="*/ 180 h 181"/>
                <a:gd name="T8" fmla="*/ 0 w 691"/>
                <a:gd name="T9" fmla="*/ 0 h 181"/>
              </a:gdLst>
              <a:ahLst/>
              <a:cxnLst>
                <a:cxn ang="0">
                  <a:pos x="T0" y="T1"/>
                </a:cxn>
                <a:cxn ang="0">
                  <a:pos x="T2" y="T3"/>
                </a:cxn>
                <a:cxn ang="0">
                  <a:pos x="T4" y="T5"/>
                </a:cxn>
                <a:cxn ang="0">
                  <a:pos x="T6" y="T7"/>
                </a:cxn>
                <a:cxn ang="0">
                  <a:pos x="T8" y="T9"/>
                </a:cxn>
              </a:cxnLst>
              <a:rect l="0" t="0" r="r" b="b"/>
              <a:pathLst>
                <a:path w="691" h="181">
                  <a:moveTo>
                    <a:pt x="0" y="0"/>
                  </a:moveTo>
                  <a:lnTo>
                    <a:pt x="690" y="0"/>
                  </a:lnTo>
                  <a:lnTo>
                    <a:pt x="690" y="180"/>
                  </a:lnTo>
                  <a:lnTo>
                    <a:pt x="0" y="180"/>
                  </a:lnTo>
                  <a:lnTo>
                    <a:pt x="0" y="0"/>
                  </a:lnTo>
                </a:path>
              </a:pathLst>
            </a:custGeom>
            <a:solidFill>
              <a:schemeClr val="accent1"/>
            </a:solidFill>
            <a:ln>
              <a:noFill/>
            </a:ln>
            <a:effectLst/>
          </p:spPr>
          <p:txBody>
            <a:bodyPr wrap="none" lIns="45694" tIns="22847" rIns="45694" bIns="22847" anchor="ctr"/>
            <a:lstStyle/>
            <a:p>
              <a:endParaRPr lang="en-US" sz="505" dirty="0">
                <a:cs typeface="+mn-ea"/>
                <a:sym typeface="+mn-lt"/>
              </a:endParaRPr>
            </a:p>
          </p:txBody>
        </p:sp>
        <p:sp>
          <p:nvSpPr>
            <p:cNvPr id="117" name="Freeform 146"/>
            <p:cNvSpPr>
              <a:spLocks noChangeArrowheads="1"/>
            </p:cNvSpPr>
            <p:nvPr/>
          </p:nvSpPr>
          <p:spPr bwMode="auto">
            <a:xfrm>
              <a:off x="5087503" y="8624761"/>
              <a:ext cx="1295532" cy="676195"/>
            </a:xfrm>
            <a:custGeom>
              <a:avLst/>
              <a:gdLst>
                <a:gd name="T0" fmla="*/ 0 w 691"/>
                <a:gd name="T1" fmla="*/ 0 h 360"/>
                <a:gd name="T2" fmla="*/ 690 w 691"/>
                <a:gd name="T3" fmla="*/ 0 h 360"/>
                <a:gd name="T4" fmla="*/ 690 w 691"/>
                <a:gd name="T5" fmla="*/ 359 h 360"/>
                <a:gd name="T6" fmla="*/ 0 w 691"/>
                <a:gd name="T7" fmla="*/ 359 h 360"/>
                <a:gd name="T8" fmla="*/ 0 w 691"/>
                <a:gd name="T9" fmla="*/ 0 h 360"/>
              </a:gdLst>
              <a:ahLst/>
              <a:cxnLst>
                <a:cxn ang="0">
                  <a:pos x="T0" y="T1"/>
                </a:cxn>
                <a:cxn ang="0">
                  <a:pos x="T2" y="T3"/>
                </a:cxn>
                <a:cxn ang="0">
                  <a:pos x="T4" y="T5"/>
                </a:cxn>
                <a:cxn ang="0">
                  <a:pos x="T6" y="T7"/>
                </a:cxn>
                <a:cxn ang="0">
                  <a:pos x="T8" y="T9"/>
                </a:cxn>
              </a:cxnLst>
              <a:rect l="0" t="0" r="r" b="b"/>
              <a:pathLst>
                <a:path w="691" h="360">
                  <a:moveTo>
                    <a:pt x="0" y="0"/>
                  </a:moveTo>
                  <a:lnTo>
                    <a:pt x="690" y="0"/>
                  </a:lnTo>
                  <a:lnTo>
                    <a:pt x="690" y="359"/>
                  </a:lnTo>
                  <a:lnTo>
                    <a:pt x="0" y="359"/>
                  </a:lnTo>
                  <a:lnTo>
                    <a:pt x="0" y="0"/>
                  </a:lnTo>
                </a:path>
              </a:pathLst>
            </a:custGeom>
            <a:solidFill>
              <a:schemeClr val="accent1"/>
            </a:solidFill>
            <a:ln>
              <a:noFill/>
            </a:ln>
            <a:effectLst/>
          </p:spPr>
          <p:txBody>
            <a:bodyPr wrap="none" lIns="45694" tIns="22847" rIns="45694" bIns="22847" anchor="ctr"/>
            <a:lstStyle/>
            <a:p>
              <a:endParaRPr lang="en-US" sz="505" dirty="0">
                <a:cs typeface="+mn-ea"/>
                <a:sym typeface="+mn-lt"/>
              </a:endParaRPr>
            </a:p>
          </p:txBody>
        </p:sp>
      </p:grpSp>
      <p:sp>
        <p:nvSpPr>
          <p:cNvPr id="118" name="Oval 117"/>
          <p:cNvSpPr/>
          <p:nvPr/>
        </p:nvSpPr>
        <p:spPr>
          <a:xfrm>
            <a:off x="4946189" y="1391957"/>
            <a:ext cx="580796" cy="580947"/>
          </a:xfrm>
          <a:prstGeom prst="ellipse">
            <a:avLst/>
          </a:prstGeom>
          <a:noFill/>
          <a:ln w="38100" cmpd="sng">
            <a:solidFill>
              <a:schemeClr val="accent1"/>
            </a:solidFill>
          </a:ln>
          <a:effectLst/>
        </p:spPr>
        <p:style>
          <a:lnRef idx="1">
            <a:schemeClr val="accent1"/>
          </a:lnRef>
          <a:fillRef idx="3">
            <a:schemeClr val="accent1"/>
          </a:fillRef>
          <a:effectRef idx="2">
            <a:schemeClr val="accent1"/>
          </a:effectRef>
          <a:fontRef idx="minor">
            <a:schemeClr val="lt1"/>
          </a:fontRef>
        </p:style>
        <p:txBody>
          <a:bodyPr lIns="91423" tIns="45712" rIns="91423" bIns="45712" rtlCol="0" anchor="ctr"/>
          <a:lstStyle/>
          <a:p>
            <a:pPr algn="ctr"/>
            <a:endParaRPr lang="en-US" sz="505" dirty="0">
              <a:cs typeface="+mn-ea"/>
              <a:sym typeface="+mn-lt"/>
            </a:endParaRPr>
          </a:p>
        </p:txBody>
      </p:sp>
      <p:sp>
        <p:nvSpPr>
          <p:cNvPr id="119" name="Subtitle 2"/>
          <p:cNvSpPr txBox="1"/>
          <p:nvPr/>
        </p:nvSpPr>
        <p:spPr>
          <a:xfrm>
            <a:off x="5546232" y="1379964"/>
            <a:ext cx="2982806" cy="601980"/>
          </a:xfrm>
          <a:prstGeom prst="rect">
            <a:avLst/>
          </a:prstGeom>
        </p:spPr>
        <p:txBody>
          <a:bodyPr vert="horz" wrap="square" lIns="91404" tIns="45700" rIns="91404" bIns="45700"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buNone/>
            </a:pPr>
            <a:r>
              <a:rPr lang="en-US" sz="1350" b="1" dirty="0">
                <a:cs typeface="+mn-ea"/>
                <a:sym typeface="+mn-lt"/>
              </a:rPr>
              <a:t>Twitter</a:t>
            </a:r>
          </a:p>
          <a:p>
            <a:pPr marL="0" indent="0">
              <a:buNone/>
            </a:pPr>
            <a:r>
              <a:rPr lang="en-US" sz="900" dirty="0" err="1">
                <a:cs typeface="+mn-ea"/>
                <a:sym typeface="+mn-lt"/>
              </a:rPr>
              <a:t>Lorem</a:t>
            </a:r>
            <a:r>
              <a:rPr lang="en-US" sz="900" dirty="0">
                <a:cs typeface="+mn-ea"/>
                <a:sym typeface="+mn-lt"/>
              </a:rPr>
              <a:t> </a:t>
            </a:r>
            <a:r>
              <a:rPr lang="en-US" sz="900" dirty="0" err="1">
                <a:cs typeface="+mn-ea"/>
                <a:sym typeface="+mn-lt"/>
              </a:rPr>
              <a:t>ipsum</a:t>
            </a:r>
            <a:r>
              <a:rPr lang="en-US" sz="900" dirty="0">
                <a:cs typeface="+mn-ea"/>
                <a:sym typeface="+mn-lt"/>
              </a:rPr>
              <a:t> dolor sit </a:t>
            </a:r>
            <a:r>
              <a:rPr lang="en-US" sz="900" dirty="0" err="1">
                <a:cs typeface="+mn-ea"/>
                <a:sym typeface="+mn-lt"/>
              </a:rPr>
              <a:t>amet</a:t>
            </a:r>
            <a:r>
              <a:rPr lang="en-US" sz="900" dirty="0">
                <a:cs typeface="+mn-ea"/>
                <a:sym typeface="+mn-lt"/>
              </a:rPr>
              <a:t>, </a:t>
            </a:r>
            <a:r>
              <a:rPr lang="en-US" sz="900" dirty="0" err="1">
                <a:cs typeface="+mn-ea"/>
                <a:sym typeface="+mn-lt"/>
              </a:rPr>
              <a:t>consectetur</a:t>
            </a:r>
            <a:r>
              <a:rPr lang="en-US" sz="900" dirty="0">
                <a:cs typeface="+mn-ea"/>
                <a:sym typeface="+mn-lt"/>
              </a:rPr>
              <a:t> </a:t>
            </a:r>
            <a:r>
              <a:rPr lang="en-US" sz="900" dirty="0" err="1">
                <a:cs typeface="+mn-ea"/>
                <a:sym typeface="+mn-lt"/>
              </a:rPr>
              <a:t>adipiscing</a:t>
            </a:r>
            <a:r>
              <a:rPr lang="en-US" sz="900" dirty="0">
                <a:cs typeface="+mn-ea"/>
                <a:sym typeface="+mn-lt"/>
              </a:rPr>
              <a:t> </a:t>
            </a:r>
            <a:r>
              <a:rPr lang="en-US" sz="900" dirty="0" err="1">
                <a:cs typeface="+mn-ea"/>
                <a:sym typeface="+mn-lt"/>
              </a:rPr>
              <a:t>elit</a:t>
            </a:r>
            <a:r>
              <a:rPr lang="en-US" sz="900" dirty="0">
                <a:cs typeface="+mn-ea"/>
                <a:sym typeface="+mn-lt"/>
              </a:rPr>
              <a:t>. Integer </a:t>
            </a:r>
            <a:r>
              <a:rPr lang="en-US" sz="900" dirty="0" err="1">
                <a:cs typeface="+mn-ea"/>
                <a:sym typeface="+mn-lt"/>
              </a:rPr>
              <a:t>pulvinar</a:t>
            </a:r>
            <a:r>
              <a:rPr lang="en-US" sz="900" dirty="0">
                <a:cs typeface="+mn-ea"/>
                <a:sym typeface="+mn-lt"/>
              </a:rPr>
              <a:t> </a:t>
            </a:r>
            <a:r>
              <a:rPr lang="en-US" sz="900" dirty="0" err="1">
                <a:cs typeface="+mn-ea"/>
                <a:sym typeface="+mn-lt"/>
              </a:rPr>
              <a:t>nulla</a:t>
            </a:r>
            <a:r>
              <a:rPr lang="en-US" sz="900" dirty="0">
                <a:cs typeface="+mn-ea"/>
                <a:sym typeface="+mn-lt"/>
              </a:rPr>
              <a:t> </a:t>
            </a:r>
            <a:r>
              <a:rPr lang="en-US" sz="900" dirty="0" err="1">
                <a:cs typeface="+mn-ea"/>
                <a:sym typeface="+mn-lt"/>
              </a:rPr>
              <a:t>ut</a:t>
            </a:r>
            <a:r>
              <a:rPr lang="en-US" sz="900" dirty="0">
                <a:cs typeface="+mn-ea"/>
                <a:sym typeface="+mn-lt"/>
              </a:rPr>
              <a:t> </a:t>
            </a:r>
            <a:r>
              <a:rPr lang="en-US" sz="900" dirty="0" err="1">
                <a:cs typeface="+mn-ea"/>
                <a:sym typeface="+mn-lt"/>
              </a:rPr>
              <a:t>ultrices</a:t>
            </a:r>
            <a:endParaRPr lang="en-US" sz="900" dirty="0">
              <a:cs typeface="+mn-ea"/>
              <a:sym typeface="+mn-lt"/>
            </a:endParaRPr>
          </a:p>
        </p:txBody>
      </p:sp>
      <p:sp>
        <p:nvSpPr>
          <p:cNvPr id="120" name="Subtitle 2"/>
          <p:cNvSpPr txBox="1"/>
          <p:nvPr/>
        </p:nvSpPr>
        <p:spPr>
          <a:xfrm>
            <a:off x="4981954" y="1520199"/>
            <a:ext cx="570096" cy="303530"/>
          </a:xfrm>
          <a:prstGeom prst="rect">
            <a:avLst/>
          </a:prstGeom>
        </p:spPr>
        <p:txBody>
          <a:bodyPr vert="horz" wrap="square" lIns="91404" tIns="45700" rIns="91404" bIns="45700"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lgn="ctr">
              <a:buNone/>
            </a:pPr>
            <a:r>
              <a:rPr lang="en-US" sz="1390" dirty="0">
                <a:cs typeface="+mn-ea"/>
                <a:sym typeface="+mn-lt"/>
              </a:rPr>
              <a:t>25%</a:t>
            </a:r>
            <a:endParaRPr lang="en-US" sz="1015" dirty="0">
              <a:cs typeface="+mn-ea"/>
              <a:sym typeface="+mn-lt"/>
            </a:endParaRPr>
          </a:p>
        </p:txBody>
      </p:sp>
      <p:sp>
        <p:nvSpPr>
          <p:cNvPr id="121" name="Oval 120"/>
          <p:cNvSpPr/>
          <p:nvPr/>
        </p:nvSpPr>
        <p:spPr>
          <a:xfrm>
            <a:off x="4941208" y="2181888"/>
            <a:ext cx="580796" cy="580947"/>
          </a:xfrm>
          <a:prstGeom prst="ellipse">
            <a:avLst/>
          </a:prstGeom>
          <a:noFill/>
          <a:ln w="38100"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91423" tIns="45712" rIns="91423" bIns="45712" rtlCol="0" anchor="ctr"/>
          <a:lstStyle/>
          <a:p>
            <a:pPr algn="ctr"/>
            <a:endParaRPr lang="en-US" sz="505" dirty="0">
              <a:cs typeface="+mn-ea"/>
              <a:sym typeface="+mn-lt"/>
            </a:endParaRPr>
          </a:p>
        </p:txBody>
      </p:sp>
      <p:sp>
        <p:nvSpPr>
          <p:cNvPr id="122" name="Subtitle 2"/>
          <p:cNvSpPr txBox="1"/>
          <p:nvPr/>
        </p:nvSpPr>
        <p:spPr>
          <a:xfrm>
            <a:off x="5541251" y="2169896"/>
            <a:ext cx="2982806" cy="601980"/>
          </a:xfrm>
          <a:prstGeom prst="rect">
            <a:avLst/>
          </a:prstGeom>
        </p:spPr>
        <p:txBody>
          <a:bodyPr vert="horz" wrap="square" lIns="91404" tIns="45700" rIns="91404" bIns="45700"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buNone/>
            </a:pPr>
            <a:r>
              <a:rPr lang="en-US" sz="1350" b="1" dirty="0" smtClean="0">
                <a:cs typeface="+mn-ea"/>
                <a:sym typeface="+mn-lt"/>
              </a:rPr>
              <a:t>Facebook</a:t>
            </a:r>
            <a:endParaRPr lang="en-US" sz="1350" b="1" dirty="0">
              <a:cs typeface="+mn-ea"/>
              <a:sym typeface="+mn-lt"/>
            </a:endParaRPr>
          </a:p>
          <a:p>
            <a:pPr marL="0" indent="0">
              <a:buNone/>
            </a:pPr>
            <a:r>
              <a:rPr lang="en-US" sz="900" dirty="0" err="1">
                <a:cs typeface="+mn-ea"/>
                <a:sym typeface="+mn-lt"/>
              </a:rPr>
              <a:t>Lorem</a:t>
            </a:r>
            <a:r>
              <a:rPr lang="en-US" sz="900" dirty="0">
                <a:cs typeface="+mn-ea"/>
                <a:sym typeface="+mn-lt"/>
              </a:rPr>
              <a:t> </a:t>
            </a:r>
            <a:r>
              <a:rPr lang="en-US" sz="900" dirty="0" err="1">
                <a:cs typeface="+mn-ea"/>
                <a:sym typeface="+mn-lt"/>
              </a:rPr>
              <a:t>ipsum</a:t>
            </a:r>
            <a:r>
              <a:rPr lang="en-US" sz="900" dirty="0">
                <a:cs typeface="+mn-ea"/>
                <a:sym typeface="+mn-lt"/>
              </a:rPr>
              <a:t> dolor sit </a:t>
            </a:r>
            <a:r>
              <a:rPr lang="en-US" sz="900" dirty="0" err="1">
                <a:cs typeface="+mn-ea"/>
                <a:sym typeface="+mn-lt"/>
              </a:rPr>
              <a:t>amet</a:t>
            </a:r>
            <a:r>
              <a:rPr lang="en-US" sz="900" dirty="0">
                <a:cs typeface="+mn-ea"/>
                <a:sym typeface="+mn-lt"/>
              </a:rPr>
              <a:t>, </a:t>
            </a:r>
            <a:r>
              <a:rPr lang="en-US" sz="900" dirty="0" err="1">
                <a:cs typeface="+mn-ea"/>
                <a:sym typeface="+mn-lt"/>
              </a:rPr>
              <a:t>consectetur</a:t>
            </a:r>
            <a:r>
              <a:rPr lang="en-US" sz="900" dirty="0">
                <a:cs typeface="+mn-ea"/>
                <a:sym typeface="+mn-lt"/>
              </a:rPr>
              <a:t> </a:t>
            </a:r>
            <a:r>
              <a:rPr lang="en-US" sz="900" dirty="0" err="1">
                <a:cs typeface="+mn-ea"/>
                <a:sym typeface="+mn-lt"/>
              </a:rPr>
              <a:t>adipiscing</a:t>
            </a:r>
            <a:r>
              <a:rPr lang="en-US" sz="900" dirty="0">
                <a:cs typeface="+mn-ea"/>
                <a:sym typeface="+mn-lt"/>
              </a:rPr>
              <a:t> </a:t>
            </a:r>
            <a:r>
              <a:rPr lang="en-US" sz="900" dirty="0" err="1">
                <a:cs typeface="+mn-ea"/>
                <a:sym typeface="+mn-lt"/>
              </a:rPr>
              <a:t>elit</a:t>
            </a:r>
            <a:r>
              <a:rPr lang="en-US" sz="900" dirty="0">
                <a:cs typeface="+mn-ea"/>
                <a:sym typeface="+mn-lt"/>
              </a:rPr>
              <a:t>. Integer </a:t>
            </a:r>
            <a:r>
              <a:rPr lang="en-US" sz="900" dirty="0" err="1">
                <a:cs typeface="+mn-ea"/>
                <a:sym typeface="+mn-lt"/>
              </a:rPr>
              <a:t>pulvinar</a:t>
            </a:r>
            <a:r>
              <a:rPr lang="en-US" sz="900" dirty="0">
                <a:cs typeface="+mn-ea"/>
                <a:sym typeface="+mn-lt"/>
              </a:rPr>
              <a:t> </a:t>
            </a:r>
            <a:r>
              <a:rPr lang="en-US" sz="900" dirty="0" err="1">
                <a:cs typeface="+mn-ea"/>
                <a:sym typeface="+mn-lt"/>
              </a:rPr>
              <a:t>nulla</a:t>
            </a:r>
            <a:r>
              <a:rPr lang="en-US" sz="900" dirty="0">
                <a:cs typeface="+mn-ea"/>
                <a:sym typeface="+mn-lt"/>
              </a:rPr>
              <a:t> </a:t>
            </a:r>
            <a:r>
              <a:rPr lang="en-US" sz="900" dirty="0" err="1">
                <a:cs typeface="+mn-ea"/>
                <a:sym typeface="+mn-lt"/>
              </a:rPr>
              <a:t>ut</a:t>
            </a:r>
            <a:r>
              <a:rPr lang="en-US" sz="900" dirty="0">
                <a:cs typeface="+mn-ea"/>
                <a:sym typeface="+mn-lt"/>
              </a:rPr>
              <a:t> </a:t>
            </a:r>
            <a:r>
              <a:rPr lang="en-US" sz="900" dirty="0" err="1">
                <a:cs typeface="+mn-ea"/>
                <a:sym typeface="+mn-lt"/>
              </a:rPr>
              <a:t>ultrices</a:t>
            </a:r>
            <a:endParaRPr lang="en-US" sz="900" dirty="0">
              <a:cs typeface="+mn-ea"/>
              <a:sym typeface="+mn-lt"/>
            </a:endParaRPr>
          </a:p>
        </p:txBody>
      </p:sp>
      <p:sp>
        <p:nvSpPr>
          <p:cNvPr id="123" name="Subtitle 2"/>
          <p:cNvSpPr txBox="1"/>
          <p:nvPr/>
        </p:nvSpPr>
        <p:spPr>
          <a:xfrm>
            <a:off x="4976973" y="2310130"/>
            <a:ext cx="570096" cy="303530"/>
          </a:xfrm>
          <a:prstGeom prst="rect">
            <a:avLst/>
          </a:prstGeom>
        </p:spPr>
        <p:txBody>
          <a:bodyPr vert="horz" wrap="square" lIns="91404" tIns="45700" rIns="91404" bIns="45700"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lgn="ctr">
              <a:buNone/>
            </a:pPr>
            <a:r>
              <a:rPr lang="en-US" sz="1390" dirty="0">
                <a:cs typeface="+mn-ea"/>
                <a:sym typeface="+mn-lt"/>
              </a:rPr>
              <a:t>25%</a:t>
            </a:r>
            <a:endParaRPr lang="en-US" sz="1015" dirty="0">
              <a:cs typeface="+mn-ea"/>
              <a:sym typeface="+mn-lt"/>
            </a:endParaRPr>
          </a:p>
        </p:txBody>
      </p:sp>
      <p:sp>
        <p:nvSpPr>
          <p:cNvPr id="124" name="Oval 123"/>
          <p:cNvSpPr/>
          <p:nvPr/>
        </p:nvSpPr>
        <p:spPr>
          <a:xfrm>
            <a:off x="4941208" y="2958196"/>
            <a:ext cx="580796" cy="580947"/>
          </a:xfrm>
          <a:prstGeom prst="ellipse">
            <a:avLst/>
          </a:prstGeom>
          <a:noFill/>
          <a:ln w="38100" cmpd="sng">
            <a:solidFill>
              <a:schemeClr val="accent3"/>
            </a:solidFill>
          </a:ln>
          <a:effectLst/>
        </p:spPr>
        <p:style>
          <a:lnRef idx="1">
            <a:schemeClr val="accent1"/>
          </a:lnRef>
          <a:fillRef idx="3">
            <a:schemeClr val="accent1"/>
          </a:fillRef>
          <a:effectRef idx="2">
            <a:schemeClr val="accent1"/>
          </a:effectRef>
          <a:fontRef idx="minor">
            <a:schemeClr val="lt1"/>
          </a:fontRef>
        </p:style>
        <p:txBody>
          <a:bodyPr lIns="91423" tIns="45712" rIns="91423" bIns="45712" rtlCol="0" anchor="ctr"/>
          <a:lstStyle/>
          <a:p>
            <a:pPr algn="ctr"/>
            <a:endParaRPr lang="en-US" sz="505" dirty="0">
              <a:cs typeface="+mn-ea"/>
              <a:sym typeface="+mn-lt"/>
            </a:endParaRPr>
          </a:p>
        </p:txBody>
      </p:sp>
      <p:sp>
        <p:nvSpPr>
          <p:cNvPr id="125" name="Subtitle 2"/>
          <p:cNvSpPr txBox="1"/>
          <p:nvPr/>
        </p:nvSpPr>
        <p:spPr>
          <a:xfrm>
            <a:off x="5541251" y="2946203"/>
            <a:ext cx="2982806" cy="601980"/>
          </a:xfrm>
          <a:prstGeom prst="rect">
            <a:avLst/>
          </a:prstGeom>
        </p:spPr>
        <p:txBody>
          <a:bodyPr vert="horz" wrap="square" lIns="91404" tIns="45700" rIns="91404" bIns="45700"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buNone/>
            </a:pPr>
            <a:r>
              <a:rPr lang="en-US" sz="1350" b="1" dirty="0" err="1" smtClean="0">
                <a:cs typeface="+mn-ea"/>
                <a:sym typeface="+mn-lt"/>
              </a:rPr>
              <a:t>Youtube</a:t>
            </a:r>
            <a:endParaRPr lang="en-US" sz="1350" b="1" dirty="0">
              <a:cs typeface="+mn-ea"/>
              <a:sym typeface="+mn-lt"/>
            </a:endParaRPr>
          </a:p>
          <a:p>
            <a:pPr marL="0" indent="0">
              <a:buNone/>
            </a:pPr>
            <a:r>
              <a:rPr lang="en-US" sz="900" dirty="0" err="1">
                <a:cs typeface="+mn-ea"/>
                <a:sym typeface="+mn-lt"/>
              </a:rPr>
              <a:t>Lorem</a:t>
            </a:r>
            <a:r>
              <a:rPr lang="en-US" sz="900" dirty="0">
                <a:cs typeface="+mn-ea"/>
                <a:sym typeface="+mn-lt"/>
              </a:rPr>
              <a:t> </a:t>
            </a:r>
            <a:r>
              <a:rPr lang="en-US" sz="900" dirty="0" err="1">
                <a:cs typeface="+mn-ea"/>
                <a:sym typeface="+mn-lt"/>
              </a:rPr>
              <a:t>ipsum</a:t>
            </a:r>
            <a:r>
              <a:rPr lang="en-US" sz="900" dirty="0">
                <a:cs typeface="+mn-ea"/>
                <a:sym typeface="+mn-lt"/>
              </a:rPr>
              <a:t> dolor sit </a:t>
            </a:r>
            <a:r>
              <a:rPr lang="en-US" sz="900" dirty="0" err="1">
                <a:cs typeface="+mn-ea"/>
                <a:sym typeface="+mn-lt"/>
              </a:rPr>
              <a:t>amet</a:t>
            </a:r>
            <a:r>
              <a:rPr lang="en-US" sz="900" dirty="0">
                <a:cs typeface="+mn-ea"/>
                <a:sym typeface="+mn-lt"/>
              </a:rPr>
              <a:t>, </a:t>
            </a:r>
            <a:r>
              <a:rPr lang="en-US" sz="900" dirty="0" err="1">
                <a:cs typeface="+mn-ea"/>
                <a:sym typeface="+mn-lt"/>
              </a:rPr>
              <a:t>consectetur</a:t>
            </a:r>
            <a:r>
              <a:rPr lang="en-US" sz="900" dirty="0">
                <a:cs typeface="+mn-ea"/>
                <a:sym typeface="+mn-lt"/>
              </a:rPr>
              <a:t> </a:t>
            </a:r>
            <a:r>
              <a:rPr lang="en-US" sz="900" dirty="0" err="1">
                <a:cs typeface="+mn-ea"/>
                <a:sym typeface="+mn-lt"/>
              </a:rPr>
              <a:t>adipiscing</a:t>
            </a:r>
            <a:r>
              <a:rPr lang="en-US" sz="900" dirty="0">
                <a:cs typeface="+mn-ea"/>
                <a:sym typeface="+mn-lt"/>
              </a:rPr>
              <a:t> </a:t>
            </a:r>
            <a:r>
              <a:rPr lang="en-US" sz="900" dirty="0" err="1">
                <a:cs typeface="+mn-ea"/>
                <a:sym typeface="+mn-lt"/>
              </a:rPr>
              <a:t>elit</a:t>
            </a:r>
            <a:r>
              <a:rPr lang="en-US" sz="900" dirty="0">
                <a:cs typeface="+mn-ea"/>
                <a:sym typeface="+mn-lt"/>
              </a:rPr>
              <a:t>. Integer </a:t>
            </a:r>
            <a:r>
              <a:rPr lang="en-US" sz="900" dirty="0" err="1">
                <a:cs typeface="+mn-ea"/>
                <a:sym typeface="+mn-lt"/>
              </a:rPr>
              <a:t>pulvinar</a:t>
            </a:r>
            <a:r>
              <a:rPr lang="en-US" sz="900" dirty="0">
                <a:cs typeface="+mn-ea"/>
                <a:sym typeface="+mn-lt"/>
              </a:rPr>
              <a:t> </a:t>
            </a:r>
            <a:r>
              <a:rPr lang="en-US" sz="900" dirty="0" err="1">
                <a:cs typeface="+mn-ea"/>
                <a:sym typeface="+mn-lt"/>
              </a:rPr>
              <a:t>nulla</a:t>
            </a:r>
            <a:r>
              <a:rPr lang="en-US" sz="900" dirty="0">
                <a:cs typeface="+mn-ea"/>
                <a:sym typeface="+mn-lt"/>
              </a:rPr>
              <a:t> </a:t>
            </a:r>
            <a:r>
              <a:rPr lang="en-US" sz="900" dirty="0" err="1">
                <a:cs typeface="+mn-ea"/>
                <a:sym typeface="+mn-lt"/>
              </a:rPr>
              <a:t>ut</a:t>
            </a:r>
            <a:r>
              <a:rPr lang="en-US" sz="900" dirty="0">
                <a:cs typeface="+mn-ea"/>
                <a:sym typeface="+mn-lt"/>
              </a:rPr>
              <a:t> </a:t>
            </a:r>
            <a:r>
              <a:rPr lang="en-US" sz="900" dirty="0" err="1">
                <a:cs typeface="+mn-ea"/>
                <a:sym typeface="+mn-lt"/>
              </a:rPr>
              <a:t>ultrices</a:t>
            </a:r>
            <a:endParaRPr lang="en-US" sz="900" dirty="0">
              <a:cs typeface="+mn-ea"/>
              <a:sym typeface="+mn-lt"/>
            </a:endParaRPr>
          </a:p>
        </p:txBody>
      </p:sp>
      <p:sp>
        <p:nvSpPr>
          <p:cNvPr id="126" name="Subtitle 2"/>
          <p:cNvSpPr txBox="1"/>
          <p:nvPr/>
        </p:nvSpPr>
        <p:spPr>
          <a:xfrm>
            <a:off x="4976973" y="3086438"/>
            <a:ext cx="570096" cy="303530"/>
          </a:xfrm>
          <a:prstGeom prst="rect">
            <a:avLst/>
          </a:prstGeom>
        </p:spPr>
        <p:txBody>
          <a:bodyPr vert="horz" wrap="square" lIns="91404" tIns="45700" rIns="91404" bIns="45700"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lgn="ctr">
              <a:buNone/>
            </a:pPr>
            <a:r>
              <a:rPr lang="en-US" sz="1390" dirty="0">
                <a:cs typeface="+mn-ea"/>
                <a:sym typeface="+mn-lt"/>
              </a:rPr>
              <a:t>25%</a:t>
            </a:r>
            <a:endParaRPr lang="en-US" sz="1015" dirty="0">
              <a:cs typeface="+mn-ea"/>
              <a:sym typeface="+mn-lt"/>
            </a:endParaRPr>
          </a:p>
        </p:txBody>
      </p:sp>
      <p:sp>
        <p:nvSpPr>
          <p:cNvPr id="127" name="Oval 126"/>
          <p:cNvSpPr/>
          <p:nvPr/>
        </p:nvSpPr>
        <p:spPr>
          <a:xfrm>
            <a:off x="4941208" y="3761047"/>
            <a:ext cx="580796" cy="580947"/>
          </a:xfrm>
          <a:prstGeom prst="ellipse">
            <a:avLst/>
          </a:prstGeom>
          <a:noFill/>
          <a:ln w="38100" cmpd="sng">
            <a:solidFill>
              <a:schemeClr val="accent4"/>
            </a:solidFill>
          </a:ln>
          <a:effectLst/>
        </p:spPr>
        <p:style>
          <a:lnRef idx="1">
            <a:schemeClr val="accent1"/>
          </a:lnRef>
          <a:fillRef idx="3">
            <a:schemeClr val="accent1"/>
          </a:fillRef>
          <a:effectRef idx="2">
            <a:schemeClr val="accent1"/>
          </a:effectRef>
          <a:fontRef idx="minor">
            <a:schemeClr val="lt1"/>
          </a:fontRef>
        </p:style>
        <p:txBody>
          <a:bodyPr lIns="91423" tIns="45712" rIns="91423" bIns="45712" rtlCol="0" anchor="ctr"/>
          <a:lstStyle/>
          <a:p>
            <a:pPr algn="ctr"/>
            <a:endParaRPr lang="en-US" sz="505" dirty="0">
              <a:cs typeface="+mn-ea"/>
              <a:sym typeface="+mn-lt"/>
            </a:endParaRPr>
          </a:p>
        </p:txBody>
      </p:sp>
      <p:sp>
        <p:nvSpPr>
          <p:cNvPr id="128" name="Subtitle 2"/>
          <p:cNvSpPr txBox="1"/>
          <p:nvPr/>
        </p:nvSpPr>
        <p:spPr>
          <a:xfrm>
            <a:off x="5541251" y="3749054"/>
            <a:ext cx="2982806" cy="601980"/>
          </a:xfrm>
          <a:prstGeom prst="rect">
            <a:avLst/>
          </a:prstGeom>
        </p:spPr>
        <p:txBody>
          <a:bodyPr vert="horz" wrap="square" lIns="91404" tIns="45700" rIns="91404" bIns="45700"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buNone/>
            </a:pPr>
            <a:r>
              <a:rPr lang="en-US" sz="1350" b="1" dirty="0" err="1" smtClean="0">
                <a:cs typeface="+mn-ea"/>
                <a:sym typeface="+mn-lt"/>
              </a:rPr>
              <a:t>Envato</a:t>
            </a:r>
            <a:endParaRPr lang="en-US" sz="1350" b="1" dirty="0">
              <a:cs typeface="+mn-ea"/>
              <a:sym typeface="+mn-lt"/>
            </a:endParaRPr>
          </a:p>
          <a:p>
            <a:pPr marL="0" indent="0">
              <a:buNone/>
            </a:pPr>
            <a:r>
              <a:rPr lang="en-US" sz="900" dirty="0" err="1">
                <a:cs typeface="+mn-ea"/>
                <a:sym typeface="+mn-lt"/>
              </a:rPr>
              <a:t>Lorem</a:t>
            </a:r>
            <a:r>
              <a:rPr lang="en-US" sz="900" dirty="0">
                <a:cs typeface="+mn-ea"/>
                <a:sym typeface="+mn-lt"/>
              </a:rPr>
              <a:t> </a:t>
            </a:r>
            <a:r>
              <a:rPr lang="en-US" sz="900" dirty="0" err="1">
                <a:cs typeface="+mn-ea"/>
                <a:sym typeface="+mn-lt"/>
              </a:rPr>
              <a:t>ipsum</a:t>
            </a:r>
            <a:r>
              <a:rPr lang="en-US" sz="900" dirty="0">
                <a:cs typeface="+mn-ea"/>
                <a:sym typeface="+mn-lt"/>
              </a:rPr>
              <a:t> dolor sit </a:t>
            </a:r>
            <a:r>
              <a:rPr lang="en-US" sz="900" dirty="0" err="1">
                <a:cs typeface="+mn-ea"/>
                <a:sym typeface="+mn-lt"/>
              </a:rPr>
              <a:t>amet</a:t>
            </a:r>
            <a:r>
              <a:rPr lang="en-US" sz="900" dirty="0">
                <a:cs typeface="+mn-ea"/>
                <a:sym typeface="+mn-lt"/>
              </a:rPr>
              <a:t>, </a:t>
            </a:r>
            <a:r>
              <a:rPr lang="en-US" sz="900" dirty="0" err="1">
                <a:cs typeface="+mn-ea"/>
                <a:sym typeface="+mn-lt"/>
              </a:rPr>
              <a:t>consectetur</a:t>
            </a:r>
            <a:r>
              <a:rPr lang="en-US" sz="900" dirty="0">
                <a:cs typeface="+mn-ea"/>
                <a:sym typeface="+mn-lt"/>
              </a:rPr>
              <a:t> </a:t>
            </a:r>
            <a:r>
              <a:rPr lang="en-US" sz="900" dirty="0" err="1">
                <a:cs typeface="+mn-ea"/>
                <a:sym typeface="+mn-lt"/>
              </a:rPr>
              <a:t>adipiscing</a:t>
            </a:r>
            <a:r>
              <a:rPr lang="en-US" sz="900" dirty="0">
                <a:cs typeface="+mn-ea"/>
                <a:sym typeface="+mn-lt"/>
              </a:rPr>
              <a:t> </a:t>
            </a:r>
            <a:r>
              <a:rPr lang="en-US" sz="900" dirty="0" err="1">
                <a:cs typeface="+mn-ea"/>
                <a:sym typeface="+mn-lt"/>
              </a:rPr>
              <a:t>elit</a:t>
            </a:r>
            <a:r>
              <a:rPr lang="en-US" sz="900" dirty="0">
                <a:cs typeface="+mn-ea"/>
                <a:sym typeface="+mn-lt"/>
              </a:rPr>
              <a:t>. Integer </a:t>
            </a:r>
            <a:r>
              <a:rPr lang="en-US" sz="900" dirty="0" err="1">
                <a:cs typeface="+mn-ea"/>
                <a:sym typeface="+mn-lt"/>
              </a:rPr>
              <a:t>pulvinar</a:t>
            </a:r>
            <a:r>
              <a:rPr lang="en-US" sz="900" dirty="0">
                <a:cs typeface="+mn-ea"/>
                <a:sym typeface="+mn-lt"/>
              </a:rPr>
              <a:t> </a:t>
            </a:r>
            <a:r>
              <a:rPr lang="en-US" sz="900" dirty="0" err="1">
                <a:cs typeface="+mn-ea"/>
                <a:sym typeface="+mn-lt"/>
              </a:rPr>
              <a:t>nulla</a:t>
            </a:r>
            <a:r>
              <a:rPr lang="en-US" sz="900" dirty="0">
                <a:cs typeface="+mn-ea"/>
                <a:sym typeface="+mn-lt"/>
              </a:rPr>
              <a:t> </a:t>
            </a:r>
            <a:r>
              <a:rPr lang="en-US" sz="900" dirty="0" err="1">
                <a:cs typeface="+mn-ea"/>
                <a:sym typeface="+mn-lt"/>
              </a:rPr>
              <a:t>ut</a:t>
            </a:r>
            <a:r>
              <a:rPr lang="en-US" sz="900" dirty="0">
                <a:cs typeface="+mn-ea"/>
                <a:sym typeface="+mn-lt"/>
              </a:rPr>
              <a:t> </a:t>
            </a:r>
            <a:r>
              <a:rPr lang="en-US" sz="900" dirty="0" err="1">
                <a:cs typeface="+mn-ea"/>
                <a:sym typeface="+mn-lt"/>
              </a:rPr>
              <a:t>ultrices</a:t>
            </a:r>
            <a:endParaRPr lang="en-US" sz="900" dirty="0">
              <a:cs typeface="+mn-ea"/>
              <a:sym typeface="+mn-lt"/>
            </a:endParaRPr>
          </a:p>
        </p:txBody>
      </p:sp>
      <p:sp>
        <p:nvSpPr>
          <p:cNvPr id="129" name="Subtitle 2"/>
          <p:cNvSpPr txBox="1"/>
          <p:nvPr/>
        </p:nvSpPr>
        <p:spPr>
          <a:xfrm>
            <a:off x="4976973" y="3889289"/>
            <a:ext cx="570096" cy="303530"/>
          </a:xfrm>
          <a:prstGeom prst="rect">
            <a:avLst/>
          </a:prstGeom>
        </p:spPr>
        <p:txBody>
          <a:bodyPr vert="horz" wrap="square" lIns="91404" tIns="45700" rIns="91404" bIns="45700"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lgn="ctr">
              <a:buNone/>
            </a:pPr>
            <a:r>
              <a:rPr lang="en-US" sz="1390" dirty="0">
                <a:cs typeface="+mn-ea"/>
                <a:sym typeface="+mn-lt"/>
              </a:rPr>
              <a:t>25%</a:t>
            </a:r>
            <a:endParaRPr lang="en-US" sz="1015" dirty="0">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nodeType="withEffect">
                                  <p:stCondLst>
                                    <p:cond delay="0"/>
                                  </p:stCondLst>
                                  <p:childTnLst>
                                    <p:set>
                                      <p:cBhvr>
                                        <p:cTn id="11" dur="1" fill="hold">
                                          <p:stCondLst>
                                            <p:cond delay="0"/>
                                          </p:stCondLst>
                                        </p:cTn>
                                        <p:tgtEl>
                                          <p:spTgt spid="114"/>
                                        </p:tgtEl>
                                        <p:attrNameLst>
                                          <p:attrName>style.visibility</p:attrName>
                                        </p:attrNameLst>
                                      </p:cBhvr>
                                      <p:to>
                                        <p:strVal val="visible"/>
                                      </p:to>
                                    </p:set>
                                    <p:anim calcmode="lin" valueType="num">
                                      <p:cBhvr>
                                        <p:cTn id="12" dur="500" fill="hold"/>
                                        <p:tgtEl>
                                          <p:spTgt spid="114"/>
                                        </p:tgtEl>
                                        <p:attrNameLst>
                                          <p:attrName>ppt_w</p:attrName>
                                        </p:attrNameLst>
                                      </p:cBhvr>
                                      <p:tavLst>
                                        <p:tav tm="0">
                                          <p:val>
                                            <p:fltVal val="0"/>
                                          </p:val>
                                        </p:tav>
                                        <p:tav tm="100000">
                                          <p:val>
                                            <p:strVal val="#ppt_w"/>
                                          </p:val>
                                        </p:tav>
                                      </p:tavLst>
                                    </p:anim>
                                    <p:anim calcmode="lin" valueType="num">
                                      <p:cBhvr>
                                        <p:cTn id="13" dur="500" fill="hold"/>
                                        <p:tgtEl>
                                          <p:spTgt spid="114"/>
                                        </p:tgtEl>
                                        <p:attrNameLst>
                                          <p:attrName>ppt_h</p:attrName>
                                        </p:attrNameLst>
                                      </p:cBhvr>
                                      <p:tavLst>
                                        <p:tav tm="0">
                                          <p:val>
                                            <p:fltVal val="0"/>
                                          </p:val>
                                        </p:tav>
                                        <p:tav tm="100000">
                                          <p:val>
                                            <p:strVal val="#ppt_h"/>
                                          </p:val>
                                        </p:tav>
                                      </p:tavLst>
                                    </p:anim>
                                    <p:animEffect transition="in" filter="fade">
                                      <p:cBhvr>
                                        <p:cTn id="14" dur="500"/>
                                        <p:tgtEl>
                                          <p:spTgt spid="114"/>
                                        </p:tgtEl>
                                      </p:cBhvr>
                                    </p:animEffect>
                                  </p:childTnLst>
                                </p:cTn>
                              </p:par>
                              <p:par>
                                <p:cTn id="15" presetID="10" presetClass="entr" presetSubtype="0" fill="hold" nodeType="withEffect">
                                  <p:stCondLst>
                                    <p:cond delay="0"/>
                                  </p:stCondLst>
                                  <p:childTnLst>
                                    <p:set>
                                      <p:cBhvr>
                                        <p:cTn id="16" dur="1" fill="hold">
                                          <p:stCondLst>
                                            <p:cond delay="0"/>
                                          </p:stCondLst>
                                        </p:cTn>
                                        <p:tgtEl>
                                          <p:spTgt spid="311"/>
                                        </p:tgtEl>
                                        <p:attrNameLst>
                                          <p:attrName>style.visibility</p:attrName>
                                        </p:attrNameLst>
                                      </p:cBhvr>
                                      <p:to>
                                        <p:strVal val="visible"/>
                                      </p:to>
                                    </p:set>
                                    <p:animEffect transition="in" filter="fade">
                                      <p:cBhvr>
                                        <p:cTn id="17" dur="500"/>
                                        <p:tgtEl>
                                          <p:spTgt spid="311"/>
                                        </p:tgtEl>
                                      </p:cBhvr>
                                    </p:animEffect>
                                  </p:childTnLst>
                                </p:cTn>
                              </p:par>
                              <p:par>
                                <p:cTn id="18" presetID="10" presetClass="entr" presetSubtype="0" fill="hold" nodeType="withEffect">
                                  <p:stCondLst>
                                    <p:cond delay="0"/>
                                  </p:stCondLst>
                                  <p:childTnLst>
                                    <p:set>
                                      <p:cBhvr>
                                        <p:cTn id="19" dur="1" fill="hold">
                                          <p:stCondLst>
                                            <p:cond delay="0"/>
                                          </p:stCondLst>
                                        </p:cTn>
                                        <p:tgtEl>
                                          <p:spTgt spid="318"/>
                                        </p:tgtEl>
                                        <p:attrNameLst>
                                          <p:attrName>style.visibility</p:attrName>
                                        </p:attrNameLst>
                                      </p:cBhvr>
                                      <p:to>
                                        <p:strVal val="visible"/>
                                      </p:to>
                                    </p:set>
                                    <p:animEffect transition="in" filter="fade">
                                      <p:cBhvr>
                                        <p:cTn id="20" dur="500"/>
                                        <p:tgtEl>
                                          <p:spTgt spid="318"/>
                                        </p:tgtEl>
                                      </p:cBhvr>
                                    </p:animEffect>
                                  </p:childTnLst>
                                </p:cTn>
                              </p:par>
                              <p:par>
                                <p:cTn id="21" presetID="10" presetClass="entr" presetSubtype="0" fill="hold" nodeType="withEffect">
                                  <p:stCondLst>
                                    <p:cond delay="0"/>
                                  </p:stCondLst>
                                  <p:childTnLst>
                                    <p:set>
                                      <p:cBhvr>
                                        <p:cTn id="22" dur="1" fill="hold">
                                          <p:stCondLst>
                                            <p:cond delay="0"/>
                                          </p:stCondLst>
                                        </p:cTn>
                                        <p:tgtEl>
                                          <p:spTgt spid="310"/>
                                        </p:tgtEl>
                                        <p:attrNameLst>
                                          <p:attrName>style.visibility</p:attrName>
                                        </p:attrNameLst>
                                      </p:cBhvr>
                                      <p:to>
                                        <p:strVal val="visible"/>
                                      </p:to>
                                    </p:set>
                                    <p:animEffect transition="in" filter="fade">
                                      <p:cBhvr>
                                        <p:cTn id="23" dur="500"/>
                                        <p:tgtEl>
                                          <p:spTgt spid="310"/>
                                        </p:tgtEl>
                                      </p:cBhvr>
                                    </p:animEffect>
                                  </p:childTnLst>
                                </p:cTn>
                              </p:par>
                              <p:par>
                                <p:cTn id="24" presetID="10" presetClass="entr" presetSubtype="0" fill="hold" nodeType="withEffect">
                                  <p:stCondLst>
                                    <p:cond delay="0"/>
                                  </p:stCondLst>
                                  <p:childTnLst>
                                    <p:set>
                                      <p:cBhvr>
                                        <p:cTn id="25" dur="1" fill="hold">
                                          <p:stCondLst>
                                            <p:cond delay="0"/>
                                          </p:stCondLst>
                                        </p:cTn>
                                        <p:tgtEl>
                                          <p:spTgt spid="309"/>
                                        </p:tgtEl>
                                        <p:attrNameLst>
                                          <p:attrName>style.visibility</p:attrName>
                                        </p:attrNameLst>
                                      </p:cBhvr>
                                      <p:to>
                                        <p:strVal val="visible"/>
                                      </p:to>
                                    </p:set>
                                    <p:animEffect transition="in" filter="fade">
                                      <p:cBhvr>
                                        <p:cTn id="26" dur="500"/>
                                        <p:tgtEl>
                                          <p:spTgt spid="309"/>
                                        </p:tgtEl>
                                      </p:cBhvr>
                                    </p:animEffect>
                                  </p:childTnLst>
                                </p:cTn>
                              </p:par>
                            </p:childTnLst>
                          </p:cTn>
                        </p:par>
                        <p:par>
                          <p:cTn id="27" fill="hold">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118"/>
                                        </p:tgtEl>
                                        <p:attrNameLst>
                                          <p:attrName>style.visibility</p:attrName>
                                        </p:attrNameLst>
                                      </p:cBhvr>
                                      <p:to>
                                        <p:strVal val="visible"/>
                                      </p:to>
                                    </p:set>
                                    <p:animEffect transition="in" filter="wipe(left)">
                                      <p:cBhvr>
                                        <p:cTn id="30" dur="500"/>
                                        <p:tgtEl>
                                          <p:spTgt spid="118"/>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120"/>
                                        </p:tgtEl>
                                        <p:attrNameLst>
                                          <p:attrName>style.visibility</p:attrName>
                                        </p:attrNameLst>
                                      </p:cBhvr>
                                      <p:to>
                                        <p:strVal val="visible"/>
                                      </p:to>
                                    </p:set>
                                    <p:animEffect transition="in" filter="wipe(left)">
                                      <p:cBhvr>
                                        <p:cTn id="33" dur="500"/>
                                        <p:tgtEl>
                                          <p:spTgt spid="120"/>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119"/>
                                        </p:tgtEl>
                                        <p:attrNameLst>
                                          <p:attrName>style.visibility</p:attrName>
                                        </p:attrNameLst>
                                      </p:cBhvr>
                                      <p:to>
                                        <p:strVal val="visible"/>
                                      </p:to>
                                    </p:set>
                                    <p:animEffect transition="in" filter="wipe(left)">
                                      <p:cBhvr>
                                        <p:cTn id="36" dur="500"/>
                                        <p:tgtEl>
                                          <p:spTgt spid="119"/>
                                        </p:tgtEl>
                                      </p:cBhvr>
                                    </p:animEffect>
                                  </p:childTnLst>
                                </p:cTn>
                              </p:par>
                            </p:childTnLst>
                          </p:cTn>
                        </p:par>
                        <p:par>
                          <p:cTn id="37" fill="hold">
                            <p:stCondLst>
                              <p:cond delay="1000"/>
                            </p:stCondLst>
                            <p:childTnLst>
                              <p:par>
                                <p:cTn id="38" presetID="22" presetClass="entr" presetSubtype="8" fill="hold" grpId="0" nodeType="afterEffect">
                                  <p:stCondLst>
                                    <p:cond delay="0"/>
                                  </p:stCondLst>
                                  <p:childTnLst>
                                    <p:set>
                                      <p:cBhvr>
                                        <p:cTn id="39" dur="1" fill="hold">
                                          <p:stCondLst>
                                            <p:cond delay="0"/>
                                          </p:stCondLst>
                                        </p:cTn>
                                        <p:tgtEl>
                                          <p:spTgt spid="121"/>
                                        </p:tgtEl>
                                        <p:attrNameLst>
                                          <p:attrName>style.visibility</p:attrName>
                                        </p:attrNameLst>
                                      </p:cBhvr>
                                      <p:to>
                                        <p:strVal val="visible"/>
                                      </p:to>
                                    </p:set>
                                    <p:animEffect transition="in" filter="wipe(left)">
                                      <p:cBhvr>
                                        <p:cTn id="40" dur="500"/>
                                        <p:tgtEl>
                                          <p:spTgt spid="121"/>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123"/>
                                        </p:tgtEl>
                                        <p:attrNameLst>
                                          <p:attrName>style.visibility</p:attrName>
                                        </p:attrNameLst>
                                      </p:cBhvr>
                                      <p:to>
                                        <p:strVal val="visible"/>
                                      </p:to>
                                    </p:set>
                                    <p:animEffect transition="in" filter="wipe(left)">
                                      <p:cBhvr>
                                        <p:cTn id="43" dur="500"/>
                                        <p:tgtEl>
                                          <p:spTgt spid="123"/>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122"/>
                                        </p:tgtEl>
                                        <p:attrNameLst>
                                          <p:attrName>style.visibility</p:attrName>
                                        </p:attrNameLst>
                                      </p:cBhvr>
                                      <p:to>
                                        <p:strVal val="visible"/>
                                      </p:to>
                                    </p:set>
                                    <p:animEffect transition="in" filter="wipe(left)">
                                      <p:cBhvr>
                                        <p:cTn id="46" dur="500"/>
                                        <p:tgtEl>
                                          <p:spTgt spid="122"/>
                                        </p:tgtEl>
                                      </p:cBhvr>
                                    </p:animEffect>
                                  </p:childTnLst>
                                </p:cTn>
                              </p:par>
                            </p:childTnLst>
                          </p:cTn>
                        </p:par>
                        <p:par>
                          <p:cTn id="47" fill="hold">
                            <p:stCondLst>
                              <p:cond delay="1500"/>
                            </p:stCondLst>
                            <p:childTnLst>
                              <p:par>
                                <p:cTn id="48" presetID="22" presetClass="entr" presetSubtype="8" fill="hold" grpId="0" nodeType="afterEffect">
                                  <p:stCondLst>
                                    <p:cond delay="0"/>
                                  </p:stCondLst>
                                  <p:childTnLst>
                                    <p:set>
                                      <p:cBhvr>
                                        <p:cTn id="49" dur="1" fill="hold">
                                          <p:stCondLst>
                                            <p:cond delay="0"/>
                                          </p:stCondLst>
                                        </p:cTn>
                                        <p:tgtEl>
                                          <p:spTgt spid="124"/>
                                        </p:tgtEl>
                                        <p:attrNameLst>
                                          <p:attrName>style.visibility</p:attrName>
                                        </p:attrNameLst>
                                      </p:cBhvr>
                                      <p:to>
                                        <p:strVal val="visible"/>
                                      </p:to>
                                    </p:set>
                                    <p:animEffect transition="in" filter="wipe(left)">
                                      <p:cBhvr>
                                        <p:cTn id="50" dur="500"/>
                                        <p:tgtEl>
                                          <p:spTgt spid="124"/>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126"/>
                                        </p:tgtEl>
                                        <p:attrNameLst>
                                          <p:attrName>style.visibility</p:attrName>
                                        </p:attrNameLst>
                                      </p:cBhvr>
                                      <p:to>
                                        <p:strVal val="visible"/>
                                      </p:to>
                                    </p:set>
                                    <p:animEffect transition="in" filter="wipe(left)">
                                      <p:cBhvr>
                                        <p:cTn id="53" dur="500"/>
                                        <p:tgtEl>
                                          <p:spTgt spid="126"/>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125"/>
                                        </p:tgtEl>
                                        <p:attrNameLst>
                                          <p:attrName>style.visibility</p:attrName>
                                        </p:attrNameLst>
                                      </p:cBhvr>
                                      <p:to>
                                        <p:strVal val="visible"/>
                                      </p:to>
                                    </p:set>
                                    <p:animEffect transition="in" filter="wipe(left)">
                                      <p:cBhvr>
                                        <p:cTn id="56" dur="500"/>
                                        <p:tgtEl>
                                          <p:spTgt spid="125"/>
                                        </p:tgtEl>
                                      </p:cBhvr>
                                    </p:animEffect>
                                  </p:childTnLst>
                                </p:cTn>
                              </p:par>
                            </p:childTnLst>
                          </p:cTn>
                        </p:par>
                        <p:par>
                          <p:cTn id="57" fill="hold">
                            <p:stCondLst>
                              <p:cond delay="2000"/>
                            </p:stCondLst>
                            <p:childTnLst>
                              <p:par>
                                <p:cTn id="58" presetID="22" presetClass="entr" presetSubtype="8" fill="hold" grpId="0" nodeType="afterEffect">
                                  <p:stCondLst>
                                    <p:cond delay="0"/>
                                  </p:stCondLst>
                                  <p:childTnLst>
                                    <p:set>
                                      <p:cBhvr>
                                        <p:cTn id="59" dur="1" fill="hold">
                                          <p:stCondLst>
                                            <p:cond delay="0"/>
                                          </p:stCondLst>
                                        </p:cTn>
                                        <p:tgtEl>
                                          <p:spTgt spid="127"/>
                                        </p:tgtEl>
                                        <p:attrNameLst>
                                          <p:attrName>style.visibility</p:attrName>
                                        </p:attrNameLst>
                                      </p:cBhvr>
                                      <p:to>
                                        <p:strVal val="visible"/>
                                      </p:to>
                                    </p:set>
                                    <p:animEffect transition="in" filter="wipe(left)">
                                      <p:cBhvr>
                                        <p:cTn id="60" dur="500"/>
                                        <p:tgtEl>
                                          <p:spTgt spid="127"/>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129"/>
                                        </p:tgtEl>
                                        <p:attrNameLst>
                                          <p:attrName>style.visibility</p:attrName>
                                        </p:attrNameLst>
                                      </p:cBhvr>
                                      <p:to>
                                        <p:strVal val="visible"/>
                                      </p:to>
                                    </p:set>
                                    <p:animEffect transition="in" filter="wipe(left)">
                                      <p:cBhvr>
                                        <p:cTn id="63" dur="500"/>
                                        <p:tgtEl>
                                          <p:spTgt spid="129"/>
                                        </p:tgtEl>
                                      </p:cBhvr>
                                    </p:animEffect>
                                  </p:childTnLst>
                                </p:cTn>
                              </p:par>
                              <p:par>
                                <p:cTn id="64" presetID="22" presetClass="entr" presetSubtype="8" fill="hold" grpId="0" nodeType="withEffect">
                                  <p:stCondLst>
                                    <p:cond delay="0"/>
                                  </p:stCondLst>
                                  <p:childTnLst>
                                    <p:set>
                                      <p:cBhvr>
                                        <p:cTn id="65" dur="1" fill="hold">
                                          <p:stCondLst>
                                            <p:cond delay="0"/>
                                          </p:stCondLst>
                                        </p:cTn>
                                        <p:tgtEl>
                                          <p:spTgt spid="128"/>
                                        </p:tgtEl>
                                        <p:attrNameLst>
                                          <p:attrName>style.visibility</p:attrName>
                                        </p:attrNameLst>
                                      </p:cBhvr>
                                      <p:to>
                                        <p:strVal val="visible"/>
                                      </p:to>
                                    </p:set>
                                    <p:animEffect transition="in" filter="wipe(left)">
                                      <p:cBhvr>
                                        <p:cTn id="66" dur="500"/>
                                        <p:tgtEl>
                                          <p:spTgt spid="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bldLvl="0" animBg="1"/>
      <p:bldP spid="119" grpId="0"/>
      <p:bldP spid="120" grpId="0"/>
      <p:bldP spid="121" grpId="0" bldLvl="0" animBg="1"/>
      <p:bldP spid="122" grpId="0"/>
      <p:bldP spid="123" grpId="0"/>
      <p:bldP spid="124" grpId="0" bldLvl="0" animBg="1"/>
      <p:bldP spid="125" grpId="0"/>
      <p:bldP spid="126" grpId="0"/>
      <p:bldP spid="127" grpId="0" bldLvl="0" animBg="1"/>
      <p:bldP spid="128" grpId="0"/>
      <p:bldP spid="12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t="9851" b="6918"/>
          <a:stretch>
            <a:fillRect/>
          </a:stretch>
        </p:blipFill>
        <p:spPr>
          <a:xfrm>
            <a:off x="0" y="12700"/>
            <a:ext cx="9144000" cy="5118100"/>
          </a:xfrm>
          <a:prstGeom prst="rect">
            <a:avLst/>
          </a:prstGeom>
        </p:spPr>
      </p:pic>
      <p:sp>
        <p:nvSpPr>
          <p:cNvPr id="5" name="圆角矩形 4"/>
          <p:cNvSpPr/>
          <p:nvPr/>
        </p:nvSpPr>
        <p:spPr>
          <a:xfrm>
            <a:off x="3530600" y="1320800"/>
            <a:ext cx="5118100" cy="2724150"/>
          </a:xfrm>
          <a:prstGeom prst="roundRect">
            <a:avLst/>
          </a:prstGeom>
          <a:solidFill>
            <a:schemeClr val="bg1">
              <a:alpha val="57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6" name="直接连接符 5"/>
          <p:cNvCxnSpPr/>
          <p:nvPr/>
        </p:nvCxnSpPr>
        <p:spPr>
          <a:xfrm flipV="1">
            <a:off x="3587751" y="2571750"/>
            <a:ext cx="5003797" cy="206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4484865" y="1847631"/>
            <a:ext cx="3416320" cy="646331"/>
          </a:xfrm>
          <a:prstGeom prst="rect">
            <a:avLst/>
          </a:prstGeom>
          <a:noFill/>
          <a:effectLst>
            <a:outerShdw blurRad="50800" dist="38100" dir="2700000" algn="tl" rotWithShape="0">
              <a:prstClr val="black">
                <a:alpha val="40000"/>
              </a:prstClr>
            </a:outerShdw>
          </a:effectLst>
        </p:spPr>
        <p:txBody>
          <a:bodyPr wrap="none" rtlCol="0">
            <a:spAutoFit/>
          </a:bodyPr>
          <a:lstStyle>
            <a:defPPr>
              <a:defRPr lang="zh-CN"/>
            </a:defPPr>
            <a:lvl1pPr>
              <a:defRPr sz="8000" b="1">
                <a:solidFill>
                  <a:schemeClr val="bg1"/>
                </a:solidFill>
                <a:cs typeface="+mn-ea"/>
              </a:defRPr>
            </a:lvl1pPr>
          </a:lstStyle>
          <a:p>
            <a:r>
              <a:rPr lang="zh-CN" altLang="en-US" sz="3600" dirty="0" smtClean="0">
                <a:solidFill>
                  <a:schemeClr val="tx1"/>
                </a:solidFill>
                <a:sym typeface="+mn-lt"/>
              </a:rPr>
              <a:t>感谢您的观看！</a:t>
            </a:r>
            <a:endParaRPr lang="zh-CN" altLang="en-US" sz="3600" dirty="0">
              <a:solidFill>
                <a:schemeClr val="tx1"/>
              </a:solidFill>
              <a:sym typeface="+mn-lt"/>
            </a:endParaRPr>
          </a:p>
        </p:txBody>
      </p:sp>
      <p:sp>
        <p:nvSpPr>
          <p:cNvPr id="8" name="MH_Text_1"/>
          <p:cNvSpPr txBox="1"/>
          <p:nvPr/>
        </p:nvSpPr>
        <p:spPr>
          <a:xfrm>
            <a:off x="2881092" y="2747997"/>
            <a:ext cx="6417114" cy="774700"/>
          </a:xfrm>
          <a:prstGeom prst="rect">
            <a:avLst/>
          </a:prstGeom>
          <a:noFill/>
        </p:spPr>
        <p:txBody>
          <a:bodyPr>
            <a:noAutofit/>
          </a:bodyPr>
          <a:lstStyle/>
          <a:p>
            <a:pPr algn="ctr">
              <a:lnSpc>
                <a:spcPct val="150000"/>
              </a:lnSpc>
              <a:defRPr/>
            </a:pPr>
            <a:r>
              <a:rPr lang="zh-CN" altLang="en-US" b="0" dirty="0" smtClean="0">
                <a:solidFill>
                  <a:schemeClr val="tx1"/>
                </a:solidFill>
                <a:cs typeface="+mn-ea"/>
                <a:sym typeface="+mn-lt"/>
              </a:rPr>
              <a:t>工作总结</a:t>
            </a:r>
            <a:r>
              <a:rPr lang="en-US" altLang="zh-CN" b="0" dirty="0" smtClean="0">
                <a:solidFill>
                  <a:schemeClr val="tx1"/>
                </a:solidFill>
                <a:cs typeface="+mn-ea"/>
                <a:sym typeface="+mn-lt"/>
              </a:rPr>
              <a:t>/</a:t>
            </a:r>
            <a:r>
              <a:rPr lang="zh-CN" altLang="en-US" b="0" dirty="0" smtClean="0">
                <a:solidFill>
                  <a:schemeClr val="tx1"/>
                </a:solidFill>
                <a:cs typeface="+mn-ea"/>
                <a:sym typeface="+mn-lt"/>
              </a:rPr>
              <a:t>销售汇报</a:t>
            </a:r>
            <a:r>
              <a:rPr lang="en-US" altLang="zh-CN" b="0" dirty="0" smtClean="0">
                <a:solidFill>
                  <a:schemeClr val="tx1"/>
                </a:solidFill>
                <a:cs typeface="+mn-ea"/>
                <a:sym typeface="+mn-lt"/>
              </a:rPr>
              <a:t>/</a:t>
            </a:r>
            <a:r>
              <a:rPr lang="zh-CN" altLang="en-US" b="0" dirty="0" smtClean="0">
                <a:solidFill>
                  <a:schemeClr val="tx1"/>
                </a:solidFill>
                <a:cs typeface="+mn-ea"/>
                <a:sym typeface="+mn-lt"/>
              </a:rPr>
              <a:t>工作计划</a:t>
            </a:r>
            <a:r>
              <a:rPr lang="en-US" altLang="zh-CN" b="0" dirty="0" smtClean="0">
                <a:solidFill>
                  <a:schemeClr val="tx1"/>
                </a:solidFill>
                <a:cs typeface="+mn-ea"/>
                <a:sym typeface="+mn-lt"/>
              </a:rPr>
              <a:t>/</a:t>
            </a:r>
            <a:r>
              <a:rPr lang="zh-CN" altLang="en-US" b="0" dirty="0" smtClean="0">
                <a:solidFill>
                  <a:schemeClr val="tx1"/>
                </a:solidFill>
                <a:cs typeface="+mn-ea"/>
                <a:sym typeface="+mn-lt"/>
              </a:rPr>
              <a:t>新年工作计划</a:t>
            </a:r>
            <a:r>
              <a:rPr lang="en-US" altLang="zh-CN" b="0" dirty="0" smtClean="0">
                <a:solidFill>
                  <a:schemeClr val="tx1"/>
                </a:solidFill>
                <a:cs typeface="+mn-ea"/>
                <a:sym typeface="+mn-lt"/>
              </a:rPr>
              <a:t>/</a:t>
            </a:r>
            <a:r>
              <a:rPr lang="zh-CN" altLang="en-US" b="0" dirty="0" smtClean="0">
                <a:solidFill>
                  <a:schemeClr val="tx1"/>
                </a:solidFill>
                <a:cs typeface="+mn-ea"/>
                <a:sym typeface="+mn-lt"/>
              </a:rPr>
              <a:t>阶段工作汇报</a:t>
            </a:r>
          </a:p>
        </p:txBody>
      </p:sp>
      <p:sp>
        <p:nvSpPr>
          <p:cNvPr id="9" name="TextBox 23"/>
          <p:cNvSpPr txBox="1"/>
          <p:nvPr/>
        </p:nvSpPr>
        <p:spPr>
          <a:xfrm>
            <a:off x="3674565" y="3197041"/>
            <a:ext cx="4830169" cy="507831"/>
          </a:xfrm>
          <a:prstGeom prst="rect">
            <a:avLst/>
          </a:prstGeom>
          <a:noFill/>
        </p:spPr>
        <p:txBody>
          <a:bodyPr wrap="none" rtlCol="0">
            <a:spAutoFit/>
          </a:bodyPr>
          <a:lstStyle/>
          <a:p>
            <a:pPr algn="ctr"/>
            <a:r>
              <a:rPr lang="en-US" altLang="zh-CN" dirty="0" smtClean="0">
                <a:solidFill>
                  <a:schemeClr val="tx1">
                    <a:lumMod val="75000"/>
                    <a:lumOff val="25000"/>
                  </a:schemeClr>
                </a:solidFill>
                <a:cs typeface="+mn-ea"/>
                <a:sym typeface="+mn-lt"/>
              </a:rPr>
              <a:t>201x </a:t>
            </a:r>
            <a:r>
              <a:rPr lang="en-US" altLang="zh-CN" dirty="0">
                <a:solidFill>
                  <a:schemeClr val="tx1">
                    <a:lumMod val="75000"/>
                    <a:lumOff val="25000"/>
                  </a:schemeClr>
                </a:solidFill>
                <a:cs typeface="+mn-ea"/>
                <a:sym typeface="+mn-lt"/>
              </a:rPr>
              <a:t>year-end summary work summarizes the boutique PPT</a:t>
            </a:r>
          </a:p>
          <a:p>
            <a:pPr algn="ctr"/>
            <a:r>
              <a:rPr lang="en-US" altLang="zh-CN" dirty="0">
                <a:solidFill>
                  <a:schemeClr val="tx1"/>
                </a:solidFill>
                <a:cs typeface="+mn-ea"/>
                <a:sym typeface="+mn-lt"/>
              </a:rPr>
              <a:t>About the summary text input or copy </a:t>
            </a:r>
            <a:r>
              <a:rPr lang="en-US" altLang="zh-CN" dirty="0" smtClean="0">
                <a:solidFill>
                  <a:schemeClr val="tx1"/>
                </a:solidFill>
                <a:cs typeface="+mn-ea"/>
                <a:sym typeface="+mn-lt"/>
              </a:rPr>
              <a:t>here</a:t>
            </a:r>
          </a:p>
        </p:txBody>
      </p:sp>
    </p:spTree>
    <p:extLst>
      <p:ext uri="{BB962C8B-B14F-4D97-AF65-F5344CB8AC3E}">
        <p14:creationId xmlns:p14="http://schemas.microsoft.com/office/powerpoint/2010/main" val="3513581273"/>
      </p:ext>
    </p:extLst>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par>
                                <p:cTn id="8" presetID="16" presetClass="entr" presetSubtype="21" fill="hold" nodeType="withEffect">
                                  <p:stCondLst>
                                    <p:cond delay="100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par>
                          <p:cTn id="11" fill="hold">
                            <p:stCondLst>
                              <p:cond delay="1500"/>
                            </p:stCondLst>
                            <p:childTnLst>
                              <p:par>
                                <p:cTn id="12" presetID="56" presetClass="entr" presetSubtype="0" fill="hold" grpId="0" nodeType="afterEffect">
                                  <p:stCondLst>
                                    <p:cond delay="0"/>
                                  </p:stCondLst>
                                  <p:iterate type="lt">
                                    <p:tmPct val="10000"/>
                                  </p:iterate>
                                  <p:childTnLst>
                                    <p:set>
                                      <p:cBhvr>
                                        <p:cTn id="13" dur="1" fill="hold">
                                          <p:stCondLst>
                                            <p:cond delay="0"/>
                                          </p:stCondLst>
                                        </p:cTn>
                                        <p:tgtEl>
                                          <p:spTgt spid="7"/>
                                        </p:tgtEl>
                                        <p:attrNameLst>
                                          <p:attrName>style.visibility</p:attrName>
                                        </p:attrNameLst>
                                      </p:cBhvr>
                                      <p:to>
                                        <p:strVal val="visible"/>
                                      </p:to>
                                    </p:set>
                                    <p:anim by="(-#ppt_w*2)" calcmode="lin" valueType="num">
                                      <p:cBhvr rctx="PPT">
                                        <p:cTn id="14" dur="500" autoRev="1" fill="hold">
                                          <p:stCondLst>
                                            <p:cond delay="0"/>
                                          </p:stCondLst>
                                        </p:cTn>
                                        <p:tgtEl>
                                          <p:spTgt spid="7"/>
                                        </p:tgtEl>
                                        <p:attrNameLst>
                                          <p:attrName>ppt_w</p:attrName>
                                        </p:attrNameLst>
                                      </p:cBhvr>
                                    </p:anim>
                                    <p:anim by="(#ppt_w*0.50)" calcmode="lin" valueType="num">
                                      <p:cBhvr>
                                        <p:cTn id="15" dur="500" decel="50000" autoRev="1" fill="hold">
                                          <p:stCondLst>
                                            <p:cond delay="0"/>
                                          </p:stCondLst>
                                        </p:cTn>
                                        <p:tgtEl>
                                          <p:spTgt spid="7"/>
                                        </p:tgtEl>
                                        <p:attrNameLst>
                                          <p:attrName>ppt_x</p:attrName>
                                        </p:attrNameLst>
                                      </p:cBhvr>
                                    </p:anim>
                                    <p:anim from="(-#ppt_h/2)" to="(#ppt_y)" calcmode="lin" valueType="num">
                                      <p:cBhvr>
                                        <p:cTn id="16" dur="1000" fill="hold">
                                          <p:stCondLst>
                                            <p:cond delay="0"/>
                                          </p:stCondLst>
                                        </p:cTn>
                                        <p:tgtEl>
                                          <p:spTgt spid="7"/>
                                        </p:tgtEl>
                                        <p:attrNameLst>
                                          <p:attrName>ppt_y</p:attrName>
                                        </p:attrNameLst>
                                      </p:cBhvr>
                                    </p:anim>
                                    <p:animRot by="21600000">
                                      <p:cBhvr>
                                        <p:cTn id="17" dur="1000" fill="hold">
                                          <p:stCondLst>
                                            <p:cond delay="0"/>
                                          </p:stCondLst>
                                        </p:cTn>
                                        <p:tgtEl>
                                          <p:spTgt spid="7"/>
                                        </p:tgtEl>
                                        <p:attrNameLst>
                                          <p:attrName>r</p:attrName>
                                        </p:attrNameLst>
                                      </p:cBhvr>
                                    </p:animRot>
                                  </p:childTnLst>
                                </p:cTn>
                              </p:par>
                            </p:childTnLst>
                          </p:cTn>
                        </p:par>
                        <p:par>
                          <p:cTn id="18" fill="hold">
                            <p:stCondLst>
                              <p:cond delay="3100"/>
                            </p:stCondLst>
                            <p:childTnLst>
                              <p:par>
                                <p:cTn id="19" presetID="12" presetClass="entr" presetSubtype="8"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p:tgtEl>
                                          <p:spTgt spid="8"/>
                                        </p:tgtEl>
                                        <p:attrNameLst>
                                          <p:attrName>ppt_x</p:attrName>
                                        </p:attrNameLst>
                                      </p:cBhvr>
                                      <p:tavLst>
                                        <p:tav tm="0">
                                          <p:val>
                                            <p:strVal val="#ppt_x-#ppt_w*1.125000"/>
                                          </p:val>
                                        </p:tav>
                                        <p:tav tm="100000">
                                          <p:val>
                                            <p:strVal val="#ppt_x"/>
                                          </p:val>
                                        </p:tav>
                                      </p:tavLst>
                                    </p:anim>
                                    <p:animEffect transition="in" filter="wipe(right)">
                                      <p:cBhvr>
                                        <p:cTn id="22" dur="500"/>
                                        <p:tgtEl>
                                          <p:spTgt spid="8"/>
                                        </p:tgtEl>
                                      </p:cBhvr>
                                    </p:animEffect>
                                  </p:childTnLst>
                                </p:cTn>
                              </p:par>
                            </p:childTnLst>
                          </p:cTn>
                        </p:par>
                        <p:par>
                          <p:cTn id="23" fill="hold">
                            <p:stCondLst>
                              <p:cond delay="3600"/>
                            </p:stCondLst>
                            <p:childTnLst>
                              <p:par>
                                <p:cTn id="24" presetID="10" presetClass="entr" presetSubtype="0"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bldLvl="0" animBg="1"/>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4">
            <a:extLst>
              <a:ext uri="{28A0092B-C50C-407E-A947-70E740481C1C}">
                <a14:useLocalDpi xmlns:a14="http://schemas.microsoft.com/office/drawing/2010/main" val="0"/>
              </a:ext>
            </a:extLst>
          </a:blip>
          <a:srcRect t="9851" b="6918"/>
          <a:stretch>
            <a:fillRect/>
          </a:stretch>
        </p:blipFill>
        <p:spPr>
          <a:xfrm>
            <a:off x="0" y="12700"/>
            <a:ext cx="9144000" cy="5118100"/>
          </a:xfrm>
          <a:prstGeom prst="rect">
            <a:avLst/>
          </a:prstGeom>
        </p:spPr>
      </p:pic>
      <p:sp>
        <p:nvSpPr>
          <p:cNvPr id="5" name="圆角矩形 4"/>
          <p:cNvSpPr/>
          <p:nvPr/>
        </p:nvSpPr>
        <p:spPr>
          <a:xfrm>
            <a:off x="3314700" y="342900"/>
            <a:ext cx="5537200" cy="4457700"/>
          </a:xfrm>
          <a:prstGeom prst="roundRect">
            <a:avLst/>
          </a:prstGeom>
          <a:solidFill>
            <a:schemeClr val="bg1">
              <a:alpha val="57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文本框 7"/>
          <p:cNvSpPr txBox="1">
            <a:spLocks noChangeArrowheads="1"/>
          </p:cNvSpPr>
          <p:nvPr/>
        </p:nvSpPr>
        <p:spPr bwMode="auto">
          <a:xfrm>
            <a:off x="5299637" y="1854602"/>
            <a:ext cx="482453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600" b="1" dirty="0" smtClean="0">
                <a:solidFill>
                  <a:schemeClr val="tx2"/>
                </a:solidFill>
                <a:latin typeface="+mn-lt"/>
                <a:ea typeface="+mn-ea"/>
                <a:cs typeface="+mn-ea"/>
                <a:sym typeface="+mn-lt"/>
              </a:rPr>
              <a:t>请</a:t>
            </a:r>
            <a:r>
              <a:rPr lang="zh-CN" altLang="en-US" sz="3600" b="1" dirty="0">
                <a:solidFill>
                  <a:schemeClr val="tx2"/>
                </a:solidFill>
                <a:latin typeface="+mn-lt"/>
                <a:ea typeface="+mn-ea"/>
                <a:cs typeface="+mn-ea"/>
                <a:sym typeface="+mn-lt"/>
              </a:rPr>
              <a:t>替换文字内容</a:t>
            </a:r>
            <a:endParaRPr lang="en-US" altLang="zh-CN" sz="3600" b="1" dirty="0">
              <a:solidFill>
                <a:schemeClr val="tx2"/>
              </a:solidFill>
              <a:latin typeface="+mn-lt"/>
              <a:ea typeface="+mn-ea"/>
              <a:cs typeface="+mn-ea"/>
              <a:sym typeface="+mn-lt"/>
            </a:endParaRPr>
          </a:p>
        </p:txBody>
      </p:sp>
      <p:sp>
        <p:nvSpPr>
          <p:cNvPr id="21" name="文本框 8"/>
          <p:cNvSpPr txBox="1">
            <a:spLocks noChangeArrowheads="1"/>
          </p:cNvSpPr>
          <p:nvPr/>
        </p:nvSpPr>
        <p:spPr bwMode="auto">
          <a:xfrm>
            <a:off x="5363206" y="2568061"/>
            <a:ext cx="19970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1800" dirty="0" smtClean="0">
                <a:solidFill>
                  <a:schemeClr val="tx2"/>
                </a:solidFill>
                <a:latin typeface="+mn-lt"/>
                <a:ea typeface="+mn-ea"/>
                <a:cs typeface="+mn-ea"/>
                <a:sym typeface="+mn-lt"/>
              </a:rPr>
              <a:t>01</a:t>
            </a:r>
            <a:r>
              <a:rPr lang="zh-CN" altLang="en-US" sz="1800" dirty="0" smtClean="0">
                <a:solidFill>
                  <a:schemeClr val="tx2"/>
                </a:solidFill>
                <a:latin typeface="+mn-lt"/>
                <a:ea typeface="+mn-ea"/>
                <a:cs typeface="+mn-ea"/>
                <a:sym typeface="+mn-lt"/>
              </a:rPr>
              <a:t>项目内容</a:t>
            </a:r>
            <a:endParaRPr lang="zh-CN" altLang="en-US" sz="1800" dirty="0">
              <a:solidFill>
                <a:schemeClr val="tx2"/>
              </a:solidFill>
              <a:latin typeface="+mn-lt"/>
              <a:ea typeface="+mn-ea"/>
              <a:cs typeface="+mn-ea"/>
              <a:sym typeface="+mn-lt"/>
            </a:endParaRPr>
          </a:p>
        </p:txBody>
      </p:sp>
      <p:sp>
        <p:nvSpPr>
          <p:cNvPr id="22" name="文本框 8"/>
          <p:cNvSpPr txBox="1">
            <a:spLocks noChangeArrowheads="1"/>
          </p:cNvSpPr>
          <p:nvPr/>
        </p:nvSpPr>
        <p:spPr bwMode="auto">
          <a:xfrm>
            <a:off x="7107553" y="2601625"/>
            <a:ext cx="19970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1800" dirty="0" smtClean="0">
                <a:solidFill>
                  <a:schemeClr val="tx2"/>
                </a:solidFill>
                <a:latin typeface="+mn-lt"/>
                <a:ea typeface="+mn-ea"/>
                <a:cs typeface="+mn-ea"/>
                <a:sym typeface="+mn-lt"/>
              </a:rPr>
              <a:t>02</a:t>
            </a:r>
            <a:r>
              <a:rPr lang="zh-CN" altLang="en-US" sz="1800" dirty="0" smtClean="0">
                <a:solidFill>
                  <a:schemeClr val="tx2"/>
                </a:solidFill>
                <a:latin typeface="+mn-lt"/>
                <a:ea typeface="+mn-ea"/>
                <a:cs typeface="+mn-ea"/>
                <a:sym typeface="+mn-lt"/>
              </a:rPr>
              <a:t>项目</a:t>
            </a:r>
            <a:r>
              <a:rPr lang="zh-CN" altLang="en-US" sz="1800" dirty="0">
                <a:solidFill>
                  <a:schemeClr val="tx2"/>
                </a:solidFill>
                <a:latin typeface="+mn-lt"/>
                <a:ea typeface="+mn-ea"/>
                <a:cs typeface="+mn-ea"/>
                <a:sym typeface="+mn-lt"/>
              </a:rPr>
              <a:t>内容</a:t>
            </a:r>
          </a:p>
        </p:txBody>
      </p:sp>
      <p:sp>
        <p:nvSpPr>
          <p:cNvPr id="23" name="文本框 8"/>
          <p:cNvSpPr txBox="1">
            <a:spLocks noChangeArrowheads="1"/>
          </p:cNvSpPr>
          <p:nvPr/>
        </p:nvSpPr>
        <p:spPr bwMode="auto">
          <a:xfrm>
            <a:off x="5363205" y="2992276"/>
            <a:ext cx="19970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1800" dirty="0" smtClean="0">
                <a:solidFill>
                  <a:schemeClr val="tx2"/>
                </a:solidFill>
                <a:latin typeface="+mn-lt"/>
                <a:ea typeface="+mn-ea"/>
                <a:cs typeface="+mn-ea"/>
                <a:sym typeface="+mn-lt"/>
              </a:rPr>
              <a:t>03</a:t>
            </a:r>
            <a:r>
              <a:rPr lang="zh-CN" altLang="en-US" sz="1800" dirty="0" smtClean="0">
                <a:solidFill>
                  <a:schemeClr val="tx2"/>
                </a:solidFill>
                <a:latin typeface="+mn-lt"/>
                <a:ea typeface="+mn-ea"/>
                <a:cs typeface="+mn-ea"/>
                <a:sym typeface="+mn-lt"/>
              </a:rPr>
              <a:t>项目</a:t>
            </a:r>
            <a:r>
              <a:rPr lang="zh-CN" altLang="en-US" sz="1800" dirty="0">
                <a:solidFill>
                  <a:schemeClr val="tx2"/>
                </a:solidFill>
                <a:latin typeface="+mn-lt"/>
                <a:ea typeface="+mn-ea"/>
                <a:cs typeface="+mn-ea"/>
                <a:sym typeface="+mn-lt"/>
              </a:rPr>
              <a:t>内容</a:t>
            </a:r>
          </a:p>
        </p:txBody>
      </p:sp>
      <p:sp>
        <p:nvSpPr>
          <p:cNvPr id="24" name="文本框 8"/>
          <p:cNvSpPr txBox="1">
            <a:spLocks noChangeArrowheads="1"/>
          </p:cNvSpPr>
          <p:nvPr/>
        </p:nvSpPr>
        <p:spPr bwMode="auto">
          <a:xfrm>
            <a:off x="7075769" y="2984955"/>
            <a:ext cx="19970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1800" dirty="0" smtClean="0">
                <a:solidFill>
                  <a:schemeClr val="tx2"/>
                </a:solidFill>
                <a:latin typeface="+mn-lt"/>
                <a:ea typeface="+mn-ea"/>
                <a:cs typeface="+mn-ea"/>
                <a:sym typeface="+mn-lt"/>
              </a:rPr>
              <a:t>04</a:t>
            </a:r>
            <a:r>
              <a:rPr lang="zh-CN" altLang="en-US" sz="1800" dirty="0" smtClean="0">
                <a:solidFill>
                  <a:schemeClr val="tx2"/>
                </a:solidFill>
                <a:latin typeface="+mn-lt"/>
                <a:ea typeface="+mn-ea"/>
                <a:cs typeface="+mn-ea"/>
                <a:sym typeface="+mn-lt"/>
              </a:rPr>
              <a:t>项目</a:t>
            </a:r>
            <a:r>
              <a:rPr lang="zh-CN" altLang="en-US" sz="1800" dirty="0">
                <a:solidFill>
                  <a:schemeClr val="tx2"/>
                </a:solidFill>
                <a:latin typeface="+mn-lt"/>
                <a:ea typeface="+mn-ea"/>
                <a:cs typeface="+mn-ea"/>
                <a:sym typeface="+mn-lt"/>
              </a:rPr>
              <a:t>内容</a:t>
            </a:r>
          </a:p>
        </p:txBody>
      </p:sp>
      <p:sp>
        <p:nvSpPr>
          <p:cNvPr id="25" name="文本框 24"/>
          <p:cNvSpPr txBox="1"/>
          <p:nvPr/>
        </p:nvSpPr>
        <p:spPr>
          <a:xfrm>
            <a:off x="2147878" y="1645063"/>
            <a:ext cx="2889133" cy="1969770"/>
          </a:xfrm>
          <a:prstGeom prst="rect">
            <a:avLst/>
          </a:prstGeom>
          <a:noFill/>
        </p:spPr>
        <p:txBody>
          <a:bodyPr wrap="square">
            <a:spAutoFit/>
          </a:bodyPr>
          <a:lstStyle/>
          <a:p>
            <a:pPr algn="r" fontAlgn="auto">
              <a:spcBef>
                <a:spcPts val="0"/>
              </a:spcBef>
              <a:spcAft>
                <a:spcPts val="0"/>
              </a:spcAft>
              <a:defRPr/>
            </a:pPr>
            <a:r>
              <a:rPr lang="en-US" altLang="zh-CN" sz="12200" b="1" dirty="0">
                <a:solidFill>
                  <a:schemeClr val="tx2"/>
                </a:solidFill>
                <a:cs typeface="+mn-ea"/>
                <a:sym typeface="+mn-lt"/>
              </a:rPr>
              <a:t>01</a:t>
            </a:r>
            <a:endParaRPr lang="zh-CN" altLang="en-US" sz="12200" b="1" dirty="0">
              <a:solidFill>
                <a:schemeClr val="tx2"/>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p:cTn id="11" dur="500" fill="hold"/>
                                        <p:tgtEl>
                                          <p:spTgt spid="21"/>
                                        </p:tgtEl>
                                        <p:attrNameLst>
                                          <p:attrName>ppt_w</p:attrName>
                                        </p:attrNameLst>
                                      </p:cBhvr>
                                      <p:tavLst>
                                        <p:tav tm="0">
                                          <p:val>
                                            <p:fltVal val="0"/>
                                          </p:val>
                                        </p:tav>
                                        <p:tav tm="100000">
                                          <p:val>
                                            <p:strVal val="#ppt_w"/>
                                          </p:val>
                                        </p:tav>
                                      </p:tavLst>
                                    </p:anim>
                                    <p:anim calcmode="lin" valueType="num">
                                      <p:cBhvr>
                                        <p:cTn id="12" dur="500" fill="hold"/>
                                        <p:tgtEl>
                                          <p:spTgt spid="21"/>
                                        </p:tgtEl>
                                        <p:attrNameLst>
                                          <p:attrName>ppt_h</p:attrName>
                                        </p:attrNameLst>
                                      </p:cBhvr>
                                      <p:tavLst>
                                        <p:tav tm="0">
                                          <p:val>
                                            <p:fltVal val="0"/>
                                          </p:val>
                                        </p:tav>
                                        <p:tav tm="100000">
                                          <p:val>
                                            <p:strVal val="#ppt_h"/>
                                          </p:val>
                                        </p:tav>
                                      </p:tavLst>
                                    </p:anim>
                                    <p:animEffect transition="in" filter="fade">
                                      <p:cBhvr>
                                        <p:cTn id="13" dur="500"/>
                                        <p:tgtEl>
                                          <p:spTgt spid="21"/>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p:cTn id="23" dur="500" fill="hold"/>
                                        <p:tgtEl>
                                          <p:spTgt spid="23"/>
                                        </p:tgtEl>
                                        <p:attrNameLst>
                                          <p:attrName>ppt_w</p:attrName>
                                        </p:attrNameLst>
                                      </p:cBhvr>
                                      <p:tavLst>
                                        <p:tav tm="0">
                                          <p:val>
                                            <p:fltVal val="0"/>
                                          </p:val>
                                        </p:tav>
                                        <p:tav tm="100000">
                                          <p:val>
                                            <p:strVal val="#ppt_w"/>
                                          </p:val>
                                        </p:tav>
                                      </p:tavLst>
                                    </p:anim>
                                    <p:anim calcmode="lin" valueType="num">
                                      <p:cBhvr>
                                        <p:cTn id="24" dur="500" fill="hold"/>
                                        <p:tgtEl>
                                          <p:spTgt spid="23"/>
                                        </p:tgtEl>
                                        <p:attrNameLst>
                                          <p:attrName>ppt_h</p:attrName>
                                        </p:attrNameLst>
                                      </p:cBhvr>
                                      <p:tavLst>
                                        <p:tav tm="0">
                                          <p:val>
                                            <p:fltVal val="0"/>
                                          </p:val>
                                        </p:tav>
                                        <p:tav tm="100000">
                                          <p:val>
                                            <p:strVal val="#ppt_h"/>
                                          </p:val>
                                        </p:tav>
                                      </p:tavLst>
                                    </p:anim>
                                    <p:animEffect transition="in" filter="fade">
                                      <p:cBhvr>
                                        <p:cTn id="25" dur="500"/>
                                        <p:tgtEl>
                                          <p:spTgt spid="23"/>
                                        </p:tgtEl>
                                      </p:cBhvr>
                                    </p:animEffect>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24"/>
                                        </p:tgtEl>
                                        <p:attrNameLst>
                                          <p:attrName>style.visibility</p:attrName>
                                        </p:attrNameLst>
                                      </p:cBhvr>
                                      <p:to>
                                        <p:strVal val="visible"/>
                                      </p:to>
                                    </p:set>
                                    <p:anim calcmode="lin" valueType="num">
                                      <p:cBhvr>
                                        <p:cTn id="29" dur="500" fill="hold"/>
                                        <p:tgtEl>
                                          <p:spTgt spid="24"/>
                                        </p:tgtEl>
                                        <p:attrNameLst>
                                          <p:attrName>ppt_w</p:attrName>
                                        </p:attrNameLst>
                                      </p:cBhvr>
                                      <p:tavLst>
                                        <p:tav tm="0">
                                          <p:val>
                                            <p:fltVal val="0"/>
                                          </p:val>
                                        </p:tav>
                                        <p:tav tm="100000">
                                          <p:val>
                                            <p:strVal val="#ppt_w"/>
                                          </p:val>
                                        </p:tav>
                                      </p:tavLst>
                                    </p:anim>
                                    <p:anim calcmode="lin" valueType="num">
                                      <p:cBhvr>
                                        <p:cTn id="30" dur="500" fill="hold"/>
                                        <p:tgtEl>
                                          <p:spTgt spid="24"/>
                                        </p:tgtEl>
                                        <p:attrNameLst>
                                          <p:attrName>ppt_h</p:attrName>
                                        </p:attrNameLst>
                                      </p:cBhvr>
                                      <p:tavLst>
                                        <p:tav tm="0">
                                          <p:val>
                                            <p:fltVal val="0"/>
                                          </p:val>
                                        </p:tav>
                                        <p:tav tm="100000">
                                          <p:val>
                                            <p:strVal val="#ppt_h"/>
                                          </p:val>
                                        </p:tav>
                                      </p:tavLst>
                                    </p:anim>
                                    <p:animEffect transition="in" filter="fade">
                                      <p:cBhvr>
                                        <p:cTn id="31" dur="500"/>
                                        <p:tgtEl>
                                          <p:spTgt spid="24"/>
                                        </p:tgtEl>
                                      </p:cBhvr>
                                    </p:animEffect>
                                  </p:childTnLst>
                                </p:cTn>
                              </p:par>
                            </p:childTnLst>
                          </p:cTn>
                        </p:par>
                        <p:par>
                          <p:cTn id="32" fill="hold">
                            <p:stCondLst>
                              <p:cond delay="2500"/>
                            </p:stCondLst>
                            <p:childTnLst>
                              <p:par>
                                <p:cTn id="33" presetID="23" presetClass="entr" presetSubtype="32"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 calcmode="lin" valueType="num">
                                      <p:cBhvr>
                                        <p:cTn id="35" dur="500" fill="hold"/>
                                        <p:tgtEl>
                                          <p:spTgt spid="25"/>
                                        </p:tgtEl>
                                        <p:attrNameLst>
                                          <p:attrName>ppt_w</p:attrName>
                                        </p:attrNameLst>
                                      </p:cBhvr>
                                      <p:tavLst>
                                        <p:tav tm="0">
                                          <p:val>
                                            <p:strVal val="4*#ppt_w"/>
                                          </p:val>
                                        </p:tav>
                                        <p:tav tm="100000">
                                          <p:val>
                                            <p:strVal val="#ppt_w"/>
                                          </p:val>
                                        </p:tav>
                                      </p:tavLst>
                                    </p:anim>
                                    <p:anim calcmode="lin" valueType="num">
                                      <p:cBhvr>
                                        <p:cTn id="36" dur="500" fill="hold"/>
                                        <p:tgtEl>
                                          <p:spTgt spid="25"/>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24" grpId="0"/>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Rectangle 74"/>
          <p:cNvSpPr/>
          <p:nvPr/>
        </p:nvSpPr>
        <p:spPr>
          <a:xfrm>
            <a:off x="561777" y="1862357"/>
            <a:ext cx="1510138" cy="197136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91423" tIns="45712" rIns="91423" bIns="45712" rtlCol="0" anchor="ctr"/>
          <a:lstStyle/>
          <a:p>
            <a:pPr algn="ctr"/>
            <a:endParaRPr lang="en-US" sz="1615" dirty="0">
              <a:cs typeface="+mn-ea"/>
              <a:sym typeface="+mn-lt"/>
            </a:endParaRPr>
          </a:p>
        </p:txBody>
      </p:sp>
      <p:cxnSp>
        <p:nvCxnSpPr>
          <p:cNvPr id="8" name="Straight Connector 7"/>
          <p:cNvCxnSpPr/>
          <p:nvPr/>
        </p:nvCxnSpPr>
        <p:spPr>
          <a:xfrm>
            <a:off x="561777" y="2252521"/>
            <a:ext cx="1510138" cy="0"/>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85" name="TextBox 84"/>
          <p:cNvSpPr txBox="1"/>
          <p:nvPr/>
        </p:nvSpPr>
        <p:spPr>
          <a:xfrm>
            <a:off x="561778" y="1949266"/>
            <a:ext cx="1510137" cy="167005"/>
          </a:xfrm>
          <a:prstGeom prst="rect">
            <a:avLst/>
          </a:prstGeom>
          <a:noFill/>
        </p:spPr>
        <p:txBody>
          <a:bodyPr wrap="square" lIns="0" tIns="0" rIns="91404" bIns="0" rtlCol="0">
            <a:spAutoFit/>
          </a:bodyPr>
          <a:lstStyle/>
          <a:p>
            <a:pPr algn="ctr"/>
            <a:r>
              <a:rPr lang="en-US" sz="1090" b="1" dirty="0">
                <a:solidFill>
                  <a:schemeClr val="bg1"/>
                </a:solidFill>
                <a:cs typeface="+mn-ea"/>
                <a:sym typeface="+mn-lt"/>
              </a:rPr>
              <a:t>Graphic Design</a:t>
            </a:r>
          </a:p>
        </p:txBody>
      </p:sp>
      <p:sp>
        <p:nvSpPr>
          <p:cNvPr id="86" name="TextBox 85"/>
          <p:cNvSpPr txBox="1"/>
          <p:nvPr/>
        </p:nvSpPr>
        <p:spPr>
          <a:xfrm>
            <a:off x="553423" y="2307720"/>
            <a:ext cx="1510137" cy="1314271"/>
          </a:xfrm>
          <a:prstGeom prst="rect">
            <a:avLst/>
          </a:prstGeom>
          <a:noFill/>
        </p:spPr>
        <p:txBody>
          <a:bodyPr wrap="square" lIns="91423" tIns="0" rIns="91404" bIns="0" rtlCol="0">
            <a:spAutoFit/>
          </a:bodyPr>
          <a:lstStyle/>
          <a:p>
            <a:pPr algn="ctr">
              <a:lnSpc>
                <a:spcPct val="120000"/>
              </a:lnSpc>
            </a:pPr>
            <a:r>
              <a:rPr lang="en-US" sz="900" dirty="0" err="1">
                <a:solidFill>
                  <a:schemeClr val="bg1"/>
                </a:solidFill>
                <a:cs typeface="+mn-ea"/>
                <a:sym typeface="+mn-lt"/>
              </a:rPr>
              <a:t>Lorem</a:t>
            </a:r>
            <a:r>
              <a:rPr lang="en-US" sz="900" dirty="0">
                <a:solidFill>
                  <a:schemeClr val="bg1"/>
                </a:solidFill>
                <a:cs typeface="+mn-ea"/>
                <a:sym typeface="+mn-lt"/>
              </a:rPr>
              <a:t> </a:t>
            </a:r>
            <a:r>
              <a:rPr lang="en-US" sz="900" dirty="0" err="1">
                <a:solidFill>
                  <a:schemeClr val="bg1"/>
                </a:solidFill>
                <a:cs typeface="+mn-ea"/>
                <a:sym typeface="+mn-lt"/>
              </a:rPr>
              <a:t>ipsum</a:t>
            </a:r>
            <a:r>
              <a:rPr lang="en-US" sz="900" dirty="0">
                <a:solidFill>
                  <a:schemeClr val="bg1"/>
                </a:solidFill>
                <a:cs typeface="+mn-ea"/>
                <a:sym typeface="+mn-lt"/>
              </a:rPr>
              <a:t> dolor sit </a:t>
            </a:r>
            <a:r>
              <a:rPr lang="en-US" sz="900" dirty="0" err="1">
                <a:solidFill>
                  <a:schemeClr val="bg1"/>
                </a:solidFill>
                <a:cs typeface="+mn-ea"/>
                <a:sym typeface="+mn-lt"/>
              </a:rPr>
              <a:t>amet</a:t>
            </a:r>
            <a:r>
              <a:rPr lang="en-US" sz="900" dirty="0">
                <a:solidFill>
                  <a:schemeClr val="bg1"/>
                </a:solidFill>
                <a:cs typeface="+mn-ea"/>
                <a:sym typeface="+mn-lt"/>
              </a:rPr>
              <a:t>, </a:t>
            </a:r>
            <a:r>
              <a:rPr lang="en-US" sz="900" dirty="0" err="1">
                <a:solidFill>
                  <a:schemeClr val="bg1"/>
                </a:solidFill>
                <a:cs typeface="+mn-ea"/>
                <a:sym typeface="+mn-lt"/>
              </a:rPr>
              <a:t>consectetur</a:t>
            </a:r>
            <a:r>
              <a:rPr lang="en-US" sz="900" dirty="0">
                <a:solidFill>
                  <a:schemeClr val="bg1"/>
                </a:solidFill>
                <a:cs typeface="+mn-ea"/>
                <a:sym typeface="+mn-lt"/>
              </a:rPr>
              <a:t> </a:t>
            </a:r>
            <a:r>
              <a:rPr lang="en-US" sz="900" dirty="0" err="1">
                <a:solidFill>
                  <a:schemeClr val="bg1"/>
                </a:solidFill>
                <a:cs typeface="+mn-ea"/>
                <a:sym typeface="+mn-lt"/>
              </a:rPr>
              <a:t>adipiscing</a:t>
            </a:r>
            <a:r>
              <a:rPr lang="en-US" sz="900" dirty="0">
                <a:solidFill>
                  <a:schemeClr val="bg1"/>
                </a:solidFill>
                <a:cs typeface="+mn-ea"/>
                <a:sym typeface="+mn-lt"/>
              </a:rPr>
              <a:t> </a:t>
            </a:r>
            <a:r>
              <a:rPr lang="en-US" sz="900" dirty="0" err="1">
                <a:solidFill>
                  <a:schemeClr val="bg1"/>
                </a:solidFill>
                <a:cs typeface="+mn-ea"/>
                <a:sym typeface="+mn-lt"/>
              </a:rPr>
              <a:t>elit</a:t>
            </a:r>
            <a:r>
              <a:rPr lang="en-US" sz="900" dirty="0">
                <a:solidFill>
                  <a:schemeClr val="bg1"/>
                </a:solidFill>
                <a:cs typeface="+mn-ea"/>
                <a:sym typeface="+mn-lt"/>
              </a:rPr>
              <a:t>. In in </a:t>
            </a:r>
            <a:r>
              <a:rPr lang="en-US" sz="900" dirty="0" err="1">
                <a:solidFill>
                  <a:schemeClr val="bg1"/>
                </a:solidFill>
                <a:cs typeface="+mn-ea"/>
                <a:sym typeface="+mn-lt"/>
              </a:rPr>
              <a:t>tortor</a:t>
            </a:r>
            <a:r>
              <a:rPr lang="en-US" sz="900" dirty="0">
                <a:solidFill>
                  <a:schemeClr val="bg1"/>
                </a:solidFill>
                <a:cs typeface="+mn-ea"/>
                <a:sym typeface="+mn-lt"/>
              </a:rPr>
              <a:t> in </a:t>
            </a:r>
            <a:r>
              <a:rPr lang="en-US" sz="900" dirty="0" err="1">
                <a:solidFill>
                  <a:schemeClr val="bg1"/>
                </a:solidFill>
                <a:cs typeface="+mn-ea"/>
                <a:sym typeface="+mn-lt"/>
              </a:rPr>
              <a:t>urna</a:t>
            </a:r>
            <a:r>
              <a:rPr lang="en-US" sz="900" dirty="0">
                <a:solidFill>
                  <a:schemeClr val="bg1"/>
                </a:solidFill>
                <a:cs typeface="+mn-ea"/>
                <a:sym typeface="+mn-lt"/>
              </a:rPr>
              <a:t> </a:t>
            </a:r>
            <a:r>
              <a:rPr lang="en-US" sz="900" dirty="0" err="1">
                <a:solidFill>
                  <a:schemeClr val="bg1"/>
                </a:solidFill>
                <a:cs typeface="+mn-ea"/>
                <a:sym typeface="+mn-lt"/>
              </a:rPr>
              <a:t>pulvinar</a:t>
            </a:r>
            <a:r>
              <a:rPr lang="en-US" sz="900" dirty="0">
                <a:solidFill>
                  <a:schemeClr val="bg1"/>
                </a:solidFill>
                <a:cs typeface="+mn-ea"/>
                <a:sym typeface="+mn-lt"/>
              </a:rPr>
              <a:t> </a:t>
            </a:r>
            <a:r>
              <a:rPr lang="en-US" sz="900" dirty="0" err="1">
                <a:solidFill>
                  <a:schemeClr val="bg1"/>
                </a:solidFill>
                <a:cs typeface="+mn-ea"/>
                <a:sym typeface="+mn-lt"/>
              </a:rPr>
              <a:t>blandit</a:t>
            </a:r>
            <a:r>
              <a:rPr lang="en-US" sz="900" dirty="0">
                <a:solidFill>
                  <a:schemeClr val="bg1"/>
                </a:solidFill>
                <a:cs typeface="+mn-ea"/>
                <a:sym typeface="+mn-lt"/>
              </a:rPr>
              <a:t>. </a:t>
            </a:r>
            <a:r>
              <a:rPr lang="en-US" sz="900" dirty="0" err="1">
                <a:solidFill>
                  <a:schemeClr val="bg1"/>
                </a:solidFill>
                <a:cs typeface="+mn-ea"/>
                <a:sym typeface="+mn-lt"/>
              </a:rPr>
              <a:t>Aliquam</a:t>
            </a:r>
            <a:r>
              <a:rPr lang="en-US" sz="900" dirty="0">
                <a:solidFill>
                  <a:schemeClr val="bg1"/>
                </a:solidFill>
                <a:cs typeface="+mn-ea"/>
                <a:sym typeface="+mn-lt"/>
              </a:rPr>
              <a:t> dolor </a:t>
            </a:r>
            <a:r>
              <a:rPr lang="en-US" sz="900" dirty="0" err="1">
                <a:solidFill>
                  <a:schemeClr val="bg1"/>
                </a:solidFill>
                <a:cs typeface="+mn-ea"/>
                <a:sym typeface="+mn-lt"/>
              </a:rPr>
              <a:t>nulla</a:t>
            </a:r>
            <a:r>
              <a:rPr lang="en-US" sz="900" dirty="0">
                <a:solidFill>
                  <a:schemeClr val="bg1"/>
                </a:solidFill>
                <a:cs typeface="+mn-ea"/>
                <a:sym typeface="+mn-lt"/>
              </a:rPr>
              <a:t>, </a:t>
            </a:r>
            <a:r>
              <a:rPr lang="en-US" sz="900" dirty="0" err="1">
                <a:solidFill>
                  <a:schemeClr val="bg1"/>
                </a:solidFill>
                <a:cs typeface="+mn-ea"/>
                <a:sym typeface="+mn-lt"/>
              </a:rPr>
              <a:t>interdum</a:t>
            </a:r>
            <a:r>
              <a:rPr lang="en-US" sz="900" dirty="0">
                <a:solidFill>
                  <a:schemeClr val="bg1"/>
                </a:solidFill>
                <a:cs typeface="+mn-ea"/>
                <a:sym typeface="+mn-lt"/>
              </a:rPr>
              <a:t> non quam ac, </a:t>
            </a:r>
            <a:r>
              <a:rPr lang="en-US" sz="900" dirty="0" err="1">
                <a:solidFill>
                  <a:schemeClr val="bg1"/>
                </a:solidFill>
                <a:cs typeface="+mn-ea"/>
                <a:sym typeface="+mn-lt"/>
              </a:rPr>
              <a:t>ultricies</a:t>
            </a:r>
            <a:r>
              <a:rPr lang="en-US" sz="900" dirty="0">
                <a:solidFill>
                  <a:schemeClr val="bg1"/>
                </a:solidFill>
                <a:cs typeface="+mn-ea"/>
                <a:sym typeface="+mn-lt"/>
              </a:rPr>
              <a:t> </a:t>
            </a:r>
            <a:r>
              <a:rPr lang="en-US" sz="900" dirty="0" err="1">
                <a:solidFill>
                  <a:schemeClr val="bg1"/>
                </a:solidFill>
                <a:cs typeface="+mn-ea"/>
                <a:sym typeface="+mn-lt"/>
              </a:rPr>
              <a:t>porttitor</a:t>
            </a:r>
            <a:r>
              <a:rPr lang="en-US" sz="900" dirty="0">
                <a:solidFill>
                  <a:schemeClr val="bg1"/>
                </a:solidFill>
                <a:cs typeface="+mn-ea"/>
                <a:sym typeface="+mn-lt"/>
              </a:rPr>
              <a:t> </a:t>
            </a:r>
            <a:r>
              <a:rPr lang="en-US" sz="900" dirty="0" err="1">
                <a:solidFill>
                  <a:schemeClr val="bg1"/>
                </a:solidFill>
                <a:cs typeface="+mn-ea"/>
                <a:sym typeface="+mn-lt"/>
              </a:rPr>
              <a:t>tellus</a:t>
            </a:r>
            <a:r>
              <a:rPr lang="en-US" sz="900" dirty="0">
                <a:solidFill>
                  <a:schemeClr val="bg1"/>
                </a:solidFill>
                <a:cs typeface="+mn-ea"/>
                <a:sym typeface="+mn-lt"/>
              </a:rPr>
              <a:t>. </a:t>
            </a:r>
            <a:r>
              <a:rPr lang="en-US" sz="900" dirty="0" err="1">
                <a:solidFill>
                  <a:schemeClr val="bg1"/>
                </a:solidFill>
                <a:cs typeface="+mn-ea"/>
                <a:sym typeface="+mn-lt"/>
              </a:rPr>
              <a:t>Vivamus</a:t>
            </a:r>
            <a:r>
              <a:rPr lang="en-US" sz="900" dirty="0">
                <a:solidFill>
                  <a:schemeClr val="bg1"/>
                </a:solidFill>
                <a:cs typeface="+mn-ea"/>
                <a:sym typeface="+mn-lt"/>
              </a:rPr>
              <a:t> vitae </a:t>
            </a:r>
            <a:r>
              <a:rPr lang="en-US" sz="900" dirty="0" err="1">
                <a:solidFill>
                  <a:schemeClr val="bg1"/>
                </a:solidFill>
                <a:cs typeface="+mn-ea"/>
                <a:sym typeface="+mn-lt"/>
              </a:rPr>
              <a:t>vestibulum</a:t>
            </a:r>
            <a:endParaRPr lang="en-US" sz="900" dirty="0">
              <a:solidFill>
                <a:schemeClr val="bg1"/>
              </a:solidFill>
              <a:cs typeface="+mn-ea"/>
              <a:sym typeface="+mn-lt"/>
            </a:endParaRPr>
          </a:p>
        </p:txBody>
      </p:sp>
      <p:sp>
        <p:nvSpPr>
          <p:cNvPr id="91" name="Rectangle 90"/>
          <p:cNvSpPr/>
          <p:nvPr/>
        </p:nvSpPr>
        <p:spPr>
          <a:xfrm>
            <a:off x="2189401" y="1862357"/>
            <a:ext cx="1510138" cy="197136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91423" tIns="45712" rIns="91423" bIns="45712" rtlCol="0" anchor="ctr"/>
          <a:lstStyle/>
          <a:p>
            <a:pPr algn="ctr"/>
            <a:endParaRPr lang="en-US" sz="1615" dirty="0">
              <a:cs typeface="+mn-ea"/>
              <a:sym typeface="+mn-lt"/>
            </a:endParaRPr>
          </a:p>
        </p:txBody>
      </p:sp>
      <p:cxnSp>
        <p:nvCxnSpPr>
          <p:cNvPr id="98" name="Straight Connector 97"/>
          <p:cNvCxnSpPr/>
          <p:nvPr/>
        </p:nvCxnSpPr>
        <p:spPr>
          <a:xfrm>
            <a:off x="2189401" y="2252521"/>
            <a:ext cx="1510138" cy="0"/>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03" name="TextBox 102"/>
          <p:cNvSpPr txBox="1"/>
          <p:nvPr/>
        </p:nvSpPr>
        <p:spPr>
          <a:xfrm>
            <a:off x="2189402" y="1949266"/>
            <a:ext cx="1510137" cy="167005"/>
          </a:xfrm>
          <a:prstGeom prst="rect">
            <a:avLst/>
          </a:prstGeom>
          <a:noFill/>
        </p:spPr>
        <p:txBody>
          <a:bodyPr wrap="square" lIns="0" tIns="0" rIns="91404" bIns="0" rtlCol="0">
            <a:spAutoFit/>
          </a:bodyPr>
          <a:lstStyle/>
          <a:p>
            <a:pPr algn="ctr"/>
            <a:r>
              <a:rPr lang="en-US" sz="1090" b="1" dirty="0">
                <a:solidFill>
                  <a:schemeClr val="bg1"/>
                </a:solidFill>
                <a:cs typeface="+mn-ea"/>
                <a:sym typeface="+mn-lt"/>
              </a:rPr>
              <a:t>Web Design</a:t>
            </a:r>
          </a:p>
        </p:txBody>
      </p:sp>
      <p:sp>
        <p:nvSpPr>
          <p:cNvPr id="106" name="TextBox 105"/>
          <p:cNvSpPr txBox="1"/>
          <p:nvPr/>
        </p:nvSpPr>
        <p:spPr>
          <a:xfrm>
            <a:off x="2181047" y="2307720"/>
            <a:ext cx="1510137" cy="1314271"/>
          </a:xfrm>
          <a:prstGeom prst="rect">
            <a:avLst/>
          </a:prstGeom>
          <a:noFill/>
        </p:spPr>
        <p:txBody>
          <a:bodyPr wrap="square" lIns="91423" tIns="0" rIns="91404" bIns="0" rtlCol="0">
            <a:spAutoFit/>
          </a:bodyPr>
          <a:lstStyle/>
          <a:p>
            <a:pPr algn="ctr">
              <a:lnSpc>
                <a:spcPct val="120000"/>
              </a:lnSpc>
            </a:pPr>
            <a:r>
              <a:rPr lang="en-US" sz="900" dirty="0" err="1">
                <a:solidFill>
                  <a:schemeClr val="bg1"/>
                </a:solidFill>
                <a:cs typeface="+mn-ea"/>
                <a:sym typeface="+mn-lt"/>
              </a:rPr>
              <a:t>Lorem</a:t>
            </a:r>
            <a:r>
              <a:rPr lang="en-US" sz="900" dirty="0">
                <a:solidFill>
                  <a:schemeClr val="bg1"/>
                </a:solidFill>
                <a:cs typeface="+mn-ea"/>
                <a:sym typeface="+mn-lt"/>
              </a:rPr>
              <a:t> </a:t>
            </a:r>
            <a:r>
              <a:rPr lang="en-US" sz="900" dirty="0" err="1">
                <a:solidFill>
                  <a:schemeClr val="bg1"/>
                </a:solidFill>
                <a:cs typeface="+mn-ea"/>
                <a:sym typeface="+mn-lt"/>
              </a:rPr>
              <a:t>ipsum</a:t>
            </a:r>
            <a:r>
              <a:rPr lang="en-US" sz="900" dirty="0">
                <a:solidFill>
                  <a:schemeClr val="bg1"/>
                </a:solidFill>
                <a:cs typeface="+mn-ea"/>
                <a:sym typeface="+mn-lt"/>
              </a:rPr>
              <a:t> dolor sit </a:t>
            </a:r>
            <a:r>
              <a:rPr lang="en-US" sz="900" dirty="0" err="1">
                <a:solidFill>
                  <a:schemeClr val="bg1"/>
                </a:solidFill>
                <a:cs typeface="+mn-ea"/>
                <a:sym typeface="+mn-lt"/>
              </a:rPr>
              <a:t>amet</a:t>
            </a:r>
            <a:r>
              <a:rPr lang="en-US" sz="900" dirty="0">
                <a:solidFill>
                  <a:schemeClr val="bg1"/>
                </a:solidFill>
                <a:cs typeface="+mn-ea"/>
                <a:sym typeface="+mn-lt"/>
              </a:rPr>
              <a:t>, </a:t>
            </a:r>
            <a:r>
              <a:rPr lang="en-US" sz="900" dirty="0" err="1">
                <a:solidFill>
                  <a:schemeClr val="bg1"/>
                </a:solidFill>
                <a:cs typeface="+mn-ea"/>
                <a:sym typeface="+mn-lt"/>
              </a:rPr>
              <a:t>consectetur</a:t>
            </a:r>
            <a:r>
              <a:rPr lang="en-US" sz="900" dirty="0">
                <a:solidFill>
                  <a:schemeClr val="bg1"/>
                </a:solidFill>
                <a:cs typeface="+mn-ea"/>
                <a:sym typeface="+mn-lt"/>
              </a:rPr>
              <a:t> </a:t>
            </a:r>
            <a:r>
              <a:rPr lang="en-US" sz="900" dirty="0" err="1">
                <a:solidFill>
                  <a:schemeClr val="bg1"/>
                </a:solidFill>
                <a:cs typeface="+mn-ea"/>
                <a:sym typeface="+mn-lt"/>
              </a:rPr>
              <a:t>adipiscing</a:t>
            </a:r>
            <a:r>
              <a:rPr lang="en-US" sz="900" dirty="0">
                <a:solidFill>
                  <a:schemeClr val="bg1"/>
                </a:solidFill>
                <a:cs typeface="+mn-ea"/>
                <a:sym typeface="+mn-lt"/>
              </a:rPr>
              <a:t> </a:t>
            </a:r>
            <a:r>
              <a:rPr lang="en-US" sz="900" dirty="0" err="1">
                <a:solidFill>
                  <a:schemeClr val="bg1"/>
                </a:solidFill>
                <a:cs typeface="+mn-ea"/>
                <a:sym typeface="+mn-lt"/>
              </a:rPr>
              <a:t>elit</a:t>
            </a:r>
            <a:r>
              <a:rPr lang="en-US" sz="900" dirty="0">
                <a:solidFill>
                  <a:schemeClr val="bg1"/>
                </a:solidFill>
                <a:cs typeface="+mn-ea"/>
                <a:sym typeface="+mn-lt"/>
              </a:rPr>
              <a:t>. In in </a:t>
            </a:r>
            <a:r>
              <a:rPr lang="en-US" sz="900" dirty="0" err="1">
                <a:solidFill>
                  <a:schemeClr val="bg1"/>
                </a:solidFill>
                <a:cs typeface="+mn-ea"/>
                <a:sym typeface="+mn-lt"/>
              </a:rPr>
              <a:t>tortor</a:t>
            </a:r>
            <a:r>
              <a:rPr lang="en-US" sz="900" dirty="0">
                <a:solidFill>
                  <a:schemeClr val="bg1"/>
                </a:solidFill>
                <a:cs typeface="+mn-ea"/>
                <a:sym typeface="+mn-lt"/>
              </a:rPr>
              <a:t> in </a:t>
            </a:r>
            <a:r>
              <a:rPr lang="en-US" sz="900" dirty="0" err="1">
                <a:solidFill>
                  <a:schemeClr val="bg1"/>
                </a:solidFill>
                <a:cs typeface="+mn-ea"/>
                <a:sym typeface="+mn-lt"/>
              </a:rPr>
              <a:t>urna</a:t>
            </a:r>
            <a:r>
              <a:rPr lang="en-US" sz="900" dirty="0">
                <a:solidFill>
                  <a:schemeClr val="bg1"/>
                </a:solidFill>
                <a:cs typeface="+mn-ea"/>
                <a:sym typeface="+mn-lt"/>
              </a:rPr>
              <a:t> </a:t>
            </a:r>
            <a:r>
              <a:rPr lang="en-US" sz="900" dirty="0" err="1">
                <a:solidFill>
                  <a:schemeClr val="bg1"/>
                </a:solidFill>
                <a:cs typeface="+mn-ea"/>
                <a:sym typeface="+mn-lt"/>
              </a:rPr>
              <a:t>pulvinar</a:t>
            </a:r>
            <a:r>
              <a:rPr lang="en-US" sz="900" dirty="0">
                <a:solidFill>
                  <a:schemeClr val="bg1"/>
                </a:solidFill>
                <a:cs typeface="+mn-ea"/>
                <a:sym typeface="+mn-lt"/>
              </a:rPr>
              <a:t> </a:t>
            </a:r>
            <a:r>
              <a:rPr lang="en-US" sz="900" dirty="0" err="1">
                <a:solidFill>
                  <a:schemeClr val="bg1"/>
                </a:solidFill>
                <a:cs typeface="+mn-ea"/>
                <a:sym typeface="+mn-lt"/>
              </a:rPr>
              <a:t>blandit</a:t>
            </a:r>
            <a:r>
              <a:rPr lang="en-US" sz="900" dirty="0">
                <a:solidFill>
                  <a:schemeClr val="bg1"/>
                </a:solidFill>
                <a:cs typeface="+mn-ea"/>
                <a:sym typeface="+mn-lt"/>
              </a:rPr>
              <a:t>. </a:t>
            </a:r>
            <a:r>
              <a:rPr lang="en-US" sz="900" dirty="0" err="1">
                <a:solidFill>
                  <a:schemeClr val="bg1"/>
                </a:solidFill>
                <a:cs typeface="+mn-ea"/>
                <a:sym typeface="+mn-lt"/>
              </a:rPr>
              <a:t>Aliquam</a:t>
            </a:r>
            <a:r>
              <a:rPr lang="en-US" sz="900" dirty="0">
                <a:solidFill>
                  <a:schemeClr val="bg1"/>
                </a:solidFill>
                <a:cs typeface="+mn-ea"/>
                <a:sym typeface="+mn-lt"/>
              </a:rPr>
              <a:t> dolor </a:t>
            </a:r>
            <a:r>
              <a:rPr lang="en-US" sz="900" dirty="0" err="1">
                <a:solidFill>
                  <a:schemeClr val="bg1"/>
                </a:solidFill>
                <a:cs typeface="+mn-ea"/>
                <a:sym typeface="+mn-lt"/>
              </a:rPr>
              <a:t>nulla</a:t>
            </a:r>
            <a:r>
              <a:rPr lang="en-US" sz="900" dirty="0">
                <a:solidFill>
                  <a:schemeClr val="bg1"/>
                </a:solidFill>
                <a:cs typeface="+mn-ea"/>
                <a:sym typeface="+mn-lt"/>
              </a:rPr>
              <a:t>, </a:t>
            </a:r>
            <a:r>
              <a:rPr lang="en-US" sz="900" dirty="0" err="1">
                <a:solidFill>
                  <a:schemeClr val="bg1"/>
                </a:solidFill>
                <a:cs typeface="+mn-ea"/>
                <a:sym typeface="+mn-lt"/>
              </a:rPr>
              <a:t>interdum</a:t>
            </a:r>
            <a:r>
              <a:rPr lang="en-US" sz="900" dirty="0">
                <a:solidFill>
                  <a:schemeClr val="bg1"/>
                </a:solidFill>
                <a:cs typeface="+mn-ea"/>
                <a:sym typeface="+mn-lt"/>
              </a:rPr>
              <a:t> non quam ac, </a:t>
            </a:r>
            <a:r>
              <a:rPr lang="en-US" sz="900" dirty="0" err="1">
                <a:solidFill>
                  <a:schemeClr val="bg1"/>
                </a:solidFill>
                <a:cs typeface="+mn-ea"/>
                <a:sym typeface="+mn-lt"/>
              </a:rPr>
              <a:t>ultricies</a:t>
            </a:r>
            <a:r>
              <a:rPr lang="en-US" sz="900" dirty="0">
                <a:solidFill>
                  <a:schemeClr val="bg1"/>
                </a:solidFill>
                <a:cs typeface="+mn-ea"/>
                <a:sym typeface="+mn-lt"/>
              </a:rPr>
              <a:t> </a:t>
            </a:r>
            <a:r>
              <a:rPr lang="en-US" sz="900" dirty="0" err="1">
                <a:solidFill>
                  <a:schemeClr val="bg1"/>
                </a:solidFill>
                <a:cs typeface="+mn-ea"/>
                <a:sym typeface="+mn-lt"/>
              </a:rPr>
              <a:t>porttitor</a:t>
            </a:r>
            <a:r>
              <a:rPr lang="en-US" sz="900" dirty="0">
                <a:solidFill>
                  <a:schemeClr val="bg1"/>
                </a:solidFill>
                <a:cs typeface="+mn-ea"/>
                <a:sym typeface="+mn-lt"/>
              </a:rPr>
              <a:t> </a:t>
            </a:r>
            <a:r>
              <a:rPr lang="en-US" sz="900" dirty="0" err="1">
                <a:solidFill>
                  <a:schemeClr val="bg1"/>
                </a:solidFill>
                <a:cs typeface="+mn-ea"/>
                <a:sym typeface="+mn-lt"/>
              </a:rPr>
              <a:t>tellus</a:t>
            </a:r>
            <a:r>
              <a:rPr lang="en-US" sz="900" dirty="0">
                <a:solidFill>
                  <a:schemeClr val="bg1"/>
                </a:solidFill>
                <a:cs typeface="+mn-ea"/>
                <a:sym typeface="+mn-lt"/>
              </a:rPr>
              <a:t>. </a:t>
            </a:r>
            <a:r>
              <a:rPr lang="en-US" sz="900" dirty="0" err="1">
                <a:solidFill>
                  <a:schemeClr val="bg1"/>
                </a:solidFill>
                <a:cs typeface="+mn-ea"/>
                <a:sym typeface="+mn-lt"/>
              </a:rPr>
              <a:t>Vivamus</a:t>
            </a:r>
            <a:r>
              <a:rPr lang="en-US" sz="900" dirty="0">
                <a:solidFill>
                  <a:schemeClr val="bg1"/>
                </a:solidFill>
                <a:cs typeface="+mn-ea"/>
                <a:sym typeface="+mn-lt"/>
              </a:rPr>
              <a:t> vitae </a:t>
            </a:r>
            <a:r>
              <a:rPr lang="en-US" sz="900" dirty="0" err="1">
                <a:solidFill>
                  <a:schemeClr val="bg1"/>
                </a:solidFill>
                <a:cs typeface="+mn-ea"/>
                <a:sym typeface="+mn-lt"/>
              </a:rPr>
              <a:t>vestibulum</a:t>
            </a:r>
            <a:endParaRPr lang="en-US" sz="900" dirty="0">
              <a:solidFill>
                <a:schemeClr val="bg1"/>
              </a:solidFill>
              <a:cs typeface="+mn-ea"/>
              <a:sym typeface="+mn-lt"/>
            </a:endParaRPr>
          </a:p>
        </p:txBody>
      </p:sp>
      <p:sp>
        <p:nvSpPr>
          <p:cNvPr id="128" name="Rectangle 127"/>
          <p:cNvSpPr/>
          <p:nvPr/>
        </p:nvSpPr>
        <p:spPr>
          <a:xfrm>
            <a:off x="3828597" y="1856673"/>
            <a:ext cx="1510138" cy="197136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91423" tIns="45712" rIns="91423" bIns="45712" rtlCol="0" anchor="ctr"/>
          <a:lstStyle/>
          <a:p>
            <a:pPr algn="ctr"/>
            <a:endParaRPr lang="en-US" sz="1615" dirty="0">
              <a:cs typeface="+mn-ea"/>
              <a:sym typeface="+mn-lt"/>
            </a:endParaRPr>
          </a:p>
        </p:txBody>
      </p:sp>
      <p:cxnSp>
        <p:nvCxnSpPr>
          <p:cNvPr id="131" name="Straight Connector 130"/>
          <p:cNvCxnSpPr/>
          <p:nvPr/>
        </p:nvCxnSpPr>
        <p:spPr>
          <a:xfrm>
            <a:off x="3828597" y="2246838"/>
            <a:ext cx="1510138" cy="0"/>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36" name="TextBox 135"/>
          <p:cNvSpPr txBox="1"/>
          <p:nvPr/>
        </p:nvSpPr>
        <p:spPr>
          <a:xfrm>
            <a:off x="3828598" y="1943583"/>
            <a:ext cx="1510137" cy="167005"/>
          </a:xfrm>
          <a:prstGeom prst="rect">
            <a:avLst/>
          </a:prstGeom>
          <a:noFill/>
        </p:spPr>
        <p:txBody>
          <a:bodyPr wrap="square" lIns="0" tIns="0" rIns="91404" bIns="0" rtlCol="0">
            <a:spAutoFit/>
          </a:bodyPr>
          <a:lstStyle/>
          <a:p>
            <a:pPr algn="ctr"/>
            <a:r>
              <a:rPr lang="en-US" sz="1090" b="1" dirty="0">
                <a:solidFill>
                  <a:schemeClr val="bg1"/>
                </a:solidFill>
                <a:cs typeface="+mn-ea"/>
                <a:sym typeface="+mn-lt"/>
              </a:rPr>
              <a:t>Photography</a:t>
            </a:r>
          </a:p>
        </p:txBody>
      </p:sp>
      <p:sp>
        <p:nvSpPr>
          <p:cNvPr id="137" name="TextBox 136"/>
          <p:cNvSpPr txBox="1"/>
          <p:nvPr/>
        </p:nvSpPr>
        <p:spPr>
          <a:xfrm>
            <a:off x="3820243" y="2302037"/>
            <a:ext cx="1510137" cy="1314271"/>
          </a:xfrm>
          <a:prstGeom prst="rect">
            <a:avLst/>
          </a:prstGeom>
          <a:noFill/>
        </p:spPr>
        <p:txBody>
          <a:bodyPr wrap="square" lIns="91423" tIns="0" rIns="91404" bIns="0" rtlCol="0">
            <a:spAutoFit/>
          </a:bodyPr>
          <a:lstStyle/>
          <a:p>
            <a:pPr algn="ctr">
              <a:lnSpc>
                <a:spcPct val="120000"/>
              </a:lnSpc>
            </a:pPr>
            <a:r>
              <a:rPr lang="en-US" sz="900" dirty="0" err="1">
                <a:solidFill>
                  <a:schemeClr val="bg1"/>
                </a:solidFill>
                <a:cs typeface="+mn-ea"/>
                <a:sym typeface="+mn-lt"/>
              </a:rPr>
              <a:t>Lorem</a:t>
            </a:r>
            <a:r>
              <a:rPr lang="en-US" sz="900" dirty="0">
                <a:solidFill>
                  <a:schemeClr val="bg1"/>
                </a:solidFill>
                <a:cs typeface="+mn-ea"/>
                <a:sym typeface="+mn-lt"/>
              </a:rPr>
              <a:t> </a:t>
            </a:r>
            <a:r>
              <a:rPr lang="en-US" sz="900" dirty="0" err="1">
                <a:solidFill>
                  <a:schemeClr val="bg1"/>
                </a:solidFill>
                <a:cs typeface="+mn-ea"/>
                <a:sym typeface="+mn-lt"/>
              </a:rPr>
              <a:t>ipsum</a:t>
            </a:r>
            <a:r>
              <a:rPr lang="en-US" sz="900" dirty="0">
                <a:solidFill>
                  <a:schemeClr val="bg1"/>
                </a:solidFill>
                <a:cs typeface="+mn-ea"/>
                <a:sym typeface="+mn-lt"/>
              </a:rPr>
              <a:t> dolor sit </a:t>
            </a:r>
            <a:r>
              <a:rPr lang="en-US" sz="900" dirty="0" err="1">
                <a:solidFill>
                  <a:schemeClr val="bg1"/>
                </a:solidFill>
                <a:cs typeface="+mn-ea"/>
                <a:sym typeface="+mn-lt"/>
              </a:rPr>
              <a:t>amet</a:t>
            </a:r>
            <a:r>
              <a:rPr lang="en-US" sz="900" dirty="0">
                <a:solidFill>
                  <a:schemeClr val="bg1"/>
                </a:solidFill>
                <a:cs typeface="+mn-ea"/>
                <a:sym typeface="+mn-lt"/>
              </a:rPr>
              <a:t>, </a:t>
            </a:r>
            <a:r>
              <a:rPr lang="en-US" sz="900" dirty="0" err="1">
                <a:solidFill>
                  <a:schemeClr val="bg1"/>
                </a:solidFill>
                <a:cs typeface="+mn-ea"/>
                <a:sym typeface="+mn-lt"/>
              </a:rPr>
              <a:t>consectetur</a:t>
            </a:r>
            <a:r>
              <a:rPr lang="en-US" sz="900" dirty="0">
                <a:solidFill>
                  <a:schemeClr val="bg1"/>
                </a:solidFill>
                <a:cs typeface="+mn-ea"/>
                <a:sym typeface="+mn-lt"/>
              </a:rPr>
              <a:t> </a:t>
            </a:r>
            <a:r>
              <a:rPr lang="en-US" sz="900" dirty="0" err="1">
                <a:solidFill>
                  <a:schemeClr val="bg1"/>
                </a:solidFill>
                <a:cs typeface="+mn-ea"/>
                <a:sym typeface="+mn-lt"/>
              </a:rPr>
              <a:t>adipiscing</a:t>
            </a:r>
            <a:r>
              <a:rPr lang="en-US" sz="900" dirty="0">
                <a:solidFill>
                  <a:schemeClr val="bg1"/>
                </a:solidFill>
                <a:cs typeface="+mn-ea"/>
                <a:sym typeface="+mn-lt"/>
              </a:rPr>
              <a:t> </a:t>
            </a:r>
            <a:r>
              <a:rPr lang="en-US" sz="900" dirty="0" err="1">
                <a:solidFill>
                  <a:schemeClr val="bg1"/>
                </a:solidFill>
                <a:cs typeface="+mn-ea"/>
                <a:sym typeface="+mn-lt"/>
              </a:rPr>
              <a:t>elit</a:t>
            </a:r>
            <a:r>
              <a:rPr lang="en-US" sz="900" dirty="0">
                <a:solidFill>
                  <a:schemeClr val="bg1"/>
                </a:solidFill>
                <a:cs typeface="+mn-ea"/>
                <a:sym typeface="+mn-lt"/>
              </a:rPr>
              <a:t>. In in </a:t>
            </a:r>
            <a:r>
              <a:rPr lang="en-US" sz="900" dirty="0" err="1">
                <a:solidFill>
                  <a:schemeClr val="bg1"/>
                </a:solidFill>
                <a:cs typeface="+mn-ea"/>
                <a:sym typeface="+mn-lt"/>
              </a:rPr>
              <a:t>tortor</a:t>
            </a:r>
            <a:r>
              <a:rPr lang="en-US" sz="900" dirty="0">
                <a:solidFill>
                  <a:schemeClr val="bg1"/>
                </a:solidFill>
                <a:cs typeface="+mn-ea"/>
                <a:sym typeface="+mn-lt"/>
              </a:rPr>
              <a:t> in </a:t>
            </a:r>
            <a:r>
              <a:rPr lang="en-US" sz="900" dirty="0" err="1">
                <a:solidFill>
                  <a:schemeClr val="bg1"/>
                </a:solidFill>
                <a:cs typeface="+mn-ea"/>
                <a:sym typeface="+mn-lt"/>
              </a:rPr>
              <a:t>urna</a:t>
            </a:r>
            <a:r>
              <a:rPr lang="en-US" sz="900" dirty="0">
                <a:solidFill>
                  <a:schemeClr val="bg1"/>
                </a:solidFill>
                <a:cs typeface="+mn-ea"/>
                <a:sym typeface="+mn-lt"/>
              </a:rPr>
              <a:t> </a:t>
            </a:r>
            <a:r>
              <a:rPr lang="en-US" sz="900" dirty="0" err="1">
                <a:solidFill>
                  <a:schemeClr val="bg1"/>
                </a:solidFill>
                <a:cs typeface="+mn-ea"/>
                <a:sym typeface="+mn-lt"/>
              </a:rPr>
              <a:t>pulvinar</a:t>
            </a:r>
            <a:r>
              <a:rPr lang="en-US" sz="900" dirty="0">
                <a:solidFill>
                  <a:schemeClr val="bg1"/>
                </a:solidFill>
                <a:cs typeface="+mn-ea"/>
                <a:sym typeface="+mn-lt"/>
              </a:rPr>
              <a:t> </a:t>
            </a:r>
            <a:r>
              <a:rPr lang="en-US" sz="900" dirty="0" err="1">
                <a:solidFill>
                  <a:schemeClr val="bg1"/>
                </a:solidFill>
                <a:cs typeface="+mn-ea"/>
                <a:sym typeface="+mn-lt"/>
              </a:rPr>
              <a:t>blandit</a:t>
            </a:r>
            <a:r>
              <a:rPr lang="en-US" sz="900" dirty="0">
                <a:solidFill>
                  <a:schemeClr val="bg1"/>
                </a:solidFill>
                <a:cs typeface="+mn-ea"/>
                <a:sym typeface="+mn-lt"/>
              </a:rPr>
              <a:t>. </a:t>
            </a:r>
            <a:r>
              <a:rPr lang="en-US" sz="900" dirty="0" err="1">
                <a:solidFill>
                  <a:schemeClr val="bg1"/>
                </a:solidFill>
                <a:cs typeface="+mn-ea"/>
                <a:sym typeface="+mn-lt"/>
              </a:rPr>
              <a:t>Aliquam</a:t>
            </a:r>
            <a:r>
              <a:rPr lang="en-US" sz="900" dirty="0">
                <a:solidFill>
                  <a:schemeClr val="bg1"/>
                </a:solidFill>
                <a:cs typeface="+mn-ea"/>
                <a:sym typeface="+mn-lt"/>
              </a:rPr>
              <a:t> dolor </a:t>
            </a:r>
            <a:r>
              <a:rPr lang="en-US" sz="900" dirty="0" err="1">
                <a:solidFill>
                  <a:schemeClr val="bg1"/>
                </a:solidFill>
                <a:cs typeface="+mn-ea"/>
                <a:sym typeface="+mn-lt"/>
              </a:rPr>
              <a:t>nulla</a:t>
            </a:r>
            <a:r>
              <a:rPr lang="en-US" sz="900" dirty="0">
                <a:solidFill>
                  <a:schemeClr val="bg1"/>
                </a:solidFill>
                <a:cs typeface="+mn-ea"/>
                <a:sym typeface="+mn-lt"/>
              </a:rPr>
              <a:t>, </a:t>
            </a:r>
            <a:r>
              <a:rPr lang="en-US" sz="900" dirty="0" err="1">
                <a:solidFill>
                  <a:schemeClr val="bg1"/>
                </a:solidFill>
                <a:cs typeface="+mn-ea"/>
                <a:sym typeface="+mn-lt"/>
              </a:rPr>
              <a:t>interdum</a:t>
            </a:r>
            <a:r>
              <a:rPr lang="en-US" sz="900" dirty="0">
                <a:solidFill>
                  <a:schemeClr val="bg1"/>
                </a:solidFill>
                <a:cs typeface="+mn-ea"/>
                <a:sym typeface="+mn-lt"/>
              </a:rPr>
              <a:t> non quam ac, </a:t>
            </a:r>
            <a:r>
              <a:rPr lang="en-US" sz="900" dirty="0" err="1">
                <a:solidFill>
                  <a:schemeClr val="bg1"/>
                </a:solidFill>
                <a:cs typeface="+mn-ea"/>
                <a:sym typeface="+mn-lt"/>
              </a:rPr>
              <a:t>ultricies</a:t>
            </a:r>
            <a:r>
              <a:rPr lang="en-US" sz="900" dirty="0">
                <a:solidFill>
                  <a:schemeClr val="bg1"/>
                </a:solidFill>
                <a:cs typeface="+mn-ea"/>
                <a:sym typeface="+mn-lt"/>
              </a:rPr>
              <a:t> </a:t>
            </a:r>
            <a:r>
              <a:rPr lang="en-US" sz="900" dirty="0" err="1">
                <a:solidFill>
                  <a:schemeClr val="bg1"/>
                </a:solidFill>
                <a:cs typeface="+mn-ea"/>
                <a:sym typeface="+mn-lt"/>
              </a:rPr>
              <a:t>porttitor</a:t>
            </a:r>
            <a:r>
              <a:rPr lang="en-US" sz="900" dirty="0">
                <a:solidFill>
                  <a:schemeClr val="bg1"/>
                </a:solidFill>
                <a:cs typeface="+mn-ea"/>
                <a:sym typeface="+mn-lt"/>
              </a:rPr>
              <a:t> </a:t>
            </a:r>
            <a:r>
              <a:rPr lang="en-US" sz="900" dirty="0" err="1">
                <a:solidFill>
                  <a:schemeClr val="bg1"/>
                </a:solidFill>
                <a:cs typeface="+mn-ea"/>
                <a:sym typeface="+mn-lt"/>
              </a:rPr>
              <a:t>tellus</a:t>
            </a:r>
            <a:r>
              <a:rPr lang="en-US" sz="900" dirty="0">
                <a:solidFill>
                  <a:schemeClr val="bg1"/>
                </a:solidFill>
                <a:cs typeface="+mn-ea"/>
                <a:sym typeface="+mn-lt"/>
              </a:rPr>
              <a:t>. </a:t>
            </a:r>
            <a:r>
              <a:rPr lang="en-US" sz="900" dirty="0" err="1">
                <a:solidFill>
                  <a:schemeClr val="bg1"/>
                </a:solidFill>
                <a:cs typeface="+mn-ea"/>
                <a:sym typeface="+mn-lt"/>
              </a:rPr>
              <a:t>Vivamus</a:t>
            </a:r>
            <a:r>
              <a:rPr lang="en-US" sz="900" dirty="0">
                <a:solidFill>
                  <a:schemeClr val="bg1"/>
                </a:solidFill>
                <a:cs typeface="+mn-ea"/>
                <a:sym typeface="+mn-lt"/>
              </a:rPr>
              <a:t> vitae </a:t>
            </a:r>
            <a:r>
              <a:rPr lang="en-US" sz="900" dirty="0" err="1">
                <a:solidFill>
                  <a:schemeClr val="bg1"/>
                </a:solidFill>
                <a:cs typeface="+mn-ea"/>
                <a:sym typeface="+mn-lt"/>
              </a:rPr>
              <a:t>vestibulum</a:t>
            </a:r>
            <a:endParaRPr lang="en-US" sz="900" dirty="0">
              <a:solidFill>
                <a:schemeClr val="bg1"/>
              </a:solidFill>
              <a:cs typeface="+mn-ea"/>
              <a:sym typeface="+mn-lt"/>
            </a:endParaRPr>
          </a:p>
        </p:txBody>
      </p:sp>
      <p:sp>
        <p:nvSpPr>
          <p:cNvPr id="139" name="Rectangle 138"/>
          <p:cNvSpPr/>
          <p:nvPr/>
        </p:nvSpPr>
        <p:spPr>
          <a:xfrm>
            <a:off x="5462846" y="1851149"/>
            <a:ext cx="1510138" cy="1971369"/>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lIns="91423" tIns="45712" rIns="91423" bIns="45712" rtlCol="0" anchor="ctr"/>
          <a:lstStyle/>
          <a:p>
            <a:pPr algn="ctr"/>
            <a:endParaRPr lang="en-US" sz="1615" dirty="0">
              <a:cs typeface="+mn-ea"/>
              <a:sym typeface="+mn-lt"/>
            </a:endParaRPr>
          </a:p>
        </p:txBody>
      </p:sp>
      <p:cxnSp>
        <p:nvCxnSpPr>
          <p:cNvPr id="141" name="Straight Connector 140"/>
          <p:cNvCxnSpPr/>
          <p:nvPr/>
        </p:nvCxnSpPr>
        <p:spPr>
          <a:xfrm>
            <a:off x="5462846" y="2241313"/>
            <a:ext cx="1510138" cy="0"/>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43" name="TextBox 142"/>
          <p:cNvSpPr txBox="1"/>
          <p:nvPr/>
        </p:nvSpPr>
        <p:spPr>
          <a:xfrm>
            <a:off x="5462846" y="1938058"/>
            <a:ext cx="1510137" cy="167005"/>
          </a:xfrm>
          <a:prstGeom prst="rect">
            <a:avLst/>
          </a:prstGeom>
          <a:noFill/>
        </p:spPr>
        <p:txBody>
          <a:bodyPr wrap="square" lIns="0" tIns="0" rIns="91404" bIns="0" rtlCol="0">
            <a:spAutoFit/>
          </a:bodyPr>
          <a:lstStyle/>
          <a:p>
            <a:pPr algn="ctr"/>
            <a:r>
              <a:rPr lang="en-US" sz="1090" b="1" dirty="0">
                <a:solidFill>
                  <a:schemeClr val="bg1"/>
                </a:solidFill>
                <a:cs typeface="+mn-ea"/>
                <a:sym typeface="+mn-lt"/>
              </a:rPr>
              <a:t>Multimedia</a:t>
            </a:r>
          </a:p>
        </p:txBody>
      </p:sp>
      <p:sp>
        <p:nvSpPr>
          <p:cNvPr id="158" name="TextBox 157"/>
          <p:cNvSpPr txBox="1"/>
          <p:nvPr/>
        </p:nvSpPr>
        <p:spPr>
          <a:xfrm>
            <a:off x="5454491" y="2296512"/>
            <a:ext cx="1510137" cy="1314271"/>
          </a:xfrm>
          <a:prstGeom prst="rect">
            <a:avLst/>
          </a:prstGeom>
          <a:noFill/>
        </p:spPr>
        <p:txBody>
          <a:bodyPr wrap="square" lIns="91423" tIns="0" rIns="91404" bIns="0" rtlCol="0">
            <a:spAutoFit/>
          </a:bodyPr>
          <a:lstStyle/>
          <a:p>
            <a:pPr algn="ctr">
              <a:lnSpc>
                <a:spcPct val="120000"/>
              </a:lnSpc>
            </a:pPr>
            <a:r>
              <a:rPr lang="en-US" sz="900" dirty="0" err="1">
                <a:solidFill>
                  <a:schemeClr val="bg1"/>
                </a:solidFill>
                <a:cs typeface="+mn-ea"/>
                <a:sym typeface="+mn-lt"/>
              </a:rPr>
              <a:t>Lorem</a:t>
            </a:r>
            <a:r>
              <a:rPr lang="en-US" sz="900" dirty="0">
                <a:solidFill>
                  <a:schemeClr val="bg1"/>
                </a:solidFill>
                <a:cs typeface="+mn-ea"/>
                <a:sym typeface="+mn-lt"/>
              </a:rPr>
              <a:t> </a:t>
            </a:r>
            <a:r>
              <a:rPr lang="en-US" sz="900" dirty="0" err="1">
                <a:solidFill>
                  <a:schemeClr val="bg1"/>
                </a:solidFill>
                <a:cs typeface="+mn-ea"/>
                <a:sym typeface="+mn-lt"/>
              </a:rPr>
              <a:t>ipsum</a:t>
            </a:r>
            <a:r>
              <a:rPr lang="en-US" sz="900" dirty="0">
                <a:solidFill>
                  <a:schemeClr val="bg1"/>
                </a:solidFill>
                <a:cs typeface="+mn-ea"/>
                <a:sym typeface="+mn-lt"/>
              </a:rPr>
              <a:t> dolor sit </a:t>
            </a:r>
            <a:r>
              <a:rPr lang="en-US" sz="900" dirty="0" err="1">
                <a:solidFill>
                  <a:schemeClr val="bg1"/>
                </a:solidFill>
                <a:cs typeface="+mn-ea"/>
                <a:sym typeface="+mn-lt"/>
              </a:rPr>
              <a:t>amet</a:t>
            </a:r>
            <a:r>
              <a:rPr lang="en-US" sz="900" dirty="0">
                <a:solidFill>
                  <a:schemeClr val="bg1"/>
                </a:solidFill>
                <a:cs typeface="+mn-ea"/>
                <a:sym typeface="+mn-lt"/>
              </a:rPr>
              <a:t>, </a:t>
            </a:r>
            <a:r>
              <a:rPr lang="en-US" sz="900" dirty="0" err="1">
                <a:solidFill>
                  <a:schemeClr val="bg1"/>
                </a:solidFill>
                <a:cs typeface="+mn-ea"/>
                <a:sym typeface="+mn-lt"/>
              </a:rPr>
              <a:t>consectetur</a:t>
            </a:r>
            <a:r>
              <a:rPr lang="en-US" sz="900" dirty="0">
                <a:solidFill>
                  <a:schemeClr val="bg1"/>
                </a:solidFill>
                <a:cs typeface="+mn-ea"/>
                <a:sym typeface="+mn-lt"/>
              </a:rPr>
              <a:t> </a:t>
            </a:r>
            <a:r>
              <a:rPr lang="en-US" sz="900" dirty="0" err="1">
                <a:solidFill>
                  <a:schemeClr val="bg1"/>
                </a:solidFill>
                <a:cs typeface="+mn-ea"/>
                <a:sym typeface="+mn-lt"/>
              </a:rPr>
              <a:t>adipiscing</a:t>
            </a:r>
            <a:r>
              <a:rPr lang="en-US" sz="900" dirty="0">
                <a:solidFill>
                  <a:schemeClr val="bg1"/>
                </a:solidFill>
                <a:cs typeface="+mn-ea"/>
                <a:sym typeface="+mn-lt"/>
              </a:rPr>
              <a:t> </a:t>
            </a:r>
            <a:r>
              <a:rPr lang="en-US" sz="900" dirty="0" err="1">
                <a:solidFill>
                  <a:schemeClr val="bg1"/>
                </a:solidFill>
                <a:cs typeface="+mn-ea"/>
                <a:sym typeface="+mn-lt"/>
              </a:rPr>
              <a:t>elit</a:t>
            </a:r>
            <a:r>
              <a:rPr lang="en-US" sz="900" dirty="0">
                <a:solidFill>
                  <a:schemeClr val="bg1"/>
                </a:solidFill>
                <a:cs typeface="+mn-ea"/>
                <a:sym typeface="+mn-lt"/>
              </a:rPr>
              <a:t>. In in </a:t>
            </a:r>
            <a:r>
              <a:rPr lang="en-US" sz="900" dirty="0" err="1">
                <a:solidFill>
                  <a:schemeClr val="bg1"/>
                </a:solidFill>
                <a:cs typeface="+mn-ea"/>
                <a:sym typeface="+mn-lt"/>
              </a:rPr>
              <a:t>tortor</a:t>
            </a:r>
            <a:r>
              <a:rPr lang="en-US" sz="900" dirty="0">
                <a:solidFill>
                  <a:schemeClr val="bg1"/>
                </a:solidFill>
                <a:cs typeface="+mn-ea"/>
                <a:sym typeface="+mn-lt"/>
              </a:rPr>
              <a:t> in </a:t>
            </a:r>
            <a:r>
              <a:rPr lang="en-US" sz="900" dirty="0" err="1">
                <a:solidFill>
                  <a:schemeClr val="bg1"/>
                </a:solidFill>
                <a:cs typeface="+mn-ea"/>
                <a:sym typeface="+mn-lt"/>
              </a:rPr>
              <a:t>urna</a:t>
            </a:r>
            <a:r>
              <a:rPr lang="en-US" sz="900" dirty="0">
                <a:solidFill>
                  <a:schemeClr val="bg1"/>
                </a:solidFill>
                <a:cs typeface="+mn-ea"/>
                <a:sym typeface="+mn-lt"/>
              </a:rPr>
              <a:t> </a:t>
            </a:r>
            <a:r>
              <a:rPr lang="en-US" sz="900" dirty="0" err="1">
                <a:solidFill>
                  <a:schemeClr val="bg1"/>
                </a:solidFill>
                <a:cs typeface="+mn-ea"/>
                <a:sym typeface="+mn-lt"/>
              </a:rPr>
              <a:t>pulvinar</a:t>
            </a:r>
            <a:r>
              <a:rPr lang="en-US" sz="900" dirty="0">
                <a:solidFill>
                  <a:schemeClr val="bg1"/>
                </a:solidFill>
                <a:cs typeface="+mn-ea"/>
                <a:sym typeface="+mn-lt"/>
              </a:rPr>
              <a:t> </a:t>
            </a:r>
            <a:r>
              <a:rPr lang="en-US" sz="900" dirty="0" err="1">
                <a:solidFill>
                  <a:schemeClr val="bg1"/>
                </a:solidFill>
                <a:cs typeface="+mn-ea"/>
                <a:sym typeface="+mn-lt"/>
              </a:rPr>
              <a:t>blandit</a:t>
            </a:r>
            <a:r>
              <a:rPr lang="en-US" sz="900" dirty="0">
                <a:solidFill>
                  <a:schemeClr val="bg1"/>
                </a:solidFill>
                <a:cs typeface="+mn-ea"/>
                <a:sym typeface="+mn-lt"/>
              </a:rPr>
              <a:t>. </a:t>
            </a:r>
            <a:r>
              <a:rPr lang="en-US" sz="900" dirty="0" err="1">
                <a:solidFill>
                  <a:schemeClr val="bg1"/>
                </a:solidFill>
                <a:cs typeface="+mn-ea"/>
                <a:sym typeface="+mn-lt"/>
              </a:rPr>
              <a:t>Aliquam</a:t>
            </a:r>
            <a:r>
              <a:rPr lang="en-US" sz="900" dirty="0">
                <a:solidFill>
                  <a:schemeClr val="bg1"/>
                </a:solidFill>
                <a:cs typeface="+mn-ea"/>
                <a:sym typeface="+mn-lt"/>
              </a:rPr>
              <a:t> dolor </a:t>
            </a:r>
            <a:r>
              <a:rPr lang="en-US" sz="900" dirty="0" err="1">
                <a:solidFill>
                  <a:schemeClr val="bg1"/>
                </a:solidFill>
                <a:cs typeface="+mn-ea"/>
                <a:sym typeface="+mn-lt"/>
              </a:rPr>
              <a:t>nulla</a:t>
            </a:r>
            <a:r>
              <a:rPr lang="en-US" sz="900" dirty="0">
                <a:solidFill>
                  <a:schemeClr val="bg1"/>
                </a:solidFill>
                <a:cs typeface="+mn-ea"/>
                <a:sym typeface="+mn-lt"/>
              </a:rPr>
              <a:t>, </a:t>
            </a:r>
            <a:r>
              <a:rPr lang="en-US" sz="900" dirty="0" err="1">
                <a:solidFill>
                  <a:schemeClr val="bg1"/>
                </a:solidFill>
                <a:cs typeface="+mn-ea"/>
                <a:sym typeface="+mn-lt"/>
              </a:rPr>
              <a:t>interdum</a:t>
            </a:r>
            <a:r>
              <a:rPr lang="en-US" sz="900" dirty="0">
                <a:solidFill>
                  <a:schemeClr val="bg1"/>
                </a:solidFill>
                <a:cs typeface="+mn-ea"/>
                <a:sym typeface="+mn-lt"/>
              </a:rPr>
              <a:t> non quam ac, </a:t>
            </a:r>
            <a:r>
              <a:rPr lang="en-US" sz="900" dirty="0" err="1">
                <a:solidFill>
                  <a:schemeClr val="bg1"/>
                </a:solidFill>
                <a:cs typeface="+mn-ea"/>
                <a:sym typeface="+mn-lt"/>
              </a:rPr>
              <a:t>ultricies</a:t>
            </a:r>
            <a:r>
              <a:rPr lang="en-US" sz="900" dirty="0">
                <a:solidFill>
                  <a:schemeClr val="bg1"/>
                </a:solidFill>
                <a:cs typeface="+mn-ea"/>
                <a:sym typeface="+mn-lt"/>
              </a:rPr>
              <a:t> </a:t>
            </a:r>
            <a:r>
              <a:rPr lang="en-US" sz="900" dirty="0" err="1">
                <a:solidFill>
                  <a:schemeClr val="bg1"/>
                </a:solidFill>
                <a:cs typeface="+mn-ea"/>
                <a:sym typeface="+mn-lt"/>
              </a:rPr>
              <a:t>porttitor</a:t>
            </a:r>
            <a:r>
              <a:rPr lang="en-US" sz="900" dirty="0">
                <a:solidFill>
                  <a:schemeClr val="bg1"/>
                </a:solidFill>
                <a:cs typeface="+mn-ea"/>
                <a:sym typeface="+mn-lt"/>
              </a:rPr>
              <a:t> </a:t>
            </a:r>
            <a:r>
              <a:rPr lang="en-US" sz="900" dirty="0" err="1">
                <a:solidFill>
                  <a:schemeClr val="bg1"/>
                </a:solidFill>
                <a:cs typeface="+mn-ea"/>
                <a:sym typeface="+mn-lt"/>
              </a:rPr>
              <a:t>tellus</a:t>
            </a:r>
            <a:r>
              <a:rPr lang="en-US" sz="900" dirty="0">
                <a:solidFill>
                  <a:schemeClr val="bg1"/>
                </a:solidFill>
                <a:cs typeface="+mn-ea"/>
                <a:sym typeface="+mn-lt"/>
              </a:rPr>
              <a:t>. </a:t>
            </a:r>
            <a:r>
              <a:rPr lang="en-US" sz="900" dirty="0" err="1">
                <a:solidFill>
                  <a:schemeClr val="bg1"/>
                </a:solidFill>
                <a:cs typeface="+mn-ea"/>
                <a:sym typeface="+mn-lt"/>
              </a:rPr>
              <a:t>Vivamus</a:t>
            </a:r>
            <a:r>
              <a:rPr lang="en-US" sz="900" dirty="0">
                <a:solidFill>
                  <a:schemeClr val="bg1"/>
                </a:solidFill>
                <a:cs typeface="+mn-ea"/>
                <a:sym typeface="+mn-lt"/>
              </a:rPr>
              <a:t> vitae </a:t>
            </a:r>
            <a:r>
              <a:rPr lang="en-US" sz="900" dirty="0" err="1">
                <a:solidFill>
                  <a:schemeClr val="bg1"/>
                </a:solidFill>
                <a:cs typeface="+mn-ea"/>
                <a:sym typeface="+mn-lt"/>
              </a:rPr>
              <a:t>vestibulum</a:t>
            </a:r>
            <a:endParaRPr lang="en-US" sz="900" dirty="0">
              <a:solidFill>
                <a:schemeClr val="bg1"/>
              </a:solidFill>
              <a:cs typeface="+mn-ea"/>
              <a:sym typeface="+mn-lt"/>
            </a:endParaRPr>
          </a:p>
        </p:txBody>
      </p:sp>
      <p:sp>
        <p:nvSpPr>
          <p:cNvPr id="160" name="Rectangle 159"/>
          <p:cNvSpPr/>
          <p:nvPr/>
        </p:nvSpPr>
        <p:spPr>
          <a:xfrm>
            <a:off x="7090836" y="1851149"/>
            <a:ext cx="1510138" cy="197136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91423" tIns="45712" rIns="91423" bIns="45712" rtlCol="0" anchor="ctr"/>
          <a:lstStyle/>
          <a:p>
            <a:pPr algn="ctr"/>
            <a:endParaRPr lang="en-US" sz="1615" dirty="0">
              <a:cs typeface="+mn-ea"/>
              <a:sym typeface="+mn-lt"/>
            </a:endParaRPr>
          </a:p>
        </p:txBody>
      </p:sp>
      <p:cxnSp>
        <p:nvCxnSpPr>
          <p:cNvPr id="162" name="Straight Connector 161"/>
          <p:cNvCxnSpPr/>
          <p:nvPr/>
        </p:nvCxnSpPr>
        <p:spPr>
          <a:xfrm>
            <a:off x="7090836" y="2241313"/>
            <a:ext cx="1510138" cy="0"/>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63" name="TextBox 162"/>
          <p:cNvSpPr txBox="1"/>
          <p:nvPr/>
        </p:nvSpPr>
        <p:spPr>
          <a:xfrm>
            <a:off x="7099192" y="1938058"/>
            <a:ext cx="1510137" cy="167005"/>
          </a:xfrm>
          <a:prstGeom prst="rect">
            <a:avLst/>
          </a:prstGeom>
          <a:noFill/>
        </p:spPr>
        <p:txBody>
          <a:bodyPr wrap="square" lIns="0" tIns="0" rIns="91404" bIns="0" rtlCol="0">
            <a:spAutoFit/>
          </a:bodyPr>
          <a:lstStyle/>
          <a:p>
            <a:pPr algn="ctr"/>
            <a:r>
              <a:rPr lang="en-US" sz="1090" b="1" dirty="0">
                <a:solidFill>
                  <a:schemeClr val="bg1"/>
                </a:solidFill>
                <a:cs typeface="+mn-ea"/>
                <a:sym typeface="+mn-lt"/>
              </a:rPr>
              <a:t>Music Production</a:t>
            </a:r>
          </a:p>
        </p:txBody>
      </p:sp>
      <p:sp>
        <p:nvSpPr>
          <p:cNvPr id="164" name="TextBox 163"/>
          <p:cNvSpPr txBox="1"/>
          <p:nvPr/>
        </p:nvSpPr>
        <p:spPr>
          <a:xfrm>
            <a:off x="7082482" y="2296512"/>
            <a:ext cx="1510137" cy="1314271"/>
          </a:xfrm>
          <a:prstGeom prst="rect">
            <a:avLst/>
          </a:prstGeom>
          <a:noFill/>
        </p:spPr>
        <p:txBody>
          <a:bodyPr wrap="square" lIns="91423" tIns="0" rIns="91404" bIns="0" rtlCol="0">
            <a:spAutoFit/>
          </a:bodyPr>
          <a:lstStyle/>
          <a:p>
            <a:pPr algn="ctr">
              <a:lnSpc>
                <a:spcPct val="120000"/>
              </a:lnSpc>
            </a:pPr>
            <a:r>
              <a:rPr lang="en-US" sz="900" dirty="0" err="1">
                <a:solidFill>
                  <a:schemeClr val="bg1"/>
                </a:solidFill>
                <a:cs typeface="+mn-ea"/>
                <a:sym typeface="+mn-lt"/>
              </a:rPr>
              <a:t>Lorem</a:t>
            </a:r>
            <a:r>
              <a:rPr lang="en-US" sz="900" dirty="0">
                <a:solidFill>
                  <a:schemeClr val="bg1"/>
                </a:solidFill>
                <a:cs typeface="+mn-ea"/>
                <a:sym typeface="+mn-lt"/>
              </a:rPr>
              <a:t> </a:t>
            </a:r>
            <a:r>
              <a:rPr lang="en-US" sz="900" dirty="0" err="1">
                <a:solidFill>
                  <a:schemeClr val="bg1"/>
                </a:solidFill>
                <a:cs typeface="+mn-ea"/>
                <a:sym typeface="+mn-lt"/>
              </a:rPr>
              <a:t>ipsum</a:t>
            </a:r>
            <a:r>
              <a:rPr lang="en-US" sz="900" dirty="0">
                <a:solidFill>
                  <a:schemeClr val="bg1"/>
                </a:solidFill>
                <a:cs typeface="+mn-ea"/>
                <a:sym typeface="+mn-lt"/>
              </a:rPr>
              <a:t> dolor sit </a:t>
            </a:r>
            <a:r>
              <a:rPr lang="en-US" sz="900" dirty="0" err="1">
                <a:solidFill>
                  <a:schemeClr val="bg1"/>
                </a:solidFill>
                <a:cs typeface="+mn-ea"/>
                <a:sym typeface="+mn-lt"/>
              </a:rPr>
              <a:t>amet</a:t>
            </a:r>
            <a:r>
              <a:rPr lang="en-US" sz="900" dirty="0">
                <a:solidFill>
                  <a:schemeClr val="bg1"/>
                </a:solidFill>
                <a:cs typeface="+mn-ea"/>
                <a:sym typeface="+mn-lt"/>
              </a:rPr>
              <a:t>, </a:t>
            </a:r>
            <a:r>
              <a:rPr lang="en-US" sz="900" dirty="0" err="1">
                <a:solidFill>
                  <a:schemeClr val="bg1"/>
                </a:solidFill>
                <a:cs typeface="+mn-ea"/>
                <a:sym typeface="+mn-lt"/>
              </a:rPr>
              <a:t>consectetur</a:t>
            </a:r>
            <a:r>
              <a:rPr lang="en-US" sz="900" dirty="0">
                <a:solidFill>
                  <a:schemeClr val="bg1"/>
                </a:solidFill>
                <a:cs typeface="+mn-ea"/>
                <a:sym typeface="+mn-lt"/>
              </a:rPr>
              <a:t> </a:t>
            </a:r>
            <a:r>
              <a:rPr lang="en-US" sz="900" dirty="0" err="1">
                <a:solidFill>
                  <a:schemeClr val="bg1"/>
                </a:solidFill>
                <a:cs typeface="+mn-ea"/>
                <a:sym typeface="+mn-lt"/>
              </a:rPr>
              <a:t>adipiscing</a:t>
            </a:r>
            <a:r>
              <a:rPr lang="en-US" sz="900" dirty="0">
                <a:solidFill>
                  <a:schemeClr val="bg1"/>
                </a:solidFill>
                <a:cs typeface="+mn-ea"/>
                <a:sym typeface="+mn-lt"/>
              </a:rPr>
              <a:t> </a:t>
            </a:r>
            <a:r>
              <a:rPr lang="en-US" sz="900" dirty="0" err="1">
                <a:solidFill>
                  <a:schemeClr val="bg1"/>
                </a:solidFill>
                <a:cs typeface="+mn-ea"/>
                <a:sym typeface="+mn-lt"/>
              </a:rPr>
              <a:t>elit</a:t>
            </a:r>
            <a:r>
              <a:rPr lang="en-US" sz="900" dirty="0">
                <a:solidFill>
                  <a:schemeClr val="bg1"/>
                </a:solidFill>
                <a:cs typeface="+mn-ea"/>
                <a:sym typeface="+mn-lt"/>
              </a:rPr>
              <a:t>. In in </a:t>
            </a:r>
            <a:r>
              <a:rPr lang="en-US" sz="900" dirty="0" err="1">
                <a:solidFill>
                  <a:schemeClr val="bg1"/>
                </a:solidFill>
                <a:cs typeface="+mn-ea"/>
                <a:sym typeface="+mn-lt"/>
              </a:rPr>
              <a:t>tortor</a:t>
            </a:r>
            <a:r>
              <a:rPr lang="en-US" sz="900" dirty="0">
                <a:solidFill>
                  <a:schemeClr val="bg1"/>
                </a:solidFill>
                <a:cs typeface="+mn-ea"/>
                <a:sym typeface="+mn-lt"/>
              </a:rPr>
              <a:t> in </a:t>
            </a:r>
            <a:r>
              <a:rPr lang="en-US" sz="900" dirty="0" err="1">
                <a:solidFill>
                  <a:schemeClr val="bg1"/>
                </a:solidFill>
                <a:cs typeface="+mn-ea"/>
                <a:sym typeface="+mn-lt"/>
              </a:rPr>
              <a:t>urna</a:t>
            </a:r>
            <a:r>
              <a:rPr lang="en-US" sz="900" dirty="0">
                <a:solidFill>
                  <a:schemeClr val="bg1"/>
                </a:solidFill>
                <a:cs typeface="+mn-ea"/>
                <a:sym typeface="+mn-lt"/>
              </a:rPr>
              <a:t> </a:t>
            </a:r>
            <a:r>
              <a:rPr lang="en-US" sz="900" dirty="0" err="1">
                <a:solidFill>
                  <a:schemeClr val="bg1"/>
                </a:solidFill>
                <a:cs typeface="+mn-ea"/>
                <a:sym typeface="+mn-lt"/>
              </a:rPr>
              <a:t>pulvinar</a:t>
            </a:r>
            <a:r>
              <a:rPr lang="en-US" sz="900" dirty="0">
                <a:solidFill>
                  <a:schemeClr val="bg1"/>
                </a:solidFill>
                <a:cs typeface="+mn-ea"/>
                <a:sym typeface="+mn-lt"/>
              </a:rPr>
              <a:t> </a:t>
            </a:r>
            <a:r>
              <a:rPr lang="en-US" sz="900" dirty="0" err="1">
                <a:solidFill>
                  <a:schemeClr val="bg1"/>
                </a:solidFill>
                <a:cs typeface="+mn-ea"/>
                <a:sym typeface="+mn-lt"/>
              </a:rPr>
              <a:t>blandit</a:t>
            </a:r>
            <a:r>
              <a:rPr lang="en-US" sz="900" dirty="0">
                <a:solidFill>
                  <a:schemeClr val="bg1"/>
                </a:solidFill>
                <a:cs typeface="+mn-ea"/>
                <a:sym typeface="+mn-lt"/>
              </a:rPr>
              <a:t>. </a:t>
            </a:r>
            <a:r>
              <a:rPr lang="en-US" sz="900" dirty="0" err="1">
                <a:solidFill>
                  <a:schemeClr val="bg1"/>
                </a:solidFill>
                <a:cs typeface="+mn-ea"/>
                <a:sym typeface="+mn-lt"/>
              </a:rPr>
              <a:t>Aliquam</a:t>
            </a:r>
            <a:r>
              <a:rPr lang="en-US" sz="900" dirty="0">
                <a:solidFill>
                  <a:schemeClr val="bg1"/>
                </a:solidFill>
                <a:cs typeface="+mn-ea"/>
                <a:sym typeface="+mn-lt"/>
              </a:rPr>
              <a:t> dolor </a:t>
            </a:r>
            <a:r>
              <a:rPr lang="en-US" sz="900" dirty="0" err="1">
                <a:solidFill>
                  <a:schemeClr val="bg1"/>
                </a:solidFill>
                <a:cs typeface="+mn-ea"/>
                <a:sym typeface="+mn-lt"/>
              </a:rPr>
              <a:t>nulla</a:t>
            </a:r>
            <a:r>
              <a:rPr lang="en-US" sz="900" dirty="0">
                <a:solidFill>
                  <a:schemeClr val="bg1"/>
                </a:solidFill>
                <a:cs typeface="+mn-ea"/>
                <a:sym typeface="+mn-lt"/>
              </a:rPr>
              <a:t>, </a:t>
            </a:r>
            <a:r>
              <a:rPr lang="en-US" sz="900" dirty="0" err="1">
                <a:solidFill>
                  <a:schemeClr val="bg1"/>
                </a:solidFill>
                <a:cs typeface="+mn-ea"/>
                <a:sym typeface="+mn-lt"/>
              </a:rPr>
              <a:t>interdum</a:t>
            </a:r>
            <a:r>
              <a:rPr lang="en-US" sz="900" dirty="0">
                <a:solidFill>
                  <a:schemeClr val="bg1"/>
                </a:solidFill>
                <a:cs typeface="+mn-ea"/>
                <a:sym typeface="+mn-lt"/>
              </a:rPr>
              <a:t> non quam ac, </a:t>
            </a:r>
            <a:r>
              <a:rPr lang="en-US" sz="900" dirty="0" err="1">
                <a:solidFill>
                  <a:schemeClr val="bg1"/>
                </a:solidFill>
                <a:cs typeface="+mn-ea"/>
                <a:sym typeface="+mn-lt"/>
              </a:rPr>
              <a:t>ultricies</a:t>
            </a:r>
            <a:r>
              <a:rPr lang="en-US" sz="900" dirty="0">
                <a:solidFill>
                  <a:schemeClr val="bg1"/>
                </a:solidFill>
                <a:cs typeface="+mn-ea"/>
                <a:sym typeface="+mn-lt"/>
              </a:rPr>
              <a:t> </a:t>
            </a:r>
            <a:r>
              <a:rPr lang="en-US" sz="900" dirty="0" err="1">
                <a:solidFill>
                  <a:schemeClr val="bg1"/>
                </a:solidFill>
                <a:cs typeface="+mn-ea"/>
                <a:sym typeface="+mn-lt"/>
              </a:rPr>
              <a:t>porttitor</a:t>
            </a:r>
            <a:r>
              <a:rPr lang="en-US" sz="900" dirty="0">
                <a:solidFill>
                  <a:schemeClr val="bg1"/>
                </a:solidFill>
                <a:cs typeface="+mn-ea"/>
                <a:sym typeface="+mn-lt"/>
              </a:rPr>
              <a:t> </a:t>
            </a:r>
            <a:r>
              <a:rPr lang="en-US" sz="900" dirty="0" err="1">
                <a:solidFill>
                  <a:schemeClr val="bg1"/>
                </a:solidFill>
                <a:cs typeface="+mn-ea"/>
                <a:sym typeface="+mn-lt"/>
              </a:rPr>
              <a:t>tellus</a:t>
            </a:r>
            <a:r>
              <a:rPr lang="en-US" sz="900" dirty="0">
                <a:solidFill>
                  <a:schemeClr val="bg1"/>
                </a:solidFill>
                <a:cs typeface="+mn-ea"/>
                <a:sym typeface="+mn-lt"/>
              </a:rPr>
              <a:t>. </a:t>
            </a:r>
            <a:r>
              <a:rPr lang="en-US" sz="900" dirty="0" err="1">
                <a:solidFill>
                  <a:schemeClr val="bg1"/>
                </a:solidFill>
                <a:cs typeface="+mn-ea"/>
                <a:sym typeface="+mn-lt"/>
              </a:rPr>
              <a:t>Vivamus</a:t>
            </a:r>
            <a:r>
              <a:rPr lang="en-US" sz="900" dirty="0">
                <a:solidFill>
                  <a:schemeClr val="bg1"/>
                </a:solidFill>
                <a:cs typeface="+mn-ea"/>
                <a:sym typeface="+mn-lt"/>
              </a:rPr>
              <a:t> vitae </a:t>
            </a:r>
            <a:r>
              <a:rPr lang="en-US" sz="900" dirty="0" err="1">
                <a:solidFill>
                  <a:schemeClr val="bg1"/>
                </a:solidFill>
                <a:cs typeface="+mn-ea"/>
                <a:sym typeface="+mn-lt"/>
              </a:rPr>
              <a:t>vestibulum</a:t>
            </a:r>
            <a:endParaRPr lang="en-US" sz="900" dirty="0">
              <a:solidFill>
                <a:schemeClr val="bg1"/>
              </a:solidFill>
              <a:cs typeface="+mn-ea"/>
              <a:sym typeface="+mn-lt"/>
            </a:endParaRPr>
          </a:p>
        </p:txBody>
      </p:sp>
      <p:grpSp>
        <p:nvGrpSpPr>
          <p:cNvPr id="14" name="Group 13"/>
          <p:cNvGrpSpPr/>
          <p:nvPr/>
        </p:nvGrpSpPr>
        <p:grpSpPr>
          <a:xfrm>
            <a:off x="3049232" y="4011976"/>
            <a:ext cx="3044385" cy="767489"/>
            <a:chOff x="1625600" y="4032205"/>
            <a:chExt cx="3045178" cy="866164"/>
          </a:xfrm>
        </p:grpSpPr>
        <p:sp>
          <p:nvSpPr>
            <p:cNvPr id="165" name="Subtitle 2"/>
            <p:cNvSpPr txBox="1"/>
            <p:nvPr/>
          </p:nvSpPr>
          <p:spPr>
            <a:xfrm>
              <a:off x="1625600" y="4032205"/>
              <a:ext cx="2670355" cy="511573"/>
            </a:xfrm>
            <a:prstGeom prst="rect">
              <a:avLst/>
            </a:prstGeom>
          </p:spPr>
          <p:txBody>
            <a:bodyPr vert="horz" lIns="34290" tIns="17145" rIns="34290" bIns="17145" rtlCol="0">
              <a:no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lnSpc>
                  <a:spcPct val="70000"/>
                </a:lnSpc>
                <a:buNone/>
              </a:pPr>
              <a:r>
                <a:rPr lang="en-US" sz="2550" baseline="-25000" dirty="0">
                  <a:solidFill>
                    <a:schemeClr val="bg1">
                      <a:lumMod val="85000"/>
                    </a:schemeClr>
                  </a:solidFill>
                  <a:cs typeface="+mn-ea"/>
                  <a:sym typeface="+mn-lt"/>
                </a:rPr>
                <a:t>Digital experience</a:t>
              </a:r>
            </a:p>
          </p:txBody>
        </p:sp>
        <p:sp>
          <p:nvSpPr>
            <p:cNvPr id="167" name="Subtitle 2"/>
            <p:cNvSpPr txBox="1"/>
            <p:nvPr/>
          </p:nvSpPr>
          <p:spPr>
            <a:xfrm>
              <a:off x="2271110" y="4386796"/>
              <a:ext cx="2399668" cy="511573"/>
            </a:xfrm>
            <a:prstGeom prst="rect">
              <a:avLst/>
            </a:prstGeom>
          </p:spPr>
          <p:txBody>
            <a:bodyPr vert="horz" lIns="34290" tIns="17145" rIns="34290" bIns="17145" rtlCol="0">
              <a:no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lnSpc>
                  <a:spcPct val="70000"/>
                </a:lnSpc>
                <a:buNone/>
              </a:pPr>
              <a:r>
                <a:rPr lang="en-US" sz="1990" dirty="0">
                  <a:solidFill>
                    <a:schemeClr val="bg1">
                      <a:lumMod val="85000"/>
                    </a:schemeClr>
                  </a:solidFill>
                  <a:cs typeface="+mn-ea"/>
                  <a:sym typeface="+mn-lt"/>
                </a:rPr>
                <a:t>that moves people</a:t>
              </a:r>
            </a:p>
          </p:txBody>
        </p:sp>
      </p:grpSp>
      <p:sp>
        <p:nvSpPr>
          <p:cNvPr id="47" name="Freeform 71"/>
          <p:cNvSpPr>
            <a:spLocks noChangeArrowheads="1"/>
          </p:cNvSpPr>
          <p:nvPr/>
        </p:nvSpPr>
        <p:spPr bwMode="auto">
          <a:xfrm>
            <a:off x="5941732" y="4220122"/>
            <a:ext cx="363885" cy="270212"/>
          </a:xfrm>
          <a:custGeom>
            <a:avLst/>
            <a:gdLst>
              <a:gd name="T0" fmla="*/ 70 w 444"/>
              <a:gd name="T1" fmla="*/ 0 h 329"/>
              <a:gd name="T2" fmla="*/ 70 w 444"/>
              <a:gd name="T3" fmla="*/ 0 h 329"/>
              <a:gd name="T4" fmla="*/ 0 w 444"/>
              <a:gd name="T5" fmla="*/ 70 h 329"/>
              <a:gd name="T6" fmla="*/ 70 w 444"/>
              <a:gd name="T7" fmla="*/ 150 h 329"/>
              <a:gd name="T8" fmla="*/ 0 w 444"/>
              <a:gd name="T9" fmla="*/ 291 h 329"/>
              <a:gd name="T10" fmla="*/ 0 w 444"/>
              <a:gd name="T11" fmla="*/ 328 h 329"/>
              <a:gd name="T12" fmla="*/ 70 w 444"/>
              <a:gd name="T13" fmla="*/ 0 h 329"/>
              <a:gd name="T14" fmla="*/ 275 w 444"/>
              <a:gd name="T15" fmla="*/ 0 h 329"/>
              <a:gd name="T16" fmla="*/ 275 w 444"/>
              <a:gd name="T17" fmla="*/ 0 h 329"/>
              <a:gd name="T18" fmla="*/ 204 w 444"/>
              <a:gd name="T19" fmla="*/ 70 h 329"/>
              <a:gd name="T20" fmla="*/ 275 w 444"/>
              <a:gd name="T21" fmla="*/ 150 h 329"/>
              <a:gd name="T22" fmla="*/ 204 w 444"/>
              <a:gd name="T23" fmla="*/ 291 h 329"/>
              <a:gd name="T24" fmla="*/ 204 w 444"/>
              <a:gd name="T25" fmla="*/ 328 h 329"/>
              <a:gd name="T26" fmla="*/ 275 w 444"/>
              <a:gd name="T27" fmla="*/ 0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44" h="329">
                <a:moveTo>
                  <a:pt x="70" y="0"/>
                </a:moveTo>
                <a:lnTo>
                  <a:pt x="70" y="0"/>
                </a:lnTo>
                <a:cubicBezTo>
                  <a:pt x="26" y="0"/>
                  <a:pt x="0" y="35"/>
                  <a:pt x="0" y="70"/>
                </a:cubicBezTo>
                <a:cubicBezTo>
                  <a:pt x="0" y="115"/>
                  <a:pt x="26" y="150"/>
                  <a:pt x="70" y="150"/>
                </a:cubicBezTo>
                <a:cubicBezTo>
                  <a:pt x="142" y="150"/>
                  <a:pt x="98" y="291"/>
                  <a:pt x="0" y="291"/>
                </a:cubicBezTo>
                <a:cubicBezTo>
                  <a:pt x="0" y="328"/>
                  <a:pt x="0" y="328"/>
                  <a:pt x="0" y="328"/>
                </a:cubicBezTo>
                <a:cubicBezTo>
                  <a:pt x="168" y="328"/>
                  <a:pt x="239" y="0"/>
                  <a:pt x="70" y="0"/>
                </a:cubicBezTo>
                <a:close/>
                <a:moveTo>
                  <a:pt x="275" y="0"/>
                </a:moveTo>
                <a:lnTo>
                  <a:pt x="275" y="0"/>
                </a:lnTo>
                <a:cubicBezTo>
                  <a:pt x="239" y="0"/>
                  <a:pt x="204" y="35"/>
                  <a:pt x="204" y="70"/>
                </a:cubicBezTo>
                <a:cubicBezTo>
                  <a:pt x="204" y="115"/>
                  <a:pt x="239" y="150"/>
                  <a:pt x="275" y="150"/>
                </a:cubicBezTo>
                <a:cubicBezTo>
                  <a:pt x="354" y="150"/>
                  <a:pt x="301" y="291"/>
                  <a:pt x="204" y="291"/>
                </a:cubicBezTo>
                <a:cubicBezTo>
                  <a:pt x="204" y="328"/>
                  <a:pt x="204" y="328"/>
                  <a:pt x="204" y="328"/>
                </a:cubicBezTo>
                <a:cubicBezTo>
                  <a:pt x="381" y="328"/>
                  <a:pt x="443" y="0"/>
                  <a:pt x="275" y="0"/>
                </a:cubicBezTo>
                <a:close/>
              </a:path>
            </a:pathLst>
          </a:custGeom>
          <a:solidFill>
            <a:schemeClr val="tx2"/>
          </a:solidFill>
          <a:ln>
            <a:noFill/>
          </a:ln>
          <a:effectLst/>
        </p:spPr>
        <p:txBody>
          <a:bodyPr wrap="none" anchor="ctr"/>
          <a:lstStyle/>
          <a:p>
            <a:endParaRPr lang="en-US" sz="505" dirty="0">
              <a:cs typeface="+mn-ea"/>
              <a:sym typeface="+mn-lt"/>
            </a:endParaRPr>
          </a:p>
        </p:txBody>
      </p:sp>
      <p:sp>
        <p:nvSpPr>
          <p:cNvPr id="49" name="Freeform 71"/>
          <p:cNvSpPr>
            <a:spLocks noChangeArrowheads="1"/>
          </p:cNvSpPr>
          <p:nvPr/>
        </p:nvSpPr>
        <p:spPr bwMode="auto">
          <a:xfrm rot="10800000">
            <a:off x="2581705" y="3967927"/>
            <a:ext cx="327180" cy="242956"/>
          </a:xfrm>
          <a:custGeom>
            <a:avLst/>
            <a:gdLst>
              <a:gd name="T0" fmla="*/ 70 w 444"/>
              <a:gd name="T1" fmla="*/ 0 h 329"/>
              <a:gd name="T2" fmla="*/ 70 w 444"/>
              <a:gd name="T3" fmla="*/ 0 h 329"/>
              <a:gd name="T4" fmla="*/ 0 w 444"/>
              <a:gd name="T5" fmla="*/ 70 h 329"/>
              <a:gd name="T6" fmla="*/ 70 w 444"/>
              <a:gd name="T7" fmla="*/ 150 h 329"/>
              <a:gd name="T8" fmla="*/ 0 w 444"/>
              <a:gd name="T9" fmla="*/ 291 h 329"/>
              <a:gd name="T10" fmla="*/ 0 w 444"/>
              <a:gd name="T11" fmla="*/ 328 h 329"/>
              <a:gd name="T12" fmla="*/ 70 w 444"/>
              <a:gd name="T13" fmla="*/ 0 h 329"/>
              <a:gd name="T14" fmla="*/ 275 w 444"/>
              <a:gd name="T15" fmla="*/ 0 h 329"/>
              <a:gd name="T16" fmla="*/ 275 w 444"/>
              <a:gd name="T17" fmla="*/ 0 h 329"/>
              <a:gd name="T18" fmla="*/ 204 w 444"/>
              <a:gd name="T19" fmla="*/ 70 h 329"/>
              <a:gd name="T20" fmla="*/ 275 w 444"/>
              <a:gd name="T21" fmla="*/ 150 h 329"/>
              <a:gd name="T22" fmla="*/ 204 w 444"/>
              <a:gd name="T23" fmla="*/ 291 h 329"/>
              <a:gd name="T24" fmla="*/ 204 w 444"/>
              <a:gd name="T25" fmla="*/ 328 h 329"/>
              <a:gd name="T26" fmla="*/ 275 w 444"/>
              <a:gd name="T27" fmla="*/ 0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44" h="329">
                <a:moveTo>
                  <a:pt x="70" y="0"/>
                </a:moveTo>
                <a:lnTo>
                  <a:pt x="70" y="0"/>
                </a:lnTo>
                <a:cubicBezTo>
                  <a:pt x="26" y="0"/>
                  <a:pt x="0" y="35"/>
                  <a:pt x="0" y="70"/>
                </a:cubicBezTo>
                <a:cubicBezTo>
                  <a:pt x="0" y="115"/>
                  <a:pt x="26" y="150"/>
                  <a:pt x="70" y="150"/>
                </a:cubicBezTo>
                <a:cubicBezTo>
                  <a:pt x="142" y="150"/>
                  <a:pt x="98" y="291"/>
                  <a:pt x="0" y="291"/>
                </a:cubicBezTo>
                <a:cubicBezTo>
                  <a:pt x="0" y="328"/>
                  <a:pt x="0" y="328"/>
                  <a:pt x="0" y="328"/>
                </a:cubicBezTo>
                <a:cubicBezTo>
                  <a:pt x="168" y="328"/>
                  <a:pt x="239" y="0"/>
                  <a:pt x="70" y="0"/>
                </a:cubicBezTo>
                <a:close/>
                <a:moveTo>
                  <a:pt x="275" y="0"/>
                </a:moveTo>
                <a:lnTo>
                  <a:pt x="275" y="0"/>
                </a:lnTo>
                <a:cubicBezTo>
                  <a:pt x="239" y="0"/>
                  <a:pt x="204" y="35"/>
                  <a:pt x="204" y="70"/>
                </a:cubicBezTo>
                <a:cubicBezTo>
                  <a:pt x="204" y="115"/>
                  <a:pt x="239" y="150"/>
                  <a:pt x="275" y="150"/>
                </a:cubicBezTo>
                <a:cubicBezTo>
                  <a:pt x="354" y="150"/>
                  <a:pt x="301" y="291"/>
                  <a:pt x="204" y="291"/>
                </a:cubicBezTo>
                <a:cubicBezTo>
                  <a:pt x="204" y="328"/>
                  <a:pt x="204" y="328"/>
                  <a:pt x="204" y="328"/>
                </a:cubicBezTo>
                <a:cubicBezTo>
                  <a:pt x="381" y="328"/>
                  <a:pt x="443" y="0"/>
                  <a:pt x="275" y="0"/>
                </a:cubicBezTo>
                <a:close/>
              </a:path>
            </a:pathLst>
          </a:custGeom>
          <a:solidFill>
            <a:schemeClr val="tx2"/>
          </a:solidFill>
          <a:ln>
            <a:noFill/>
          </a:ln>
          <a:effectLst/>
        </p:spPr>
        <p:txBody>
          <a:bodyPr wrap="none" anchor="ctr"/>
          <a:lstStyle/>
          <a:p>
            <a:endParaRPr lang="en-US" sz="505" dirty="0">
              <a:cs typeface="+mn-ea"/>
              <a:sym typeface="+mn-lt"/>
            </a:endParaRPr>
          </a:p>
        </p:txBody>
      </p:sp>
      <p:sp>
        <p:nvSpPr>
          <p:cNvPr id="50" name="Freeform 88"/>
          <p:cNvSpPr>
            <a:spLocks noChangeArrowheads="1"/>
          </p:cNvSpPr>
          <p:nvPr/>
        </p:nvSpPr>
        <p:spPr bwMode="auto">
          <a:xfrm>
            <a:off x="2624991" y="1345145"/>
            <a:ext cx="643079" cy="392680"/>
          </a:xfrm>
          <a:custGeom>
            <a:avLst/>
            <a:gdLst>
              <a:gd name="T0" fmla="*/ 186 w 498"/>
              <a:gd name="T1" fmla="*/ 9 h 303"/>
              <a:gd name="T2" fmla="*/ 186 w 498"/>
              <a:gd name="T3" fmla="*/ 9 h 303"/>
              <a:gd name="T4" fmla="*/ 160 w 498"/>
              <a:gd name="T5" fmla="*/ 9 h 303"/>
              <a:gd name="T6" fmla="*/ 0 w 498"/>
              <a:gd name="T7" fmla="*/ 151 h 303"/>
              <a:gd name="T8" fmla="*/ 160 w 498"/>
              <a:gd name="T9" fmla="*/ 293 h 303"/>
              <a:gd name="T10" fmla="*/ 186 w 498"/>
              <a:gd name="T11" fmla="*/ 293 h 303"/>
              <a:gd name="T12" fmla="*/ 186 w 498"/>
              <a:gd name="T13" fmla="*/ 266 h 303"/>
              <a:gd name="T14" fmla="*/ 62 w 498"/>
              <a:gd name="T15" fmla="*/ 151 h 303"/>
              <a:gd name="T16" fmla="*/ 186 w 498"/>
              <a:gd name="T17" fmla="*/ 45 h 303"/>
              <a:gd name="T18" fmla="*/ 186 w 498"/>
              <a:gd name="T19" fmla="*/ 9 h 303"/>
              <a:gd name="T20" fmla="*/ 337 w 498"/>
              <a:gd name="T21" fmla="*/ 9 h 303"/>
              <a:gd name="T22" fmla="*/ 337 w 498"/>
              <a:gd name="T23" fmla="*/ 9 h 303"/>
              <a:gd name="T24" fmla="*/ 311 w 498"/>
              <a:gd name="T25" fmla="*/ 9 h 303"/>
              <a:gd name="T26" fmla="*/ 311 w 498"/>
              <a:gd name="T27" fmla="*/ 45 h 303"/>
              <a:gd name="T28" fmla="*/ 434 w 498"/>
              <a:gd name="T29" fmla="*/ 151 h 303"/>
              <a:gd name="T30" fmla="*/ 311 w 498"/>
              <a:gd name="T31" fmla="*/ 266 h 303"/>
              <a:gd name="T32" fmla="*/ 311 w 498"/>
              <a:gd name="T33" fmla="*/ 293 h 303"/>
              <a:gd name="T34" fmla="*/ 337 w 498"/>
              <a:gd name="T35" fmla="*/ 293 h 303"/>
              <a:gd name="T36" fmla="*/ 497 w 498"/>
              <a:gd name="T37" fmla="*/ 151 h 303"/>
              <a:gd name="T38" fmla="*/ 337 w 498"/>
              <a:gd name="T39" fmla="*/ 9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98" h="303">
                <a:moveTo>
                  <a:pt x="186" y="9"/>
                </a:moveTo>
                <a:lnTo>
                  <a:pt x="186" y="9"/>
                </a:lnTo>
                <a:cubicBezTo>
                  <a:pt x="178" y="0"/>
                  <a:pt x="168" y="0"/>
                  <a:pt x="160" y="9"/>
                </a:cubicBezTo>
                <a:cubicBezTo>
                  <a:pt x="0" y="151"/>
                  <a:pt x="0" y="151"/>
                  <a:pt x="0" y="151"/>
                </a:cubicBezTo>
                <a:cubicBezTo>
                  <a:pt x="160" y="293"/>
                  <a:pt x="160" y="293"/>
                  <a:pt x="160" y="293"/>
                </a:cubicBezTo>
                <a:cubicBezTo>
                  <a:pt x="168" y="302"/>
                  <a:pt x="178" y="302"/>
                  <a:pt x="186" y="293"/>
                </a:cubicBezTo>
                <a:cubicBezTo>
                  <a:pt x="195" y="283"/>
                  <a:pt x="195" y="274"/>
                  <a:pt x="186" y="266"/>
                </a:cubicBezTo>
                <a:cubicBezTo>
                  <a:pt x="62" y="151"/>
                  <a:pt x="62" y="151"/>
                  <a:pt x="62" y="151"/>
                </a:cubicBezTo>
                <a:cubicBezTo>
                  <a:pt x="186" y="45"/>
                  <a:pt x="186" y="45"/>
                  <a:pt x="186" y="45"/>
                </a:cubicBezTo>
                <a:cubicBezTo>
                  <a:pt x="195" y="35"/>
                  <a:pt x="195" y="18"/>
                  <a:pt x="186" y="9"/>
                </a:cubicBezTo>
                <a:close/>
                <a:moveTo>
                  <a:pt x="337" y="9"/>
                </a:moveTo>
                <a:lnTo>
                  <a:pt x="337" y="9"/>
                </a:lnTo>
                <a:cubicBezTo>
                  <a:pt x="328" y="0"/>
                  <a:pt x="319" y="0"/>
                  <a:pt x="311" y="9"/>
                </a:cubicBezTo>
                <a:cubicBezTo>
                  <a:pt x="302" y="18"/>
                  <a:pt x="302" y="35"/>
                  <a:pt x="311" y="45"/>
                </a:cubicBezTo>
                <a:cubicBezTo>
                  <a:pt x="434" y="151"/>
                  <a:pt x="434" y="151"/>
                  <a:pt x="434" y="151"/>
                </a:cubicBezTo>
                <a:cubicBezTo>
                  <a:pt x="311" y="266"/>
                  <a:pt x="311" y="266"/>
                  <a:pt x="311" y="266"/>
                </a:cubicBezTo>
                <a:cubicBezTo>
                  <a:pt x="302" y="274"/>
                  <a:pt x="302" y="283"/>
                  <a:pt x="311" y="293"/>
                </a:cubicBezTo>
                <a:cubicBezTo>
                  <a:pt x="319" y="302"/>
                  <a:pt x="328" y="302"/>
                  <a:pt x="337" y="293"/>
                </a:cubicBezTo>
                <a:cubicBezTo>
                  <a:pt x="497" y="151"/>
                  <a:pt x="497" y="151"/>
                  <a:pt x="497" y="151"/>
                </a:cubicBezTo>
                <a:lnTo>
                  <a:pt x="337" y="9"/>
                </a:lnTo>
                <a:close/>
              </a:path>
            </a:pathLst>
          </a:custGeom>
          <a:solidFill>
            <a:schemeClr val="accent2"/>
          </a:solidFill>
          <a:ln>
            <a:noFill/>
          </a:ln>
          <a:effectLst/>
        </p:spPr>
        <p:txBody>
          <a:bodyPr wrap="none" anchor="ctr"/>
          <a:lstStyle/>
          <a:p>
            <a:endParaRPr lang="en-US" sz="505" dirty="0">
              <a:cs typeface="+mn-ea"/>
              <a:sym typeface="+mn-lt"/>
            </a:endParaRPr>
          </a:p>
        </p:txBody>
      </p:sp>
      <p:sp>
        <p:nvSpPr>
          <p:cNvPr id="51" name="Freeform 24"/>
          <p:cNvSpPr>
            <a:spLocks noChangeArrowheads="1"/>
          </p:cNvSpPr>
          <p:nvPr/>
        </p:nvSpPr>
        <p:spPr bwMode="auto">
          <a:xfrm>
            <a:off x="4349403" y="1345145"/>
            <a:ext cx="464702" cy="370119"/>
          </a:xfrm>
          <a:custGeom>
            <a:avLst/>
            <a:gdLst>
              <a:gd name="T0" fmla="*/ 248 w 497"/>
              <a:gd name="T1" fmla="*/ 150 h 399"/>
              <a:gd name="T2" fmla="*/ 248 w 497"/>
              <a:gd name="T3" fmla="*/ 150 h 399"/>
              <a:gd name="T4" fmla="*/ 177 w 497"/>
              <a:gd name="T5" fmla="*/ 221 h 399"/>
              <a:gd name="T6" fmla="*/ 248 w 497"/>
              <a:gd name="T7" fmla="*/ 292 h 399"/>
              <a:gd name="T8" fmla="*/ 319 w 497"/>
              <a:gd name="T9" fmla="*/ 221 h 399"/>
              <a:gd name="T10" fmla="*/ 248 w 497"/>
              <a:gd name="T11" fmla="*/ 150 h 399"/>
              <a:gd name="T12" fmla="*/ 442 w 497"/>
              <a:gd name="T13" fmla="*/ 70 h 399"/>
              <a:gd name="T14" fmla="*/ 442 w 497"/>
              <a:gd name="T15" fmla="*/ 70 h 399"/>
              <a:gd name="T16" fmla="*/ 389 w 497"/>
              <a:gd name="T17" fmla="*/ 70 h 399"/>
              <a:gd name="T18" fmla="*/ 363 w 497"/>
              <a:gd name="T19" fmla="*/ 61 h 399"/>
              <a:gd name="T20" fmla="*/ 354 w 497"/>
              <a:gd name="T21" fmla="*/ 8 h 399"/>
              <a:gd name="T22" fmla="*/ 327 w 497"/>
              <a:gd name="T23" fmla="*/ 0 h 399"/>
              <a:gd name="T24" fmla="*/ 159 w 497"/>
              <a:gd name="T25" fmla="*/ 0 h 399"/>
              <a:gd name="T26" fmla="*/ 142 w 497"/>
              <a:gd name="T27" fmla="*/ 8 h 399"/>
              <a:gd name="T28" fmla="*/ 123 w 497"/>
              <a:gd name="T29" fmla="*/ 61 h 399"/>
              <a:gd name="T30" fmla="*/ 106 w 497"/>
              <a:gd name="T31" fmla="*/ 70 h 399"/>
              <a:gd name="T32" fmla="*/ 53 w 497"/>
              <a:gd name="T33" fmla="*/ 70 h 399"/>
              <a:gd name="T34" fmla="*/ 0 w 497"/>
              <a:gd name="T35" fmla="*/ 123 h 399"/>
              <a:gd name="T36" fmla="*/ 0 w 497"/>
              <a:gd name="T37" fmla="*/ 345 h 399"/>
              <a:gd name="T38" fmla="*/ 53 w 497"/>
              <a:gd name="T39" fmla="*/ 398 h 399"/>
              <a:gd name="T40" fmla="*/ 442 w 497"/>
              <a:gd name="T41" fmla="*/ 398 h 399"/>
              <a:gd name="T42" fmla="*/ 496 w 497"/>
              <a:gd name="T43" fmla="*/ 345 h 399"/>
              <a:gd name="T44" fmla="*/ 496 w 497"/>
              <a:gd name="T45" fmla="*/ 123 h 399"/>
              <a:gd name="T46" fmla="*/ 442 w 497"/>
              <a:gd name="T47" fmla="*/ 70 h 399"/>
              <a:gd name="T48" fmla="*/ 248 w 497"/>
              <a:gd name="T49" fmla="*/ 345 h 399"/>
              <a:gd name="T50" fmla="*/ 248 w 497"/>
              <a:gd name="T51" fmla="*/ 345 h 399"/>
              <a:gd name="T52" fmla="*/ 123 w 497"/>
              <a:gd name="T53" fmla="*/ 221 h 399"/>
              <a:gd name="T54" fmla="*/ 248 w 497"/>
              <a:gd name="T55" fmla="*/ 97 h 399"/>
              <a:gd name="T56" fmla="*/ 372 w 497"/>
              <a:gd name="T57" fmla="*/ 221 h 399"/>
              <a:gd name="T58" fmla="*/ 248 w 497"/>
              <a:gd name="T59" fmla="*/ 345 h 399"/>
              <a:gd name="T60" fmla="*/ 425 w 497"/>
              <a:gd name="T61" fmla="*/ 159 h 399"/>
              <a:gd name="T62" fmla="*/ 425 w 497"/>
              <a:gd name="T63" fmla="*/ 159 h 399"/>
              <a:gd name="T64" fmla="*/ 407 w 497"/>
              <a:gd name="T65" fmla="*/ 141 h 399"/>
              <a:gd name="T66" fmla="*/ 425 w 497"/>
              <a:gd name="T67" fmla="*/ 123 h 399"/>
              <a:gd name="T68" fmla="*/ 442 w 497"/>
              <a:gd name="T69" fmla="*/ 141 h 399"/>
              <a:gd name="T70" fmla="*/ 425 w 497"/>
              <a:gd name="T71" fmla="*/ 159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7" h="399">
                <a:moveTo>
                  <a:pt x="248" y="150"/>
                </a:moveTo>
                <a:lnTo>
                  <a:pt x="248" y="150"/>
                </a:lnTo>
                <a:cubicBezTo>
                  <a:pt x="203" y="150"/>
                  <a:pt x="177" y="176"/>
                  <a:pt x="177" y="221"/>
                </a:cubicBezTo>
                <a:cubicBezTo>
                  <a:pt x="177" y="266"/>
                  <a:pt x="203" y="292"/>
                  <a:pt x="248" y="292"/>
                </a:cubicBezTo>
                <a:cubicBezTo>
                  <a:pt x="292" y="292"/>
                  <a:pt x="319" y="266"/>
                  <a:pt x="319" y="221"/>
                </a:cubicBezTo>
                <a:cubicBezTo>
                  <a:pt x="319" y="176"/>
                  <a:pt x="292" y="150"/>
                  <a:pt x="248" y="150"/>
                </a:cubicBezTo>
                <a:close/>
                <a:moveTo>
                  <a:pt x="442" y="70"/>
                </a:moveTo>
                <a:lnTo>
                  <a:pt x="442" y="70"/>
                </a:lnTo>
                <a:cubicBezTo>
                  <a:pt x="389" y="70"/>
                  <a:pt x="389" y="70"/>
                  <a:pt x="389" y="70"/>
                </a:cubicBezTo>
                <a:cubicBezTo>
                  <a:pt x="380" y="70"/>
                  <a:pt x="372" y="70"/>
                  <a:pt x="363" y="61"/>
                </a:cubicBezTo>
                <a:cubicBezTo>
                  <a:pt x="354" y="8"/>
                  <a:pt x="354" y="8"/>
                  <a:pt x="354" y="8"/>
                </a:cubicBezTo>
                <a:cubicBezTo>
                  <a:pt x="345" y="8"/>
                  <a:pt x="336" y="0"/>
                  <a:pt x="327" y="0"/>
                </a:cubicBezTo>
                <a:cubicBezTo>
                  <a:pt x="159" y="0"/>
                  <a:pt x="159" y="0"/>
                  <a:pt x="159" y="0"/>
                </a:cubicBezTo>
                <a:cubicBezTo>
                  <a:pt x="159" y="0"/>
                  <a:pt x="150" y="8"/>
                  <a:pt x="142" y="8"/>
                </a:cubicBezTo>
                <a:cubicBezTo>
                  <a:pt x="123" y="61"/>
                  <a:pt x="123" y="61"/>
                  <a:pt x="123" y="61"/>
                </a:cubicBezTo>
                <a:cubicBezTo>
                  <a:pt x="123" y="70"/>
                  <a:pt x="115" y="70"/>
                  <a:pt x="106" y="70"/>
                </a:cubicBezTo>
                <a:cubicBezTo>
                  <a:pt x="53" y="70"/>
                  <a:pt x="53" y="70"/>
                  <a:pt x="53" y="70"/>
                </a:cubicBezTo>
                <a:cubicBezTo>
                  <a:pt x="17" y="70"/>
                  <a:pt x="0" y="97"/>
                  <a:pt x="0" y="123"/>
                </a:cubicBezTo>
                <a:cubicBezTo>
                  <a:pt x="0" y="345"/>
                  <a:pt x="0" y="345"/>
                  <a:pt x="0" y="345"/>
                </a:cubicBezTo>
                <a:cubicBezTo>
                  <a:pt x="0" y="372"/>
                  <a:pt x="17" y="398"/>
                  <a:pt x="53" y="398"/>
                </a:cubicBezTo>
                <a:cubicBezTo>
                  <a:pt x="442" y="398"/>
                  <a:pt x="442" y="398"/>
                  <a:pt x="442" y="398"/>
                </a:cubicBezTo>
                <a:cubicBezTo>
                  <a:pt x="470" y="398"/>
                  <a:pt x="496" y="372"/>
                  <a:pt x="496" y="345"/>
                </a:cubicBezTo>
                <a:cubicBezTo>
                  <a:pt x="496" y="123"/>
                  <a:pt x="496" y="123"/>
                  <a:pt x="496" y="123"/>
                </a:cubicBezTo>
                <a:cubicBezTo>
                  <a:pt x="496" y="97"/>
                  <a:pt x="470" y="70"/>
                  <a:pt x="442" y="70"/>
                </a:cubicBezTo>
                <a:close/>
                <a:moveTo>
                  <a:pt x="248" y="345"/>
                </a:moveTo>
                <a:lnTo>
                  <a:pt x="248" y="345"/>
                </a:lnTo>
                <a:cubicBezTo>
                  <a:pt x="177" y="345"/>
                  <a:pt x="123" y="292"/>
                  <a:pt x="123" y="221"/>
                </a:cubicBezTo>
                <a:cubicBezTo>
                  <a:pt x="123" y="150"/>
                  <a:pt x="177" y="97"/>
                  <a:pt x="248" y="97"/>
                </a:cubicBezTo>
                <a:cubicBezTo>
                  <a:pt x="319" y="97"/>
                  <a:pt x="372" y="150"/>
                  <a:pt x="372" y="221"/>
                </a:cubicBezTo>
                <a:cubicBezTo>
                  <a:pt x="372" y="292"/>
                  <a:pt x="319" y="345"/>
                  <a:pt x="248" y="345"/>
                </a:cubicBezTo>
                <a:close/>
                <a:moveTo>
                  <a:pt x="425" y="159"/>
                </a:moveTo>
                <a:lnTo>
                  <a:pt x="425" y="159"/>
                </a:lnTo>
                <a:cubicBezTo>
                  <a:pt x="416" y="159"/>
                  <a:pt x="407" y="150"/>
                  <a:pt x="407" y="141"/>
                </a:cubicBezTo>
                <a:cubicBezTo>
                  <a:pt x="407" y="132"/>
                  <a:pt x="416" y="123"/>
                  <a:pt x="425" y="123"/>
                </a:cubicBezTo>
                <a:cubicBezTo>
                  <a:pt x="433" y="123"/>
                  <a:pt x="442" y="132"/>
                  <a:pt x="442" y="141"/>
                </a:cubicBezTo>
                <a:cubicBezTo>
                  <a:pt x="442" y="150"/>
                  <a:pt x="433" y="159"/>
                  <a:pt x="425" y="159"/>
                </a:cubicBezTo>
                <a:close/>
              </a:path>
            </a:pathLst>
          </a:custGeom>
          <a:solidFill>
            <a:schemeClr val="accent3"/>
          </a:solidFill>
          <a:ln>
            <a:noFill/>
          </a:ln>
          <a:effectLst/>
        </p:spPr>
        <p:txBody>
          <a:bodyPr wrap="none" anchor="ctr"/>
          <a:lstStyle/>
          <a:p>
            <a:endParaRPr lang="en-US" sz="505" dirty="0">
              <a:cs typeface="+mn-ea"/>
              <a:sym typeface="+mn-lt"/>
            </a:endParaRPr>
          </a:p>
        </p:txBody>
      </p:sp>
      <p:sp>
        <p:nvSpPr>
          <p:cNvPr id="52" name="Freeform 45"/>
          <p:cNvSpPr>
            <a:spLocks noChangeArrowheads="1"/>
          </p:cNvSpPr>
          <p:nvPr/>
        </p:nvSpPr>
        <p:spPr bwMode="auto">
          <a:xfrm>
            <a:off x="1137545" y="1349258"/>
            <a:ext cx="366006" cy="366006"/>
          </a:xfrm>
          <a:custGeom>
            <a:avLst/>
            <a:gdLst>
              <a:gd name="T0" fmla="*/ 354 w 391"/>
              <a:gd name="T1" fmla="*/ 35 h 391"/>
              <a:gd name="T2" fmla="*/ 354 w 391"/>
              <a:gd name="T3" fmla="*/ 35 h 391"/>
              <a:gd name="T4" fmla="*/ 292 w 391"/>
              <a:gd name="T5" fmla="*/ 0 h 391"/>
              <a:gd name="T6" fmla="*/ 169 w 391"/>
              <a:gd name="T7" fmla="*/ 133 h 391"/>
              <a:gd name="T8" fmla="*/ 26 w 391"/>
              <a:gd name="T9" fmla="*/ 275 h 391"/>
              <a:gd name="T10" fmla="*/ 0 w 391"/>
              <a:gd name="T11" fmla="*/ 390 h 391"/>
              <a:gd name="T12" fmla="*/ 116 w 391"/>
              <a:gd name="T13" fmla="*/ 363 h 391"/>
              <a:gd name="T14" fmla="*/ 266 w 391"/>
              <a:gd name="T15" fmla="*/ 222 h 391"/>
              <a:gd name="T16" fmla="*/ 390 w 391"/>
              <a:gd name="T17" fmla="*/ 97 h 391"/>
              <a:gd name="T18" fmla="*/ 354 w 391"/>
              <a:gd name="T19" fmla="*/ 35 h 391"/>
              <a:gd name="T20" fmla="*/ 116 w 391"/>
              <a:gd name="T21" fmla="*/ 354 h 391"/>
              <a:gd name="T22" fmla="*/ 116 w 391"/>
              <a:gd name="T23" fmla="*/ 354 h 391"/>
              <a:gd name="T24" fmla="*/ 71 w 391"/>
              <a:gd name="T25" fmla="*/ 363 h 391"/>
              <a:gd name="T26" fmla="*/ 54 w 391"/>
              <a:gd name="T27" fmla="*/ 337 h 391"/>
              <a:gd name="T28" fmla="*/ 35 w 391"/>
              <a:gd name="T29" fmla="*/ 319 h 391"/>
              <a:gd name="T30" fmla="*/ 44 w 391"/>
              <a:gd name="T31" fmla="*/ 284 h 391"/>
              <a:gd name="T32" fmla="*/ 54 w 391"/>
              <a:gd name="T33" fmla="*/ 266 h 391"/>
              <a:gd name="T34" fmla="*/ 98 w 391"/>
              <a:gd name="T35" fmla="*/ 292 h 391"/>
              <a:gd name="T36" fmla="*/ 124 w 391"/>
              <a:gd name="T37" fmla="*/ 337 h 391"/>
              <a:gd name="T38" fmla="*/ 116 w 391"/>
              <a:gd name="T39" fmla="*/ 354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91" h="391">
                <a:moveTo>
                  <a:pt x="354" y="35"/>
                </a:moveTo>
                <a:lnTo>
                  <a:pt x="354" y="35"/>
                </a:lnTo>
                <a:cubicBezTo>
                  <a:pt x="319" y="0"/>
                  <a:pt x="292" y="0"/>
                  <a:pt x="292" y="0"/>
                </a:cubicBezTo>
                <a:cubicBezTo>
                  <a:pt x="169" y="133"/>
                  <a:pt x="169" y="133"/>
                  <a:pt x="169" y="133"/>
                </a:cubicBezTo>
                <a:cubicBezTo>
                  <a:pt x="26" y="275"/>
                  <a:pt x="26" y="275"/>
                  <a:pt x="26" y="275"/>
                </a:cubicBezTo>
                <a:cubicBezTo>
                  <a:pt x="0" y="390"/>
                  <a:pt x="0" y="390"/>
                  <a:pt x="0" y="390"/>
                </a:cubicBezTo>
                <a:cubicBezTo>
                  <a:pt x="116" y="363"/>
                  <a:pt x="116" y="363"/>
                  <a:pt x="116" y="363"/>
                </a:cubicBezTo>
                <a:cubicBezTo>
                  <a:pt x="266" y="222"/>
                  <a:pt x="266" y="222"/>
                  <a:pt x="266" y="222"/>
                </a:cubicBezTo>
                <a:cubicBezTo>
                  <a:pt x="390" y="97"/>
                  <a:pt x="390" y="97"/>
                  <a:pt x="390" y="97"/>
                </a:cubicBezTo>
                <a:cubicBezTo>
                  <a:pt x="390" y="97"/>
                  <a:pt x="390" y="71"/>
                  <a:pt x="354" y="35"/>
                </a:cubicBezTo>
                <a:close/>
                <a:moveTo>
                  <a:pt x="116" y="354"/>
                </a:moveTo>
                <a:lnTo>
                  <a:pt x="116" y="354"/>
                </a:lnTo>
                <a:cubicBezTo>
                  <a:pt x="71" y="363"/>
                  <a:pt x="71" y="363"/>
                  <a:pt x="71" y="363"/>
                </a:cubicBezTo>
                <a:cubicBezTo>
                  <a:pt x="71" y="354"/>
                  <a:pt x="63" y="346"/>
                  <a:pt x="54" y="337"/>
                </a:cubicBezTo>
                <a:cubicBezTo>
                  <a:pt x="44" y="328"/>
                  <a:pt x="35" y="328"/>
                  <a:pt x="35" y="319"/>
                </a:cubicBezTo>
                <a:cubicBezTo>
                  <a:pt x="44" y="284"/>
                  <a:pt x="44" y="284"/>
                  <a:pt x="44" y="284"/>
                </a:cubicBezTo>
                <a:cubicBezTo>
                  <a:pt x="54" y="266"/>
                  <a:pt x="54" y="266"/>
                  <a:pt x="54" y="266"/>
                </a:cubicBezTo>
                <a:cubicBezTo>
                  <a:pt x="54" y="266"/>
                  <a:pt x="71" y="266"/>
                  <a:pt x="98" y="292"/>
                </a:cubicBezTo>
                <a:cubicBezTo>
                  <a:pt x="124" y="319"/>
                  <a:pt x="124" y="337"/>
                  <a:pt x="124" y="337"/>
                </a:cubicBezTo>
                <a:lnTo>
                  <a:pt x="116" y="354"/>
                </a:lnTo>
                <a:close/>
              </a:path>
            </a:pathLst>
          </a:custGeom>
          <a:solidFill>
            <a:schemeClr val="accent1"/>
          </a:solidFill>
          <a:ln>
            <a:noFill/>
          </a:ln>
          <a:effectLst/>
        </p:spPr>
        <p:txBody>
          <a:bodyPr wrap="none" anchor="ctr"/>
          <a:lstStyle/>
          <a:p>
            <a:endParaRPr lang="en-US" sz="505" dirty="0">
              <a:cs typeface="+mn-ea"/>
              <a:sym typeface="+mn-lt"/>
            </a:endParaRPr>
          </a:p>
        </p:txBody>
      </p:sp>
      <p:sp>
        <p:nvSpPr>
          <p:cNvPr id="53" name="Freeform 89"/>
          <p:cNvSpPr>
            <a:spLocks noChangeArrowheads="1"/>
          </p:cNvSpPr>
          <p:nvPr/>
        </p:nvSpPr>
        <p:spPr bwMode="auto">
          <a:xfrm>
            <a:off x="5975152" y="1308393"/>
            <a:ext cx="431802" cy="423581"/>
          </a:xfrm>
          <a:custGeom>
            <a:avLst/>
            <a:gdLst>
              <a:gd name="T0" fmla="*/ 230 w 462"/>
              <a:gd name="T1" fmla="*/ 0 h 453"/>
              <a:gd name="T2" fmla="*/ 230 w 462"/>
              <a:gd name="T3" fmla="*/ 0 h 453"/>
              <a:gd name="T4" fmla="*/ 0 w 462"/>
              <a:gd name="T5" fmla="*/ 222 h 453"/>
              <a:gd name="T6" fmla="*/ 230 w 462"/>
              <a:gd name="T7" fmla="*/ 452 h 453"/>
              <a:gd name="T8" fmla="*/ 461 w 462"/>
              <a:gd name="T9" fmla="*/ 222 h 453"/>
              <a:gd name="T10" fmla="*/ 230 w 462"/>
              <a:gd name="T11" fmla="*/ 0 h 453"/>
              <a:gd name="T12" fmla="*/ 230 w 462"/>
              <a:gd name="T13" fmla="*/ 302 h 453"/>
              <a:gd name="T14" fmla="*/ 230 w 462"/>
              <a:gd name="T15" fmla="*/ 302 h 453"/>
              <a:gd name="T16" fmla="*/ 159 w 462"/>
              <a:gd name="T17" fmla="*/ 222 h 453"/>
              <a:gd name="T18" fmla="*/ 230 w 462"/>
              <a:gd name="T19" fmla="*/ 151 h 453"/>
              <a:gd name="T20" fmla="*/ 301 w 462"/>
              <a:gd name="T21" fmla="*/ 222 h 453"/>
              <a:gd name="T22" fmla="*/ 230 w 462"/>
              <a:gd name="T23" fmla="*/ 302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2" h="453">
                <a:moveTo>
                  <a:pt x="230" y="0"/>
                </a:moveTo>
                <a:lnTo>
                  <a:pt x="230" y="0"/>
                </a:lnTo>
                <a:cubicBezTo>
                  <a:pt x="106" y="0"/>
                  <a:pt x="0" y="98"/>
                  <a:pt x="0" y="222"/>
                </a:cubicBezTo>
                <a:cubicBezTo>
                  <a:pt x="0" y="346"/>
                  <a:pt x="106" y="452"/>
                  <a:pt x="230" y="452"/>
                </a:cubicBezTo>
                <a:cubicBezTo>
                  <a:pt x="354" y="452"/>
                  <a:pt x="461" y="346"/>
                  <a:pt x="461" y="222"/>
                </a:cubicBezTo>
                <a:cubicBezTo>
                  <a:pt x="461" y="98"/>
                  <a:pt x="354" y="0"/>
                  <a:pt x="230" y="0"/>
                </a:cubicBezTo>
                <a:close/>
                <a:moveTo>
                  <a:pt x="230" y="302"/>
                </a:moveTo>
                <a:lnTo>
                  <a:pt x="230" y="302"/>
                </a:lnTo>
                <a:cubicBezTo>
                  <a:pt x="186" y="302"/>
                  <a:pt x="159" y="266"/>
                  <a:pt x="159" y="222"/>
                </a:cubicBezTo>
                <a:cubicBezTo>
                  <a:pt x="159" y="187"/>
                  <a:pt x="186" y="151"/>
                  <a:pt x="230" y="151"/>
                </a:cubicBezTo>
                <a:cubicBezTo>
                  <a:pt x="274" y="151"/>
                  <a:pt x="301" y="187"/>
                  <a:pt x="301" y="222"/>
                </a:cubicBezTo>
                <a:cubicBezTo>
                  <a:pt x="301" y="266"/>
                  <a:pt x="274" y="302"/>
                  <a:pt x="230" y="302"/>
                </a:cubicBezTo>
                <a:close/>
              </a:path>
            </a:pathLst>
          </a:custGeom>
          <a:solidFill>
            <a:schemeClr val="accent4"/>
          </a:solidFill>
          <a:ln>
            <a:noFill/>
          </a:ln>
          <a:effectLst/>
        </p:spPr>
        <p:txBody>
          <a:bodyPr wrap="none" anchor="ctr"/>
          <a:lstStyle/>
          <a:p>
            <a:endParaRPr lang="en-US" sz="505" dirty="0">
              <a:cs typeface="+mn-ea"/>
              <a:sym typeface="+mn-lt"/>
            </a:endParaRPr>
          </a:p>
        </p:txBody>
      </p:sp>
      <p:sp>
        <p:nvSpPr>
          <p:cNvPr id="55" name="AutoShape 132"/>
          <p:cNvSpPr/>
          <p:nvPr/>
        </p:nvSpPr>
        <p:spPr bwMode="auto">
          <a:xfrm>
            <a:off x="7688558" y="1336790"/>
            <a:ext cx="394153" cy="392680"/>
          </a:xfrm>
          <a:custGeom>
            <a:avLst/>
            <a:gdLst>
              <a:gd name="T0" fmla="*/ 10800 w 21600"/>
              <a:gd name="T1" fmla="+- 0 10815 31"/>
              <a:gd name="T2" fmla="*/ 10815 h 21569"/>
              <a:gd name="T3" fmla="*/ 10800 w 21600"/>
              <a:gd name="T4" fmla="+- 0 10815 31"/>
              <a:gd name="T5" fmla="*/ 10815 h 21569"/>
              <a:gd name="T6" fmla="*/ 10800 w 21600"/>
              <a:gd name="T7" fmla="+- 0 10815 31"/>
              <a:gd name="T8" fmla="*/ 10815 h 21569"/>
              <a:gd name="T9" fmla="*/ 10800 w 21600"/>
              <a:gd name="T10" fmla="+- 0 10815 31"/>
              <a:gd name="T11" fmla="*/ 10815 h 21569"/>
            </a:gdLst>
            <a:ahLst/>
            <a:cxnLst>
              <a:cxn ang="0">
                <a:pos x="T0" y="T2"/>
              </a:cxn>
              <a:cxn ang="0">
                <a:pos x="T3" y="T5"/>
              </a:cxn>
              <a:cxn ang="0">
                <a:pos x="T6" y="T8"/>
              </a:cxn>
              <a:cxn ang="0">
                <a:pos x="T9" y="T11"/>
              </a:cxn>
            </a:cxnLst>
            <a:rect l="0" t="0" r="r" b="b"/>
            <a:pathLst>
              <a:path w="21600" h="21569">
                <a:moveTo>
                  <a:pt x="8834" y="3281"/>
                </a:moveTo>
                <a:cubicBezTo>
                  <a:pt x="9202" y="2821"/>
                  <a:pt x="9519" y="2655"/>
                  <a:pt x="9780" y="2779"/>
                </a:cubicBezTo>
                <a:cubicBezTo>
                  <a:pt x="10042" y="2906"/>
                  <a:pt x="10176" y="3295"/>
                  <a:pt x="10176" y="3941"/>
                </a:cubicBezTo>
                <a:lnTo>
                  <a:pt x="10176" y="17610"/>
                </a:lnTo>
                <a:cubicBezTo>
                  <a:pt x="10176" y="18259"/>
                  <a:pt x="10044" y="18646"/>
                  <a:pt x="9788" y="18770"/>
                </a:cubicBezTo>
                <a:cubicBezTo>
                  <a:pt x="9529" y="18897"/>
                  <a:pt x="9211" y="18733"/>
                  <a:pt x="8834" y="18270"/>
                </a:cubicBezTo>
                <a:lnTo>
                  <a:pt x="5172" y="13869"/>
                </a:lnTo>
                <a:lnTo>
                  <a:pt x="440" y="13869"/>
                </a:lnTo>
                <a:cubicBezTo>
                  <a:pt x="320" y="13869"/>
                  <a:pt x="218" y="13818"/>
                  <a:pt x="129" y="13720"/>
                </a:cubicBezTo>
                <a:cubicBezTo>
                  <a:pt x="44" y="13624"/>
                  <a:pt x="0" y="13497"/>
                  <a:pt x="0" y="13342"/>
                </a:cubicBezTo>
                <a:lnTo>
                  <a:pt x="0" y="8210"/>
                </a:lnTo>
                <a:cubicBezTo>
                  <a:pt x="0" y="8066"/>
                  <a:pt x="44" y="7942"/>
                  <a:pt x="129" y="7838"/>
                </a:cubicBezTo>
                <a:cubicBezTo>
                  <a:pt x="218" y="7736"/>
                  <a:pt x="320" y="7685"/>
                  <a:pt x="440" y="7685"/>
                </a:cubicBezTo>
                <a:lnTo>
                  <a:pt x="5172" y="7685"/>
                </a:lnTo>
                <a:lnTo>
                  <a:pt x="8834" y="3281"/>
                </a:lnTo>
                <a:close/>
                <a:moveTo>
                  <a:pt x="12002" y="5239"/>
                </a:moveTo>
                <a:cubicBezTo>
                  <a:pt x="12221" y="5095"/>
                  <a:pt x="12445" y="5061"/>
                  <a:pt x="12682" y="5132"/>
                </a:cubicBezTo>
                <a:cubicBezTo>
                  <a:pt x="12920" y="5205"/>
                  <a:pt x="13104" y="5369"/>
                  <a:pt x="13228" y="5631"/>
                </a:cubicBezTo>
                <a:cubicBezTo>
                  <a:pt x="14010" y="7270"/>
                  <a:pt x="14400" y="8983"/>
                  <a:pt x="14400" y="10774"/>
                </a:cubicBezTo>
                <a:cubicBezTo>
                  <a:pt x="14400" y="12588"/>
                  <a:pt x="14010" y="14301"/>
                  <a:pt x="13228" y="15920"/>
                </a:cubicBezTo>
                <a:cubicBezTo>
                  <a:pt x="13056" y="16290"/>
                  <a:pt x="12793" y="16476"/>
                  <a:pt x="12440" y="16476"/>
                </a:cubicBezTo>
                <a:cubicBezTo>
                  <a:pt x="12292" y="16476"/>
                  <a:pt x="12143" y="16423"/>
                  <a:pt x="12000" y="16313"/>
                </a:cubicBezTo>
                <a:cubicBezTo>
                  <a:pt x="11781" y="16169"/>
                  <a:pt x="11640" y="15954"/>
                  <a:pt x="11571" y="15666"/>
                </a:cubicBezTo>
                <a:cubicBezTo>
                  <a:pt x="11503" y="15376"/>
                  <a:pt x="11529" y="15102"/>
                  <a:pt x="11649" y="14843"/>
                </a:cubicBezTo>
                <a:cubicBezTo>
                  <a:pt x="12280" y="13536"/>
                  <a:pt x="12595" y="12179"/>
                  <a:pt x="12595" y="10774"/>
                </a:cubicBezTo>
                <a:cubicBezTo>
                  <a:pt x="12595" y="9372"/>
                  <a:pt x="12277" y="8018"/>
                  <a:pt x="11649" y="6712"/>
                </a:cubicBezTo>
                <a:cubicBezTo>
                  <a:pt x="11529" y="6449"/>
                  <a:pt x="11503" y="6173"/>
                  <a:pt x="11571" y="5888"/>
                </a:cubicBezTo>
                <a:cubicBezTo>
                  <a:pt x="11642" y="5600"/>
                  <a:pt x="11783" y="5383"/>
                  <a:pt x="12002" y="5239"/>
                </a:cubicBezTo>
                <a:moveTo>
                  <a:pt x="16137" y="3038"/>
                </a:moveTo>
                <a:cubicBezTo>
                  <a:pt x="16754" y="4218"/>
                  <a:pt x="17217" y="5456"/>
                  <a:pt x="17528" y="6751"/>
                </a:cubicBezTo>
                <a:cubicBezTo>
                  <a:pt x="17841" y="8046"/>
                  <a:pt x="17996" y="9392"/>
                  <a:pt x="17996" y="10774"/>
                </a:cubicBezTo>
                <a:cubicBezTo>
                  <a:pt x="17996" y="13559"/>
                  <a:pt x="17368" y="16140"/>
                  <a:pt x="16114" y="18516"/>
                </a:cubicBezTo>
                <a:cubicBezTo>
                  <a:pt x="16038" y="18677"/>
                  <a:pt x="15930" y="18804"/>
                  <a:pt x="15786" y="18886"/>
                </a:cubicBezTo>
                <a:cubicBezTo>
                  <a:pt x="15643" y="18976"/>
                  <a:pt x="15504" y="19015"/>
                  <a:pt x="15370" y="19015"/>
                </a:cubicBezTo>
                <a:cubicBezTo>
                  <a:pt x="15182" y="19015"/>
                  <a:pt x="15022" y="18962"/>
                  <a:pt x="14885" y="18855"/>
                </a:cubicBezTo>
                <a:cubicBezTo>
                  <a:pt x="14666" y="18711"/>
                  <a:pt x="14534" y="18490"/>
                  <a:pt x="14478" y="18192"/>
                </a:cubicBezTo>
                <a:cubicBezTo>
                  <a:pt x="14426" y="17895"/>
                  <a:pt x="14466" y="17616"/>
                  <a:pt x="14603" y="17354"/>
                </a:cubicBezTo>
                <a:cubicBezTo>
                  <a:pt x="15662" y="15328"/>
                  <a:pt x="16196" y="13136"/>
                  <a:pt x="16203" y="10775"/>
                </a:cubicBezTo>
                <a:cubicBezTo>
                  <a:pt x="16203" y="8416"/>
                  <a:pt x="15669" y="6224"/>
                  <a:pt x="14603" y="4198"/>
                </a:cubicBezTo>
                <a:cubicBezTo>
                  <a:pt x="14466" y="3936"/>
                  <a:pt x="14426" y="3659"/>
                  <a:pt x="14478" y="3363"/>
                </a:cubicBezTo>
                <a:cubicBezTo>
                  <a:pt x="14532" y="3067"/>
                  <a:pt x="14666" y="2847"/>
                  <a:pt x="14885" y="2700"/>
                </a:cubicBezTo>
                <a:cubicBezTo>
                  <a:pt x="15104" y="2536"/>
                  <a:pt x="15330" y="2488"/>
                  <a:pt x="15572" y="2551"/>
                </a:cubicBezTo>
                <a:cubicBezTo>
                  <a:pt x="15812" y="2615"/>
                  <a:pt x="16001" y="2776"/>
                  <a:pt x="16137" y="3038"/>
                </a:cubicBezTo>
                <a:moveTo>
                  <a:pt x="18999" y="460"/>
                </a:moveTo>
                <a:cubicBezTo>
                  <a:pt x="19863" y="2026"/>
                  <a:pt x="20517" y="3676"/>
                  <a:pt x="20948" y="5408"/>
                </a:cubicBezTo>
                <a:cubicBezTo>
                  <a:pt x="21385" y="7141"/>
                  <a:pt x="21599" y="8929"/>
                  <a:pt x="21599" y="10774"/>
                </a:cubicBezTo>
                <a:cubicBezTo>
                  <a:pt x="21599" y="12622"/>
                  <a:pt x="21381" y="14411"/>
                  <a:pt x="20943" y="16146"/>
                </a:cubicBezTo>
                <a:cubicBezTo>
                  <a:pt x="20500" y="17878"/>
                  <a:pt x="19856" y="19520"/>
                  <a:pt x="18999" y="21069"/>
                </a:cubicBezTo>
                <a:cubicBezTo>
                  <a:pt x="18924" y="21230"/>
                  <a:pt x="18815" y="21354"/>
                  <a:pt x="18672" y="21442"/>
                </a:cubicBezTo>
                <a:cubicBezTo>
                  <a:pt x="18528" y="21526"/>
                  <a:pt x="18389" y="21569"/>
                  <a:pt x="18253" y="21569"/>
                </a:cubicBezTo>
                <a:cubicBezTo>
                  <a:pt x="18067" y="21569"/>
                  <a:pt x="17898" y="21509"/>
                  <a:pt x="17747" y="21394"/>
                </a:cubicBezTo>
                <a:cubicBezTo>
                  <a:pt x="17528" y="21230"/>
                  <a:pt x="17399" y="21001"/>
                  <a:pt x="17352" y="20705"/>
                </a:cubicBezTo>
                <a:cubicBezTo>
                  <a:pt x="17307" y="20406"/>
                  <a:pt x="17352" y="20144"/>
                  <a:pt x="17488" y="19907"/>
                </a:cubicBezTo>
                <a:cubicBezTo>
                  <a:pt x="18239" y="18519"/>
                  <a:pt x="18811" y="17057"/>
                  <a:pt x="19206" y="15517"/>
                </a:cubicBezTo>
                <a:cubicBezTo>
                  <a:pt x="19599" y="13976"/>
                  <a:pt x="19797" y="12396"/>
                  <a:pt x="19797" y="10774"/>
                </a:cubicBezTo>
                <a:cubicBezTo>
                  <a:pt x="19797" y="9155"/>
                  <a:pt x="19601" y="7575"/>
                  <a:pt x="19211" y="6037"/>
                </a:cubicBezTo>
                <a:cubicBezTo>
                  <a:pt x="18820" y="4497"/>
                  <a:pt x="18246" y="3044"/>
                  <a:pt x="17488" y="1673"/>
                </a:cubicBezTo>
                <a:cubicBezTo>
                  <a:pt x="17352" y="1413"/>
                  <a:pt x="17309" y="1137"/>
                  <a:pt x="17352" y="843"/>
                </a:cubicBezTo>
                <a:cubicBezTo>
                  <a:pt x="17399" y="550"/>
                  <a:pt x="17528" y="321"/>
                  <a:pt x="17747" y="163"/>
                </a:cubicBezTo>
                <a:cubicBezTo>
                  <a:pt x="17968" y="16"/>
                  <a:pt x="18192" y="-31"/>
                  <a:pt x="18434" y="19"/>
                </a:cubicBezTo>
                <a:cubicBezTo>
                  <a:pt x="18677" y="68"/>
                  <a:pt x="18862" y="214"/>
                  <a:pt x="18999" y="460"/>
                </a:cubicBezTo>
              </a:path>
            </a:pathLst>
          </a:custGeom>
          <a:solidFill>
            <a:schemeClr val="accent5"/>
          </a:solidFill>
          <a:ln>
            <a:noFill/>
          </a:ln>
          <a:effectLst/>
        </p:spPr>
        <p:txBody>
          <a:bodyPr lIns="38091" tIns="38091" rIns="38091" bIns="38091" anchor="ctr"/>
          <a:lstStyle/>
          <a:p>
            <a:pPr defTabSz="913765">
              <a:defRPr/>
            </a:pPr>
            <a:endParaRPr lang="es-ES" sz="2175" dirty="0">
              <a:solidFill>
                <a:schemeClr val="bg1"/>
              </a:solidFill>
              <a:effectLst>
                <a:outerShdw blurRad="38100" dist="38100" dir="2700000" algn="tl">
                  <a:srgbClr val="000000"/>
                </a:outerShdw>
              </a:effectLst>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500"/>
                                        <p:tgtEl>
                                          <p:spTgt spid="5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5"/>
                                        </p:tgtEl>
                                        <p:attrNameLst>
                                          <p:attrName>style.visibility</p:attrName>
                                        </p:attrNameLst>
                                      </p:cBhvr>
                                      <p:to>
                                        <p:strVal val="visible"/>
                                      </p:to>
                                    </p:set>
                                    <p:animEffect transition="in" filter="fade">
                                      <p:cBhvr>
                                        <p:cTn id="10" dur="500"/>
                                        <p:tgtEl>
                                          <p:spTgt spid="7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5"/>
                                        </p:tgtEl>
                                        <p:attrNameLst>
                                          <p:attrName>style.visibility</p:attrName>
                                        </p:attrNameLst>
                                      </p:cBhvr>
                                      <p:to>
                                        <p:strVal val="visible"/>
                                      </p:to>
                                    </p:set>
                                    <p:animEffect transition="in" filter="fade">
                                      <p:cBhvr>
                                        <p:cTn id="13" dur="500"/>
                                        <p:tgtEl>
                                          <p:spTgt spid="85"/>
                                        </p:tgtEl>
                                      </p:cBhvr>
                                    </p:animEffect>
                                  </p:childTnLst>
                                </p:cTn>
                              </p:par>
                              <p:par>
                                <p:cTn id="14" presetID="10"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6"/>
                                        </p:tgtEl>
                                        <p:attrNameLst>
                                          <p:attrName>style.visibility</p:attrName>
                                        </p:attrNameLst>
                                      </p:cBhvr>
                                      <p:to>
                                        <p:strVal val="visible"/>
                                      </p:to>
                                    </p:set>
                                    <p:animEffect transition="in" filter="fade">
                                      <p:cBhvr>
                                        <p:cTn id="19" dur="500"/>
                                        <p:tgtEl>
                                          <p:spTgt spid="86"/>
                                        </p:tgtEl>
                                      </p:cBhvr>
                                    </p:animEffect>
                                  </p:childTnLst>
                                </p:cTn>
                              </p:par>
                            </p:childTnLst>
                          </p:cTn>
                        </p:par>
                        <p:par>
                          <p:cTn id="20" fill="hold">
                            <p:stCondLst>
                              <p:cond delay="500"/>
                            </p:stCondLst>
                            <p:childTnLst>
                              <p:par>
                                <p:cTn id="21" presetID="10" presetClass="entr" presetSubtype="0" fill="hold" grpId="0" nodeType="afterEffect">
                                  <p:stCondLst>
                                    <p:cond delay="0"/>
                                  </p:stCondLst>
                                  <p:childTnLst>
                                    <p:set>
                                      <p:cBhvr>
                                        <p:cTn id="22" dur="1" fill="hold">
                                          <p:stCondLst>
                                            <p:cond delay="0"/>
                                          </p:stCondLst>
                                        </p:cTn>
                                        <p:tgtEl>
                                          <p:spTgt spid="50"/>
                                        </p:tgtEl>
                                        <p:attrNameLst>
                                          <p:attrName>style.visibility</p:attrName>
                                        </p:attrNameLst>
                                      </p:cBhvr>
                                      <p:to>
                                        <p:strVal val="visible"/>
                                      </p:to>
                                    </p:set>
                                    <p:animEffect transition="in" filter="fade">
                                      <p:cBhvr>
                                        <p:cTn id="23" dur="500"/>
                                        <p:tgtEl>
                                          <p:spTgt spid="5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1"/>
                                        </p:tgtEl>
                                        <p:attrNameLst>
                                          <p:attrName>style.visibility</p:attrName>
                                        </p:attrNameLst>
                                      </p:cBhvr>
                                      <p:to>
                                        <p:strVal val="visible"/>
                                      </p:to>
                                    </p:set>
                                    <p:animEffect transition="in" filter="fade">
                                      <p:cBhvr>
                                        <p:cTn id="26" dur="500"/>
                                        <p:tgtEl>
                                          <p:spTgt spid="91"/>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03"/>
                                        </p:tgtEl>
                                        <p:attrNameLst>
                                          <p:attrName>style.visibility</p:attrName>
                                        </p:attrNameLst>
                                      </p:cBhvr>
                                      <p:to>
                                        <p:strVal val="visible"/>
                                      </p:to>
                                    </p:set>
                                    <p:animEffect transition="in" filter="fade">
                                      <p:cBhvr>
                                        <p:cTn id="29" dur="500"/>
                                        <p:tgtEl>
                                          <p:spTgt spid="103"/>
                                        </p:tgtEl>
                                      </p:cBhvr>
                                    </p:animEffect>
                                  </p:childTnLst>
                                </p:cTn>
                              </p:par>
                              <p:par>
                                <p:cTn id="30" presetID="10" presetClass="entr" presetSubtype="0" fill="hold" nodeType="withEffect">
                                  <p:stCondLst>
                                    <p:cond delay="0"/>
                                  </p:stCondLst>
                                  <p:childTnLst>
                                    <p:set>
                                      <p:cBhvr>
                                        <p:cTn id="31" dur="1" fill="hold">
                                          <p:stCondLst>
                                            <p:cond delay="0"/>
                                          </p:stCondLst>
                                        </p:cTn>
                                        <p:tgtEl>
                                          <p:spTgt spid="98"/>
                                        </p:tgtEl>
                                        <p:attrNameLst>
                                          <p:attrName>style.visibility</p:attrName>
                                        </p:attrNameLst>
                                      </p:cBhvr>
                                      <p:to>
                                        <p:strVal val="visible"/>
                                      </p:to>
                                    </p:set>
                                    <p:animEffect transition="in" filter="fade">
                                      <p:cBhvr>
                                        <p:cTn id="32" dur="500"/>
                                        <p:tgtEl>
                                          <p:spTgt spid="98"/>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06"/>
                                        </p:tgtEl>
                                        <p:attrNameLst>
                                          <p:attrName>style.visibility</p:attrName>
                                        </p:attrNameLst>
                                      </p:cBhvr>
                                      <p:to>
                                        <p:strVal val="visible"/>
                                      </p:to>
                                    </p:set>
                                    <p:animEffect transition="in" filter="fade">
                                      <p:cBhvr>
                                        <p:cTn id="35" dur="500"/>
                                        <p:tgtEl>
                                          <p:spTgt spid="106"/>
                                        </p:tgtEl>
                                      </p:cBhvr>
                                    </p:animEffect>
                                  </p:childTnLst>
                                </p:cTn>
                              </p:par>
                            </p:childTnLst>
                          </p:cTn>
                        </p:par>
                        <p:par>
                          <p:cTn id="36" fill="hold">
                            <p:stCondLst>
                              <p:cond delay="1000"/>
                            </p:stCondLst>
                            <p:childTnLst>
                              <p:par>
                                <p:cTn id="37" presetID="10" presetClass="entr" presetSubtype="0" fill="hold" grpId="0" nodeType="afterEffect">
                                  <p:stCondLst>
                                    <p:cond delay="0"/>
                                  </p:stCondLst>
                                  <p:childTnLst>
                                    <p:set>
                                      <p:cBhvr>
                                        <p:cTn id="38" dur="1" fill="hold">
                                          <p:stCondLst>
                                            <p:cond delay="0"/>
                                          </p:stCondLst>
                                        </p:cTn>
                                        <p:tgtEl>
                                          <p:spTgt spid="51"/>
                                        </p:tgtEl>
                                        <p:attrNameLst>
                                          <p:attrName>style.visibility</p:attrName>
                                        </p:attrNameLst>
                                      </p:cBhvr>
                                      <p:to>
                                        <p:strVal val="visible"/>
                                      </p:to>
                                    </p:set>
                                    <p:animEffect transition="in" filter="fade">
                                      <p:cBhvr>
                                        <p:cTn id="39" dur="500"/>
                                        <p:tgtEl>
                                          <p:spTgt spid="51"/>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28"/>
                                        </p:tgtEl>
                                        <p:attrNameLst>
                                          <p:attrName>style.visibility</p:attrName>
                                        </p:attrNameLst>
                                      </p:cBhvr>
                                      <p:to>
                                        <p:strVal val="visible"/>
                                      </p:to>
                                    </p:set>
                                    <p:animEffect transition="in" filter="fade">
                                      <p:cBhvr>
                                        <p:cTn id="42" dur="500"/>
                                        <p:tgtEl>
                                          <p:spTgt spid="128"/>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36"/>
                                        </p:tgtEl>
                                        <p:attrNameLst>
                                          <p:attrName>style.visibility</p:attrName>
                                        </p:attrNameLst>
                                      </p:cBhvr>
                                      <p:to>
                                        <p:strVal val="visible"/>
                                      </p:to>
                                    </p:set>
                                    <p:animEffect transition="in" filter="fade">
                                      <p:cBhvr>
                                        <p:cTn id="45" dur="500"/>
                                        <p:tgtEl>
                                          <p:spTgt spid="136"/>
                                        </p:tgtEl>
                                      </p:cBhvr>
                                    </p:animEffect>
                                  </p:childTnLst>
                                </p:cTn>
                              </p:par>
                              <p:par>
                                <p:cTn id="46" presetID="10" presetClass="entr" presetSubtype="0" fill="hold" nodeType="withEffect">
                                  <p:stCondLst>
                                    <p:cond delay="0"/>
                                  </p:stCondLst>
                                  <p:childTnLst>
                                    <p:set>
                                      <p:cBhvr>
                                        <p:cTn id="47" dur="1" fill="hold">
                                          <p:stCondLst>
                                            <p:cond delay="0"/>
                                          </p:stCondLst>
                                        </p:cTn>
                                        <p:tgtEl>
                                          <p:spTgt spid="131"/>
                                        </p:tgtEl>
                                        <p:attrNameLst>
                                          <p:attrName>style.visibility</p:attrName>
                                        </p:attrNameLst>
                                      </p:cBhvr>
                                      <p:to>
                                        <p:strVal val="visible"/>
                                      </p:to>
                                    </p:set>
                                    <p:animEffect transition="in" filter="fade">
                                      <p:cBhvr>
                                        <p:cTn id="48" dur="500"/>
                                        <p:tgtEl>
                                          <p:spTgt spid="131"/>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37"/>
                                        </p:tgtEl>
                                        <p:attrNameLst>
                                          <p:attrName>style.visibility</p:attrName>
                                        </p:attrNameLst>
                                      </p:cBhvr>
                                      <p:to>
                                        <p:strVal val="visible"/>
                                      </p:to>
                                    </p:set>
                                    <p:animEffect transition="in" filter="fade">
                                      <p:cBhvr>
                                        <p:cTn id="51" dur="500"/>
                                        <p:tgtEl>
                                          <p:spTgt spid="137"/>
                                        </p:tgtEl>
                                      </p:cBhvr>
                                    </p:animEffect>
                                  </p:childTnLst>
                                </p:cTn>
                              </p:par>
                            </p:childTnLst>
                          </p:cTn>
                        </p:par>
                        <p:par>
                          <p:cTn id="52" fill="hold">
                            <p:stCondLst>
                              <p:cond delay="1500"/>
                            </p:stCondLst>
                            <p:childTnLst>
                              <p:par>
                                <p:cTn id="53" presetID="10" presetClass="entr" presetSubtype="0" fill="hold" grpId="0" nodeType="afterEffect">
                                  <p:stCondLst>
                                    <p:cond delay="0"/>
                                  </p:stCondLst>
                                  <p:childTnLst>
                                    <p:set>
                                      <p:cBhvr>
                                        <p:cTn id="54" dur="1" fill="hold">
                                          <p:stCondLst>
                                            <p:cond delay="0"/>
                                          </p:stCondLst>
                                        </p:cTn>
                                        <p:tgtEl>
                                          <p:spTgt spid="53"/>
                                        </p:tgtEl>
                                        <p:attrNameLst>
                                          <p:attrName>style.visibility</p:attrName>
                                        </p:attrNameLst>
                                      </p:cBhvr>
                                      <p:to>
                                        <p:strVal val="visible"/>
                                      </p:to>
                                    </p:set>
                                    <p:animEffect transition="in" filter="fade">
                                      <p:cBhvr>
                                        <p:cTn id="55" dur="500"/>
                                        <p:tgtEl>
                                          <p:spTgt spid="53"/>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39"/>
                                        </p:tgtEl>
                                        <p:attrNameLst>
                                          <p:attrName>style.visibility</p:attrName>
                                        </p:attrNameLst>
                                      </p:cBhvr>
                                      <p:to>
                                        <p:strVal val="visible"/>
                                      </p:to>
                                    </p:set>
                                    <p:animEffect transition="in" filter="fade">
                                      <p:cBhvr>
                                        <p:cTn id="58" dur="500"/>
                                        <p:tgtEl>
                                          <p:spTgt spid="139"/>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43"/>
                                        </p:tgtEl>
                                        <p:attrNameLst>
                                          <p:attrName>style.visibility</p:attrName>
                                        </p:attrNameLst>
                                      </p:cBhvr>
                                      <p:to>
                                        <p:strVal val="visible"/>
                                      </p:to>
                                    </p:set>
                                    <p:animEffect transition="in" filter="fade">
                                      <p:cBhvr>
                                        <p:cTn id="61" dur="500"/>
                                        <p:tgtEl>
                                          <p:spTgt spid="143"/>
                                        </p:tgtEl>
                                      </p:cBhvr>
                                    </p:animEffect>
                                  </p:childTnLst>
                                </p:cTn>
                              </p:par>
                              <p:par>
                                <p:cTn id="62" presetID="10" presetClass="entr" presetSubtype="0" fill="hold" nodeType="withEffect">
                                  <p:stCondLst>
                                    <p:cond delay="0"/>
                                  </p:stCondLst>
                                  <p:childTnLst>
                                    <p:set>
                                      <p:cBhvr>
                                        <p:cTn id="63" dur="1" fill="hold">
                                          <p:stCondLst>
                                            <p:cond delay="0"/>
                                          </p:stCondLst>
                                        </p:cTn>
                                        <p:tgtEl>
                                          <p:spTgt spid="141"/>
                                        </p:tgtEl>
                                        <p:attrNameLst>
                                          <p:attrName>style.visibility</p:attrName>
                                        </p:attrNameLst>
                                      </p:cBhvr>
                                      <p:to>
                                        <p:strVal val="visible"/>
                                      </p:to>
                                    </p:set>
                                    <p:animEffect transition="in" filter="fade">
                                      <p:cBhvr>
                                        <p:cTn id="64" dur="500"/>
                                        <p:tgtEl>
                                          <p:spTgt spid="141"/>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58"/>
                                        </p:tgtEl>
                                        <p:attrNameLst>
                                          <p:attrName>style.visibility</p:attrName>
                                        </p:attrNameLst>
                                      </p:cBhvr>
                                      <p:to>
                                        <p:strVal val="visible"/>
                                      </p:to>
                                    </p:set>
                                    <p:animEffect transition="in" filter="fade">
                                      <p:cBhvr>
                                        <p:cTn id="67" dur="500"/>
                                        <p:tgtEl>
                                          <p:spTgt spid="158"/>
                                        </p:tgtEl>
                                      </p:cBhvr>
                                    </p:animEffect>
                                  </p:childTnLst>
                                </p:cTn>
                              </p:par>
                            </p:childTnLst>
                          </p:cTn>
                        </p:par>
                        <p:par>
                          <p:cTn id="68" fill="hold">
                            <p:stCondLst>
                              <p:cond delay="2000"/>
                            </p:stCondLst>
                            <p:childTnLst>
                              <p:par>
                                <p:cTn id="69" presetID="10" presetClass="entr" presetSubtype="0" fill="hold" grpId="0" nodeType="afterEffect">
                                  <p:stCondLst>
                                    <p:cond delay="0"/>
                                  </p:stCondLst>
                                  <p:childTnLst>
                                    <p:set>
                                      <p:cBhvr>
                                        <p:cTn id="70" dur="1" fill="hold">
                                          <p:stCondLst>
                                            <p:cond delay="0"/>
                                          </p:stCondLst>
                                        </p:cTn>
                                        <p:tgtEl>
                                          <p:spTgt spid="55"/>
                                        </p:tgtEl>
                                        <p:attrNameLst>
                                          <p:attrName>style.visibility</p:attrName>
                                        </p:attrNameLst>
                                      </p:cBhvr>
                                      <p:to>
                                        <p:strVal val="visible"/>
                                      </p:to>
                                    </p:set>
                                    <p:animEffect transition="in" filter="fade">
                                      <p:cBhvr>
                                        <p:cTn id="71" dur="500"/>
                                        <p:tgtEl>
                                          <p:spTgt spid="55"/>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160"/>
                                        </p:tgtEl>
                                        <p:attrNameLst>
                                          <p:attrName>style.visibility</p:attrName>
                                        </p:attrNameLst>
                                      </p:cBhvr>
                                      <p:to>
                                        <p:strVal val="visible"/>
                                      </p:to>
                                    </p:set>
                                    <p:animEffect transition="in" filter="fade">
                                      <p:cBhvr>
                                        <p:cTn id="74" dur="500"/>
                                        <p:tgtEl>
                                          <p:spTgt spid="160"/>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163"/>
                                        </p:tgtEl>
                                        <p:attrNameLst>
                                          <p:attrName>style.visibility</p:attrName>
                                        </p:attrNameLst>
                                      </p:cBhvr>
                                      <p:to>
                                        <p:strVal val="visible"/>
                                      </p:to>
                                    </p:set>
                                    <p:animEffect transition="in" filter="fade">
                                      <p:cBhvr>
                                        <p:cTn id="77" dur="500"/>
                                        <p:tgtEl>
                                          <p:spTgt spid="163"/>
                                        </p:tgtEl>
                                      </p:cBhvr>
                                    </p:animEffect>
                                  </p:childTnLst>
                                </p:cTn>
                              </p:par>
                              <p:par>
                                <p:cTn id="78" presetID="10" presetClass="entr" presetSubtype="0" fill="hold" nodeType="withEffect">
                                  <p:stCondLst>
                                    <p:cond delay="0"/>
                                  </p:stCondLst>
                                  <p:childTnLst>
                                    <p:set>
                                      <p:cBhvr>
                                        <p:cTn id="79" dur="1" fill="hold">
                                          <p:stCondLst>
                                            <p:cond delay="0"/>
                                          </p:stCondLst>
                                        </p:cTn>
                                        <p:tgtEl>
                                          <p:spTgt spid="162"/>
                                        </p:tgtEl>
                                        <p:attrNameLst>
                                          <p:attrName>style.visibility</p:attrName>
                                        </p:attrNameLst>
                                      </p:cBhvr>
                                      <p:to>
                                        <p:strVal val="visible"/>
                                      </p:to>
                                    </p:set>
                                    <p:animEffect transition="in" filter="fade">
                                      <p:cBhvr>
                                        <p:cTn id="80" dur="500"/>
                                        <p:tgtEl>
                                          <p:spTgt spid="162"/>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164"/>
                                        </p:tgtEl>
                                        <p:attrNameLst>
                                          <p:attrName>style.visibility</p:attrName>
                                        </p:attrNameLst>
                                      </p:cBhvr>
                                      <p:to>
                                        <p:strVal val="visible"/>
                                      </p:to>
                                    </p:set>
                                    <p:animEffect transition="in" filter="fade">
                                      <p:cBhvr>
                                        <p:cTn id="83" dur="500"/>
                                        <p:tgtEl>
                                          <p:spTgt spid="164"/>
                                        </p:tgtEl>
                                      </p:cBhvr>
                                    </p:animEffect>
                                  </p:childTnLst>
                                </p:cTn>
                              </p:par>
                            </p:childTnLst>
                          </p:cTn>
                        </p:par>
                        <p:par>
                          <p:cTn id="84" fill="hold">
                            <p:stCondLst>
                              <p:cond delay="2500"/>
                            </p:stCondLst>
                            <p:childTnLst>
                              <p:par>
                                <p:cTn id="85" presetID="53" presetClass="entr" presetSubtype="16" fill="hold" grpId="0" nodeType="afterEffect">
                                  <p:stCondLst>
                                    <p:cond delay="0"/>
                                  </p:stCondLst>
                                  <p:childTnLst>
                                    <p:set>
                                      <p:cBhvr>
                                        <p:cTn id="86" dur="1" fill="hold">
                                          <p:stCondLst>
                                            <p:cond delay="0"/>
                                          </p:stCondLst>
                                        </p:cTn>
                                        <p:tgtEl>
                                          <p:spTgt spid="49"/>
                                        </p:tgtEl>
                                        <p:attrNameLst>
                                          <p:attrName>style.visibility</p:attrName>
                                        </p:attrNameLst>
                                      </p:cBhvr>
                                      <p:to>
                                        <p:strVal val="visible"/>
                                      </p:to>
                                    </p:set>
                                    <p:anim calcmode="lin" valueType="num">
                                      <p:cBhvr>
                                        <p:cTn id="87" dur="500" fill="hold"/>
                                        <p:tgtEl>
                                          <p:spTgt spid="49"/>
                                        </p:tgtEl>
                                        <p:attrNameLst>
                                          <p:attrName>ppt_w</p:attrName>
                                        </p:attrNameLst>
                                      </p:cBhvr>
                                      <p:tavLst>
                                        <p:tav tm="0">
                                          <p:val>
                                            <p:fltVal val="0"/>
                                          </p:val>
                                        </p:tav>
                                        <p:tav tm="100000">
                                          <p:val>
                                            <p:strVal val="#ppt_w"/>
                                          </p:val>
                                        </p:tav>
                                      </p:tavLst>
                                    </p:anim>
                                    <p:anim calcmode="lin" valueType="num">
                                      <p:cBhvr>
                                        <p:cTn id="88" dur="500" fill="hold"/>
                                        <p:tgtEl>
                                          <p:spTgt spid="49"/>
                                        </p:tgtEl>
                                        <p:attrNameLst>
                                          <p:attrName>ppt_h</p:attrName>
                                        </p:attrNameLst>
                                      </p:cBhvr>
                                      <p:tavLst>
                                        <p:tav tm="0">
                                          <p:val>
                                            <p:fltVal val="0"/>
                                          </p:val>
                                        </p:tav>
                                        <p:tav tm="100000">
                                          <p:val>
                                            <p:strVal val="#ppt_h"/>
                                          </p:val>
                                        </p:tav>
                                      </p:tavLst>
                                    </p:anim>
                                    <p:animEffect transition="in" filter="fade">
                                      <p:cBhvr>
                                        <p:cTn id="89" dur="500"/>
                                        <p:tgtEl>
                                          <p:spTgt spid="49"/>
                                        </p:tgtEl>
                                      </p:cBhvr>
                                    </p:animEffect>
                                  </p:childTnLst>
                                </p:cTn>
                              </p:par>
                              <p:par>
                                <p:cTn id="90" presetID="53" presetClass="entr" presetSubtype="16" fill="hold" nodeType="withEffect">
                                  <p:stCondLst>
                                    <p:cond delay="0"/>
                                  </p:stCondLst>
                                  <p:childTnLst>
                                    <p:set>
                                      <p:cBhvr>
                                        <p:cTn id="91" dur="1" fill="hold">
                                          <p:stCondLst>
                                            <p:cond delay="0"/>
                                          </p:stCondLst>
                                        </p:cTn>
                                        <p:tgtEl>
                                          <p:spTgt spid="14"/>
                                        </p:tgtEl>
                                        <p:attrNameLst>
                                          <p:attrName>style.visibility</p:attrName>
                                        </p:attrNameLst>
                                      </p:cBhvr>
                                      <p:to>
                                        <p:strVal val="visible"/>
                                      </p:to>
                                    </p:set>
                                    <p:anim calcmode="lin" valueType="num">
                                      <p:cBhvr>
                                        <p:cTn id="92" dur="500" fill="hold"/>
                                        <p:tgtEl>
                                          <p:spTgt spid="14"/>
                                        </p:tgtEl>
                                        <p:attrNameLst>
                                          <p:attrName>ppt_w</p:attrName>
                                        </p:attrNameLst>
                                      </p:cBhvr>
                                      <p:tavLst>
                                        <p:tav tm="0">
                                          <p:val>
                                            <p:fltVal val="0"/>
                                          </p:val>
                                        </p:tav>
                                        <p:tav tm="100000">
                                          <p:val>
                                            <p:strVal val="#ppt_w"/>
                                          </p:val>
                                        </p:tav>
                                      </p:tavLst>
                                    </p:anim>
                                    <p:anim calcmode="lin" valueType="num">
                                      <p:cBhvr>
                                        <p:cTn id="93" dur="500" fill="hold"/>
                                        <p:tgtEl>
                                          <p:spTgt spid="14"/>
                                        </p:tgtEl>
                                        <p:attrNameLst>
                                          <p:attrName>ppt_h</p:attrName>
                                        </p:attrNameLst>
                                      </p:cBhvr>
                                      <p:tavLst>
                                        <p:tav tm="0">
                                          <p:val>
                                            <p:fltVal val="0"/>
                                          </p:val>
                                        </p:tav>
                                        <p:tav tm="100000">
                                          <p:val>
                                            <p:strVal val="#ppt_h"/>
                                          </p:val>
                                        </p:tav>
                                      </p:tavLst>
                                    </p:anim>
                                    <p:animEffect transition="in" filter="fade">
                                      <p:cBhvr>
                                        <p:cTn id="94" dur="500"/>
                                        <p:tgtEl>
                                          <p:spTgt spid="14"/>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47"/>
                                        </p:tgtEl>
                                        <p:attrNameLst>
                                          <p:attrName>style.visibility</p:attrName>
                                        </p:attrNameLst>
                                      </p:cBhvr>
                                      <p:to>
                                        <p:strVal val="visible"/>
                                      </p:to>
                                    </p:set>
                                    <p:anim calcmode="lin" valueType="num">
                                      <p:cBhvr>
                                        <p:cTn id="97" dur="500" fill="hold"/>
                                        <p:tgtEl>
                                          <p:spTgt spid="47"/>
                                        </p:tgtEl>
                                        <p:attrNameLst>
                                          <p:attrName>ppt_w</p:attrName>
                                        </p:attrNameLst>
                                      </p:cBhvr>
                                      <p:tavLst>
                                        <p:tav tm="0">
                                          <p:val>
                                            <p:fltVal val="0"/>
                                          </p:val>
                                        </p:tav>
                                        <p:tav tm="100000">
                                          <p:val>
                                            <p:strVal val="#ppt_w"/>
                                          </p:val>
                                        </p:tav>
                                      </p:tavLst>
                                    </p:anim>
                                    <p:anim calcmode="lin" valueType="num">
                                      <p:cBhvr>
                                        <p:cTn id="98" dur="500" fill="hold"/>
                                        <p:tgtEl>
                                          <p:spTgt spid="47"/>
                                        </p:tgtEl>
                                        <p:attrNameLst>
                                          <p:attrName>ppt_h</p:attrName>
                                        </p:attrNameLst>
                                      </p:cBhvr>
                                      <p:tavLst>
                                        <p:tav tm="0">
                                          <p:val>
                                            <p:fltVal val="0"/>
                                          </p:val>
                                        </p:tav>
                                        <p:tav tm="100000">
                                          <p:val>
                                            <p:strVal val="#ppt_h"/>
                                          </p:val>
                                        </p:tav>
                                      </p:tavLst>
                                    </p:anim>
                                    <p:animEffect transition="in" filter="fade">
                                      <p:cBhvr>
                                        <p:cTn id="99"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bldLvl="0" animBg="1"/>
      <p:bldP spid="85" grpId="0"/>
      <p:bldP spid="86" grpId="0"/>
      <p:bldP spid="91" grpId="0" bldLvl="0" animBg="1"/>
      <p:bldP spid="103" grpId="0"/>
      <p:bldP spid="106" grpId="0"/>
      <p:bldP spid="128" grpId="0" bldLvl="0" animBg="1"/>
      <p:bldP spid="136" grpId="0"/>
      <p:bldP spid="137" grpId="0"/>
      <p:bldP spid="139" grpId="0" bldLvl="0" animBg="1"/>
      <p:bldP spid="143" grpId="0"/>
      <p:bldP spid="158" grpId="0"/>
      <p:bldP spid="160" grpId="0" bldLvl="0" animBg="1"/>
      <p:bldP spid="163" grpId="0"/>
      <p:bldP spid="164" grpId="0"/>
      <p:bldP spid="47" grpId="0" bldLvl="0" animBg="1"/>
      <p:bldP spid="49" grpId="0" bldLvl="0" animBg="1"/>
      <p:bldP spid="50" grpId="0" bldLvl="0" animBg="1"/>
      <p:bldP spid="51" grpId="0" bldLvl="0" animBg="1"/>
      <p:bldP spid="52" grpId="0" bldLvl="0" animBg="1"/>
      <p:bldP spid="53" grpId="0" bldLvl="0" animBg="1"/>
      <p:bldP spid="55"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5"/>
          <p:cNvSpPr>
            <a:spLocks noEditPoints="1"/>
          </p:cNvSpPr>
          <p:nvPr/>
        </p:nvSpPr>
        <p:spPr bwMode="auto">
          <a:xfrm>
            <a:off x="5160869" y="1443171"/>
            <a:ext cx="3037840" cy="3048518"/>
          </a:xfrm>
          <a:custGeom>
            <a:avLst/>
            <a:gdLst>
              <a:gd name="T0" fmla="*/ 1404 w 1558"/>
              <a:gd name="T1" fmla="*/ 1563 h 1563"/>
              <a:gd name="T2" fmla="*/ 1293 w 1558"/>
              <a:gd name="T3" fmla="*/ 1519 h 1563"/>
              <a:gd name="T4" fmla="*/ 857 w 1558"/>
              <a:gd name="T5" fmla="*/ 1081 h 1563"/>
              <a:gd name="T6" fmla="*/ 843 w 1558"/>
              <a:gd name="T7" fmla="*/ 1090 h 1563"/>
              <a:gd name="T8" fmla="*/ 579 w 1558"/>
              <a:gd name="T9" fmla="*/ 1162 h 1563"/>
              <a:gd name="T10" fmla="*/ 167 w 1558"/>
              <a:gd name="T11" fmla="*/ 994 h 1563"/>
              <a:gd name="T12" fmla="*/ 0 w 1558"/>
              <a:gd name="T13" fmla="*/ 581 h 1563"/>
              <a:gd name="T14" fmla="*/ 167 w 1558"/>
              <a:gd name="T15" fmla="*/ 168 h 1563"/>
              <a:gd name="T16" fmla="*/ 579 w 1558"/>
              <a:gd name="T17" fmla="*/ 0 h 1563"/>
              <a:gd name="T18" fmla="*/ 991 w 1558"/>
              <a:gd name="T19" fmla="*/ 168 h 1563"/>
              <a:gd name="T20" fmla="*/ 1159 w 1558"/>
              <a:gd name="T21" fmla="*/ 581 h 1563"/>
              <a:gd name="T22" fmla="*/ 1087 w 1558"/>
              <a:gd name="T23" fmla="*/ 845 h 1563"/>
              <a:gd name="T24" fmla="*/ 1078 w 1558"/>
              <a:gd name="T25" fmla="*/ 859 h 1563"/>
              <a:gd name="T26" fmla="*/ 1514 w 1558"/>
              <a:gd name="T27" fmla="*/ 1296 h 1563"/>
              <a:gd name="T28" fmla="*/ 1558 w 1558"/>
              <a:gd name="T29" fmla="*/ 1407 h 1563"/>
              <a:gd name="T30" fmla="*/ 1404 w 1558"/>
              <a:gd name="T31" fmla="*/ 1563 h 1563"/>
              <a:gd name="T32" fmla="*/ 913 w 1558"/>
              <a:gd name="T33" fmla="*/ 1069 h 1563"/>
              <a:gd name="T34" fmla="*/ 1327 w 1558"/>
              <a:gd name="T35" fmla="*/ 1484 h 1563"/>
              <a:gd name="T36" fmla="*/ 1404 w 1558"/>
              <a:gd name="T37" fmla="*/ 1515 h 1563"/>
              <a:gd name="T38" fmla="*/ 1511 w 1558"/>
              <a:gd name="T39" fmla="*/ 1407 h 1563"/>
              <a:gd name="T40" fmla="*/ 1480 w 1558"/>
              <a:gd name="T41" fmla="*/ 1331 h 1563"/>
              <a:gd name="T42" fmla="*/ 1066 w 1558"/>
              <a:gd name="T43" fmla="*/ 916 h 1563"/>
              <a:gd name="T44" fmla="*/ 913 w 1558"/>
              <a:gd name="T45" fmla="*/ 1069 h 1563"/>
              <a:gd name="T46" fmla="*/ 579 w 1558"/>
              <a:gd name="T47" fmla="*/ 60 h 1563"/>
              <a:gd name="T48" fmla="*/ 60 w 1558"/>
              <a:gd name="T49" fmla="*/ 581 h 1563"/>
              <a:gd name="T50" fmla="*/ 579 w 1558"/>
              <a:gd name="T51" fmla="*/ 1102 h 1563"/>
              <a:gd name="T52" fmla="*/ 1099 w 1558"/>
              <a:gd name="T53" fmla="*/ 581 h 1563"/>
              <a:gd name="T54" fmla="*/ 579 w 1558"/>
              <a:gd name="T55" fmla="*/ 60 h 1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58" h="1563">
                <a:moveTo>
                  <a:pt x="1404" y="1563"/>
                </a:moveTo>
                <a:cubicBezTo>
                  <a:pt x="1360" y="1563"/>
                  <a:pt x="1315" y="1541"/>
                  <a:pt x="1293" y="1519"/>
                </a:cubicBezTo>
                <a:cubicBezTo>
                  <a:pt x="857" y="1081"/>
                  <a:pt x="857" y="1081"/>
                  <a:pt x="857" y="1081"/>
                </a:cubicBezTo>
                <a:cubicBezTo>
                  <a:pt x="843" y="1090"/>
                  <a:pt x="843" y="1090"/>
                  <a:pt x="843" y="1090"/>
                </a:cubicBezTo>
                <a:cubicBezTo>
                  <a:pt x="774" y="1137"/>
                  <a:pt x="680" y="1162"/>
                  <a:pt x="579" y="1162"/>
                </a:cubicBezTo>
                <a:cubicBezTo>
                  <a:pt x="422" y="1162"/>
                  <a:pt x="275" y="1102"/>
                  <a:pt x="167" y="994"/>
                </a:cubicBezTo>
                <a:cubicBezTo>
                  <a:pt x="60" y="886"/>
                  <a:pt x="0" y="739"/>
                  <a:pt x="0" y="581"/>
                </a:cubicBezTo>
                <a:cubicBezTo>
                  <a:pt x="0" y="423"/>
                  <a:pt x="60" y="276"/>
                  <a:pt x="167" y="168"/>
                </a:cubicBezTo>
                <a:cubicBezTo>
                  <a:pt x="275" y="59"/>
                  <a:pt x="422" y="0"/>
                  <a:pt x="579" y="0"/>
                </a:cubicBezTo>
                <a:cubicBezTo>
                  <a:pt x="737" y="0"/>
                  <a:pt x="883" y="59"/>
                  <a:pt x="991" y="168"/>
                </a:cubicBezTo>
                <a:cubicBezTo>
                  <a:pt x="1099" y="276"/>
                  <a:pt x="1159" y="423"/>
                  <a:pt x="1159" y="581"/>
                </a:cubicBezTo>
                <a:cubicBezTo>
                  <a:pt x="1159" y="682"/>
                  <a:pt x="1133" y="776"/>
                  <a:pt x="1087" y="845"/>
                </a:cubicBezTo>
                <a:cubicBezTo>
                  <a:pt x="1078" y="859"/>
                  <a:pt x="1078" y="859"/>
                  <a:pt x="1078" y="859"/>
                </a:cubicBezTo>
                <a:cubicBezTo>
                  <a:pt x="1514" y="1296"/>
                  <a:pt x="1514" y="1296"/>
                  <a:pt x="1514" y="1296"/>
                </a:cubicBezTo>
                <a:cubicBezTo>
                  <a:pt x="1536" y="1318"/>
                  <a:pt x="1558" y="1364"/>
                  <a:pt x="1558" y="1407"/>
                </a:cubicBezTo>
                <a:cubicBezTo>
                  <a:pt x="1558" y="1496"/>
                  <a:pt x="1492" y="1563"/>
                  <a:pt x="1404" y="1563"/>
                </a:cubicBezTo>
                <a:close/>
                <a:moveTo>
                  <a:pt x="913" y="1069"/>
                </a:moveTo>
                <a:cubicBezTo>
                  <a:pt x="1327" y="1484"/>
                  <a:pt x="1327" y="1484"/>
                  <a:pt x="1327" y="1484"/>
                </a:cubicBezTo>
                <a:cubicBezTo>
                  <a:pt x="1342" y="1500"/>
                  <a:pt x="1372" y="1515"/>
                  <a:pt x="1404" y="1515"/>
                </a:cubicBezTo>
                <a:cubicBezTo>
                  <a:pt x="1465" y="1515"/>
                  <a:pt x="1511" y="1469"/>
                  <a:pt x="1511" y="1407"/>
                </a:cubicBezTo>
                <a:cubicBezTo>
                  <a:pt x="1511" y="1376"/>
                  <a:pt x="1496" y="1346"/>
                  <a:pt x="1480" y="1331"/>
                </a:cubicBezTo>
                <a:cubicBezTo>
                  <a:pt x="1066" y="916"/>
                  <a:pt x="1066" y="916"/>
                  <a:pt x="1066" y="916"/>
                </a:cubicBezTo>
                <a:lnTo>
                  <a:pt x="913" y="1069"/>
                </a:lnTo>
                <a:close/>
                <a:moveTo>
                  <a:pt x="579" y="60"/>
                </a:moveTo>
                <a:cubicBezTo>
                  <a:pt x="293" y="60"/>
                  <a:pt x="60" y="294"/>
                  <a:pt x="60" y="581"/>
                </a:cubicBezTo>
                <a:cubicBezTo>
                  <a:pt x="60" y="868"/>
                  <a:pt x="293" y="1102"/>
                  <a:pt x="579" y="1102"/>
                </a:cubicBezTo>
                <a:cubicBezTo>
                  <a:pt x="866" y="1102"/>
                  <a:pt x="1099" y="868"/>
                  <a:pt x="1099" y="581"/>
                </a:cubicBezTo>
                <a:cubicBezTo>
                  <a:pt x="1099" y="294"/>
                  <a:pt x="866" y="60"/>
                  <a:pt x="579" y="60"/>
                </a:cubicBezTo>
                <a:close/>
              </a:path>
            </a:pathLst>
          </a:custGeom>
          <a:solidFill>
            <a:schemeClr val="accent2"/>
          </a:solidFill>
          <a:ln>
            <a:noFill/>
          </a:ln>
        </p:spPr>
        <p:txBody>
          <a:bodyPr vert="horz" wrap="square" lIns="68566" tIns="34283" rIns="68566" bIns="34283" numCol="1" anchor="t" anchorCtr="0" compatLnSpc="1"/>
          <a:lstStyle/>
          <a:p>
            <a:endParaRPr lang="id-ID" sz="505" dirty="0">
              <a:cs typeface="+mn-ea"/>
              <a:sym typeface="+mn-lt"/>
            </a:endParaRPr>
          </a:p>
        </p:txBody>
      </p:sp>
      <p:sp>
        <p:nvSpPr>
          <p:cNvPr id="22" name="TextBox 21"/>
          <p:cNvSpPr txBox="1"/>
          <p:nvPr/>
        </p:nvSpPr>
        <p:spPr>
          <a:xfrm rot="16200000">
            <a:off x="5791199" y="2136849"/>
            <a:ext cx="689904" cy="346234"/>
          </a:xfrm>
          <a:prstGeom prst="rect">
            <a:avLst/>
          </a:prstGeom>
          <a:noFill/>
        </p:spPr>
        <p:txBody>
          <a:bodyPr wrap="none" lIns="68566" tIns="34283" rIns="68566" bIns="34283" rtlCol="0">
            <a:spAutoFit/>
          </a:bodyPr>
          <a:lstStyle/>
          <a:p>
            <a:r>
              <a:rPr lang="id-ID" sz="1800" b="1" dirty="0">
                <a:solidFill>
                  <a:schemeClr val="accent1">
                    <a:lumMod val="60000"/>
                    <a:lumOff val="40000"/>
                  </a:schemeClr>
                </a:solidFill>
                <a:cs typeface="+mn-ea"/>
                <a:sym typeface="+mn-lt"/>
              </a:rPr>
              <a:t>tools</a:t>
            </a:r>
          </a:p>
        </p:txBody>
      </p:sp>
      <p:sp>
        <p:nvSpPr>
          <p:cNvPr id="23" name="TextBox 22"/>
          <p:cNvSpPr txBox="1"/>
          <p:nvPr/>
        </p:nvSpPr>
        <p:spPr>
          <a:xfrm>
            <a:off x="5891836" y="1595249"/>
            <a:ext cx="818144" cy="207735"/>
          </a:xfrm>
          <a:prstGeom prst="rect">
            <a:avLst/>
          </a:prstGeom>
          <a:noFill/>
        </p:spPr>
        <p:txBody>
          <a:bodyPr wrap="none" lIns="68566" tIns="34283" rIns="68566" bIns="34283" rtlCol="0">
            <a:spAutoFit/>
          </a:bodyPr>
          <a:lstStyle/>
          <a:p>
            <a:r>
              <a:rPr lang="id-ID" sz="900" b="1" dirty="0" smtClean="0">
                <a:solidFill>
                  <a:schemeClr val="tx2"/>
                </a:solidFill>
                <a:cs typeface="+mn-ea"/>
                <a:sym typeface="+mn-lt"/>
              </a:rPr>
              <a:t>optimization</a:t>
            </a:r>
            <a:endParaRPr lang="id-ID" sz="900" b="1" dirty="0">
              <a:solidFill>
                <a:schemeClr val="tx2"/>
              </a:solidFill>
              <a:cs typeface="+mn-ea"/>
              <a:sym typeface="+mn-lt"/>
            </a:endParaRPr>
          </a:p>
        </p:txBody>
      </p:sp>
      <p:sp>
        <p:nvSpPr>
          <p:cNvPr id="24" name="TextBox 23"/>
          <p:cNvSpPr txBox="1"/>
          <p:nvPr/>
        </p:nvSpPr>
        <p:spPr>
          <a:xfrm rot="16200000">
            <a:off x="5378223" y="2933818"/>
            <a:ext cx="673100" cy="251460"/>
          </a:xfrm>
          <a:prstGeom prst="rect">
            <a:avLst/>
          </a:prstGeom>
          <a:noFill/>
        </p:spPr>
        <p:txBody>
          <a:bodyPr wrap="none" lIns="68566" tIns="34283" rIns="68566" bIns="34283" rtlCol="0">
            <a:spAutoFit/>
          </a:bodyPr>
          <a:lstStyle/>
          <a:p>
            <a:r>
              <a:rPr lang="id-ID" sz="1200" b="1" dirty="0">
                <a:solidFill>
                  <a:schemeClr val="accent1"/>
                </a:solidFill>
                <a:cs typeface="+mn-ea"/>
                <a:sym typeface="+mn-lt"/>
              </a:rPr>
              <a:t>project</a:t>
            </a:r>
          </a:p>
        </p:txBody>
      </p:sp>
      <p:sp>
        <p:nvSpPr>
          <p:cNvPr id="25" name="TextBox 24"/>
          <p:cNvSpPr txBox="1"/>
          <p:nvPr/>
        </p:nvSpPr>
        <p:spPr>
          <a:xfrm>
            <a:off x="6163340" y="2009704"/>
            <a:ext cx="997681" cy="323151"/>
          </a:xfrm>
          <a:prstGeom prst="rect">
            <a:avLst/>
          </a:prstGeom>
          <a:noFill/>
        </p:spPr>
        <p:txBody>
          <a:bodyPr wrap="none" lIns="68566" tIns="34283" rIns="68566" bIns="34283" rtlCol="0">
            <a:spAutoFit/>
          </a:bodyPr>
          <a:lstStyle/>
          <a:p>
            <a:r>
              <a:rPr lang="id-ID" sz="1650" b="1" dirty="0" smtClean="0">
                <a:solidFill>
                  <a:schemeClr val="accent1"/>
                </a:solidFill>
                <a:cs typeface="+mn-ea"/>
                <a:sym typeface="+mn-lt"/>
              </a:rPr>
              <a:t>Analysis</a:t>
            </a:r>
            <a:endParaRPr lang="id-ID" sz="1650" b="1" dirty="0">
              <a:solidFill>
                <a:schemeClr val="accent1"/>
              </a:solidFill>
              <a:cs typeface="+mn-ea"/>
              <a:sym typeface="+mn-lt"/>
            </a:endParaRPr>
          </a:p>
        </p:txBody>
      </p:sp>
      <p:sp>
        <p:nvSpPr>
          <p:cNvPr id="26" name="TextBox 25"/>
          <p:cNvSpPr txBox="1"/>
          <p:nvPr/>
        </p:nvSpPr>
        <p:spPr>
          <a:xfrm rot="16200000">
            <a:off x="5891056" y="2491407"/>
            <a:ext cx="406173" cy="146949"/>
          </a:xfrm>
          <a:prstGeom prst="rect">
            <a:avLst/>
          </a:prstGeom>
          <a:noFill/>
        </p:spPr>
        <p:txBody>
          <a:bodyPr wrap="none" lIns="68566" tIns="34283" rIns="68566" bIns="34283" rtlCol="0">
            <a:spAutoFit/>
          </a:bodyPr>
          <a:lstStyle/>
          <a:p>
            <a:r>
              <a:rPr lang="id-ID" sz="505" b="1" dirty="0">
                <a:solidFill>
                  <a:schemeClr val="tx2"/>
                </a:solidFill>
                <a:cs typeface="+mn-ea"/>
                <a:sym typeface="+mn-lt"/>
              </a:rPr>
              <a:t>research</a:t>
            </a:r>
          </a:p>
        </p:txBody>
      </p:sp>
      <p:sp>
        <p:nvSpPr>
          <p:cNvPr id="27" name="TextBox 26"/>
          <p:cNvSpPr txBox="1"/>
          <p:nvPr/>
        </p:nvSpPr>
        <p:spPr>
          <a:xfrm>
            <a:off x="5458644" y="2410403"/>
            <a:ext cx="608330" cy="251460"/>
          </a:xfrm>
          <a:prstGeom prst="rect">
            <a:avLst/>
          </a:prstGeom>
          <a:noFill/>
        </p:spPr>
        <p:txBody>
          <a:bodyPr wrap="none" lIns="68566" tIns="34283" rIns="68566" bIns="34283" rtlCol="0">
            <a:spAutoFit/>
          </a:bodyPr>
          <a:lstStyle/>
          <a:p>
            <a:r>
              <a:rPr lang="id-ID" sz="1200" b="1" dirty="0" smtClean="0">
                <a:solidFill>
                  <a:schemeClr val="accent1">
                    <a:lumMod val="60000"/>
                    <a:lumOff val="40000"/>
                  </a:schemeClr>
                </a:solidFill>
                <a:cs typeface="+mn-ea"/>
                <a:sym typeface="+mn-lt"/>
              </a:rPr>
              <a:t>health</a:t>
            </a:r>
            <a:endParaRPr lang="id-ID" sz="1200" b="1" dirty="0">
              <a:solidFill>
                <a:schemeClr val="accent1">
                  <a:lumMod val="60000"/>
                  <a:lumOff val="40000"/>
                </a:schemeClr>
              </a:solidFill>
              <a:cs typeface="+mn-ea"/>
              <a:sym typeface="+mn-lt"/>
            </a:endParaRPr>
          </a:p>
        </p:txBody>
      </p:sp>
      <p:sp>
        <p:nvSpPr>
          <p:cNvPr id="28" name="TextBox 27"/>
          <p:cNvSpPr txBox="1"/>
          <p:nvPr/>
        </p:nvSpPr>
        <p:spPr>
          <a:xfrm rot="16200000">
            <a:off x="6631719" y="2301711"/>
            <a:ext cx="949591" cy="450109"/>
          </a:xfrm>
          <a:prstGeom prst="rect">
            <a:avLst/>
          </a:prstGeom>
          <a:noFill/>
        </p:spPr>
        <p:txBody>
          <a:bodyPr wrap="none" lIns="68566" tIns="34283" rIns="68566" bIns="34283" rtlCol="0">
            <a:spAutoFit/>
          </a:bodyPr>
          <a:lstStyle/>
          <a:p>
            <a:r>
              <a:rPr lang="id-ID" sz="2475" b="1" dirty="0" smtClean="0">
                <a:solidFill>
                  <a:schemeClr val="tx2"/>
                </a:solidFill>
                <a:cs typeface="+mn-ea"/>
                <a:sym typeface="+mn-lt"/>
              </a:rPr>
              <a:t>evola</a:t>
            </a:r>
            <a:endParaRPr lang="id-ID" sz="2475" b="1" dirty="0">
              <a:solidFill>
                <a:schemeClr val="tx2"/>
              </a:solidFill>
              <a:cs typeface="+mn-ea"/>
              <a:sym typeface="+mn-lt"/>
            </a:endParaRPr>
          </a:p>
        </p:txBody>
      </p:sp>
      <p:sp>
        <p:nvSpPr>
          <p:cNvPr id="29" name="TextBox 28"/>
          <p:cNvSpPr txBox="1"/>
          <p:nvPr/>
        </p:nvSpPr>
        <p:spPr>
          <a:xfrm rot="16200000">
            <a:off x="5261875" y="2715889"/>
            <a:ext cx="314802" cy="146949"/>
          </a:xfrm>
          <a:prstGeom prst="rect">
            <a:avLst/>
          </a:prstGeom>
          <a:noFill/>
        </p:spPr>
        <p:txBody>
          <a:bodyPr wrap="none" lIns="68566" tIns="34283" rIns="68566" bIns="34283" rtlCol="0">
            <a:spAutoFit/>
          </a:bodyPr>
          <a:lstStyle/>
          <a:p>
            <a:r>
              <a:rPr lang="id-ID" sz="505" b="1" dirty="0" smtClean="0">
                <a:solidFill>
                  <a:schemeClr val="accent3"/>
                </a:solidFill>
                <a:cs typeface="+mn-ea"/>
                <a:sym typeface="+mn-lt"/>
              </a:rPr>
              <a:t>traffic</a:t>
            </a:r>
            <a:endParaRPr lang="id-ID" sz="505" b="1" dirty="0">
              <a:solidFill>
                <a:schemeClr val="accent3"/>
              </a:solidFill>
              <a:cs typeface="+mn-ea"/>
              <a:sym typeface="+mn-lt"/>
            </a:endParaRPr>
          </a:p>
        </p:txBody>
      </p:sp>
      <p:sp>
        <p:nvSpPr>
          <p:cNvPr id="30" name="TextBox 29"/>
          <p:cNvSpPr txBox="1"/>
          <p:nvPr/>
        </p:nvSpPr>
        <p:spPr>
          <a:xfrm>
            <a:off x="6392606" y="2665497"/>
            <a:ext cx="625784" cy="346234"/>
          </a:xfrm>
          <a:prstGeom prst="rect">
            <a:avLst/>
          </a:prstGeom>
          <a:noFill/>
        </p:spPr>
        <p:txBody>
          <a:bodyPr wrap="none" lIns="68566" tIns="34283" rIns="68566" bIns="34283" rtlCol="0">
            <a:spAutoFit/>
          </a:bodyPr>
          <a:lstStyle/>
          <a:p>
            <a:r>
              <a:rPr lang="id-ID" sz="1800" b="1" dirty="0" smtClean="0">
                <a:solidFill>
                  <a:schemeClr val="tx2"/>
                </a:solidFill>
                <a:cs typeface="+mn-ea"/>
                <a:sym typeface="+mn-lt"/>
              </a:rPr>
              <a:t>SEO</a:t>
            </a:r>
            <a:endParaRPr lang="id-ID" sz="1800" b="1" dirty="0">
              <a:solidFill>
                <a:schemeClr val="tx2"/>
              </a:solidFill>
              <a:cs typeface="+mn-ea"/>
              <a:sym typeface="+mn-lt"/>
            </a:endParaRPr>
          </a:p>
        </p:txBody>
      </p:sp>
      <p:sp>
        <p:nvSpPr>
          <p:cNvPr id="31" name="TextBox 30"/>
          <p:cNvSpPr txBox="1"/>
          <p:nvPr/>
        </p:nvSpPr>
        <p:spPr>
          <a:xfrm>
            <a:off x="6384251" y="2543054"/>
            <a:ext cx="657844" cy="207735"/>
          </a:xfrm>
          <a:prstGeom prst="rect">
            <a:avLst/>
          </a:prstGeom>
          <a:noFill/>
        </p:spPr>
        <p:txBody>
          <a:bodyPr wrap="none" lIns="68566" tIns="34283" rIns="68566" bIns="34283" rtlCol="0">
            <a:spAutoFit/>
          </a:bodyPr>
          <a:lstStyle/>
          <a:p>
            <a:r>
              <a:rPr lang="id-ID" sz="900" b="1" dirty="0" smtClean="0">
                <a:solidFill>
                  <a:schemeClr val="accent1"/>
                </a:solidFill>
                <a:cs typeface="+mn-ea"/>
                <a:sym typeface="+mn-lt"/>
              </a:rPr>
              <a:t>wordpres</a:t>
            </a:r>
            <a:endParaRPr lang="id-ID" sz="900" b="1" dirty="0">
              <a:solidFill>
                <a:schemeClr val="accent1"/>
              </a:solidFill>
              <a:cs typeface="+mn-ea"/>
              <a:sym typeface="+mn-lt"/>
            </a:endParaRPr>
          </a:p>
        </p:txBody>
      </p:sp>
      <p:sp>
        <p:nvSpPr>
          <p:cNvPr id="32" name="TextBox 31"/>
          <p:cNvSpPr txBox="1"/>
          <p:nvPr/>
        </p:nvSpPr>
        <p:spPr>
          <a:xfrm>
            <a:off x="5885805" y="1686014"/>
            <a:ext cx="1148363" cy="323151"/>
          </a:xfrm>
          <a:prstGeom prst="rect">
            <a:avLst/>
          </a:prstGeom>
          <a:noFill/>
        </p:spPr>
        <p:txBody>
          <a:bodyPr wrap="none" lIns="68566" tIns="34283" rIns="68566" bIns="34283" rtlCol="0">
            <a:spAutoFit/>
          </a:bodyPr>
          <a:lstStyle/>
          <a:p>
            <a:r>
              <a:rPr lang="id-ID" sz="1650" b="1" dirty="0" smtClean="0">
                <a:solidFill>
                  <a:schemeClr val="accent2"/>
                </a:solidFill>
                <a:cs typeface="+mn-ea"/>
                <a:sym typeface="+mn-lt"/>
              </a:rPr>
              <a:t>marketing</a:t>
            </a:r>
            <a:endParaRPr lang="id-ID" sz="1650" b="1" dirty="0">
              <a:solidFill>
                <a:schemeClr val="accent2"/>
              </a:solidFill>
              <a:cs typeface="+mn-ea"/>
              <a:sym typeface="+mn-lt"/>
            </a:endParaRPr>
          </a:p>
        </p:txBody>
      </p:sp>
      <p:sp>
        <p:nvSpPr>
          <p:cNvPr id="33" name="TextBox 32"/>
          <p:cNvSpPr txBox="1"/>
          <p:nvPr/>
        </p:nvSpPr>
        <p:spPr>
          <a:xfrm>
            <a:off x="5359744" y="1944270"/>
            <a:ext cx="870585" cy="228600"/>
          </a:xfrm>
          <a:prstGeom prst="rect">
            <a:avLst/>
          </a:prstGeom>
          <a:noFill/>
        </p:spPr>
        <p:txBody>
          <a:bodyPr wrap="none" lIns="68566" tIns="34283" rIns="68566" bIns="34283" rtlCol="0">
            <a:spAutoFit/>
          </a:bodyPr>
          <a:lstStyle/>
          <a:p>
            <a:r>
              <a:rPr lang="id-ID" sz="1050" b="1" dirty="0" smtClean="0">
                <a:solidFill>
                  <a:schemeClr val="accent1"/>
                </a:solidFill>
                <a:cs typeface="+mn-ea"/>
                <a:sym typeface="+mn-lt"/>
              </a:rPr>
              <a:t>advertising</a:t>
            </a:r>
            <a:endParaRPr lang="id-ID" sz="1050" b="1" dirty="0">
              <a:solidFill>
                <a:schemeClr val="accent1"/>
              </a:solidFill>
              <a:cs typeface="+mn-ea"/>
              <a:sym typeface="+mn-lt"/>
            </a:endParaRPr>
          </a:p>
        </p:txBody>
      </p:sp>
      <p:sp>
        <p:nvSpPr>
          <p:cNvPr id="34" name="TextBox 33"/>
          <p:cNvSpPr txBox="1"/>
          <p:nvPr/>
        </p:nvSpPr>
        <p:spPr>
          <a:xfrm rot="16200000">
            <a:off x="5685139" y="2460447"/>
            <a:ext cx="638608" cy="207735"/>
          </a:xfrm>
          <a:prstGeom prst="rect">
            <a:avLst/>
          </a:prstGeom>
          <a:noFill/>
        </p:spPr>
        <p:txBody>
          <a:bodyPr wrap="none" lIns="68566" tIns="34283" rIns="68566" bIns="34283" rtlCol="0">
            <a:spAutoFit/>
          </a:bodyPr>
          <a:lstStyle/>
          <a:p>
            <a:r>
              <a:rPr lang="id-ID" sz="900" b="1" dirty="0" smtClean="0">
                <a:solidFill>
                  <a:schemeClr val="accent3"/>
                </a:solidFill>
                <a:cs typeface="+mn-ea"/>
                <a:sym typeface="+mn-lt"/>
              </a:rPr>
              <a:t>business</a:t>
            </a:r>
            <a:endParaRPr lang="id-ID" sz="900" b="1" dirty="0">
              <a:solidFill>
                <a:schemeClr val="accent3"/>
              </a:solidFill>
              <a:cs typeface="+mn-ea"/>
              <a:sym typeface="+mn-lt"/>
            </a:endParaRPr>
          </a:p>
        </p:txBody>
      </p:sp>
      <p:sp>
        <p:nvSpPr>
          <p:cNvPr id="35" name="TextBox 34"/>
          <p:cNvSpPr txBox="1"/>
          <p:nvPr/>
        </p:nvSpPr>
        <p:spPr>
          <a:xfrm>
            <a:off x="5667537" y="2134225"/>
            <a:ext cx="495300" cy="205740"/>
          </a:xfrm>
          <a:prstGeom prst="rect">
            <a:avLst/>
          </a:prstGeom>
          <a:noFill/>
        </p:spPr>
        <p:txBody>
          <a:bodyPr wrap="none" lIns="68566" tIns="34283" rIns="68566" bIns="34283" rtlCol="0">
            <a:spAutoFit/>
          </a:bodyPr>
          <a:lstStyle/>
          <a:p>
            <a:r>
              <a:rPr lang="id-ID" sz="900" b="1" dirty="0" smtClean="0">
                <a:solidFill>
                  <a:schemeClr val="accent1"/>
                </a:solidFill>
                <a:cs typeface="+mn-ea"/>
                <a:sym typeface="+mn-lt"/>
              </a:rPr>
              <a:t>france</a:t>
            </a:r>
            <a:endParaRPr lang="id-ID" sz="900" b="1" dirty="0">
              <a:solidFill>
                <a:schemeClr val="accent1"/>
              </a:solidFill>
              <a:cs typeface="+mn-ea"/>
              <a:sym typeface="+mn-lt"/>
            </a:endParaRPr>
          </a:p>
        </p:txBody>
      </p:sp>
      <p:sp>
        <p:nvSpPr>
          <p:cNvPr id="36" name="TextBox 35"/>
          <p:cNvSpPr txBox="1"/>
          <p:nvPr/>
        </p:nvSpPr>
        <p:spPr>
          <a:xfrm rot="16200000">
            <a:off x="4968917" y="2359130"/>
            <a:ext cx="427012" cy="146949"/>
          </a:xfrm>
          <a:prstGeom prst="rect">
            <a:avLst/>
          </a:prstGeom>
          <a:noFill/>
        </p:spPr>
        <p:txBody>
          <a:bodyPr wrap="none" lIns="68566" tIns="34283" rIns="68566" bIns="34283" rtlCol="0">
            <a:spAutoFit/>
          </a:bodyPr>
          <a:lstStyle/>
          <a:p>
            <a:r>
              <a:rPr lang="id-ID" sz="505" b="1" dirty="0" smtClean="0">
                <a:solidFill>
                  <a:schemeClr val="tx2"/>
                </a:solidFill>
                <a:cs typeface="+mn-ea"/>
                <a:sym typeface="+mn-lt"/>
              </a:rPr>
              <a:t>freelance</a:t>
            </a:r>
            <a:endParaRPr lang="id-ID" sz="505" b="1" dirty="0">
              <a:solidFill>
                <a:schemeClr val="tx2"/>
              </a:solidFill>
              <a:cs typeface="+mn-ea"/>
              <a:sym typeface="+mn-lt"/>
            </a:endParaRPr>
          </a:p>
        </p:txBody>
      </p:sp>
      <p:sp>
        <p:nvSpPr>
          <p:cNvPr id="37" name="TextBox 36"/>
          <p:cNvSpPr txBox="1"/>
          <p:nvPr/>
        </p:nvSpPr>
        <p:spPr>
          <a:xfrm>
            <a:off x="5507777" y="2263158"/>
            <a:ext cx="510368" cy="207735"/>
          </a:xfrm>
          <a:prstGeom prst="rect">
            <a:avLst/>
          </a:prstGeom>
          <a:noFill/>
        </p:spPr>
        <p:txBody>
          <a:bodyPr wrap="none" lIns="68566" tIns="34283" rIns="68566" bIns="34283" rtlCol="0">
            <a:spAutoFit/>
          </a:bodyPr>
          <a:lstStyle/>
          <a:p>
            <a:r>
              <a:rPr lang="id-ID" sz="900" b="1" dirty="0" smtClean="0">
                <a:solidFill>
                  <a:schemeClr val="accent4"/>
                </a:solidFill>
                <a:cs typeface="+mn-ea"/>
                <a:sym typeface="+mn-lt"/>
              </a:rPr>
              <a:t>money</a:t>
            </a:r>
            <a:endParaRPr lang="id-ID" sz="900" b="1" dirty="0">
              <a:solidFill>
                <a:schemeClr val="accent4"/>
              </a:solidFill>
              <a:cs typeface="+mn-ea"/>
              <a:sym typeface="+mn-lt"/>
            </a:endParaRPr>
          </a:p>
        </p:txBody>
      </p:sp>
      <p:sp>
        <p:nvSpPr>
          <p:cNvPr id="38" name="TextBox 37"/>
          <p:cNvSpPr txBox="1"/>
          <p:nvPr/>
        </p:nvSpPr>
        <p:spPr>
          <a:xfrm>
            <a:off x="6569069" y="1907280"/>
            <a:ext cx="677080" cy="230818"/>
          </a:xfrm>
          <a:prstGeom prst="rect">
            <a:avLst/>
          </a:prstGeom>
          <a:noFill/>
        </p:spPr>
        <p:txBody>
          <a:bodyPr wrap="none" lIns="68566" tIns="34283" rIns="68566" bIns="34283" rtlCol="0">
            <a:spAutoFit/>
          </a:bodyPr>
          <a:lstStyle/>
          <a:p>
            <a:r>
              <a:rPr lang="id-ID" sz="1050" b="1" dirty="0" smtClean="0">
                <a:solidFill>
                  <a:schemeClr val="accent1">
                    <a:lumMod val="60000"/>
                    <a:lumOff val="40000"/>
                  </a:schemeClr>
                </a:solidFill>
                <a:cs typeface="+mn-ea"/>
                <a:sym typeface="+mn-lt"/>
              </a:rPr>
              <a:t>hospital</a:t>
            </a:r>
            <a:endParaRPr lang="id-ID" sz="1050" b="1" dirty="0">
              <a:solidFill>
                <a:schemeClr val="accent1">
                  <a:lumMod val="60000"/>
                  <a:lumOff val="40000"/>
                </a:schemeClr>
              </a:solidFill>
              <a:cs typeface="+mn-ea"/>
              <a:sym typeface="+mn-lt"/>
            </a:endParaRPr>
          </a:p>
        </p:txBody>
      </p:sp>
      <p:sp>
        <p:nvSpPr>
          <p:cNvPr id="39" name="TextBox 38"/>
          <p:cNvSpPr txBox="1"/>
          <p:nvPr/>
        </p:nvSpPr>
        <p:spPr>
          <a:xfrm>
            <a:off x="5593154" y="2563233"/>
            <a:ext cx="455866" cy="253902"/>
          </a:xfrm>
          <a:prstGeom prst="rect">
            <a:avLst/>
          </a:prstGeom>
          <a:noFill/>
        </p:spPr>
        <p:txBody>
          <a:bodyPr wrap="none" lIns="68566" tIns="34283" rIns="68566" bIns="34283" rtlCol="0">
            <a:spAutoFit/>
          </a:bodyPr>
          <a:lstStyle/>
          <a:p>
            <a:r>
              <a:rPr lang="id-ID" sz="1200" b="1" dirty="0" smtClean="0">
                <a:solidFill>
                  <a:schemeClr val="tx2"/>
                </a:solidFill>
                <a:cs typeface="+mn-ea"/>
                <a:sym typeface="+mn-lt"/>
              </a:rPr>
              <a:t>plan</a:t>
            </a:r>
            <a:endParaRPr lang="id-ID" sz="1200" b="1" dirty="0">
              <a:solidFill>
                <a:schemeClr val="tx2"/>
              </a:solidFill>
              <a:cs typeface="+mn-ea"/>
              <a:sym typeface="+mn-lt"/>
            </a:endParaRPr>
          </a:p>
        </p:txBody>
      </p:sp>
      <p:sp>
        <p:nvSpPr>
          <p:cNvPr id="40" name="TextBox 39"/>
          <p:cNvSpPr txBox="1"/>
          <p:nvPr/>
        </p:nvSpPr>
        <p:spPr>
          <a:xfrm>
            <a:off x="6520191" y="2324501"/>
            <a:ext cx="546100" cy="205740"/>
          </a:xfrm>
          <a:prstGeom prst="rect">
            <a:avLst/>
          </a:prstGeom>
          <a:noFill/>
        </p:spPr>
        <p:txBody>
          <a:bodyPr wrap="none" lIns="68566" tIns="34283" rIns="68566" bIns="34283" rtlCol="0">
            <a:spAutoFit/>
          </a:bodyPr>
          <a:lstStyle/>
          <a:p>
            <a:r>
              <a:rPr lang="id-ID" sz="900" b="1" dirty="0" smtClean="0">
                <a:solidFill>
                  <a:schemeClr val="accent1"/>
                </a:solidFill>
                <a:cs typeface="+mn-ea"/>
                <a:sym typeface="+mn-lt"/>
              </a:rPr>
              <a:t>finance</a:t>
            </a:r>
            <a:endParaRPr lang="id-ID" sz="900" b="1" dirty="0">
              <a:solidFill>
                <a:schemeClr val="accent1"/>
              </a:solidFill>
              <a:cs typeface="+mn-ea"/>
              <a:sym typeface="+mn-lt"/>
            </a:endParaRPr>
          </a:p>
        </p:txBody>
      </p:sp>
      <p:sp>
        <p:nvSpPr>
          <p:cNvPr id="41" name="TextBox 40"/>
          <p:cNvSpPr txBox="1"/>
          <p:nvPr/>
        </p:nvSpPr>
        <p:spPr>
          <a:xfrm rot="16200000">
            <a:off x="6274817" y="2340835"/>
            <a:ext cx="427012" cy="207735"/>
          </a:xfrm>
          <a:prstGeom prst="rect">
            <a:avLst/>
          </a:prstGeom>
          <a:noFill/>
        </p:spPr>
        <p:txBody>
          <a:bodyPr wrap="none" lIns="68566" tIns="34283" rIns="68566" bIns="34283" rtlCol="0">
            <a:spAutoFit/>
          </a:bodyPr>
          <a:lstStyle/>
          <a:p>
            <a:r>
              <a:rPr lang="id-ID" sz="900" b="1" dirty="0" smtClean="0">
                <a:solidFill>
                  <a:schemeClr val="accent4"/>
                </a:solidFill>
                <a:cs typeface="+mn-ea"/>
                <a:sym typeface="+mn-lt"/>
              </a:rPr>
              <a:t>trend</a:t>
            </a:r>
            <a:endParaRPr lang="id-ID" sz="900" b="1" dirty="0">
              <a:solidFill>
                <a:schemeClr val="accent4"/>
              </a:solidFill>
              <a:cs typeface="+mn-ea"/>
              <a:sym typeface="+mn-lt"/>
            </a:endParaRPr>
          </a:p>
        </p:txBody>
      </p:sp>
      <p:sp>
        <p:nvSpPr>
          <p:cNvPr id="42" name="TextBox 41"/>
          <p:cNvSpPr txBox="1"/>
          <p:nvPr/>
        </p:nvSpPr>
        <p:spPr>
          <a:xfrm>
            <a:off x="5841706" y="3316880"/>
            <a:ext cx="805320" cy="253902"/>
          </a:xfrm>
          <a:prstGeom prst="rect">
            <a:avLst/>
          </a:prstGeom>
          <a:noFill/>
        </p:spPr>
        <p:txBody>
          <a:bodyPr wrap="none" lIns="68566" tIns="34283" rIns="68566" bIns="34283" rtlCol="0">
            <a:spAutoFit/>
          </a:bodyPr>
          <a:lstStyle/>
          <a:p>
            <a:r>
              <a:rPr lang="id-ID" sz="1200" b="1" dirty="0" smtClean="0">
                <a:solidFill>
                  <a:schemeClr val="tx2"/>
                </a:solidFill>
                <a:cs typeface="+mn-ea"/>
                <a:sym typeface="+mn-lt"/>
              </a:rPr>
              <a:t>audience</a:t>
            </a:r>
            <a:endParaRPr lang="id-ID" sz="1200" b="1" dirty="0">
              <a:solidFill>
                <a:schemeClr val="tx2"/>
              </a:solidFill>
              <a:cs typeface="+mn-ea"/>
              <a:sym typeface="+mn-lt"/>
            </a:endParaRPr>
          </a:p>
        </p:txBody>
      </p:sp>
      <p:sp>
        <p:nvSpPr>
          <p:cNvPr id="43" name="TextBox 42"/>
          <p:cNvSpPr txBox="1"/>
          <p:nvPr/>
        </p:nvSpPr>
        <p:spPr>
          <a:xfrm>
            <a:off x="6487016" y="2903091"/>
            <a:ext cx="798908" cy="207735"/>
          </a:xfrm>
          <a:prstGeom prst="rect">
            <a:avLst/>
          </a:prstGeom>
          <a:noFill/>
        </p:spPr>
        <p:txBody>
          <a:bodyPr wrap="none" lIns="68566" tIns="34283" rIns="68566" bIns="34283" rtlCol="0">
            <a:spAutoFit/>
          </a:bodyPr>
          <a:lstStyle/>
          <a:p/>
        </p:txBody>
      </p:sp>
      <p:sp>
        <p:nvSpPr>
          <p:cNvPr id="44" name="TextBox 43"/>
          <p:cNvSpPr txBox="1"/>
          <p:nvPr/>
        </p:nvSpPr>
        <p:spPr>
          <a:xfrm rot="16200000">
            <a:off x="5814093" y="2781945"/>
            <a:ext cx="715552" cy="184652"/>
          </a:xfrm>
          <a:prstGeom prst="rect">
            <a:avLst/>
          </a:prstGeom>
          <a:noFill/>
        </p:spPr>
        <p:txBody>
          <a:bodyPr wrap="none" lIns="68566" tIns="34283" rIns="68566" bIns="34283" rtlCol="0">
            <a:spAutoFit/>
          </a:bodyPr>
          <a:lstStyle/>
          <a:p>
            <a:r>
              <a:rPr lang="id-ID" sz="750" b="1" dirty="0" smtClean="0">
                <a:solidFill>
                  <a:schemeClr val="tx2"/>
                </a:solidFill>
                <a:cs typeface="+mn-ea"/>
                <a:sym typeface="+mn-lt"/>
              </a:rPr>
              <a:t>presentation</a:t>
            </a:r>
            <a:endParaRPr lang="id-ID" sz="750" b="1" dirty="0">
              <a:solidFill>
                <a:schemeClr val="tx2"/>
              </a:solidFill>
              <a:cs typeface="+mn-ea"/>
              <a:sym typeface="+mn-lt"/>
            </a:endParaRPr>
          </a:p>
        </p:txBody>
      </p:sp>
      <p:sp>
        <p:nvSpPr>
          <p:cNvPr id="45" name="TextBox 44"/>
          <p:cNvSpPr txBox="1"/>
          <p:nvPr/>
        </p:nvSpPr>
        <p:spPr>
          <a:xfrm>
            <a:off x="5845511" y="2798637"/>
            <a:ext cx="273123" cy="207735"/>
          </a:xfrm>
          <a:prstGeom prst="rect">
            <a:avLst/>
          </a:prstGeom>
          <a:noFill/>
        </p:spPr>
        <p:txBody>
          <a:bodyPr wrap="none" lIns="68566" tIns="34283" rIns="68566" bIns="34283" rtlCol="0">
            <a:spAutoFit/>
          </a:bodyPr>
          <a:lstStyle/>
          <a:p>
            <a:r>
              <a:rPr lang="id-ID" sz="900" b="1" dirty="0" smtClean="0">
                <a:solidFill>
                  <a:schemeClr val="tx2"/>
                </a:solidFill>
                <a:cs typeface="+mn-ea"/>
                <a:sym typeface="+mn-lt"/>
              </a:rPr>
              <a:t>fyi</a:t>
            </a:r>
            <a:endParaRPr lang="id-ID" sz="900" b="1" dirty="0">
              <a:solidFill>
                <a:schemeClr val="tx2"/>
              </a:solidFill>
              <a:cs typeface="+mn-ea"/>
              <a:sym typeface="+mn-lt"/>
            </a:endParaRPr>
          </a:p>
        </p:txBody>
      </p:sp>
      <p:sp>
        <p:nvSpPr>
          <p:cNvPr id="46" name="TextBox 45"/>
          <p:cNvSpPr txBox="1"/>
          <p:nvPr/>
        </p:nvSpPr>
        <p:spPr>
          <a:xfrm>
            <a:off x="6214210" y="2927322"/>
            <a:ext cx="388540" cy="173110"/>
          </a:xfrm>
          <a:prstGeom prst="rect">
            <a:avLst/>
          </a:prstGeom>
          <a:noFill/>
        </p:spPr>
        <p:txBody>
          <a:bodyPr wrap="none" lIns="68566" tIns="34283" rIns="68566" bIns="34283" rtlCol="0">
            <a:spAutoFit/>
          </a:bodyPr>
          <a:lstStyle/>
          <a:p>
            <a:r>
              <a:rPr lang="id-ID" sz="675" b="1" dirty="0" smtClean="0">
                <a:solidFill>
                  <a:schemeClr val="accent1"/>
                </a:solidFill>
                <a:cs typeface="+mn-ea"/>
                <a:sym typeface="+mn-lt"/>
              </a:rPr>
              <a:t>music</a:t>
            </a:r>
            <a:endParaRPr lang="id-ID" sz="675" b="1" dirty="0">
              <a:solidFill>
                <a:schemeClr val="accent1"/>
              </a:solidFill>
              <a:cs typeface="+mn-ea"/>
              <a:sym typeface="+mn-lt"/>
            </a:endParaRPr>
          </a:p>
        </p:txBody>
      </p:sp>
      <p:sp>
        <p:nvSpPr>
          <p:cNvPr id="47" name="TextBox 46"/>
          <p:cNvSpPr txBox="1"/>
          <p:nvPr/>
        </p:nvSpPr>
        <p:spPr>
          <a:xfrm>
            <a:off x="5597396" y="1753245"/>
            <a:ext cx="330832" cy="207735"/>
          </a:xfrm>
          <a:prstGeom prst="rect">
            <a:avLst/>
          </a:prstGeom>
          <a:noFill/>
        </p:spPr>
        <p:txBody>
          <a:bodyPr wrap="none" lIns="68566" tIns="34283" rIns="68566" bIns="34283" rtlCol="0">
            <a:spAutoFit/>
          </a:bodyPr>
          <a:lstStyle/>
          <a:p>
            <a:r>
              <a:rPr lang="id-ID" sz="900" b="1" dirty="0" smtClean="0">
                <a:solidFill>
                  <a:schemeClr val="tx2"/>
                </a:solidFill>
                <a:cs typeface="+mn-ea"/>
                <a:sym typeface="+mn-lt"/>
              </a:rPr>
              <a:t>VIH</a:t>
            </a:r>
            <a:endParaRPr lang="id-ID" sz="900" b="1" dirty="0">
              <a:solidFill>
                <a:schemeClr val="tx2"/>
              </a:solidFill>
              <a:cs typeface="+mn-ea"/>
              <a:sym typeface="+mn-lt"/>
            </a:endParaRPr>
          </a:p>
        </p:txBody>
      </p:sp>
      <p:sp>
        <p:nvSpPr>
          <p:cNvPr id="48" name="TextBox 47"/>
          <p:cNvSpPr txBox="1"/>
          <p:nvPr/>
        </p:nvSpPr>
        <p:spPr>
          <a:xfrm rot="16200000">
            <a:off x="5429076" y="3006347"/>
            <a:ext cx="883285" cy="228600"/>
          </a:xfrm>
          <a:prstGeom prst="rect">
            <a:avLst/>
          </a:prstGeom>
          <a:noFill/>
        </p:spPr>
        <p:txBody>
          <a:bodyPr wrap="none" lIns="68566" tIns="34283" rIns="68566" bIns="34283" rtlCol="0">
            <a:spAutoFit/>
          </a:bodyPr>
          <a:lstStyle/>
          <a:p>
            <a:r>
              <a:rPr lang="id-ID" sz="1050" b="1" dirty="0" smtClean="0">
                <a:solidFill>
                  <a:schemeClr val="accent4"/>
                </a:solidFill>
                <a:cs typeface="+mn-ea"/>
                <a:sym typeface="+mn-lt"/>
              </a:rPr>
              <a:t>infographic</a:t>
            </a:r>
            <a:endParaRPr lang="id-ID" sz="1050" b="1" dirty="0">
              <a:solidFill>
                <a:schemeClr val="accent4"/>
              </a:solidFill>
              <a:cs typeface="+mn-ea"/>
              <a:sym typeface="+mn-lt"/>
            </a:endParaRPr>
          </a:p>
        </p:txBody>
      </p:sp>
      <p:sp>
        <p:nvSpPr>
          <p:cNvPr id="49" name="TextBox 48"/>
          <p:cNvSpPr txBox="1"/>
          <p:nvPr/>
        </p:nvSpPr>
        <p:spPr>
          <a:xfrm>
            <a:off x="6400961" y="3002517"/>
            <a:ext cx="673874" cy="300068"/>
          </a:xfrm>
          <a:prstGeom prst="rect">
            <a:avLst/>
          </a:prstGeom>
          <a:noFill/>
        </p:spPr>
        <p:txBody>
          <a:bodyPr wrap="none" lIns="68566" tIns="34283" rIns="68566" bIns="34283" rtlCol="0">
            <a:spAutoFit/>
          </a:bodyPr>
          <a:lstStyle/>
          <a:p>
            <a:r>
              <a:rPr lang="id-ID" sz="1500" b="1" dirty="0" smtClean="0">
                <a:solidFill>
                  <a:schemeClr val="accent3"/>
                </a:solidFill>
                <a:cs typeface="+mn-ea"/>
                <a:sym typeface="+mn-lt"/>
              </a:rPr>
              <a:t>target</a:t>
            </a:r>
            <a:endParaRPr lang="id-ID" sz="1500" b="1" dirty="0">
              <a:solidFill>
                <a:schemeClr val="accent3"/>
              </a:solidFill>
              <a:cs typeface="+mn-ea"/>
              <a:sym typeface="+mn-lt"/>
            </a:endParaRPr>
          </a:p>
        </p:txBody>
      </p:sp>
      <p:sp>
        <p:nvSpPr>
          <p:cNvPr id="50" name="TextBox 49"/>
          <p:cNvSpPr txBox="1"/>
          <p:nvPr/>
        </p:nvSpPr>
        <p:spPr>
          <a:xfrm rot="16200000">
            <a:off x="5775102" y="3038557"/>
            <a:ext cx="460675" cy="300068"/>
          </a:xfrm>
          <a:prstGeom prst="rect">
            <a:avLst/>
          </a:prstGeom>
          <a:noFill/>
        </p:spPr>
        <p:txBody>
          <a:bodyPr wrap="none" lIns="68566" tIns="34283" rIns="68566" bIns="34283" rtlCol="0">
            <a:spAutoFit/>
          </a:bodyPr>
          <a:lstStyle/>
          <a:p>
            <a:r>
              <a:rPr lang="id-ID" sz="1500" b="1" dirty="0" smtClean="0">
                <a:solidFill>
                  <a:schemeClr val="tx2"/>
                </a:solidFill>
                <a:cs typeface="+mn-ea"/>
                <a:sym typeface="+mn-lt"/>
              </a:rPr>
              <a:t>key</a:t>
            </a:r>
            <a:endParaRPr lang="id-ID" sz="1500" b="1" dirty="0">
              <a:solidFill>
                <a:schemeClr val="tx2"/>
              </a:solidFill>
              <a:cs typeface="+mn-ea"/>
              <a:sym typeface="+mn-lt"/>
            </a:endParaRPr>
          </a:p>
        </p:txBody>
      </p:sp>
      <p:sp>
        <p:nvSpPr>
          <p:cNvPr id="51" name="TextBox 50"/>
          <p:cNvSpPr txBox="1"/>
          <p:nvPr/>
        </p:nvSpPr>
        <p:spPr>
          <a:xfrm>
            <a:off x="6302910" y="3194326"/>
            <a:ext cx="635402" cy="253902"/>
          </a:xfrm>
          <a:prstGeom prst="rect">
            <a:avLst/>
          </a:prstGeom>
          <a:noFill/>
        </p:spPr>
        <p:txBody>
          <a:bodyPr wrap="none" lIns="68566" tIns="34283" rIns="68566" bIns="34283" rtlCol="0">
            <a:spAutoFit/>
          </a:bodyPr>
          <a:lstStyle/>
          <a:p>
            <a:r>
              <a:rPr lang="id-ID" sz="1200" b="1" dirty="0" smtClean="0">
                <a:solidFill>
                  <a:schemeClr val="tx2"/>
                </a:solidFill>
                <a:cs typeface="+mn-ea"/>
                <a:sym typeface="+mn-lt"/>
              </a:rPr>
              <a:t>mobile</a:t>
            </a:r>
            <a:endParaRPr lang="id-ID" sz="1200" b="1" dirty="0">
              <a:solidFill>
                <a:schemeClr val="tx2"/>
              </a:solidFill>
              <a:cs typeface="+mn-ea"/>
              <a:sym typeface="+mn-lt"/>
            </a:endParaRPr>
          </a:p>
        </p:txBody>
      </p:sp>
      <p:sp>
        <p:nvSpPr>
          <p:cNvPr id="52" name="TextBox 51"/>
          <p:cNvSpPr txBox="1"/>
          <p:nvPr/>
        </p:nvSpPr>
        <p:spPr>
          <a:xfrm rot="16200000">
            <a:off x="6093878" y="3127604"/>
            <a:ext cx="420600" cy="207735"/>
          </a:xfrm>
          <a:prstGeom prst="rect">
            <a:avLst/>
          </a:prstGeom>
          <a:noFill/>
        </p:spPr>
        <p:txBody>
          <a:bodyPr wrap="none" lIns="68566" tIns="34283" rIns="68566" bIns="34283" rtlCol="0">
            <a:spAutoFit/>
          </a:bodyPr>
          <a:lstStyle/>
          <a:p>
            <a:r>
              <a:rPr lang="id-ID" sz="900" b="1" dirty="0" smtClean="0">
                <a:solidFill>
                  <a:schemeClr val="accent4"/>
                </a:solidFill>
                <a:cs typeface="+mn-ea"/>
                <a:sym typeface="+mn-lt"/>
              </a:rPr>
              <a:t>chart</a:t>
            </a:r>
            <a:endParaRPr lang="id-ID" sz="900" b="1" dirty="0">
              <a:solidFill>
                <a:schemeClr val="accent4"/>
              </a:solidFill>
              <a:cs typeface="+mn-ea"/>
              <a:sym typeface="+mn-lt"/>
            </a:endParaRPr>
          </a:p>
        </p:txBody>
      </p:sp>
      <p:sp>
        <p:nvSpPr>
          <p:cNvPr id="53" name="TextBox 52"/>
          <p:cNvSpPr txBox="1"/>
          <p:nvPr/>
        </p:nvSpPr>
        <p:spPr>
          <a:xfrm>
            <a:off x="3288028" y="3011498"/>
            <a:ext cx="528001" cy="146949"/>
          </a:xfrm>
          <a:prstGeom prst="rect">
            <a:avLst/>
          </a:prstGeom>
          <a:noFill/>
        </p:spPr>
        <p:txBody>
          <a:bodyPr wrap="none" lIns="68566" tIns="34283" rIns="68566" bIns="34283" rtlCol="0">
            <a:spAutoFit/>
          </a:bodyPr>
          <a:lstStyle/>
          <a:p>
            <a:pPr algn="ctr"/>
            <a:r>
              <a:rPr lang="id-ID" sz="505" b="1" dirty="0" smtClean="0">
                <a:cs typeface="+mn-ea"/>
                <a:sym typeface="+mn-lt"/>
              </a:rPr>
              <a:t>Social Media</a:t>
            </a:r>
            <a:endParaRPr lang="id-ID" sz="505" b="1" dirty="0">
              <a:cs typeface="+mn-ea"/>
              <a:sym typeface="+mn-lt"/>
            </a:endParaRPr>
          </a:p>
        </p:txBody>
      </p:sp>
      <p:sp>
        <p:nvSpPr>
          <p:cNvPr id="54" name="TextBox 53"/>
          <p:cNvSpPr txBox="1"/>
          <p:nvPr/>
        </p:nvSpPr>
        <p:spPr>
          <a:xfrm>
            <a:off x="2633346" y="3261486"/>
            <a:ext cx="1837363" cy="449580"/>
          </a:xfrm>
          <a:prstGeom prst="rect">
            <a:avLst/>
          </a:prstGeom>
          <a:noFill/>
        </p:spPr>
        <p:txBody>
          <a:bodyPr wrap="square" lIns="68566" tIns="34283" rIns="68566" bIns="34283" rtlCol="0">
            <a:spAutoFit/>
          </a:bodyPr>
          <a:lstStyle/>
          <a:p>
            <a:pPr algn="ctr"/>
            <a:r>
              <a:rPr lang="en-US" sz="825" dirty="0">
                <a:cs typeface="+mn-ea"/>
                <a:sym typeface="+mn-lt"/>
              </a:rPr>
              <a:t>Curabitur elementum posuere pretium. Quisque nibh dolor, dignissim ac dignissim ut, luctus</a:t>
            </a:r>
          </a:p>
        </p:txBody>
      </p:sp>
      <p:sp>
        <p:nvSpPr>
          <p:cNvPr id="55" name="TextBox 54"/>
          <p:cNvSpPr txBox="1"/>
          <p:nvPr/>
        </p:nvSpPr>
        <p:spPr>
          <a:xfrm>
            <a:off x="663414" y="2058559"/>
            <a:ext cx="1837363" cy="449580"/>
          </a:xfrm>
          <a:prstGeom prst="rect">
            <a:avLst/>
          </a:prstGeom>
          <a:noFill/>
        </p:spPr>
        <p:txBody>
          <a:bodyPr wrap="square" lIns="68566" tIns="34283" rIns="68566" bIns="34283" rtlCol="0">
            <a:spAutoFit/>
          </a:bodyPr>
          <a:lstStyle/>
          <a:p>
            <a:pPr algn="ctr"/>
            <a:r>
              <a:rPr lang="en-US" sz="825" dirty="0">
                <a:cs typeface="+mn-ea"/>
                <a:sym typeface="+mn-lt"/>
              </a:rPr>
              <a:t>Curabitur elementum posuere pretium. Quisque nibh dolor, dignissim ac dignissim ut, luctus</a:t>
            </a:r>
          </a:p>
        </p:txBody>
      </p:sp>
      <p:sp>
        <p:nvSpPr>
          <p:cNvPr id="56" name="TextBox 55"/>
          <p:cNvSpPr txBox="1"/>
          <p:nvPr/>
        </p:nvSpPr>
        <p:spPr>
          <a:xfrm>
            <a:off x="2631358" y="2054879"/>
            <a:ext cx="1837363" cy="449580"/>
          </a:xfrm>
          <a:prstGeom prst="rect">
            <a:avLst/>
          </a:prstGeom>
          <a:noFill/>
        </p:spPr>
        <p:txBody>
          <a:bodyPr wrap="square" lIns="68566" tIns="34283" rIns="68566" bIns="34283" rtlCol="0">
            <a:spAutoFit/>
          </a:bodyPr>
          <a:lstStyle/>
          <a:p>
            <a:pPr algn="ctr"/>
            <a:r>
              <a:rPr lang="en-US" sz="825" dirty="0">
                <a:cs typeface="+mn-ea"/>
                <a:sym typeface="+mn-lt"/>
              </a:rPr>
              <a:t>Curabitur elementum posuere pretium. Quisque nibh dolor, dignissim ac dignissim ut, luctus</a:t>
            </a:r>
          </a:p>
        </p:txBody>
      </p:sp>
      <p:sp>
        <p:nvSpPr>
          <p:cNvPr id="57" name="TextBox 56"/>
          <p:cNvSpPr txBox="1"/>
          <p:nvPr/>
        </p:nvSpPr>
        <p:spPr>
          <a:xfrm>
            <a:off x="1330921" y="3015380"/>
            <a:ext cx="502353" cy="146949"/>
          </a:xfrm>
          <a:prstGeom prst="rect">
            <a:avLst/>
          </a:prstGeom>
          <a:noFill/>
        </p:spPr>
        <p:txBody>
          <a:bodyPr wrap="none" lIns="68566" tIns="34283" rIns="68566" bIns="34283" rtlCol="0">
            <a:spAutoFit/>
          </a:bodyPr>
          <a:lstStyle/>
          <a:p>
            <a:pPr algn="ctr"/>
            <a:r>
              <a:rPr lang="id-ID" sz="505" b="1" dirty="0" smtClean="0">
                <a:cs typeface="+mn-ea"/>
                <a:sym typeface="+mn-lt"/>
              </a:rPr>
              <a:t>Technology</a:t>
            </a:r>
            <a:endParaRPr lang="id-ID" sz="505" b="1" dirty="0">
              <a:cs typeface="+mn-ea"/>
              <a:sym typeface="+mn-lt"/>
            </a:endParaRPr>
          </a:p>
        </p:txBody>
      </p:sp>
      <p:sp>
        <p:nvSpPr>
          <p:cNvPr id="58" name="TextBox 57"/>
          <p:cNvSpPr txBox="1"/>
          <p:nvPr/>
        </p:nvSpPr>
        <p:spPr>
          <a:xfrm>
            <a:off x="663414" y="3265368"/>
            <a:ext cx="1837363" cy="449580"/>
          </a:xfrm>
          <a:prstGeom prst="rect">
            <a:avLst/>
          </a:prstGeom>
          <a:noFill/>
        </p:spPr>
        <p:txBody>
          <a:bodyPr wrap="square" lIns="68566" tIns="34283" rIns="68566" bIns="34283" rtlCol="0">
            <a:spAutoFit/>
          </a:bodyPr>
          <a:lstStyle/>
          <a:p>
            <a:pPr algn="ctr"/>
            <a:r>
              <a:rPr lang="en-US" sz="825" dirty="0">
                <a:cs typeface="+mn-ea"/>
                <a:sym typeface="+mn-lt"/>
              </a:rPr>
              <a:t>Curabitur elementum posuere pretium. Quisque nibh dolor, dignissim ac dignissim ut, luctus</a:t>
            </a:r>
          </a:p>
        </p:txBody>
      </p:sp>
      <p:sp>
        <p:nvSpPr>
          <p:cNvPr id="66" name="AutoShape 19"/>
          <p:cNvSpPr/>
          <p:nvPr/>
        </p:nvSpPr>
        <p:spPr bwMode="auto">
          <a:xfrm>
            <a:off x="1447051" y="1486634"/>
            <a:ext cx="370191" cy="370288"/>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chemeClr val="accent1"/>
          </a:solidFill>
          <a:ln>
            <a:noFill/>
          </a:ln>
          <a:effectLst/>
        </p:spPr>
        <p:txBody>
          <a:bodyPr lIns="38091" tIns="38091" rIns="38091" bIns="38091" anchor="ctr"/>
          <a:lstStyle/>
          <a:p>
            <a:pPr defTabSz="913765">
              <a:defRPr/>
            </a:pPr>
            <a:endParaRPr lang="es-ES" sz="2175" dirty="0">
              <a:solidFill>
                <a:schemeClr val="bg1"/>
              </a:solidFill>
              <a:effectLst>
                <a:outerShdw blurRad="38100" dist="38100" dir="2700000" algn="tl">
                  <a:srgbClr val="000000"/>
                </a:outerShdw>
              </a:effectLst>
              <a:cs typeface="+mn-ea"/>
              <a:sym typeface="+mn-lt"/>
            </a:endParaRPr>
          </a:p>
        </p:txBody>
      </p:sp>
      <p:sp>
        <p:nvSpPr>
          <p:cNvPr id="69" name="TextBox 68"/>
          <p:cNvSpPr txBox="1"/>
          <p:nvPr/>
        </p:nvSpPr>
        <p:spPr>
          <a:xfrm>
            <a:off x="3351005" y="1819669"/>
            <a:ext cx="385335" cy="146949"/>
          </a:xfrm>
          <a:prstGeom prst="rect">
            <a:avLst/>
          </a:prstGeom>
          <a:noFill/>
        </p:spPr>
        <p:txBody>
          <a:bodyPr wrap="none" lIns="68566" tIns="34283" rIns="68566" bIns="34283" rtlCol="0">
            <a:spAutoFit/>
          </a:bodyPr>
          <a:lstStyle/>
          <a:p>
            <a:pPr algn="ctr"/>
            <a:r>
              <a:rPr lang="id-ID" sz="505" b="1" dirty="0" smtClean="0">
                <a:cs typeface="+mn-ea"/>
                <a:sym typeface="+mn-lt"/>
              </a:rPr>
              <a:t>Pacman</a:t>
            </a:r>
            <a:endParaRPr lang="id-ID" sz="505" b="1" dirty="0">
              <a:cs typeface="+mn-ea"/>
              <a:sym typeface="+mn-lt"/>
            </a:endParaRPr>
          </a:p>
        </p:txBody>
      </p:sp>
      <p:sp>
        <p:nvSpPr>
          <p:cNvPr id="70" name="TextBox 69"/>
          <p:cNvSpPr txBox="1"/>
          <p:nvPr/>
        </p:nvSpPr>
        <p:spPr>
          <a:xfrm>
            <a:off x="1327374" y="1823551"/>
            <a:ext cx="492735" cy="146949"/>
          </a:xfrm>
          <a:prstGeom prst="rect">
            <a:avLst/>
          </a:prstGeom>
          <a:noFill/>
        </p:spPr>
        <p:txBody>
          <a:bodyPr wrap="none" lIns="68566" tIns="34283" rIns="68566" bIns="34283" rtlCol="0">
            <a:spAutoFit/>
          </a:bodyPr>
          <a:lstStyle/>
          <a:p>
            <a:pPr algn="ctr"/>
            <a:r>
              <a:rPr lang="id-ID" sz="505" b="1" dirty="0" smtClean="0">
                <a:cs typeface="+mn-ea"/>
                <a:sym typeface="+mn-lt"/>
              </a:rPr>
              <a:t>Advertising</a:t>
            </a:r>
            <a:endParaRPr lang="id-ID" sz="505" b="1" dirty="0">
              <a:cs typeface="+mn-ea"/>
              <a:sym typeface="+mn-lt"/>
            </a:endParaRPr>
          </a:p>
        </p:txBody>
      </p:sp>
      <p:sp>
        <p:nvSpPr>
          <p:cNvPr id="71" name="Freeform 202"/>
          <p:cNvSpPr>
            <a:spLocks noChangeArrowheads="1"/>
          </p:cNvSpPr>
          <p:nvPr/>
        </p:nvSpPr>
        <p:spPr bwMode="auto">
          <a:xfrm>
            <a:off x="3390179" y="1545795"/>
            <a:ext cx="281455" cy="302999"/>
          </a:xfrm>
          <a:custGeom>
            <a:avLst/>
            <a:gdLst>
              <a:gd name="T0" fmla="*/ 519 w 520"/>
              <a:gd name="T1" fmla="*/ 134 h 561"/>
              <a:gd name="T2" fmla="*/ 519 w 520"/>
              <a:gd name="T3" fmla="*/ 134 h 561"/>
              <a:gd name="T4" fmla="*/ 280 w 520"/>
              <a:gd name="T5" fmla="*/ 0 h 561"/>
              <a:gd name="T6" fmla="*/ 0 w 520"/>
              <a:gd name="T7" fmla="*/ 280 h 561"/>
              <a:gd name="T8" fmla="*/ 280 w 520"/>
              <a:gd name="T9" fmla="*/ 560 h 561"/>
              <a:gd name="T10" fmla="*/ 513 w 520"/>
              <a:gd name="T11" fmla="*/ 426 h 561"/>
              <a:gd name="T12" fmla="*/ 274 w 520"/>
              <a:gd name="T13" fmla="*/ 286 h 561"/>
              <a:gd name="T14" fmla="*/ 519 w 520"/>
              <a:gd name="T15" fmla="*/ 134 h 561"/>
              <a:gd name="T16" fmla="*/ 327 w 520"/>
              <a:gd name="T17" fmla="*/ 76 h 561"/>
              <a:gd name="T18" fmla="*/ 327 w 520"/>
              <a:gd name="T19" fmla="*/ 76 h 561"/>
              <a:gd name="T20" fmla="*/ 373 w 520"/>
              <a:gd name="T21" fmla="*/ 123 h 561"/>
              <a:gd name="T22" fmla="*/ 327 w 520"/>
              <a:gd name="T23" fmla="*/ 169 h 561"/>
              <a:gd name="T24" fmla="*/ 280 w 520"/>
              <a:gd name="T25" fmla="*/ 123 h 561"/>
              <a:gd name="T26" fmla="*/ 327 w 520"/>
              <a:gd name="T27" fmla="*/ 76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0" h="561">
                <a:moveTo>
                  <a:pt x="519" y="134"/>
                </a:moveTo>
                <a:lnTo>
                  <a:pt x="519" y="134"/>
                </a:lnTo>
                <a:cubicBezTo>
                  <a:pt x="467" y="59"/>
                  <a:pt x="379" y="0"/>
                  <a:pt x="280" y="0"/>
                </a:cubicBezTo>
                <a:cubicBezTo>
                  <a:pt x="123" y="0"/>
                  <a:pt x="0" y="128"/>
                  <a:pt x="0" y="280"/>
                </a:cubicBezTo>
                <a:cubicBezTo>
                  <a:pt x="0" y="437"/>
                  <a:pt x="123" y="560"/>
                  <a:pt x="280" y="560"/>
                </a:cubicBezTo>
                <a:cubicBezTo>
                  <a:pt x="379" y="560"/>
                  <a:pt x="467" y="507"/>
                  <a:pt x="513" y="426"/>
                </a:cubicBezTo>
                <a:cubicBezTo>
                  <a:pt x="274" y="286"/>
                  <a:pt x="274" y="286"/>
                  <a:pt x="274" y="286"/>
                </a:cubicBezTo>
                <a:lnTo>
                  <a:pt x="519" y="134"/>
                </a:lnTo>
                <a:close/>
                <a:moveTo>
                  <a:pt x="327" y="76"/>
                </a:moveTo>
                <a:lnTo>
                  <a:pt x="327" y="76"/>
                </a:lnTo>
                <a:cubicBezTo>
                  <a:pt x="350" y="76"/>
                  <a:pt x="373" y="99"/>
                  <a:pt x="373" y="123"/>
                </a:cubicBezTo>
                <a:cubicBezTo>
                  <a:pt x="373" y="146"/>
                  <a:pt x="350" y="169"/>
                  <a:pt x="327" y="169"/>
                </a:cubicBezTo>
                <a:cubicBezTo>
                  <a:pt x="303" y="169"/>
                  <a:pt x="280" y="146"/>
                  <a:pt x="280" y="123"/>
                </a:cubicBezTo>
                <a:cubicBezTo>
                  <a:pt x="280" y="99"/>
                  <a:pt x="303" y="76"/>
                  <a:pt x="327" y="76"/>
                </a:cubicBezTo>
                <a:close/>
              </a:path>
            </a:pathLst>
          </a:custGeom>
          <a:solidFill>
            <a:schemeClr val="accent2"/>
          </a:solidFill>
          <a:ln>
            <a:noFill/>
          </a:ln>
          <a:effectLst/>
        </p:spPr>
        <p:txBody>
          <a:bodyPr wrap="none" lIns="57137" tIns="28568" rIns="57137" bIns="28568" anchor="ctr"/>
          <a:lstStyle/>
          <a:p>
            <a:endParaRPr lang="en-US" sz="505" dirty="0">
              <a:cs typeface="+mn-ea"/>
              <a:sym typeface="+mn-lt"/>
            </a:endParaRPr>
          </a:p>
        </p:txBody>
      </p:sp>
      <p:sp>
        <p:nvSpPr>
          <p:cNvPr id="72" name="Freeform 537"/>
          <p:cNvSpPr>
            <a:spLocks noChangeArrowheads="1"/>
          </p:cNvSpPr>
          <p:nvPr/>
        </p:nvSpPr>
        <p:spPr bwMode="auto">
          <a:xfrm>
            <a:off x="1423400" y="2685027"/>
            <a:ext cx="331035" cy="353382"/>
          </a:xfrm>
          <a:custGeom>
            <a:avLst/>
            <a:gdLst>
              <a:gd name="T0" fmla="*/ 502 w 526"/>
              <a:gd name="T1" fmla="*/ 140 h 561"/>
              <a:gd name="T2" fmla="*/ 356 w 526"/>
              <a:gd name="T3" fmla="*/ 111 h 561"/>
              <a:gd name="T4" fmla="*/ 164 w 526"/>
              <a:gd name="T5" fmla="*/ 111 h 561"/>
              <a:gd name="T6" fmla="*/ 53 w 526"/>
              <a:gd name="T7" fmla="*/ 111 h 561"/>
              <a:gd name="T8" fmla="*/ 70 w 526"/>
              <a:gd name="T9" fmla="*/ 280 h 561"/>
              <a:gd name="T10" fmla="*/ 99 w 526"/>
              <a:gd name="T11" fmla="*/ 455 h 561"/>
              <a:gd name="T12" fmla="*/ 263 w 526"/>
              <a:gd name="T13" fmla="*/ 560 h 561"/>
              <a:gd name="T14" fmla="*/ 420 w 526"/>
              <a:gd name="T15" fmla="*/ 455 h 561"/>
              <a:gd name="T16" fmla="*/ 455 w 526"/>
              <a:gd name="T17" fmla="*/ 280 h 561"/>
              <a:gd name="T18" fmla="*/ 99 w 526"/>
              <a:gd name="T19" fmla="*/ 426 h 561"/>
              <a:gd name="T20" fmla="*/ 47 w 526"/>
              <a:gd name="T21" fmla="*/ 402 h 561"/>
              <a:gd name="T22" fmla="*/ 88 w 526"/>
              <a:gd name="T23" fmla="*/ 303 h 561"/>
              <a:gd name="T24" fmla="*/ 158 w 526"/>
              <a:gd name="T25" fmla="*/ 414 h 561"/>
              <a:gd name="T26" fmla="*/ 140 w 526"/>
              <a:gd name="T27" fmla="*/ 303 h 561"/>
              <a:gd name="T28" fmla="*/ 111 w 526"/>
              <a:gd name="T29" fmla="*/ 280 h 561"/>
              <a:gd name="T30" fmla="*/ 140 w 526"/>
              <a:gd name="T31" fmla="*/ 280 h 561"/>
              <a:gd name="T32" fmla="*/ 146 w 526"/>
              <a:gd name="T33" fmla="*/ 210 h 561"/>
              <a:gd name="T34" fmla="*/ 88 w 526"/>
              <a:gd name="T35" fmla="*/ 257 h 561"/>
              <a:gd name="T36" fmla="*/ 47 w 526"/>
              <a:gd name="T37" fmla="*/ 158 h 561"/>
              <a:gd name="T38" fmla="*/ 158 w 526"/>
              <a:gd name="T39" fmla="*/ 140 h 561"/>
              <a:gd name="T40" fmla="*/ 344 w 526"/>
              <a:gd name="T41" fmla="*/ 187 h 561"/>
              <a:gd name="T42" fmla="*/ 321 w 526"/>
              <a:gd name="T43" fmla="*/ 175 h 561"/>
              <a:gd name="T44" fmla="*/ 338 w 526"/>
              <a:gd name="T45" fmla="*/ 152 h 561"/>
              <a:gd name="T46" fmla="*/ 263 w 526"/>
              <a:gd name="T47" fmla="*/ 29 h 561"/>
              <a:gd name="T48" fmla="*/ 327 w 526"/>
              <a:gd name="T49" fmla="*/ 122 h 561"/>
              <a:gd name="T50" fmla="*/ 193 w 526"/>
              <a:gd name="T51" fmla="*/ 122 h 561"/>
              <a:gd name="T52" fmla="*/ 187 w 526"/>
              <a:gd name="T53" fmla="*/ 152 h 561"/>
              <a:gd name="T54" fmla="*/ 222 w 526"/>
              <a:gd name="T55" fmla="*/ 163 h 561"/>
              <a:gd name="T56" fmla="*/ 181 w 526"/>
              <a:gd name="T57" fmla="*/ 187 h 561"/>
              <a:gd name="T58" fmla="*/ 181 w 526"/>
              <a:gd name="T59" fmla="*/ 367 h 561"/>
              <a:gd name="T60" fmla="*/ 199 w 526"/>
              <a:gd name="T61" fmla="*/ 385 h 561"/>
              <a:gd name="T62" fmla="*/ 187 w 526"/>
              <a:gd name="T63" fmla="*/ 408 h 561"/>
              <a:gd name="T64" fmla="*/ 263 w 526"/>
              <a:gd name="T65" fmla="*/ 531 h 561"/>
              <a:gd name="T66" fmla="*/ 193 w 526"/>
              <a:gd name="T67" fmla="*/ 437 h 561"/>
              <a:gd name="T68" fmla="*/ 327 w 526"/>
              <a:gd name="T69" fmla="*/ 437 h 561"/>
              <a:gd name="T70" fmla="*/ 338 w 526"/>
              <a:gd name="T71" fmla="*/ 408 h 561"/>
              <a:gd name="T72" fmla="*/ 298 w 526"/>
              <a:gd name="T73" fmla="*/ 396 h 561"/>
              <a:gd name="T74" fmla="*/ 344 w 526"/>
              <a:gd name="T75" fmla="*/ 367 h 561"/>
              <a:gd name="T76" fmla="*/ 350 w 526"/>
              <a:gd name="T77" fmla="*/ 332 h 561"/>
              <a:gd name="T78" fmla="*/ 304 w 526"/>
              <a:gd name="T79" fmla="*/ 356 h 561"/>
              <a:gd name="T80" fmla="*/ 216 w 526"/>
              <a:gd name="T81" fmla="*/ 356 h 561"/>
              <a:gd name="T82" fmla="*/ 169 w 526"/>
              <a:gd name="T83" fmla="*/ 280 h 561"/>
              <a:gd name="T84" fmla="*/ 216 w 526"/>
              <a:gd name="T85" fmla="*/ 204 h 561"/>
              <a:gd name="T86" fmla="*/ 304 w 526"/>
              <a:gd name="T87" fmla="*/ 204 h 561"/>
              <a:gd name="T88" fmla="*/ 350 w 526"/>
              <a:gd name="T89" fmla="*/ 280 h 561"/>
              <a:gd name="T90" fmla="*/ 420 w 526"/>
              <a:gd name="T91" fmla="*/ 134 h 561"/>
              <a:gd name="T92" fmla="*/ 478 w 526"/>
              <a:gd name="T93" fmla="*/ 158 h 561"/>
              <a:gd name="T94" fmla="*/ 432 w 526"/>
              <a:gd name="T95" fmla="*/ 257 h 561"/>
              <a:gd name="T96" fmla="*/ 368 w 526"/>
              <a:gd name="T97" fmla="*/ 140 h 561"/>
              <a:gd name="T98" fmla="*/ 379 w 526"/>
              <a:gd name="T99" fmla="*/ 251 h 561"/>
              <a:gd name="T100" fmla="*/ 408 w 526"/>
              <a:gd name="T101" fmla="*/ 280 h 561"/>
              <a:gd name="T102" fmla="*/ 379 w 526"/>
              <a:gd name="T103" fmla="*/ 280 h 561"/>
              <a:gd name="T104" fmla="*/ 478 w 526"/>
              <a:gd name="T105" fmla="*/ 402 h 561"/>
              <a:gd name="T106" fmla="*/ 420 w 526"/>
              <a:gd name="T107" fmla="*/ 426 h 561"/>
              <a:gd name="T108" fmla="*/ 379 w 526"/>
              <a:gd name="T109" fmla="*/ 350 h 561"/>
              <a:gd name="T110" fmla="*/ 449 w 526"/>
              <a:gd name="T111" fmla="*/ 321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26" h="561">
                <a:moveTo>
                  <a:pt x="502" y="140"/>
                </a:moveTo>
                <a:lnTo>
                  <a:pt x="502" y="140"/>
                </a:lnTo>
                <a:cubicBezTo>
                  <a:pt x="490" y="117"/>
                  <a:pt x="461" y="105"/>
                  <a:pt x="420" y="105"/>
                </a:cubicBezTo>
                <a:cubicBezTo>
                  <a:pt x="403" y="105"/>
                  <a:pt x="379" y="105"/>
                  <a:pt x="356" y="111"/>
                </a:cubicBezTo>
                <a:cubicBezTo>
                  <a:pt x="333" y="47"/>
                  <a:pt x="298" y="0"/>
                  <a:pt x="263" y="0"/>
                </a:cubicBezTo>
                <a:cubicBezTo>
                  <a:pt x="222" y="0"/>
                  <a:pt x="187" y="47"/>
                  <a:pt x="164" y="111"/>
                </a:cubicBezTo>
                <a:cubicBezTo>
                  <a:pt x="140" y="105"/>
                  <a:pt x="123" y="105"/>
                  <a:pt x="99" y="105"/>
                </a:cubicBezTo>
                <a:cubicBezTo>
                  <a:pt x="82" y="105"/>
                  <a:pt x="64" y="111"/>
                  <a:pt x="53" y="111"/>
                </a:cubicBezTo>
                <a:cubicBezTo>
                  <a:pt x="35" y="117"/>
                  <a:pt x="24" y="128"/>
                  <a:pt x="18" y="140"/>
                </a:cubicBezTo>
                <a:cubicBezTo>
                  <a:pt x="0" y="175"/>
                  <a:pt x="18" y="227"/>
                  <a:pt x="70" y="280"/>
                </a:cubicBezTo>
                <a:cubicBezTo>
                  <a:pt x="18" y="332"/>
                  <a:pt x="0" y="385"/>
                  <a:pt x="18" y="420"/>
                </a:cubicBezTo>
                <a:cubicBezTo>
                  <a:pt x="30" y="443"/>
                  <a:pt x="64" y="455"/>
                  <a:pt x="99" y="455"/>
                </a:cubicBezTo>
                <a:cubicBezTo>
                  <a:pt x="123" y="455"/>
                  <a:pt x="140" y="449"/>
                  <a:pt x="164" y="449"/>
                </a:cubicBezTo>
                <a:cubicBezTo>
                  <a:pt x="187" y="513"/>
                  <a:pt x="222" y="560"/>
                  <a:pt x="263" y="560"/>
                </a:cubicBezTo>
                <a:cubicBezTo>
                  <a:pt x="298" y="560"/>
                  <a:pt x="333" y="513"/>
                  <a:pt x="356" y="449"/>
                </a:cubicBezTo>
                <a:cubicBezTo>
                  <a:pt x="379" y="449"/>
                  <a:pt x="403" y="455"/>
                  <a:pt x="420" y="455"/>
                </a:cubicBezTo>
                <a:cubicBezTo>
                  <a:pt x="461" y="455"/>
                  <a:pt x="490" y="443"/>
                  <a:pt x="502" y="420"/>
                </a:cubicBezTo>
                <a:cubicBezTo>
                  <a:pt x="525" y="385"/>
                  <a:pt x="502" y="332"/>
                  <a:pt x="455" y="280"/>
                </a:cubicBezTo>
                <a:cubicBezTo>
                  <a:pt x="502" y="227"/>
                  <a:pt x="525" y="175"/>
                  <a:pt x="502" y="140"/>
                </a:cubicBezTo>
                <a:close/>
                <a:moveTo>
                  <a:pt x="99" y="426"/>
                </a:moveTo>
                <a:lnTo>
                  <a:pt x="99" y="426"/>
                </a:lnTo>
                <a:cubicBezTo>
                  <a:pt x="70" y="426"/>
                  <a:pt x="53" y="414"/>
                  <a:pt x="47" y="402"/>
                </a:cubicBezTo>
                <a:cubicBezTo>
                  <a:pt x="35" y="391"/>
                  <a:pt x="47" y="356"/>
                  <a:pt x="70" y="321"/>
                </a:cubicBezTo>
                <a:cubicBezTo>
                  <a:pt x="76" y="315"/>
                  <a:pt x="82" y="309"/>
                  <a:pt x="88" y="303"/>
                </a:cubicBezTo>
                <a:cubicBezTo>
                  <a:pt x="105" y="315"/>
                  <a:pt x="123" y="332"/>
                  <a:pt x="146" y="350"/>
                </a:cubicBezTo>
                <a:cubicBezTo>
                  <a:pt x="146" y="373"/>
                  <a:pt x="152" y="396"/>
                  <a:pt x="158" y="414"/>
                </a:cubicBezTo>
                <a:cubicBezTo>
                  <a:pt x="134" y="420"/>
                  <a:pt x="117" y="426"/>
                  <a:pt x="99" y="426"/>
                </a:cubicBezTo>
                <a:close/>
                <a:moveTo>
                  <a:pt x="140" y="303"/>
                </a:moveTo>
                <a:lnTo>
                  <a:pt x="140" y="303"/>
                </a:lnTo>
                <a:cubicBezTo>
                  <a:pt x="129" y="297"/>
                  <a:pt x="123" y="286"/>
                  <a:pt x="111" y="280"/>
                </a:cubicBezTo>
                <a:cubicBezTo>
                  <a:pt x="123" y="268"/>
                  <a:pt x="129" y="262"/>
                  <a:pt x="140" y="251"/>
                </a:cubicBezTo>
                <a:cubicBezTo>
                  <a:pt x="140" y="262"/>
                  <a:pt x="140" y="268"/>
                  <a:pt x="140" y="280"/>
                </a:cubicBezTo>
                <a:cubicBezTo>
                  <a:pt x="140" y="286"/>
                  <a:pt x="140" y="297"/>
                  <a:pt x="140" y="303"/>
                </a:cubicBezTo>
                <a:close/>
                <a:moveTo>
                  <a:pt x="146" y="210"/>
                </a:moveTo>
                <a:lnTo>
                  <a:pt x="146" y="210"/>
                </a:lnTo>
                <a:cubicBezTo>
                  <a:pt x="123" y="227"/>
                  <a:pt x="105" y="245"/>
                  <a:pt x="88" y="257"/>
                </a:cubicBezTo>
                <a:cubicBezTo>
                  <a:pt x="82" y="251"/>
                  <a:pt x="76" y="245"/>
                  <a:pt x="70" y="233"/>
                </a:cubicBezTo>
                <a:cubicBezTo>
                  <a:pt x="47" y="204"/>
                  <a:pt x="35" y="169"/>
                  <a:pt x="47" y="158"/>
                </a:cubicBezTo>
                <a:cubicBezTo>
                  <a:pt x="53" y="146"/>
                  <a:pt x="70" y="134"/>
                  <a:pt x="99" y="134"/>
                </a:cubicBezTo>
                <a:cubicBezTo>
                  <a:pt x="117" y="134"/>
                  <a:pt x="134" y="140"/>
                  <a:pt x="158" y="140"/>
                </a:cubicBezTo>
                <a:cubicBezTo>
                  <a:pt x="152" y="163"/>
                  <a:pt x="146" y="187"/>
                  <a:pt x="146" y="210"/>
                </a:cubicBezTo>
                <a:close/>
                <a:moveTo>
                  <a:pt x="344" y="187"/>
                </a:moveTo>
                <a:lnTo>
                  <a:pt x="344" y="187"/>
                </a:lnTo>
                <a:cubicBezTo>
                  <a:pt x="338" y="187"/>
                  <a:pt x="327" y="181"/>
                  <a:pt x="321" y="175"/>
                </a:cubicBezTo>
                <a:cubicBezTo>
                  <a:pt x="315" y="169"/>
                  <a:pt x="304" y="169"/>
                  <a:pt x="298" y="163"/>
                </a:cubicBezTo>
                <a:cubicBezTo>
                  <a:pt x="309" y="158"/>
                  <a:pt x="321" y="152"/>
                  <a:pt x="338" y="152"/>
                </a:cubicBezTo>
                <a:cubicBezTo>
                  <a:pt x="338" y="163"/>
                  <a:pt x="338" y="175"/>
                  <a:pt x="344" y="187"/>
                </a:cubicBezTo>
                <a:close/>
                <a:moveTo>
                  <a:pt x="263" y="29"/>
                </a:moveTo>
                <a:lnTo>
                  <a:pt x="263" y="29"/>
                </a:lnTo>
                <a:cubicBezTo>
                  <a:pt x="280" y="29"/>
                  <a:pt x="309" y="64"/>
                  <a:pt x="327" y="122"/>
                </a:cubicBezTo>
                <a:cubicBezTo>
                  <a:pt x="304" y="128"/>
                  <a:pt x="286" y="134"/>
                  <a:pt x="263" y="146"/>
                </a:cubicBezTo>
                <a:cubicBezTo>
                  <a:pt x="239" y="134"/>
                  <a:pt x="216" y="128"/>
                  <a:pt x="193" y="122"/>
                </a:cubicBezTo>
                <a:cubicBezTo>
                  <a:pt x="216" y="64"/>
                  <a:pt x="239" y="29"/>
                  <a:pt x="263" y="29"/>
                </a:cubicBezTo>
                <a:close/>
                <a:moveTo>
                  <a:pt x="187" y="152"/>
                </a:moveTo>
                <a:lnTo>
                  <a:pt x="187" y="152"/>
                </a:lnTo>
                <a:cubicBezTo>
                  <a:pt x="199" y="152"/>
                  <a:pt x="210" y="158"/>
                  <a:pt x="222" y="163"/>
                </a:cubicBezTo>
                <a:cubicBezTo>
                  <a:pt x="216" y="169"/>
                  <a:pt x="210" y="169"/>
                  <a:pt x="199" y="175"/>
                </a:cubicBezTo>
                <a:cubicBezTo>
                  <a:pt x="193" y="181"/>
                  <a:pt x="187" y="187"/>
                  <a:pt x="181" y="187"/>
                </a:cubicBezTo>
                <a:cubicBezTo>
                  <a:pt x="181" y="175"/>
                  <a:pt x="181" y="163"/>
                  <a:pt x="187" y="152"/>
                </a:cubicBezTo>
                <a:close/>
                <a:moveTo>
                  <a:pt x="181" y="367"/>
                </a:moveTo>
                <a:lnTo>
                  <a:pt x="181" y="367"/>
                </a:lnTo>
                <a:cubicBezTo>
                  <a:pt x="187" y="373"/>
                  <a:pt x="193" y="379"/>
                  <a:pt x="199" y="385"/>
                </a:cubicBezTo>
                <a:cubicBezTo>
                  <a:pt x="210" y="391"/>
                  <a:pt x="216" y="391"/>
                  <a:pt x="222" y="396"/>
                </a:cubicBezTo>
                <a:cubicBezTo>
                  <a:pt x="210" y="402"/>
                  <a:pt x="199" y="408"/>
                  <a:pt x="187" y="408"/>
                </a:cubicBezTo>
                <a:cubicBezTo>
                  <a:pt x="181" y="396"/>
                  <a:pt x="181" y="385"/>
                  <a:pt x="181" y="367"/>
                </a:cubicBezTo>
                <a:close/>
                <a:moveTo>
                  <a:pt x="263" y="531"/>
                </a:moveTo>
                <a:lnTo>
                  <a:pt x="263" y="531"/>
                </a:lnTo>
                <a:cubicBezTo>
                  <a:pt x="239" y="531"/>
                  <a:pt x="216" y="495"/>
                  <a:pt x="193" y="437"/>
                </a:cubicBezTo>
                <a:cubicBezTo>
                  <a:pt x="216" y="432"/>
                  <a:pt x="239" y="426"/>
                  <a:pt x="263" y="414"/>
                </a:cubicBezTo>
                <a:cubicBezTo>
                  <a:pt x="286" y="426"/>
                  <a:pt x="304" y="432"/>
                  <a:pt x="327" y="437"/>
                </a:cubicBezTo>
                <a:cubicBezTo>
                  <a:pt x="309" y="495"/>
                  <a:pt x="280" y="531"/>
                  <a:pt x="263" y="531"/>
                </a:cubicBezTo>
                <a:close/>
                <a:moveTo>
                  <a:pt x="338" y="408"/>
                </a:moveTo>
                <a:lnTo>
                  <a:pt x="338" y="408"/>
                </a:lnTo>
                <a:cubicBezTo>
                  <a:pt x="321" y="408"/>
                  <a:pt x="309" y="402"/>
                  <a:pt x="298" y="396"/>
                </a:cubicBezTo>
                <a:cubicBezTo>
                  <a:pt x="304" y="391"/>
                  <a:pt x="315" y="391"/>
                  <a:pt x="321" y="385"/>
                </a:cubicBezTo>
                <a:cubicBezTo>
                  <a:pt x="327" y="379"/>
                  <a:pt x="338" y="373"/>
                  <a:pt x="344" y="367"/>
                </a:cubicBezTo>
                <a:cubicBezTo>
                  <a:pt x="338" y="385"/>
                  <a:pt x="338" y="396"/>
                  <a:pt x="338" y="408"/>
                </a:cubicBezTo>
                <a:close/>
                <a:moveTo>
                  <a:pt x="350" y="332"/>
                </a:moveTo>
                <a:lnTo>
                  <a:pt x="350" y="332"/>
                </a:lnTo>
                <a:cubicBezTo>
                  <a:pt x="333" y="338"/>
                  <a:pt x="321" y="350"/>
                  <a:pt x="304" y="356"/>
                </a:cubicBezTo>
                <a:cubicBezTo>
                  <a:pt x="292" y="367"/>
                  <a:pt x="274" y="373"/>
                  <a:pt x="263" y="379"/>
                </a:cubicBezTo>
                <a:cubicBezTo>
                  <a:pt x="245" y="373"/>
                  <a:pt x="234" y="367"/>
                  <a:pt x="216" y="356"/>
                </a:cubicBezTo>
                <a:cubicBezTo>
                  <a:pt x="199" y="350"/>
                  <a:pt x="187" y="338"/>
                  <a:pt x="175" y="332"/>
                </a:cubicBezTo>
                <a:cubicBezTo>
                  <a:pt x="175" y="315"/>
                  <a:pt x="169" y="297"/>
                  <a:pt x="169" y="280"/>
                </a:cubicBezTo>
                <a:cubicBezTo>
                  <a:pt x="169" y="262"/>
                  <a:pt x="175" y="245"/>
                  <a:pt x="175" y="227"/>
                </a:cubicBezTo>
                <a:cubicBezTo>
                  <a:pt x="187" y="222"/>
                  <a:pt x="199" y="210"/>
                  <a:pt x="216" y="204"/>
                </a:cubicBezTo>
                <a:cubicBezTo>
                  <a:pt x="234" y="192"/>
                  <a:pt x="245" y="187"/>
                  <a:pt x="263" y="181"/>
                </a:cubicBezTo>
                <a:cubicBezTo>
                  <a:pt x="274" y="187"/>
                  <a:pt x="292" y="192"/>
                  <a:pt x="304" y="204"/>
                </a:cubicBezTo>
                <a:cubicBezTo>
                  <a:pt x="321" y="210"/>
                  <a:pt x="333" y="222"/>
                  <a:pt x="350" y="227"/>
                </a:cubicBezTo>
                <a:cubicBezTo>
                  <a:pt x="350" y="245"/>
                  <a:pt x="350" y="262"/>
                  <a:pt x="350" y="280"/>
                </a:cubicBezTo>
                <a:cubicBezTo>
                  <a:pt x="350" y="297"/>
                  <a:pt x="350" y="315"/>
                  <a:pt x="350" y="332"/>
                </a:cubicBezTo>
                <a:close/>
                <a:moveTo>
                  <a:pt x="420" y="134"/>
                </a:moveTo>
                <a:lnTo>
                  <a:pt x="420" y="134"/>
                </a:lnTo>
                <a:cubicBezTo>
                  <a:pt x="449" y="134"/>
                  <a:pt x="467" y="146"/>
                  <a:pt x="478" y="158"/>
                </a:cubicBezTo>
                <a:cubicBezTo>
                  <a:pt x="484" y="169"/>
                  <a:pt x="473" y="204"/>
                  <a:pt x="449" y="233"/>
                </a:cubicBezTo>
                <a:cubicBezTo>
                  <a:pt x="443" y="245"/>
                  <a:pt x="437" y="251"/>
                  <a:pt x="432" y="257"/>
                </a:cubicBezTo>
                <a:cubicBezTo>
                  <a:pt x="414" y="245"/>
                  <a:pt x="397" y="227"/>
                  <a:pt x="379" y="210"/>
                </a:cubicBezTo>
                <a:cubicBezTo>
                  <a:pt x="373" y="187"/>
                  <a:pt x="373" y="163"/>
                  <a:pt x="368" y="140"/>
                </a:cubicBezTo>
                <a:cubicBezTo>
                  <a:pt x="385" y="140"/>
                  <a:pt x="403" y="134"/>
                  <a:pt x="420" y="134"/>
                </a:cubicBezTo>
                <a:close/>
                <a:moveTo>
                  <a:pt x="379" y="251"/>
                </a:moveTo>
                <a:lnTo>
                  <a:pt x="379" y="251"/>
                </a:lnTo>
                <a:cubicBezTo>
                  <a:pt x="391" y="262"/>
                  <a:pt x="403" y="268"/>
                  <a:pt x="408" y="280"/>
                </a:cubicBezTo>
                <a:cubicBezTo>
                  <a:pt x="403" y="286"/>
                  <a:pt x="391" y="297"/>
                  <a:pt x="379" y="303"/>
                </a:cubicBezTo>
                <a:cubicBezTo>
                  <a:pt x="379" y="297"/>
                  <a:pt x="379" y="286"/>
                  <a:pt x="379" y="280"/>
                </a:cubicBezTo>
                <a:cubicBezTo>
                  <a:pt x="379" y="268"/>
                  <a:pt x="379" y="262"/>
                  <a:pt x="379" y="251"/>
                </a:cubicBezTo>
                <a:close/>
                <a:moveTo>
                  <a:pt x="478" y="402"/>
                </a:moveTo>
                <a:lnTo>
                  <a:pt x="478" y="402"/>
                </a:lnTo>
                <a:cubicBezTo>
                  <a:pt x="467" y="414"/>
                  <a:pt x="449" y="426"/>
                  <a:pt x="420" y="426"/>
                </a:cubicBezTo>
                <a:cubicBezTo>
                  <a:pt x="403" y="426"/>
                  <a:pt x="385" y="420"/>
                  <a:pt x="368" y="414"/>
                </a:cubicBezTo>
                <a:cubicBezTo>
                  <a:pt x="373" y="396"/>
                  <a:pt x="373" y="373"/>
                  <a:pt x="379" y="350"/>
                </a:cubicBezTo>
                <a:cubicBezTo>
                  <a:pt x="397" y="332"/>
                  <a:pt x="414" y="315"/>
                  <a:pt x="432" y="303"/>
                </a:cubicBezTo>
                <a:cubicBezTo>
                  <a:pt x="437" y="309"/>
                  <a:pt x="443" y="315"/>
                  <a:pt x="449" y="321"/>
                </a:cubicBezTo>
                <a:cubicBezTo>
                  <a:pt x="473" y="356"/>
                  <a:pt x="484" y="391"/>
                  <a:pt x="478" y="402"/>
                </a:cubicBezTo>
                <a:close/>
              </a:path>
            </a:pathLst>
          </a:custGeom>
          <a:solidFill>
            <a:schemeClr val="accent3"/>
          </a:solidFill>
          <a:ln>
            <a:noFill/>
          </a:ln>
          <a:effectLst/>
        </p:spPr>
        <p:txBody>
          <a:bodyPr wrap="none" lIns="57137" tIns="28568" rIns="57137" bIns="28568" anchor="ctr"/>
          <a:lstStyle/>
          <a:p>
            <a:endParaRPr lang="en-US" sz="505" dirty="0">
              <a:cs typeface="+mn-ea"/>
              <a:sym typeface="+mn-lt"/>
            </a:endParaRPr>
          </a:p>
        </p:txBody>
      </p:sp>
      <p:grpSp>
        <p:nvGrpSpPr>
          <p:cNvPr id="73" name="Group 72"/>
          <p:cNvGrpSpPr/>
          <p:nvPr/>
        </p:nvGrpSpPr>
        <p:grpSpPr>
          <a:xfrm>
            <a:off x="3349790" y="2688883"/>
            <a:ext cx="403943" cy="359856"/>
            <a:chOff x="2361120" y="9610894"/>
            <a:chExt cx="559844" cy="498742"/>
          </a:xfrm>
          <a:solidFill>
            <a:schemeClr val="accent4"/>
          </a:solidFill>
        </p:grpSpPr>
        <p:sp>
          <p:nvSpPr>
            <p:cNvPr id="74" name="Freeform 697"/>
            <p:cNvSpPr>
              <a:spLocks noChangeArrowheads="1"/>
            </p:cNvSpPr>
            <p:nvPr/>
          </p:nvSpPr>
          <p:spPr bwMode="auto">
            <a:xfrm>
              <a:off x="2505456" y="9698394"/>
              <a:ext cx="415508" cy="411242"/>
            </a:xfrm>
            <a:custGeom>
              <a:avLst/>
              <a:gdLst>
                <a:gd name="T0" fmla="*/ 420 w 421"/>
                <a:gd name="T1" fmla="*/ 245 h 415"/>
                <a:gd name="T2" fmla="*/ 420 w 421"/>
                <a:gd name="T3" fmla="*/ 245 h 415"/>
                <a:gd name="T4" fmla="*/ 420 w 421"/>
                <a:gd name="T5" fmla="*/ 82 h 415"/>
                <a:gd name="T6" fmla="*/ 344 w 421"/>
                <a:gd name="T7" fmla="*/ 0 h 415"/>
                <a:gd name="T8" fmla="*/ 344 w 421"/>
                <a:gd name="T9" fmla="*/ 158 h 415"/>
                <a:gd name="T10" fmla="*/ 222 w 421"/>
                <a:gd name="T11" fmla="*/ 280 h 415"/>
                <a:gd name="T12" fmla="*/ 35 w 421"/>
                <a:gd name="T13" fmla="*/ 280 h 415"/>
                <a:gd name="T14" fmla="*/ 0 w 421"/>
                <a:gd name="T15" fmla="*/ 309 h 415"/>
                <a:gd name="T16" fmla="*/ 53 w 421"/>
                <a:gd name="T17" fmla="*/ 327 h 415"/>
                <a:gd name="T18" fmla="*/ 256 w 421"/>
                <a:gd name="T19" fmla="*/ 327 h 415"/>
                <a:gd name="T20" fmla="*/ 402 w 421"/>
                <a:gd name="T21" fmla="*/ 385 h 415"/>
                <a:gd name="T22" fmla="*/ 361 w 421"/>
                <a:gd name="T23" fmla="*/ 327 h 415"/>
                <a:gd name="T24" fmla="*/ 420 w 421"/>
                <a:gd name="T25" fmla="*/ 245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1" h="415">
                  <a:moveTo>
                    <a:pt x="420" y="245"/>
                  </a:moveTo>
                  <a:lnTo>
                    <a:pt x="420" y="245"/>
                  </a:lnTo>
                  <a:cubicBezTo>
                    <a:pt x="420" y="82"/>
                    <a:pt x="420" y="82"/>
                    <a:pt x="420" y="82"/>
                  </a:cubicBezTo>
                  <a:cubicBezTo>
                    <a:pt x="420" y="41"/>
                    <a:pt x="391" y="6"/>
                    <a:pt x="344" y="0"/>
                  </a:cubicBezTo>
                  <a:cubicBezTo>
                    <a:pt x="344" y="158"/>
                    <a:pt x="344" y="158"/>
                    <a:pt x="344" y="158"/>
                  </a:cubicBezTo>
                  <a:cubicBezTo>
                    <a:pt x="344" y="228"/>
                    <a:pt x="291" y="280"/>
                    <a:pt x="222" y="280"/>
                  </a:cubicBezTo>
                  <a:cubicBezTo>
                    <a:pt x="35" y="280"/>
                    <a:pt x="35" y="280"/>
                    <a:pt x="35" y="280"/>
                  </a:cubicBezTo>
                  <a:cubicBezTo>
                    <a:pt x="23" y="292"/>
                    <a:pt x="12" y="303"/>
                    <a:pt x="0" y="309"/>
                  </a:cubicBezTo>
                  <a:cubicBezTo>
                    <a:pt x="12" y="321"/>
                    <a:pt x="29" y="327"/>
                    <a:pt x="53" y="327"/>
                  </a:cubicBezTo>
                  <a:cubicBezTo>
                    <a:pt x="256" y="327"/>
                    <a:pt x="256" y="327"/>
                    <a:pt x="256" y="327"/>
                  </a:cubicBezTo>
                  <a:cubicBezTo>
                    <a:pt x="332" y="414"/>
                    <a:pt x="420" y="397"/>
                    <a:pt x="402" y="385"/>
                  </a:cubicBezTo>
                  <a:cubicBezTo>
                    <a:pt x="379" y="362"/>
                    <a:pt x="367" y="344"/>
                    <a:pt x="361" y="327"/>
                  </a:cubicBezTo>
                  <a:cubicBezTo>
                    <a:pt x="396" y="315"/>
                    <a:pt x="420" y="286"/>
                    <a:pt x="420" y="245"/>
                  </a:cubicBezTo>
                </a:path>
              </a:pathLst>
            </a:custGeom>
            <a:grpFill/>
            <a:ln>
              <a:noFill/>
            </a:ln>
            <a:effectLst/>
          </p:spPr>
          <p:txBody>
            <a:bodyPr wrap="none" lIns="57137" tIns="28568" rIns="57137" bIns="28568" anchor="ctr"/>
            <a:lstStyle/>
            <a:p>
              <a:endParaRPr lang="en-US" sz="505" dirty="0">
                <a:cs typeface="+mn-ea"/>
                <a:sym typeface="+mn-lt"/>
              </a:endParaRPr>
            </a:p>
          </p:txBody>
        </p:sp>
        <p:sp>
          <p:nvSpPr>
            <p:cNvPr id="75" name="Freeform 698"/>
            <p:cNvSpPr>
              <a:spLocks noChangeArrowheads="1"/>
            </p:cNvSpPr>
            <p:nvPr/>
          </p:nvSpPr>
          <p:spPr bwMode="auto">
            <a:xfrm>
              <a:off x="2361120" y="9610894"/>
              <a:ext cx="450501" cy="393743"/>
            </a:xfrm>
            <a:custGeom>
              <a:avLst/>
              <a:gdLst>
                <a:gd name="T0" fmla="*/ 455 w 456"/>
                <a:gd name="T1" fmla="*/ 245 h 397"/>
                <a:gd name="T2" fmla="*/ 455 w 456"/>
                <a:gd name="T3" fmla="*/ 245 h 397"/>
                <a:gd name="T4" fmla="*/ 455 w 456"/>
                <a:gd name="T5" fmla="*/ 87 h 397"/>
                <a:gd name="T6" fmla="*/ 368 w 456"/>
                <a:gd name="T7" fmla="*/ 0 h 397"/>
                <a:gd name="T8" fmla="*/ 82 w 456"/>
                <a:gd name="T9" fmla="*/ 0 h 397"/>
                <a:gd name="T10" fmla="*/ 0 w 456"/>
                <a:gd name="T11" fmla="*/ 87 h 397"/>
                <a:gd name="T12" fmla="*/ 0 w 456"/>
                <a:gd name="T13" fmla="*/ 245 h 397"/>
                <a:gd name="T14" fmla="*/ 64 w 456"/>
                <a:gd name="T15" fmla="*/ 326 h 397"/>
                <a:gd name="T16" fmla="*/ 18 w 456"/>
                <a:gd name="T17" fmla="*/ 385 h 397"/>
                <a:gd name="T18" fmla="*/ 41 w 456"/>
                <a:gd name="T19" fmla="*/ 396 h 397"/>
                <a:gd name="T20" fmla="*/ 169 w 456"/>
                <a:gd name="T21" fmla="*/ 332 h 397"/>
                <a:gd name="T22" fmla="*/ 368 w 456"/>
                <a:gd name="T23" fmla="*/ 332 h 397"/>
                <a:gd name="T24" fmla="*/ 455 w 456"/>
                <a:gd name="T25" fmla="*/ 245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6" h="397">
                  <a:moveTo>
                    <a:pt x="455" y="245"/>
                  </a:moveTo>
                  <a:lnTo>
                    <a:pt x="455" y="245"/>
                  </a:lnTo>
                  <a:cubicBezTo>
                    <a:pt x="455" y="87"/>
                    <a:pt x="455" y="87"/>
                    <a:pt x="455" y="87"/>
                  </a:cubicBezTo>
                  <a:cubicBezTo>
                    <a:pt x="455" y="41"/>
                    <a:pt x="414" y="0"/>
                    <a:pt x="368" y="0"/>
                  </a:cubicBezTo>
                  <a:cubicBezTo>
                    <a:pt x="82" y="0"/>
                    <a:pt x="82" y="0"/>
                    <a:pt x="82" y="0"/>
                  </a:cubicBezTo>
                  <a:cubicBezTo>
                    <a:pt x="35" y="0"/>
                    <a:pt x="0" y="41"/>
                    <a:pt x="0" y="87"/>
                  </a:cubicBezTo>
                  <a:cubicBezTo>
                    <a:pt x="0" y="245"/>
                    <a:pt x="0" y="245"/>
                    <a:pt x="0" y="245"/>
                  </a:cubicBezTo>
                  <a:cubicBezTo>
                    <a:pt x="0" y="285"/>
                    <a:pt x="29" y="320"/>
                    <a:pt x="64" y="326"/>
                  </a:cubicBezTo>
                  <a:cubicBezTo>
                    <a:pt x="59" y="344"/>
                    <a:pt x="41" y="367"/>
                    <a:pt x="18" y="385"/>
                  </a:cubicBezTo>
                  <a:cubicBezTo>
                    <a:pt x="12" y="390"/>
                    <a:pt x="18" y="396"/>
                    <a:pt x="41" y="396"/>
                  </a:cubicBezTo>
                  <a:cubicBezTo>
                    <a:pt x="70" y="396"/>
                    <a:pt x="117" y="379"/>
                    <a:pt x="169" y="332"/>
                  </a:cubicBezTo>
                  <a:cubicBezTo>
                    <a:pt x="368" y="332"/>
                    <a:pt x="368" y="332"/>
                    <a:pt x="368" y="332"/>
                  </a:cubicBezTo>
                  <a:cubicBezTo>
                    <a:pt x="414" y="332"/>
                    <a:pt x="455" y="291"/>
                    <a:pt x="455" y="245"/>
                  </a:cubicBezTo>
                </a:path>
              </a:pathLst>
            </a:custGeom>
            <a:grpFill/>
            <a:ln>
              <a:noFill/>
            </a:ln>
            <a:effectLst/>
          </p:spPr>
          <p:txBody>
            <a:bodyPr wrap="none" lIns="57137" tIns="28568" rIns="57137" bIns="28568" anchor="ctr"/>
            <a:lstStyle/>
            <a:p>
              <a:endParaRPr lang="en-US" sz="505" dirty="0">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500"/>
                                        <p:tgtEl>
                                          <p:spTgt spid="21"/>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 calcmode="lin" valueType="num">
                                      <p:cBhvr>
                                        <p:cTn id="10" dur="500" fill="hold"/>
                                        <p:tgtEl>
                                          <p:spTgt spid="22"/>
                                        </p:tgtEl>
                                        <p:attrNameLst>
                                          <p:attrName>ppt_w</p:attrName>
                                        </p:attrNameLst>
                                      </p:cBhvr>
                                      <p:tavLst>
                                        <p:tav tm="0">
                                          <p:val>
                                            <p:fltVal val="0"/>
                                          </p:val>
                                        </p:tav>
                                        <p:tav tm="100000">
                                          <p:val>
                                            <p:strVal val="#ppt_w"/>
                                          </p:val>
                                        </p:tav>
                                      </p:tavLst>
                                    </p:anim>
                                    <p:anim calcmode="lin" valueType="num">
                                      <p:cBhvr>
                                        <p:cTn id="11" dur="500" fill="hold"/>
                                        <p:tgtEl>
                                          <p:spTgt spid="22"/>
                                        </p:tgtEl>
                                        <p:attrNameLst>
                                          <p:attrName>ppt_h</p:attrName>
                                        </p:attrNameLst>
                                      </p:cBhvr>
                                      <p:tavLst>
                                        <p:tav tm="0">
                                          <p:val>
                                            <p:fltVal val="0"/>
                                          </p:val>
                                        </p:tav>
                                        <p:tav tm="100000">
                                          <p:val>
                                            <p:strVal val="#ppt_h"/>
                                          </p:val>
                                        </p:tav>
                                      </p:tavLst>
                                    </p:anim>
                                    <p:animEffect transition="in" filter="fade">
                                      <p:cBhvr>
                                        <p:cTn id="12" dur="500"/>
                                        <p:tgtEl>
                                          <p:spTgt spid="22"/>
                                        </p:tgtEl>
                                      </p:cBhvr>
                                    </p:animEffect>
                                  </p:childTnLst>
                                </p:cTn>
                              </p:par>
                              <p:par>
                                <p:cTn id="13" presetID="53" presetClass="entr" presetSubtype="16"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p:cTn id="15" dur="500" fill="hold"/>
                                        <p:tgtEl>
                                          <p:spTgt spid="23"/>
                                        </p:tgtEl>
                                        <p:attrNameLst>
                                          <p:attrName>ppt_w</p:attrName>
                                        </p:attrNameLst>
                                      </p:cBhvr>
                                      <p:tavLst>
                                        <p:tav tm="0">
                                          <p:val>
                                            <p:fltVal val="0"/>
                                          </p:val>
                                        </p:tav>
                                        <p:tav tm="100000">
                                          <p:val>
                                            <p:strVal val="#ppt_w"/>
                                          </p:val>
                                        </p:tav>
                                      </p:tavLst>
                                    </p:anim>
                                    <p:anim calcmode="lin" valueType="num">
                                      <p:cBhvr>
                                        <p:cTn id="16" dur="500" fill="hold"/>
                                        <p:tgtEl>
                                          <p:spTgt spid="23"/>
                                        </p:tgtEl>
                                        <p:attrNameLst>
                                          <p:attrName>ppt_h</p:attrName>
                                        </p:attrNameLst>
                                      </p:cBhvr>
                                      <p:tavLst>
                                        <p:tav tm="0">
                                          <p:val>
                                            <p:fltVal val="0"/>
                                          </p:val>
                                        </p:tav>
                                        <p:tav tm="100000">
                                          <p:val>
                                            <p:strVal val="#ppt_h"/>
                                          </p:val>
                                        </p:tav>
                                      </p:tavLst>
                                    </p:anim>
                                    <p:animEffect transition="in" filter="fade">
                                      <p:cBhvr>
                                        <p:cTn id="17" dur="500"/>
                                        <p:tgtEl>
                                          <p:spTgt spid="23"/>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24"/>
                                        </p:tgtEl>
                                        <p:attrNameLst>
                                          <p:attrName>style.visibility</p:attrName>
                                        </p:attrNameLst>
                                      </p:cBhvr>
                                      <p:to>
                                        <p:strVal val="visible"/>
                                      </p:to>
                                    </p:set>
                                    <p:anim calcmode="lin" valueType="num">
                                      <p:cBhvr>
                                        <p:cTn id="20" dur="500" fill="hold"/>
                                        <p:tgtEl>
                                          <p:spTgt spid="24"/>
                                        </p:tgtEl>
                                        <p:attrNameLst>
                                          <p:attrName>ppt_w</p:attrName>
                                        </p:attrNameLst>
                                      </p:cBhvr>
                                      <p:tavLst>
                                        <p:tav tm="0">
                                          <p:val>
                                            <p:fltVal val="0"/>
                                          </p:val>
                                        </p:tav>
                                        <p:tav tm="100000">
                                          <p:val>
                                            <p:strVal val="#ppt_w"/>
                                          </p:val>
                                        </p:tav>
                                      </p:tavLst>
                                    </p:anim>
                                    <p:anim calcmode="lin" valueType="num">
                                      <p:cBhvr>
                                        <p:cTn id="21" dur="500" fill="hold"/>
                                        <p:tgtEl>
                                          <p:spTgt spid="24"/>
                                        </p:tgtEl>
                                        <p:attrNameLst>
                                          <p:attrName>ppt_h</p:attrName>
                                        </p:attrNameLst>
                                      </p:cBhvr>
                                      <p:tavLst>
                                        <p:tav tm="0">
                                          <p:val>
                                            <p:fltVal val="0"/>
                                          </p:val>
                                        </p:tav>
                                        <p:tav tm="100000">
                                          <p:val>
                                            <p:strVal val="#ppt_h"/>
                                          </p:val>
                                        </p:tav>
                                      </p:tavLst>
                                    </p:anim>
                                    <p:animEffect transition="in" filter="fade">
                                      <p:cBhvr>
                                        <p:cTn id="22" dur="500"/>
                                        <p:tgtEl>
                                          <p:spTgt spid="24"/>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p:cTn id="25" dur="500" fill="hold"/>
                                        <p:tgtEl>
                                          <p:spTgt spid="25"/>
                                        </p:tgtEl>
                                        <p:attrNameLst>
                                          <p:attrName>ppt_w</p:attrName>
                                        </p:attrNameLst>
                                      </p:cBhvr>
                                      <p:tavLst>
                                        <p:tav tm="0">
                                          <p:val>
                                            <p:fltVal val="0"/>
                                          </p:val>
                                        </p:tav>
                                        <p:tav tm="100000">
                                          <p:val>
                                            <p:strVal val="#ppt_w"/>
                                          </p:val>
                                        </p:tav>
                                      </p:tavLst>
                                    </p:anim>
                                    <p:anim calcmode="lin" valueType="num">
                                      <p:cBhvr>
                                        <p:cTn id="26" dur="500" fill="hold"/>
                                        <p:tgtEl>
                                          <p:spTgt spid="25"/>
                                        </p:tgtEl>
                                        <p:attrNameLst>
                                          <p:attrName>ppt_h</p:attrName>
                                        </p:attrNameLst>
                                      </p:cBhvr>
                                      <p:tavLst>
                                        <p:tav tm="0">
                                          <p:val>
                                            <p:fltVal val="0"/>
                                          </p:val>
                                        </p:tav>
                                        <p:tav tm="100000">
                                          <p:val>
                                            <p:strVal val="#ppt_h"/>
                                          </p:val>
                                        </p:tav>
                                      </p:tavLst>
                                    </p:anim>
                                    <p:animEffect transition="in" filter="fade">
                                      <p:cBhvr>
                                        <p:cTn id="27" dur="500"/>
                                        <p:tgtEl>
                                          <p:spTgt spid="25"/>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500" fill="hold"/>
                                        <p:tgtEl>
                                          <p:spTgt spid="26"/>
                                        </p:tgtEl>
                                        <p:attrNameLst>
                                          <p:attrName>ppt_w</p:attrName>
                                        </p:attrNameLst>
                                      </p:cBhvr>
                                      <p:tavLst>
                                        <p:tav tm="0">
                                          <p:val>
                                            <p:fltVal val="0"/>
                                          </p:val>
                                        </p:tav>
                                        <p:tav tm="100000">
                                          <p:val>
                                            <p:strVal val="#ppt_w"/>
                                          </p:val>
                                        </p:tav>
                                      </p:tavLst>
                                    </p:anim>
                                    <p:anim calcmode="lin" valueType="num">
                                      <p:cBhvr>
                                        <p:cTn id="31" dur="500" fill="hold"/>
                                        <p:tgtEl>
                                          <p:spTgt spid="26"/>
                                        </p:tgtEl>
                                        <p:attrNameLst>
                                          <p:attrName>ppt_h</p:attrName>
                                        </p:attrNameLst>
                                      </p:cBhvr>
                                      <p:tavLst>
                                        <p:tav tm="0">
                                          <p:val>
                                            <p:fltVal val="0"/>
                                          </p:val>
                                        </p:tav>
                                        <p:tav tm="100000">
                                          <p:val>
                                            <p:strVal val="#ppt_h"/>
                                          </p:val>
                                        </p:tav>
                                      </p:tavLst>
                                    </p:anim>
                                    <p:animEffect transition="in" filter="fade">
                                      <p:cBhvr>
                                        <p:cTn id="32" dur="500"/>
                                        <p:tgtEl>
                                          <p:spTgt spid="26"/>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anim calcmode="lin" valueType="num">
                                      <p:cBhvr>
                                        <p:cTn id="35" dur="500" fill="hold"/>
                                        <p:tgtEl>
                                          <p:spTgt spid="27"/>
                                        </p:tgtEl>
                                        <p:attrNameLst>
                                          <p:attrName>ppt_w</p:attrName>
                                        </p:attrNameLst>
                                      </p:cBhvr>
                                      <p:tavLst>
                                        <p:tav tm="0">
                                          <p:val>
                                            <p:fltVal val="0"/>
                                          </p:val>
                                        </p:tav>
                                        <p:tav tm="100000">
                                          <p:val>
                                            <p:strVal val="#ppt_w"/>
                                          </p:val>
                                        </p:tav>
                                      </p:tavLst>
                                    </p:anim>
                                    <p:anim calcmode="lin" valueType="num">
                                      <p:cBhvr>
                                        <p:cTn id="36" dur="500" fill="hold"/>
                                        <p:tgtEl>
                                          <p:spTgt spid="27"/>
                                        </p:tgtEl>
                                        <p:attrNameLst>
                                          <p:attrName>ppt_h</p:attrName>
                                        </p:attrNameLst>
                                      </p:cBhvr>
                                      <p:tavLst>
                                        <p:tav tm="0">
                                          <p:val>
                                            <p:fltVal val="0"/>
                                          </p:val>
                                        </p:tav>
                                        <p:tav tm="100000">
                                          <p:val>
                                            <p:strVal val="#ppt_h"/>
                                          </p:val>
                                        </p:tav>
                                      </p:tavLst>
                                    </p:anim>
                                    <p:animEffect transition="in" filter="fade">
                                      <p:cBhvr>
                                        <p:cTn id="37" dur="500"/>
                                        <p:tgtEl>
                                          <p:spTgt spid="27"/>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28"/>
                                        </p:tgtEl>
                                        <p:attrNameLst>
                                          <p:attrName>style.visibility</p:attrName>
                                        </p:attrNameLst>
                                      </p:cBhvr>
                                      <p:to>
                                        <p:strVal val="visible"/>
                                      </p:to>
                                    </p:set>
                                    <p:anim calcmode="lin" valueType="num">
                                      <p:cBhvr>
                                        <p:cTn id="40" dur="500" fill="hold"/>
                                        <p:tgtEl>
                                          <p:spTgt spid="28"/>
                                        </p:tgtEl>
                                        <p:attrNameLst>
                                          <p:attrName>ppt_w</p:attrName>
                                        </p:attrNameLst>
                                      </p:cBhvr>
                                      <p:tavLst>
                                        <p:tav tm="0">
                                          <p:val>
                                            <p:fltVal val="0"/>
                                          </p:val>
                                        </p:tav>
                                        <p:tav tm="100000">
                                          <p:val>
                                            <p:strVal val="#ppt_w"/>
                                          </p:val>
                                        </p:tav>
                                      </p:tavLst>
                                    </p:anim>
                                    <p:anim calcmode="lin" valueType="num">
                                      <p:cBhvr>
                                        <p:cTn id="41" dur="500" fill="hold"/>
                                        <p:tgtEl>
                                          <p:spTgt spid="28"/>
                                        </p:tgtEl>
                                        <p:attrNameLst>
                                          <p:attrName>ppt_h</p:attrName>
                                        </p:attrNameLst>
                                      </p:cBhvr>
                                      <p:tavLst>
                                        <p:tav tm="0">
                                          <p:val>
                                            <p:fltVal val="0"/>
                                          </p:val>
                                        </p:tav>
                                        <p:tav tm="100000">
                                          <p:val>
                                            <p:strVal val="#ppt_h"/>
                                          </p:val>
                                        </p:tav>
                                      </p:tavLst>
                                    </p:anim>
                                    <p:animEffect transition="in" filter="fade">
                                      <p:cBhvr>
                                        <p:cTn id="42" dur="500"/>
                                        <p:tgtEl>
                                          <p:spTgt spid="28"/>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anim calcmode="lin" valueType="num">
                                      <p:cBhvr>
                                        <p:cTn id="45" dur="500" fill="hold"/>
                                        <p:tgtEl>
                                          <p:spTgt spid="29"/>
                                        </p:tgtEl>
                                        <p:attrNameLst>
                                          <p:attrName>ppt_w</p:attrName>
                                        </p:attrNameLst>
                                      </p:cBhvr>
                                      <p:tavLst>
                                        <p:tav tm="0">
                                          <p:val>
                                            <p:fltVal val="0"/>
                                          </p:val>
                                        </p:tav>
                                        <p:tav tm="100000">
                                          <p:val>
                                            <p:strVal val="#ppt_w"/>
                                          </p:val>
                                        </p:tav>
                                      </p:tavLst>
                                    </p:anim>
                                    <p:anim calcmode="lin" valueType="num">
                                      <p:cBhvr>
                                        <p:cTn id="46" dur="500" fill="hold"/>
                                        <p:tgtEl>
                                          <p:spTgt spid="29"/>
                                        </p:tgtEl>
                                        <p:attrNameLst>
                                          <p:attrName>ppt_h</p:attrName>
                                        </p:attrNameLst>
                                      </p:cBhvr>
                                      <p:tavLst>
                                        <p:tav tm="0">
                                          <p:val>
                                            <p:fltVal val="0"/>
                                          </p:val>
                                        </p:tav>
                                        <p:tav tm="100000">
                                          <p:val>
                                            <p:strVal val="#ppt_h"/>
                                          </p:val>
                                        </p:tav>
                                      </p:tavLst>
                                    </p:anim>
                                    <p:animEffect transition="in" filter="fade">
                                      <p:cBhvr>
                                        <p:cTn id="47" dur="500"/>
                                        <p:tgtEl>
                                          <p:spTgt spid="29"/>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30"/>
                                        </p:tgtEl>
                                        <p:attrNameLst>
                                          <p:attrName>style.visibility</p:attrName>
                                        </p:attrNameLst>
                                      </p:cBhvr>
                                      <p:to>
                                        <p:strVal val="visible"/>
                                      </p:to>
                                    </p:set>
                                    <p:anim calcmode="lin" valueType="num">
                                      <p:cBhvr>
                                        <p:cTn id="50" dur="500" fill="hold"/>
                                        <p:tgtEl>
                                          <p:spTgt spid="30"/>
                                        </p:tgtEl>
                                        <p:attrNameLst>
                                          <p:attrName>ppt_w</p:attrName>
                                        </p:attrNameLst>
                                      </p:cBhvr>
                                      <p:tavLst>
                                        <p:tav tm="0">
                                          <p:val>
                                            <p:fltVal val="0"/>
                                          </p:val>
                                        </p:tav>
                                        <p:tav tm="100000">
                                          <p:val>
                                            <p:strVal val="#ppt_w"/>
                                          </p:val>
                                        </p:tav>
                                      </p:tavLst>
                                    </p:anim>
                                    <p:anim calcmode="lin" valueType="num">
                                      <p:cBhvr>
                                        <p:cTn id="51" dur="500" fill="hold"/>
                                        <p:tgtEl>
                                          <p:spTgt spid="30"/>
                                        </p:tgtEl>
                                        <p:attrNameLst>
                                          <p:attrName>ppt_h</p:attrName>
                                        </p:attrNameLst>
                                      </p:cBhvr>
                                      <p:tavLst>
                                        <p:tav tm="0">
                                          <p:val>
                                            <p:fltVal val="0"/>
                                          </p:val>
                                        </p:tav>
                                        <p:tav tm="100000">
                                          <p:val>
                                            <p:strVal val="#ppt_h"/>
                                          </p:val>
                                        </p:tav>
                                      </p:tavLst>
                                    </p:anim>
                                    <p:animEffect transition="in" filter="fade">
                                      <p:cBhvr>
                                        <p:cTn id="52" dur="500"/>
                                        <p:tgtEl>
                                          <p:spTgt spid="30"/>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p:cTn id="55" dur="500" fill="hold"/>
                                        <p:tgtEl>
                                          <p:spTgt spid="31"/>
                                        </p:tgtEl>
                                        <p:attrNameLst>
                                          <p:attrName>ppt_w</p:attrName>
                                        </p:attrNameLst>
                                      </p:cBhvr>
                                      <p:tavLst>
                                        <p:tav tm="0">
                                          <p:val>
                                            <p:fltVal val="0"/>
                                          </p:val>
                                        </p:tav>
                                        <p:tav tm="100000">
                                          <p:val>
                                            <p:strVal val="#ppt_w"/>
                                          </p:val>
                                        </p:tav>
                                      </p:tavLst>
                                    </p:anim>
                                    <p:anim calcmode="lin" valueType="num">
                                      <p:cBhvr>
                                        <p:cTn id="56" dur="500" fill="hold"/>
                                        <p:tgtEl>
                                          <p:spTgt spid="31"/>
                                        </p:tgtEl>
                                        <p:attrNameLst>
                                          <p:attrName>ppt_h</p:attrName>
                                        </p:attrNameLst>
                                      </p:cBhvr>
                                      <p:tavLst>
                                        <p:tav tm="0">
                                          <p:val>
                                            <p:fltVal val="0"/>
                                          </p:val>
                                        </p:tav>
                                        <p:tav tm="100000">
                                          <p:val>
                                            <p:strVal val="#ppt_h"/>
                                          </p:val>
                                        </p:tav>
                                      </p:tavLst>
                                    </p:anim>
                                    <p:animEffect transition="in" filter="fade">
                                      <p:cBhvr>
                                        <p:cTn id="57" dur="500"/>
                                        <p:tgtEl>
                                          <p:spTgt spid="31"/>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32"/>
                                        </p:tgtEl>
                                        <p:attrNameLst>
                                          <p:attrName>style.visibility</p:attrName>
                                        </p:attrNameLst>
                                      </p:cBhvr>
                                      <p:to>
                                        <p:strVal val="visible"/>
                                      </p:to>
                                    </p:set>
                                    <p:anim calcmode="lin" valueType="num">
                                      <p:cBhvr>
                                        <p:cTn id="60" dur="500" fill="hold"/>
                                        <p:tgtEl>
                                          <p:spTgt spid="32"/>
                                        </p:tgtEl>
                                        <p:attrNameLst>
                                          <p:attrName>ppt_w</p:attrName>
                                        </p:attrNameLst>
                                      </p:cBhvr>
                                      <p:tavLst>
                                        <p:tav tm="0">
                                          <p:val>
                                            <p:fltVal val="0"/>
                                          </p:val>
                                        </p:tav>
                                        <p:tav tm="100000">
                                          <p:val>
                                            <p:strVal val="#ppt_w"/>
                                          </p:val>
                                        </p:tav>
                                      </p:tavLst>
                                    </p:anim>
                                    <p:anim calcmode="lin" valueType="num">
                                      <p:cBhvr>
                                        <p:cTn id="61" dur="500" fill="hold"/>
                                        <p:tgtEl>
                                          <p:spTgt spid="32"/>
                                        </p:tgtEl>
                                        <p:attrNameLst>
                                          <p:attrName>ppt_h</p:attrName>
                                        </p:attrNameLst>
                                      </p:cBhvr>
                                      <p:tavLst>
                                        <p:tav tm="0">
                                          <p:val>
                                            <p:fltVal val="0"/>
                                          </p:val>
                                        </p:tav>
                                        <p:tav tm="100000">
                                          <p:val>
                                            <p:strVal val="#ppt_h"/>
                                          </p:val>
                                        </p:tav>
                                      </p:tavLst>
                                    </p:anim>
                                    <p:animEffect transition="in" filter="fade">
                                      <p:cBhvr>
                                        <p:cTn id="62" dur="500"/>
                                        <p:tgtEl>
                                          <p:spTgt spid="32"/>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33"/>
                                        </p:tgtEl>
                                        <p:attrNameLst>
                                          <p:attrName>style.visibility</p:attrName>
                                        </p:attrNameLst>
                                      </p:cBhvr>
                                      <p:to>
                                        <p:strVal val="visible"/>
                                      </p:to>
                                    </p:set>
                                    <p:anim calcmode="lin" valueType="num">
                                      <p:cBhvr>
                                        <p:cTn id="65" dur="500" fill="hold"/>
                                        <p:tgtEl>
                                          <p:spTgt spid="33"/>
                                        </p:tgtEl>
                                        <p:attrNameLst>
                                          <p:attrName>ppt_w</p:attrName>
                                        </p:attrNameLst>
                                      </p:cBhvr>
                                      <p:tavLst>
                                        <p:tav tm="0">
                                          <p:val>
                                            <p:fltVal val="0"/>
                                          </p:val>
                                        </p:tav>
                                        <p:tav tm="100000">
                                          <p:val>
                                            <p:strVal val="#ppt_w"/>
                                          </p:val>
                                        </p:tav>
                                      </p:tavLst>
                                    </p:anim>
                                    <p:anim calcmode="lin" valueType="num">
                                      <p:cBhvr>
                                        <p:cTn id="66" dur="500" fill="hold"/>
                                        <p:tgtEl>
                                          <p:spTgt spid="33"/>
                                        </p:tgtEl>
                                        <p:attrNameLst>
                                          <p:attrName>ppt_h</p:attrName>
                                        </p:attrNameLst>
                                      </p:cBhvr>
                                      <p:tavLst>
                                        <p:tav tm="0">
                                          <p:val>
                                            <p:fltVal val="0"/>
                                          </p:val>
                                        </p:tav>
                                        <p:tav tm="100000">
                                          <p:val>
                                            <p:strVal val="#ppt_h"/>
                                          </p:val>
                                        </p:tav>
                                      </p:tavLst>
                                    </p:anim>
                                    <p:animEffect transition="in" filter="fade">
                                      <p:cBhvr>
                                        <p:cTn id="67" dur="500"/>
                                        <p:tgtEl>
                                          <p:spTgt spid="33"/>
                                        </p:tgtEl>
                                      </p:cBhvr>
                                    </p:animEffect>
                                  </p:childTnLst>
                                </p:cTn>
                              </p:par>
                              <p:par>
                                <p:cTn id="68" presetID="53" presetClass="entr" presetSubtype="16" fill="hold" grpId="0" nodeType="withEffect">
                                  <p:stCondLst>
                                    <p:cond delay="0"/>
                                  </p:stCondLst>
                                  <p:childTnLst>
                                    <p:set>
                                      <p:cBhvr>
                                        <p:cTn id="69" dur="1" fill="hold">
                                          <p:stCondLst>
                                            <p:cond delay="0"/>
                                          </p:stCondLst>
                                        </p:cTn>
                                        <p:tgtEl>
                                          <p:spTgt spid="34"/>
                                        </p:tgtEl>
                                        <p:attrNameLst>
                                          <p:attrName>style.visibility</p:attrName>
                                        </p:attrNameLst>
                                      </p:cBhvr>
                                      <p:to>
                                        <p:strVal val="visible"/>
                                      </p:to>
                                    </p:set>
                                    <p:anim calcmode="lin" valueType="num">
                                      <p:cBhvr>
                                        <p:cTn id="70" dur="500" fill="hold"/>
                                        <p:tgtEl>
                                          <p:spTgt spid="34"/>
                                        </p:tgtEl>
                                        <p:attrNameLst>
                                          <p:attrName>ppt_w</p:attrName>
                                        </p:attrNameLst>
                                      </p:cBhvr>
                                      <p:tavLst>
                                        <p:tav tm="0">
                                          <p:val>
                                            <p:fltVal val="0"/>
                                          </p:val>
                                        </p:tav>
                                        <p:tav tm="100000">
                                          <p:val>
                                            <p:strVal val="#ppt_w"/>
                                          </p:val>
                                        </p:tav>
                                      </p:tavLst>
                                    </p:anim>
                                    <p:anim calcmode="lin" valueType="num">
                                      <p:cBhvr>
                                        <p:cTn id="71" dur="500" fill="hold"/>
                                        <p:tgtEl>
                                          <p:spTgt spid="34"/>
                                        </p:tgtEl>
                                        <p:attrNameLst>
                                          <p:attrName>ppt_h</p:attrName>
                                        </p:attrNameLst>
                                      </p:cBhvr>
                                      <p:tavLst>
                                        <p:tav tm="0">
                                          <p:val>
                                            <p:fltVal val="0"/>
                                          </p:val>
                                        </p:tav>
                                        <p:tav tm="100000">
                                          <p:val>
                                            <p:strVal val="#ppt_h"/>
                                          </p:val>
                                        </p:tav>
                                      </p:tavLst>
                                    </p:anim>
                                    <p:animEffect transition="in" filter="fade">
                                      <p:cBhvr>
                                        <p:cTn id="72" dur="500"/>
                                        <p:tgtEl>
                                          <p:spTgt spid="34"/>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35"/>
                                        </p:tgtEl>
                                        <p:attrNameLst>
                                          <p:attrName>style.visibility</p:attrName>
                                        </p:attrNameLst>
                                      </p:cBhvr>
                                      <p:to>
                                        <p:strVal val="visible"/>
                                      </p:to>
                                    </p:set>
                                    <p:anim calcmode="lin" valueType="num">
                                      <p:cBhvr>
                                        <p:cTn id="75" dur="500" fill="hold"/>
                                        <p:tgtEl>
                                          <p:spTgt spid="35"/>
                                        </p:tgtEl>
                                        <p:attrNameLst>
                                          <p:attrName>ppt_w</p:attrName>
                                        </p:attrNameLst>
                                      </p:cBhvr>
                                      <p:tavLst>
                                        <p:tav tm="0">
                                          <p:val>
                                            <p:fltVal val="0"/>
                                          </p:val>
                                        </p:tav>
                                        <p:tav tm="100000">
                                          <p:val>
                                            <p:strVal val="#ppt_w"/>
                                          </p:val>
                                        </p:tav>
                                      </p:tavLst>
                                    </p:anim>
                                    <p:anim calcmode="lin" valueType="num">
                                      <p:cBhvr>
                                        <p:cTn id="76" dur="500" fill="hold"/>
                                        <p:tgtEl>
                                          <p:spTgt spid="35"/>
                                        </p:tgtEl>
                                        <p:attrNameLst>
                                          <p:attrName>ppt_h</p:attrName>
                                        </p:attrNameLst>
                                      </p:cBhvr>
                                      <p:tavLst>
                                        <p:tav tm="0">
                                          <p:val>
                                            <p:fltVal val="0"/>
                                          </p:val>
                                        </p:tav>
                                        <p:tav tm="100000">
                                          <p:val>
                                            <p:strVal val="#ppt_h"/>
                                          </p:val>
                                        </p:tav>
                                      </p:tavLst>
                                    </p:anim>
                                    <p:animEffect transition="in" filter="fade">
                                      <p:cBhvr>
                                        <p:cTn id="77" dur="500"/>
                                        <p:tgtEl>
                                          <p:spTgt spid="35"/>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36"/>
                                        </p:tgtEl>
                                        <p:attrNameLst>
                                          <p:attrName>style.visibility</p:attrName>
                                        </p:attrNameLst>
                                      </p:cBhvr>
                                      <p:to>
                                        <p:strVal val="visible"/>
                                      </p:to>
                                    </p:set>
                                    <p:anim calcmode="lin" valueType="num">
                                      <p:cBhvr>
                                        <p:cTn id="80" dur="500" fill="hold"/>
                                        <p:tgtEl>
                                          <p:spTgt spid="36"/>
                                        </p:tgtEl>
                                        <p:attrNameLst>
                                          <p:attrName>ppt_w</p:attrName>
                                        </p:attrNameLst>
                                      </p:cBhvr>
                                      <p:tavLst>
                                        <p:tav tm="0">
                                          <p:val>
                                            <p:fltVal val="0"/>
                                          </p:val>
                                        </p:tav>
                                        <p:tav tm="100000">
                                          <p:val>
                                            <p:strVal val="#ppt_w"/>
                                          </p:val>
                                        </p:tav>
                                      </p:tavLst>
                                    </p:anim>
                                    <p:anim calcmode="lin" valueType="num">
                                      <p:cBhvr>
                                        <p:cTn id="81" dur="500" fill="hold"/>
                                        <p:tgtEl>
                                          <p:spTgt spid="36"/>
                                        </p:tgtEl>
                                        <p:attrNameLst>
                                          <p:attrName>ppt_h</p:attrName>
                                        </p:attrNameLst>
                                      </p:cBhvr>
                                      <p:tavLst>
                                        <p:tav tm="0">
                                          <p:val>
                                            <p:fltVal val="0"/>
                                          </p:val>
                                        </p:tav>
                                        <p:tav tm="100000">
                                          <p:val>
                                            <p:strVal val="#ppt_h"/>
                                          </p:val>
                                        </p:tav>
                                      </p:tavLst>
                                    </p:anim>
                                    <p:animEffect transition="in" filter="fade">
                                      <p:cBhvr>
                                        <p:cTn id="82" dur="500"/>
                                        <p:tgtEl>
                                          <p:spTgt spid="36"/>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37"/>
                                        </p:tgtEl>
                                        <p:attrNameLst>
                                          <p:attrName>style.visibility</p:attrName>
                                        </p:attrNameLst>
                                      </p:cBhvr>
                                      <p:to>
                                        <p:strVal val="visible"/>
                                      </p:to>
                                    </p:set>
                                    <p:anim calcmode="lin" valueType="num">
                                      <p:cBhvr>
                                        <p:cTn id="85" dur="500" fill="hold"/>
                                        <p:tgtEl>
                                          <p:spTgt spid="37"/>
                                        </p:tgtEl>
                                        <p:attrNameLst>
                                          <p:attrName>ppt_w</p:attrName>
                                        </p:attrNameLst>
                                      </p:cBhvr>
                                      <p:tavLst>
                                        <p:tav tm="0">
                                          <p:val>
                                            <p:fltVal val="0"/>
                                          </p:val>
                                        </p:tav>
                                        <p:tav tm="100000">
                                          <p:val>
                                            <p:strVal val="#ppt_w"/>
                                          </p:val>
                                        </p:tav>
                                      </p:tavLst>
                                    </p:anim>
                                    <p:anim calcmode="lin" valueType="num">
                                      <p:cBhvr>
                                        <p:cTn id="86" dur="500" fill="hold"/>
                                        <p:tgtEl>
                                          <p:spTgt spid="37"/>
                                        </p:tgtEl>
                                        <p:attrNameLst>
                                          <p:attrName>ppt_h</p:attrName>
                                        </p:attrNameLst>
                                      </p:cBhvr>
                                      <p:tavLst>
                                        <p:tav tm="0">
                                          <p:val>
                                            <p:fltVal val="0"/>
                                          </p:val>
                                        </p:tav>
                                        <p:tav tm="100000">
                                          <p:val>
                                            <p:strVal val="#ppt_h"/>
                                          </p:val>
                                        </p:tav>
                                      </p:tavLst>
                                    </p:anim>
                                    <p:animEffect transition="in" filter="fade">
                                      <p:cBhvr>
                                        <p:cTn id="87" dur="500"/>
                                        <p:tgtEl>
                                          <p:spTgt spid="37"/>
                                        </p:tgtEl>
                                      </p:cBhvr>
                                    </p:animEffect>
                                  </p:childTnLst>
                                </p:cTn>
                              </p:par>
                              <p:par>
                                <p:cTn id="88" presetID="53" presetClass="entr" presetSubtype="16" fill="hold" grpId="0" nodeType="withEffect">
                                  <p:stCondLst>
                                    <p:cond delay="0"/>
                                  </p:stCondLst>
                                  <p:childTnLst>
                                    <p:set>
                                      <p:cBhvr>
                                        <p:cTn id="89" dur="1" fill="hold">
                                          <p:stCondLst>
                                            <p:cond delay="0"/>
                                          </p:stCondLst>
                                        </p:cTn>
                                        <p:tgtEl>
                                          <p:spTgt spid="38"/>
                                        </p:tgtEl>
                                        <p:attrNameLst>
                                          <p:attrName>style.visibility</p:attrName>
                                        </p:attrNameLst>
                                      </p:cBhvr>
                                      <p:to>
                                        <p:strVal val="visible"/>
                                      </p:to>
                                    </p:set>
                                    <p:anim calcmode="lin" valueType="num">
                                      <p:cBhvr>
                                        <p:cTn id="90" dur="500" fill="hold"/>
                                        <p:tgtEl>
                                          <p:spTgt spid="38"/>
                                        </p:tgtEl>
                                        <p:attrNameLst>
                                          <p:attrName>ppt_w</p:attrName>
                                        </p:attrNameLst>
                                      </p:cBhvr>
                                      <p:tavLst>
                                        <p:tav tm="0">
                                          <p:val>
                                            <p:fltVal val="0"/>
                                          </p:val>
                                        </p:tav>
                                        <p:tav tm="100000">
                                          <p:val>
                                            <p:strVal val="#ppt_w"/>
                                          </p:val>
                                        </p:tav>
                                      </p:tavLst>
                                    </p:anim>
                                    <p:anim calcmode="lin" valueType="num">
                                      <p:cBhvr>
                                        <p:cTn id="91" dur="500" fill="hold"/>
                                        <p:tgtEl>
                                          <p:spTgt spid="38"/>
                                        </p:tgtEl>
                                        <p:attrNameLst>
                                          <p:attrName>ppt_h</p:attrName>
                                        </p:attrNameLst>
                                      </p:cBhvr>
                                      <p:tavLst>
                                        <p:tav tm="0">
                                          <p:val>
                                            <p:fltVal val="0"/>
                                          </p:val>
                                        </p:tav>
                                        <p:tav tm="100000">
                                          <p:val>
                                            <p:strVal val="#ppt_h"/>
                                          </p:val>
                                        </p:tav>
                                      </p:tavLst>
                                    </p:anim>
                                    <p:animEffect transition="in" filter="fade">
                                      <p:cBhvr>
                                        <p:cTn id="92" dur="500"/>
                                        <p:tgtEl>
                                          <p:spTgt spid="38"/>
                                        </p:tgtEl>
                                      </p:cBhvr>
                                    </p:animEffect>
                                  </p:childTnLst>
                                </p:cTn>
                              </p:par>
                              <p:par>
                                <p:cTn id="93" presetID="53" presetClass="entr" presetSubtype="16" fill="hold" grpId="0" nodeType="withEffect">
                                  <p:stCondLst>
                                    <p:cond delay="0"/>
                                  </p:stCondLst>
                                  <p:childTnLst>
                                    <p:set>
                                      <p:cBhvr>
                                        <p:cTn id="94" dur="1" fill="hold">
                                          <p:stCondLst>
                                            <p:cond delay="0"/>
                                          </p:stCondLst>
                                        </p:cTn>
                                        <p:tgtEl>
                                          <p:spTgt spid="39"/>
                                        </p:tgtEl>
                                        <p:attrNameLst>
                                          <p:attrName>style.visibility</p:attrName>
                                        </p:attrNameLst>
                                      </p:cBhvr>
                                      <p:to>
                                        <p:strVal val="visible"/>
                                      </p:to>
                                    </p:set>
                                    <p:anim calcmode="lin" valueType="num">
                                      <p:cBhvr>
                                        <p:cTn id="95" dur="500" fill="hold"/>
                                        <p:tgtEl>
                                          <p:spTgt spid="39"/>
                                        </p:tgtEl>
                                        <p:attrNameLst>
                                          <p:attrName>ppt_w</p:attrName>
                                        </p:attrNameLst>
                                      </p:cBhvr>
                                      <p:tavLst>
                                        <p:tav tm="0">
                                          <p:val>
                                            <p:fltVal val="0"/>
                                          </p:val>
                                        </p:tav>
                                        <p:tav tm="100000">
                                          <p:val>
                                            <p:strVal val="#ppt_w"/>
                                          </p:val>
                                        </p:tav>
                                      </p:tavLst>
                                    </p:anim>
                                    <p:anim calcmode="lin" valueType="num">
                                      <p:cBhvr>
                                        <p:cTn id="96" dur="500" fill="hold"/>
                                        <p:tgtEl>
                                          <p:spTgt spid="39"/>
                                        </p:tgtEl>
                                        <p:attrNameLst>
                                          <p:attrName>ppt_h</p:attrName>
                                        </p:attrNameLst>
                                      </p:cBhvr>
                                      <p:tavLst>
                                        <p:tav tm="0">
                                          <p:val>
                                            <p:fltVal val="0"/>
                                          </p:val>
                                        </p:tav>
                                        <p:tav tm="100000">
                                          <p:val>
                                            <p:strVal val="#ppt_h"/>
                                          </p:val>
                                        </p:tav>
                                      </p:tavLst>
                                    </p:anim>
                                    <p:animEffect transition="in" filter="fade">
                                      <p:cBhvr>
                                        <p:cTn id="97" dur="500"/>
                                        <p:tgtEl>
                                          <p:spTgt spid="39"/>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40"/>
                                        </p:tgtEl>
                                        <p:attrNameLst>
                                          <p:attrName>style.visibility</p:attrName>
                                        </p:attrNameLst>
                                      </p:cBhvr>
                                      <p:to>
                                        <p:strVal val="visible"/>
                                      </p:to>
                                    </p:set>
                                    <p:anim calcmode="lin" valueType="num">
                                      <p:cBhvr>
                                        <p:cTn id="100" dur="500" fill="hold"/>
                                        <p:tgtEl>
                                          <p:spTgt spid="40"/>
                                        </p:tgtEl>
                                        <p:attrNameLst>
                                          <p:attrName>ppt_w</p:attrName>
                                        </p:attrNameLst>
                                      </p:cBhvr>
                                      <p:tavLst>
                                        <p:tav tm="0">
                                          <p:val>
                                            <p:fltVal val="0"/>
                                          </p:val>
                                        </p:tav>
                                        <p:tav tm="100000">
                                          <p:val>
                                            <p:strVal val="#ppt_w"/>
                                          </p:val>
                                        </p:tav>
                                      </p:tavLst>
                                    </p:anim>
                                    <p:anim calcmode="lin" valueType="num">
                                      <p:cBhvr>
                                        <p:cTn id="101" dur="500" fill="hold"/>
                                        <p:tgtEl>
                                          <p:spTgt spid="40"/>
                                        </p:tgtEl>
                                        <p:attrNameLst>
                                          <p:attrName>ppt_h</p:attrName>
                                        </p:attrNameLst>
                                      </p:cBhvr>
                                      <p:tavLst>
                                        <p:tav tm="0">
                                          <p:val>
                                            <p:fltVal val="0"/>
                                          </p:val>
                                        </p:tav>
                                        <p:tav tm="100000">
                                          <p:val>
                                            <p:strVal val="#ppt_h"/>
                                          </p:val>
                                        </p:tav>
                                      </p:tavLst>
                                    </p:anim>
                                    <p:animEffect transition="in" filter="fade">
                                      <p:cBhvr>
                                        <p:cTn id="102" dur="500"/>
                                        <p:tgtEl>
                                          <p:spTgt spid="40"/>
                                        </p:tgtEl>
                                      </p:cBhvr>
                                    </p:animEffect>
                                  </p:childTnLst>
                                </p:cTn>
                              </p:par>
                              <p:par>
                                <p:cTn id="103" presetID="53" presetClass="entr" presetSubtype="16" fill="hold" grpId="0" nodeType="withEffect">
                                  <p:stCondLst>
                                    <p:cond delay="0"/>
                                  </p:stCondLst>
                                  <p:childTnLst>
                                    <p:set>
                                      <p:cBhvr>
                                        <p:cTn id="104" dur="1" fill="hold">
                                          <p:stCondLst>
                                            <p:cond delay="0"/>
                                          </p:stCondLst>
                                        </p:cTn>
                                        <p:tgtEl>
                                          <p:spTgt spid="41"/>
                                        </p:tgtEl>
                                        <p:attrNameLst>
                                          <p:attrName>style.visibility</p:attrName>
                                        </p:attrNameLst>
                                      </p:cBhvr>
                                      <p:to>
                                        <p:strVal val="visible"/>
                                      </p:to>
                                    </p:set>
                                    <p:anim calcmode="lin" valueType="num">
                                      <p:cBhvr>
                                        <p:cTn id="105" dur="500" fill="hold"/>
                                        <p:tgtEl>
                                          <p:spTgt spid="41"/>
                                        </p:tgtEl>
                                        <p:attrNameLst>
                                          <p:attrName>ppt_w</p:attrName>
                                        </p:attrNameLst>
                                      </p:cBhvr>
                                      <p:tavLst>
                                        <p:tav tm="0">
                                          <p:val>
                                            <p:fltVal val="0"/>
                                          </p:val>
                                        </p:tav>
                                        <p:tav tm="100000">
                                          <p:val>
                                            <p:strVal val="#ppt_w"/>
                                          </p:val>
                                        </p:tav>
                                      </p:tavLst>
                                    </p:anim>
                                    <p:anim calcmode="lin" valueType="num">
                                      <p:cBhvr>
                                        <p:cTn id="106" dur="500" fill="hold"/>
                                        <p:tgtEl>
                                          <p:spTgt spid="41"/>
                                        </p:tgtEl>
                                        <p:attrNameLst>
                                          <p:attrName>ppt_h</p:attrName>
                                        </p:attrNameLst>
                                      </p:cBhvr>
                                      <p:tavLst>
                                        <p:tav tm="0">
                                          <p:val>
                                            <p:fltVal val="0"/>
                                          </p:val>
                                        </p:tav>
                                        <p:tav tm="100000">
                                          <p:val>
                                            <p:strVal val="#ppt_h"/>
                                          </p:val>
                                        </p:tav>
                                      </p:tavLst>
                                    </p:anim>
                                    <p:animEffect transition="in" filter="fade">
                                      <p:cBhvr>
                                        <p:cTn id="107" dur="500"/>
                                        <p:tgtEl>
                                          <p:spTgt spid="41"/>
                                        </p:tgtEl>
                                      </p:cBhvr>
                                    </p:animEffect>
                                  </p:childTnLst>
                                </p:cTn>
                              </p:par>
                              <p:par>
                                <p:cTn id="108" presetID="53" presetClass="entr" presetSubtype="16" fill="hold" grpId="0" nodeType="withEffect">
                                  <p:stCondLst>
                                    <p:cond delay="0"/>
                                  </p:stCondLst>
                                  <p:childTnLst>
                                    <p:set>
                                      <p:cBhvr>
                                        <p:cTn id="109" dur="1" fill="hold">
                                          <p:stCondLst>
                                            <p:cond delay="0"/>
                                          </p:stCondLst>
                                        </p:cTn>
                                        <p:tgtEl>
                                          <p:spTgt spid="42"/>
                                        </p:tgtEl>
                                        <p:attrNameLst>
                                          <p:attrName>style.visibility</p:attrName>
                                        </p:attrNameLst>
                                      </p:cBhvr>
                                      <p:to>
                                        <p:strVal val="visible"/>
                                      </p:to>
                                    </p:set>
                                    <p:anim calcmode="lin" valueType="num">
                                      <p:cBhvr>
                                        <p:cTn id="110" dur="500" fill="hold"/>
                                        <p:tgtEl>
                                          <p:spTgt spid="42"/>
                                        </p:tgtEl>
                                        <p:attrNameLst>
                                          <p:attrName>ppt_w</p:attrName>
                                        </p:attrNameLst>
                                      </p:cBhvr>
                                      <p:tavLst>
                                        <p:tav tm="0">
                                          <p:val>
                                            <p:fltVal val="0"/>
                                          </p:val>
                                        </p:tav>
                                        <p:tav tm="100000">
                                          <p:val>
                                            <p:strVal val="#ppt_w"/>
                                          </p:val>
                                        </p:tav>
                                      </p:tavLst>
                                    </p:anim>
                                    <p:anim calcmode="lin" valueType="num">
                                      <p:cBhvr>
                                        <p:cTn id="111" dur="500" fill="hold"/>
                                        <p:tgtEl>
                                          <p:spTgt spid="42"/>
                                        </p:tgtEl>
                                        <p:attrNameLst>
                                          <p:attrName>ppt_h</p:attrName>
                                        </p:attrNameLst>
                                      </p:cBhvr>
                                      <p:tavLst>
                                        <p:tav tm="0">
                                          <p:val>
                                            <p:fltVal val="0"/>
                                          </p:val>
                                        </p:tav>
                                        <p:tav tm="100000">
                                          <p:val>
                                            <p:strVal val="#ppt_h"/>
                                          </p:val>
                                        </p:tav>
                                      </p:tavLst>
                                    </p:anim>
                                    <p:animEffect transition="in" filter="fade">
                                      <p:cBhvr>
                                        <p:cTn id="112" dur="500"/>
                                        <p:tgtEl>
                                          <p:spTgt spid="42"/>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43"/>
                                        </p:tgtEl>
                                        <p:attrNameLst>
                                          <p:attrName>style.visibility</p:attrName>
                                        </p:attrNameLst>
                                      </p:cBhvr>
                                      <p:to>
                                        <p:strVal val="visible"/>
                                      </p:to>
                                    </p:set>
                                    <p:anim calcmode="lin" valueType="num">
                                      <p:cBhvr>
                                        <p:cTn id="115" dur="500" fill="hold"/>
                                        <p:tgtEl>
                                          <p:spTgt spid="43"/>
                                        </p:tgtEl>
                                        <p:attrNameLst>
                                          <p:attrName>ppt_w</p:attrName>
                                        </p:attrNameLst>
                                      </p:cBhvr>
                                      <p:tavLst>
                                        <p:tav tm="0">
                                          <p:val>
                                            <p:fltVal val="0"/>
                                          </p:val>
                                        </p:tav>
                                        <p:tav tm="100000">
                                          <p:val>
                                            <p:strVal val="#ppt_w"/>
                                          </p:val>
                                        </p:tav>
                                      </p:tavLst>
                                    </p:anim>
                                    <p:anim calcmode="lin" valueType="num">
                                      <p:cBhvr>
                                        <p:cTn id="116" dur="500" fill="hold"/>
                                        <p:tgtEl>
                                          <p:spTgt spid="43"/>
                                        </p:tgtEl>
                                        <p:attrNameLst>
                                          <p:attrName>ppt_h</p:attrName>
                                        </p:attrNameLst>
                                      </p:cBhvr>
                                      <p:tavLst>
                                        <p:tav tm="0">
                                          <p:val>
                                            <p:fltVal val="0"/>
                                          </p:val>
                                        </p:tav>
                                        <p:tav tm="100000">
                                          <p:val>
                                            <p:strVal val="#ppt_h"/>
                                          </p:val>
                                        </p:tav>
                                      </p:tavLst>
                                    </p:anim>
                                    <p:animEffect transition="in" filter="fade">
                                      <p:cBhvr>
                                        <p:cTn id="117" dur="500"/>
                                        <p:tgtEl>
                                          <p:spTgt spid="43"/>
                                        </p:tgtEl>
                                      </p:cBhvr>
                                    </p:animEffect>
                                  </p:childTnLst>
                                </p:cTn>
                              </p:par>
                              <p:par>
                                <p:cTn id="118" presetID="53" presetClass="entr" presetSubtype="16" fill="hold" grpId="0" nodeType="withEffect">
                                  <p:stCondLst>
                                    <p:cond delay="0"/>
                                  </p:stCondLst>
                                  <p:childTnLst>
                                    <p:set>
                                      <p:cBhvr>
                                        <p:cTn id="119" dur="1" fill="hold">
                                          <p:stCondLst>
                                            <p:cond delay="0"/>
                                          </p:stCondLst>
                                        </p:cTn>
                                        <p:tgtEl>
                                          <p:spTgt spid="44"/>
                                        </p:tgtEl>
                                        <p:attrNameLst>
                                          <p:attrName>style.visibility</p:attrName>
                                        </p:attrNameLst>
                                      </p:cBhvr>
                                      <p:to>
                                        <p:strVal val="visible"/>
                                      </p:to>
                                    </p:set>
                                    <p:anim calcmode="lin" valueType="num">
                                      <p:cBhvr>
                                        <p:cTn id="120" dur="500" fill="hold"/>
                                        <p:tgtEl>
                                          <p:spTgt spid="44"/>
                                        </p:tgtEl>
                                        <p:attrNameLst>
                                          <p:attrName>ppt_w</p:attrName>
                                        </p:attrNameLst>
                                      </p:cBhvr>
                                      <p:tavLst>
                                        <p:tav tm="0">
                                          <p:val>
                                            <p:fltVal val="0"/>
                                          </p:val>
                                        </p:tav>
                                        <p:tav tm="100000">
                                          <p:val>
                                            <p:strVal val="#ppt_w"/>
                                          </p:val>
                                        </p:tav>
                                      </p:tavLst>
                                    </p:anim>
                                    <p:anim calcmode="lin" valueType="num">
                                      <p:cBhvr>
                                        <p:cTn id="121" dur="500" fill="hold"/>
                                        <p:tgtEl>
                                          <p:spTgt spid="44"/>
                                        </p:tgtEl>
                                        <p:attrNameLst>
                                          <p:attrName>ppt_h</p:attrName>
                                        </p:attrNameLst>
                                      </p:cBhvr>
                                      <p:tavLst>
                                        <p:tav tm="0">
                                          <p:val>
                                            <p:fltVal val="0"/>
                                          </p:val>
                                        </p:tav>
                                        <p:tav tm="100000">
                                          <p:val>
                                            <p:strVal val="#ppt_h"/>
                                          </p:val>
                                        </p:tav>
                                      </p:tavLst>
                                    </p:anim>
                                    <p:animEffect transition="in" filter="fade">
                                      <p:cBhvr>
                                        <p:cTn id="122" dur="500"/>
                                        <p:tgtEl>
                                          <p:spTgt spid="44"/>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45"/>
                                        </p:tgtEl>
                                        <p:attrNameLst>
                                          <p:attrName>style.visibility</p:attrName>
                                        </p:attrNameLst>
                                      </p:cBhvr>
                                      <p:to>
                                        <p:strVal val="visible"/>
                                      </p:to>
                                    </p:set>
                                    <p:anim calcmode="lin" valueType="num">
                                      <p:cBhvr>
                                        <p:cTn id="125" dur="500" fill="hold"/>
                                        <p:tgtEl>
                                          <p:spTgt spid="45"/>
                                        </p:tgtEl>
                                        <p:attrNameLst>
                                          <p:attrName>ppt_w</p:attrName>
                                        </p:attrNameLst>
                                      </p:cBhvr>
                                      <p:tavLst>
                                        <p:tav tm="0">
                                          <p:val>
                                            <p:fltVal val="0"/>
                                          </p:val>
                                        </p:tav>
                                        <p:tav tm="100000">
                                          <p:val>
                                            <p:strVal val="#ppt_w"/>
                                          </p:val>
                                        </p:tav>
                                      </p:tavLst>
                                    </p:anim>
                                    <p:anim calcmode="lin" valueType="num">
                                      <p:cBhvr>
                                        <p:cTn id="126" dur="500" fill="hold"/>
                                        <p:tgtEl>
                                          <p:spTgt spid="45"/>
                                        </p:tgtEl>
                                        <p:attrNameLst>
                                          <p:attrName>ppt_h</p:attrName>
                                        </p:attrNameLst>
                                      </p:cBhvr>
                                      <p:tavLst>
                                        <p:tav tm="0">
                                          <p:val>
                                            <p:fltVal val="0"/>
                                          </p:val>
                                        </p:tav>
                                        <p:tav tm="100000">
                                          <p:val>
                                            <p:strVal val="#ppt_h"/>
                                          </p:val>
                                        </p:tav>
                                      </p:tavLst>
                                    </p:anim>
                                    <p:animEffect transition="in" filter="fade">
                                      <p:cBhvr>
                                        <p:cTn id="127" dur="500"/>
                                        <p:tgtEl>
                                          <p:spTgt spid="45"/>
                                        </p:tgtEl>
                                      </p:cBhvr>
                                    </p:animEffect>
                                  </p:childTnLst>
                                </p:cTn>
                              </p:par>
                              <p:par>
                                <p:cTn id="128" presetID="53" presetClass="entr" presetSubtype="16" fill="hold" grpId="0" nodeType="withEffect">
                                  <p:stCondLst>
                                    <p:cond delay="0"/>
                                  </p:stCondLst>
                                  <p:childTnLst>
                                    <p:set>
                                      <p:cBhvr>
                                        <p:cTn id="129" dur="1" fill="hold">
                                          <p:stCondLst>
                                            <p:cond delay="0"/>
                                          </p:stCondLst>
                                        </p:cTn>
                                        <p:tgtEl>
                                          <p:spTgt spid="46"/>
                                        </p:tgtEl>
                                        <p:attrNameLst>
                                          <p:attrName>style.visibility</p:attrName>
                                        </p:attrNameLst>
                                      </p:cBhvr>
                                      <p:to>
                                        <p:strVal val="visible"/>
                                      </p:to>
                                    </p:set>
                                    <p:anim calcmode="lin" valueType="num">
                                      <p:cBhvr>
                                        <p:cTn id="130" dur="500" fill="hold"/>
                                        <p:tgtEl>
                                          <p:spTgt spid="46"/>
                                        </p:tgtEl>
                                        <p:attrNameLst>
                                          <p:attrName>ppt_w</p:attrName>
                                        </p:attrNameLst>
                                      </p:cBhvr>
                                      <p:tavLst>
                                        <p:tav tm="0">
                                          <p:val>
                                            <p:fltVal val="0"/>
                                          </p:val>
                                        </p:tav>
                                        <p:tav tm="100000">
                                          <p:val>
                                            <p:strVal val="#ppt_w"/>
                                          </p:val>
                                        </p:tav>
                                      </p:tavLst>
                                    </p:anim>
                                    <p:anim calcmode="lin" valueType="num">
                                      <p:cBhvr>
                                        <p:cTn id="131" dur="500" fill="hold"/>
                                        <p:tgtEl>
                                          <p:spTgt spid="46"/>
                                        </p:tgtEl>
                                        <p:attrNameLst>
                                          <p:attrName>ppt_h</p:attrName>
                                        </p:attrNameLst>
                                      </p:cBhvr>
                                      <p:tavLst>
                                        <p:tav tm="0">
                                          <p:val>
                                            <p:fltVal val="0"/>
                                          </p:val>
                                        </p:tav>
                                        <p:tav tm="100000">
                                          <p:val>
                                            <p:strVal val="#ppt_h"/>
                                          </p:val>
                                        </p:tav>
                                      </p:tavLst>
                                    </p:anim>
                                    <p:animEffect transition="in" filter="fade">
                                      <p:cBhvr>
                                        <p:cTn id="132" dur="500"/>
                                        <p:tgtEl>
                                          <p:spTgt spid="46"/>
                                        </p:tgtEl>
                                      </p:cBhvr>
                                    </p:animEffect>
                                  </p:childTnLst>
                                </p:cTn>
                              </p:par>
                              <p:par>
                                <p:cTn id="133" presetID="53" presetClass="entr" presetSubtype="16" fill="hold" grpId="0" nodeType="withEffect">
                                  <p:stCondLst>
                                    <p:cond delay="0"/>
                                  </p:stCondLst>
                                  <p:childTnLst>
                                    <p:set>
                                      <p:cBhvr>
                                        <p:cTn id="134" dur="1" fill="hold">
                                          <p:stCondLst>
                                            <p:cond delay="0"/>
                                          </p:stCondLst>
                                        </p:cTn>
                                        <p:tgtEl>
                                          <p:spTgt spid="47"/>
                                        </p:tgtEl>
                                        <p:attrNameLst>
                                          <p:attrName>style.visibility</p:attrName>
                                        </p:attrNameLst>
                                      </p:cBhvr>
                                      <p:to>
                                        <p:strVal val="visible"/>
                                      </p:to>
                                    </p:set>
                                    <p:anim calcmode="lin" valueType="num">
                                      <p:cBhvr>
                                        <p:cTn id="135" dur="500" fill="hold"/>
                                        <p:tgtEl>
                                          <p:spTgt spid="47"/>
                                        </p:tgtEl>
                                        <p:attrNameLst>
                                          <p:attrName>ppt_w</p:attrName>
                                        </p:attrNameLst>
                                      </p:cBhvr>
                                      <p:tavLst>
                                        <p:tav tm="0">
                                          <p:val>
                                            <p:fltVal val="0"/>
                                          </p:val>
                                        </p:tav>
                                        <p:tav tm="100000">
                                          <p:val>
                                            <p:strVal val="#ppt_w"/>
                                          </p:val>
                                        </p:tav>
                                      </p:tavLst>
                                    </p:anim>
                                    <p:anim calcmode="lin" valueType="num">
                                      <p:cBhvr>
                                        <p:cTn id="136" dur="500" fill="hold"/>
                                        <p:tgtEl>
                                          <p:spTgt spid="47"/>
                                        </p:tgtEl>
                                        <p:attrNameLst>
                                          <p:attrName>ppt_h</p:attrName>
                                        </p:attrNameLst>
                                      </p:cBhvr>
                                      <p:tavLst>
                                        <p:tav tm="0">
                                          <p:val>
                                            <p:fltVal val="0"/>
                                          </p:val>
                                        </p:tav>
                                        <p:tav tm="100000">
                                          <p:val>
                                            <p:strVal val="#ppt_h"/>
                                          </p:val>
                                        </p:tav>
                                      </p:tavLst>
                                    </p:anim>
                                    <p:animEffect transition="in" filter="fade">
                                      <p:cBhvr>
                                        <p:cTn id="137" dur="500"/>
                                        <p:tgtEl>
                                          <p:spTgt spid="47"/>
                                        </p:tgtEl>
                                      </p:cBhvr>
                                    </p:animEffect>
                                  </p:childTnLst>
                                </p:cTn>
                              </p:par>
                              <p:par>
                                <p:cTn id="138" presetID="53" presetClass="entr" presetSubtype="16" fill="hold" grpId="0" nodeType="withEffect">
                                  <p:stCondLst>
                                    <p:cond delay="0"/>
                                  </p:stCondLst>
                                  <p:childTnLst>
                                    <p:set>
                                      <p:cBhvr>
                                        <p:cTn id="139" dur="1" fill="hold">
                                          <p:stCondLst>
                                            <p:cond delay="0"/>
                                          </p:stCondLst>
                                        </p:cTn>
                                        <p:tgtEl>
                                          <p:spTgt spid="48"/>
                                        </p:tgtEl>
                                        <p:attrNameLst>
                                          <p:attrName>style.visibility</p:attrName>
                                        </p:attrNameLst>
                                      </p:cBhvr>
                                      <p:to>
                                        <p:strVal val="visible"/>
                                      </p:to>
                                    </p:set>
                                    <p:anim calcmode="lin" valueType="num">
                                      <p:cBhvr>
                                        <p:cTn id="140" dur="500" fill="hold"/>
                                        <p:tgtEl>
                                          <p:spTgt spid="48"/>
                                        </p:tgtEl>
                                        <p:attrNameLst>
                                          <p:attrName>ppt_w</p:attrName>
                                        </p:attrNameLst>
                                      </p:cBhvr>
                                      <p:tavLst>
                                        <p:tav tm="0">
                                          <p:val>
                                            <p:fltVal val="0"/>
                                          </p:val>
                                        </p:tav>
                                        <p:tav tm="100000">
                                          <p:val>
                                            <p:strVal val="#ppt_w"/>
                                          </p:val>
                                        </p:tav>
                                      </p:tavLst>
                                    </p:anim>
                                    <p:anim calcmode="lin" valueType="num">
                                      <p:cBhvr>
                                        <p:cTn id="141" dur="500" fill="hold"/>
                                        <p:tgtEl>
                                          <p:spTgt spid="48"/>
                                        </p:tgtEl>
                                        <p:attrNameLst>
                                          <p:attrName>ppt_h</p:attrName>
                                        </p:attrNameLst>
                                      </p:cBhvr>
                                      <p:tavLst>
                                        <p:tav tm="0">
                                          <p:val>
                                            <p:fltVal val="0"/>
                                          </p:val>
                                        </p:tav>
                                        <p:tav tm="100000">
                                          <p:val>
                                            <p:strVal val="#ppt_h"/>
                                          </p:val>
                                        </p:tav>
                                      </p:tavLst>
                                    </p:anim>
                                    <p:animEffect transition="in" filter="fade">
                                      <p:cBhvr>
                                        <p:cTn id="142" dur="500"/>
                                        <p:tgtEl>
                                          <p:spTgt spid="48"/>
                                        </p:tgtEl>
                                      </p:cBhvr>
                                    </p:animEffect>
                                  </p:childTnLst>
                                </p:cTn>
                              </p:par>
                              <p:par>
                                <p:cTn id="143" presetID="53" presetClass="entr" presetSubtype="16" fill="hold" grpId="0" nodeType="withEffect">
                                  <p:stCondLst>
                                    <p:cond delay="0"/>
                                  </p:stCondLst>
                                  <p:childTnLst>
                                    <p:set>
                                      <p:cBhvr>
                                        <p:cTn id="144" dur="1" fill="hold">
                                          <p:stCondLst>
                                            <p:cond delay="0"/>
                                          </p:stCondLst>
                                        </p:cTn>
                                        <p:tgtEl>
                                          <p:spTgt spid="49"/>
                                        </p:tgtEl>
                                        <p:attrNameLst>
                                          <p:attrName>style.visibility</p:attrName>
                                        </p:attrNameLst>
                                      </p:cBhvr>
                                      <p:to>
                                        <p:strVal val="visible"/>
                                      </p:to>
                                    </p:set>
                                    <p:anim calcmode="lin" valueType="num">
                                      <p:cBhvr>
                                        <p:cTn id="145" dur="500" fill="hold"/>
                                        <p:tgtEl>
                                          <p:spTgt spid="49"/>
                                        </p:tgtEl>
                                        <p:attrNameLst>
                                          <p:attrName>ppt_w</p:attrName>
                                        </p:attrNameLst>
                                      </p:cBhvr>
                                      <p:tavLst>
                                        <p:tav tm="0">
                                          <p:val>
                                            <p:fltVal val="0"/>
                                          </p:val>
                                        </p:tav>
                                        <p:tav tm="100000">
                                          <p:val>
                                            <p:strVal val="#ppt_w"/>
                                          </p:val>
                                        </p:tav>
                                      </p:tavLst>
                                    </p:anim>
                                    <p:anim calcmode="lin" valueType="num">
                                      <p:cBhvr>
                                        <p:cTn id="146" dur="500" fill="hold"/>
                                        <p:tgtEl>
                                          <p:spTgt spid="49"/>
                                        </p:tgtEl>
                                        <p:attrNameLst>
                                          <p:attrName>ppt_h</p:attrName>
                                        </p:attrNameLst>
                                      </p:cBhvr>
                                      <p:tavLst>
                                        <p:tav tm="0">
                                          <p:val>
                                            <p:fltVal val="0"/>
                                          </p:val>
                                        </p:tav>
                                        <p:tav tm="100000">
                                          <p:val>
                                            <p:strVal val="#ppt_h"/>
                                          </p:val>
                                        </p:tav>
                                      </p:tavLst>
                                    </p:anim>
                                    <p:animEffect transition="in" filter="fade">
                                      <p:cBhvr>
                                        <p:cTn id="147" dur="500"/>
                                        <p:tgtEl>
                                          <p:spTgt spid="49"/>
                                        </p:tgtEl>
                                      </p:cBhvr>
                                    </p:animEffect>
                                  </p:childTnLst>
                                </p:cTn>
                              </p:par>
                              <p:par>
                                <p:cTn id="148" presetID="53" presetClass="entr" presetSubtype="16" fill="hold" grpId="0" nodeType="withEffect">
                                  <p:stCondLst>
                                    <p:cond delay="0"/>
                                  </p:stCondLst>
                                  <p:childTnLst>
                                    <p:set>
                                      <p:cBhvr>
                                        <p:cTn id="149" dur="1" fill="hold">
                                          <p:stCondLst>
                                            <p:cond delay="0"/>
                                          </p:stCondLst>
                                        </p:cTn>
                                        <p:tgtEl>
                                          <p:spTgt spid="50"/>
                                        </p:tgtEl>
                                        <p:attrNameLst>
                                          <p:attrName>style.visibility</p:attrName>
                                        </p:attrNameLst>
                                      </p:cBhvr>
                                      <p:to>
                                        <p:strVal val="visible"/>
                                      </p:to>
                                    </p:set>
                                    <p:anim calcmode="lin" valueType="num">
                                      <p:cBhvr>
                                        <p:cTn id="150" dur="500" fill="hold"/>
                                        <p:tgtEl>
                                          <p:spTgt spid="50"/>
                                        </p:tgtEl>
                                        <p:attrNameLst>
                                          <p:attrName>ppt_w</p:attrName>
                                        </p:attrNameLst>
                                      </p:cBhvr>
                                      <p:tavLst>
                                        <p:tav tm="0">
                                          <p:val>
                                            <p:fltVal val="0"/>
                                          </p:val>
                                        </p:tav>
                                        <p:tav tm="100000">
                                          <p:val>
                                            <p:strVal val="#ppt_w"/>
                                          </p:val>
                                        </p:tav>
                                      </p:tavLst>
                                    </p:anim>
                                    <p:anim calcmode="lin" valueType="num">
                                      <p:cBhvr>
                                        <p:cTn id="151" dur="500" fill="hold"/>
                                        <p:tgtEl>
                                          <p:spTgt spid="50"/>
                                        </p:tgtEl>
                                        <p:attrNameLst>
                                          <p:attrName>ppt_h</p:attrName>
                                        </p:attrNameLst>
                                      </p:cBhvr>
                                      <p:tavLst>
                                        <p:tav tm="0">
                                          <p:val>
                                            <p:fltVal val="0"/>
                                          </p:val>
                                        </p:tav>
                                        <p:tav tm="100000">
                                          <p:val>
                                            <p:strVal val="#ppt_h"/>
                                          </p:val>
                                        </p:tav>
                                      </p:tavLst>
                                    </p:anim>
                                    <p:animEffect transition="in" filter="fade">
                                      <p:cBhvr>
                                        <p:cTn id="152" dur="500"/>
                                        <p:tgtEl>
                                          <p:spTgt spid="50"/>
                                        </p:tgtEl>
                                      </p:cBhvr>
                                    </p:animEffect>
                                  </p:childTnLst>
                                </p:cTn>
                              </p:par>
                              <p:par>
                                <p:cTn id="153" presetID="53" presetClass="entr" presetSubtype="16" fill="hold" grpId="0" nodeType="withEffect">
                                  <p:stCondLst>
                                    <p:cond delay="0"/>
                                  </p:stCondLst>
                                  <p:childTnLst>
                                    <p:set>
                                      <p:cBhvr>
                                        <p:cTn id="154" dur="1" fill="hold">
                                          <p:stCondLst>
                                            <p:cond delay="0"/>
                                          </p:stCondLst>
                                        </p:cTn>
                                        <p:tgtEl>
                                          <p:spTgt spid="51"/>
                                        </p:tgtEl>
                                        <p:attrNameLst>
                                          <p:attrName>style.visibility</p:attrName>
                                        </p:attrNameLst>
                                      </p:cBhvr>
                                      <p:to>
                                        <p:strVal val="visible"/>
                                      </p:to>
                                    </p:set>
                                    <p:anim calcmode="lin" valueType="num">
                                      <p:cBhvr>
                                        <p:cTn id="155" dur="500" fill="hold"/>
                                        <p:tgtEl>
                                          <p:spTgt spid="51"/>
                                        </p:tgtEl>
                                        <p:attrNameLst>
                                          <p:attrName>ppt_w</p:attrName>
                                        </p:attrNameLst>
                                      </p:cBhvr>
                                      <p:tavLst>
                                        <p:tav tm="0">
                                          <p:val>
                                            <p:fltVal val="0"/>
                                          </p:val>
                                        </p:tav>
                                        <p:tav tm="100000">
                                          <p:val>
                                            <p:strVal val="#ppt_w"/>
                                          </p:val>
                                        </p:tav>
                                      </p:tavLst>
                                    </p:anim>
                                    <p:anim calcmode="lin" valueType="num">
                                      <p:cBhvr>
                                        <p:cTn id="156" dur="500" fill="hold"/>
                                        <p:tgtEl>
                                          <p:spTgt spid="51"/>
                                        </p:tgtEl>
                                        <p:attrNameLst>
                                          <p:attrName>ppt_h</p:attrName>
                                        </p:attrNameLst>
                                      </p:cBhvr>
                                      <p:tavLst>
                                        <p:tav tm="0">
                                          <p:val>
                                            <p:fltVal val="0"/>
                                          </p:val>
                                        </p:tav>
                                        <p:tav tm="100000">
                                          <p:val>
                                            <p:strVal val="#ppt_h"/>
                                          </p:val>
                                        </p:tav>
                                      </p:tavLst>
                                    </p:anim>
                                    <p:animEffect transition="in" filter="fade">
                                      <p:cBhvr>
                                        <p:cTn id="157" dur="500"/>
                                        <p:tgtEl>
                                          <p:spTgt spid="51"/>
                                        </p:tgtEl>
                                      </p:cBhvr>
                                    </p:animEffect>
                                  </p:childTnLst>
                                </p:cTn>
                              </p:par>
                              <p:par>
                                <p:cTn id="158" presetID="53" presetClass="entr" presetSubtype="16" fill="hold" grpId="0" nodeType="withEffect">
                                  <p:stCondLst>
                                    <p:cond delay="0"/>
                                  </p:stCondLst>
                                  <p:childTnLst>
                                    <p:set>
                                      <p:cBhvr>
                                        <p:cTn id="159" dur="1" fill="hold">
                                          <p:stCondLst>
                                            <p:cond delay="0"/>
                                          </p:stCondLst>
                                        </p:cTn>
                                        <p:tgtEl>
                                          <p:spTgt spid="52"/>
                                        </p:tgtEl>
                                        <p:attrNameLst>
                                          <p:attrName>style.visibility</p:attrName>
                                        </p:attrNameLst>
                                      </p:cBhvr>
                                      <p:to>
                                        <p:strVal val="visible"/>
                                      </p:to>
                                    </p:set>
                                    <p:anim calcmode="lin" valueType="num">
                                      <p:cBhvr>
                                        <p:cTn id="160" dur="500" fill="hold"/>
                                        <p:tgtEl>
                                          <p:spTgt spid="52"/>
                                        </p:tgtEl>
                                        <p:attrNameLst>
                                          <p:attrName>ppt_w</p:attrName>
                                        </p:attrNameLst>
                                      </p:cBhvr>
                                      <p:tavLst>
                                        <p:tav tm="0">
                                          <p:val>
                                            <p:fltVal val="0"/>
                                          </p:val>
                                        </p:tav>
                                        <p:tav tm="100000">
                                          <p:val>
                                            <p:strVal val="#ppt_w"/>
                                          </p:val>
                                        </p:tav>
                                      </p:tavLst>
                                    </p:anim>
                                    <p:anim calcmode="lin" valueType="num">
                                      <p:cBhvr>
                                        <p:cTn id="161" dur="500" fill="hold"/>
                                        <p:tgtEl>
                                          <p:spTgt spid="52"/>
                                        </p:tgtEl>
                                        <p:attrNameLst>
                                          <p:attrName>ppt_h</p:attrName>
                                        </p:attrNameLst>
                                      </p:cBhvr>
                                      <p:tavLst>
                                        <p:tav tm="0">
                                          <p:val>
                                            <p:fltVal val="0"/>
                                          </p:val>
                                        </p:tav>
                                        <p:tav tm="100000">
                                          <p:val>
                                            <p:strVal val="#ppt_h"/>
                                          </p:val>
                                        </p:tav>
                                      </p:tavLst>
                                    </p:anim>
                                    <p:animEffect transition="in" filter="fade">
                                      <p:cBhvr>
                                        <p:cTn id="162" dur="500"/>
                                        <p:tgtEl>
                                          <p:spTgt spid="52"/>
                                        </p:tgtEl>
                                      </p:cBhvr>
                                    </p:animEffect>
                                  </p:childTnLst>
                                </p:cTn>
                              </p:par>
                            </p:childTnLst>
                          </p:cTn>
                        </p:par>
                        <p:par>
                          <p:cTn id="163" fill="hold">
                            <p:stCondLst>
                              <p:cond delay="500"/>
                            </p:stCondLst>
                            <p:childTnLst>
                              <p:par>
                                <p:cTn id="164" presetID="53" presetClass="entr" presetSubtype="16" fill="hold" grpId="0" nodeType="afterEffect">
                                  <p:stCondLst>
                                    <p:cond delay="0"/>
                                  </p:stCondLst>
                                  <p:childTnLst>
                                    <p:set>
                                      <p:cBhvr>
                                        <p:cTn id="165" dur="1" fill="hold">
                                          <p:stCondLst>
                                            <p:cond delay="0"/>
                                          </p:stCondLst>
                                        </p:cTn>
                                        <p:tgtEl>
                                          <p:spTgt spid="66"/>
                                        </p:tgtEl>
                                        <p:attrNameLst>
                                          <p:attrName>style.visibility</p:attrName>
                                        </p:attrNameLst>
                                      </p:cBhvr>
                                      <p:to>
                                        <p:strVal val="visible"/>
                                      </p:to>
                                    </p:set>
                                    <p:anim calcmode="lin" valueType="num">
                                      <p:cBhvr>
                                        <p:cTn id="166" dur="500" fill="hold"/>
                                        <p:tgtEl>
                                          <p:spTgt spid="66"/>
                                        </p:tgtEl>
                                        <p:attrNameLst>
                                          <p:attrName>ppt_w</p:attrName>
                                        </p:attrNameLst>
                                      </p:cBhvr>
                                      <p:tavLst>
                                        <p:tav tm="0">
                                          <p:val>
                                            <p:fltVal val="0"/>
                                          </p:val>
                                        </p:tav>
                                        <p:tav tm="100000">
                                          <p:val>
                                            <p:strVal val="#ppt_w"/>
                                          </p:val>
                                        </p:tav>
                                      </p:tavLst>
                                    </p:anim>
                                    <p:anim calcmode="lin" valueType="num">
                                      <p:cBhvr>
                                        <p:cTn id="167" dur="500" fill="hold"/>
                                        <p:tgtEl>
                                          <p:spTgt spid="66"/>
                                        </p:tgtEl>
                                        <p:attrNameLst>
                                          <p:attrName>ppt_h</p:attrName>
                                        </p:attrNameLst>
                                      </p:cBhvr>
                                      <p:tavLst>
                                        <p:tav tm="0">
                                          <p:val>
                                            <p:fltVal val="0"/>
                                          </p:val>
                                        </p:tav>
                                        <p:tav tm="100000">
                                          <p:val>
                                            <p:strVal val="#ppt_h"/>
                                          </p:val>
                                        </p:tav>
                                      </p:tavLst>
                                    </p:anim>
                                    <p:animEffect transition="in" filter="fade">
                                      <p:cBhvr>
                                        <p:cTn id="168" dur="500"/>
                                        <p:tgtEl>
                                          <p:spTgt spid="66"/>
                                        </p:tgtEl>
                                      </p:cBhvr>
                                    </p:animEffect>
                                  </p:childTnLst>
                                </p:cTn>
                              </p:par>
                              <p:par>
                                <p:cTn id="169" presetID="53" presetClass="entr" presetSubtype="16" fill="hold" grpId="0" nodeType="withEffect">
                                  <p:stCondLst>
                                    <p:cond delay="0"/>
                                  </p:stCondLst>
                                  <p:childTnLst>
                                    <p:set>
                                      <p:cBhvr>
                                        <p:cTn id="170" dur="1" fill="hold">
                                          <p:stCondLst>
                                            <p:cond delay="0"/>
                                          </p:stCondLst>
                                        </p:cTn>
                                        <p:tgtEl>
                                          <p:spTgt spid="70"/>
                                        </p:tgtEl>
                                        <p:attrNameLst>
                                          <p:attrName>style.visibility</p:attrName>
                                        </p:attrNameLst>
                                      </p:cBhvr>
                                      <p:to>
                                        <p:strVal val="visible"/>
                                      </p:to>
                                    </p:set>
                                    <p:anim calcmode="lin" valueType="num">
                                      <p:cBhvr>
                                        <p:cTn id="171" dur="500" fill="hold"/>
                                        <p:tgtEl>
                                          <p:spTgt spid="70"/>
                                        </p:tgtEl>
                                        <p:attrNameLst>
                                          <p:attrName>ppt_w</p:attrName>
                                        </p:attrNameLst>
                                      </p:cBhvr>
                                      <p:tavLst>
                                        <p:tav tm="0">
                                          <p:val>
                                            <p:fltVal val="0"/>
                                          </p:val>
                                        </p:tav>
                                        <p:tav tm="100000">
                                          <p:val>
                                            <p:strVal val="#ppt_w"/>
                                          </p:val>
                                        </p:tav>
                                      </p:tavLst>
                                    </p:anim>
                                    <p:anim calcmode="lin" valueType="num">
                                      <p:cBhvr>
                                        <p:cTn id="172" dur="500" fill="hold"/>
                                        <p:tgtEl>
                                          <p:spTgt spid="70"/>
                                        </p:tgtEl>
                                        <p:attrNameLst>
                                          <p:attrName>ppt_h</p:attrName>
                                        </p:attrNameLst>
                                      </p:cBhvr>
                                      <p:tavLst>
                                        <p:tav tm="0">
                                          <p:val>
                                            <p:fltVal val="0"/>
                                          </p:val>
                                        </p:tav>
                                        <p:tav tm="100000">
                                          <p:val>
                                            <p:strVal val="#ppt_h"/>
                                          </p:val>
                                        </p:tav>
                                      </p:tavLst>
                                    </p:anim>
                                    <p:animEffect transition="in" filter="fade">
                                      <p:cBhvr>
                                        <p:cTn id="173" dur="500"/>
                                        <p:tgtEl>
                                          <p:spTgt spid="70"/>
                                        </p:tgtEl>
                                      </p:cBhvr>
                                    </p:animEffect>
                                  </p:childTnLst>
                                </p:cTn>
                              </p:par>
                              <p:par>
                                <p:cTn id="174" presetID="53" presetClass="entr" presetSubtype="16" fill="hold" grpId="0" nodeType="withEffect">
                                  <p:stCondLst>
                                    <p:cond delay="0"/>
                                  </p:stCondLst>
                                  <p:childTnLst>
                                    <p:set>
                                      <p:cBhvr>
                                        <p:cTn id="175" dur="1" fill="hold">
                                          <p:stCondLst>
                                            <p:cond delay="0"/>
                                          </p:stCondLst>
                                        </p:cTn>
                                        <p:tgtEl>
                                          <p:spTgt spid="55"/>
                                        </p:tgtEl>
                                        <p:attrNameLst>
                                          <p:attrName>style.visibility</p:attrName>
                                        </p:attrNameLst>
                                      </p:cBhvr>
                                      <p:to>
                                        <p:strVal val="visible"/>
                                      </p:to>
                                    </p:set>
                                    <p:anim calcmode="lin" valueType="num">
                                      <p:cBhvr>
                                        <p:cTn id="176" dur="500" fill="hold"/>
                                        <p:tgtEl>
                                          <p:spTgt spid="55"/>
                                        </p:tgtEl>
                                        <p:attrNameLst>
                                          <p:attrName>ppt_w</p:attrName>
                                        </p:attrNameLst>
                                      </p:cBhvr>
                                      <p:tavLst>
                                        <p:tav tm="0">
                                          <p:val>
                                            <p:fltVal val="0"/>
                                          </p:val>
                                        </p:tav>
                                        <p:tav tm="100000">
                                          <p:val>
                                            <p:strVal val="#ppt_w"/>
                                          </p:val>
                                        </p:tav>
                                      </p:tavLst>
                                    </p:anim>
                                    <p:anim calcmode="lin" valueType="num">
                                      <p:cBhvr>
                                        <p:cTn id="177" dur="500" fill="hold"/>
                                        <p:tgtEl>
                                          <p:spTgt spid="55"/>
                                        </p:tgtEl>
                                        <p:attrNameLst>
                                          <p:attrName>ppt_h</p:attrName>
                                        </p:attrNameLst>
                                      </p:cBhvr>
                                      <p:tavLst>
                                        <p:tav tm="0">
                                          <p:val>
                                            <p:fltVal val="0"/>
                                          </p:val>
                                        </p:tav>
                                        <p:tav tm="100000">
                                          <p:val>
                                            <p:strVal val="#ppt_h"/>
                                          </p:val>
                                        </p:tav>
                                      </p:tavLst>
                                    </p:anim>
                                    <p:animEffect transition="in" filter="fade">
                                      <p:cBhvr>
                                        <p:cTn id="178" dur="500"/>
                                        <p:tgtEl>
                                          <p:spTgt spid="55"/>
                                        </p:tgtEl>
                                      </p:cBhvr>
                                    </p:animEffect>
                                  </p:childTnLst>
                                </p:cTn>
                              </p:par>
                            </p:childTnLst>
                          </p:cTn>
                        </p:par>
                        <p:par>
                          <p:cTn id="179" fill="hold">
                            <p:stCondLst>
                              <p:cond delay="1000"/>
                            </p:stCondLst>
                            <p:childTnLst>
                              <p:par>
                                <p:cTn id="180" presetID="53" presetClass="entr" presetSubtype="16" fill="hold" grpId="0" nodeType="afterEffect">
                                  <p:stCondLst>
                                    <p:cond delay="0"/>
                                  </p:stCondLst>
                                  <p:childTnLst>
                                    <p:set>
                                      <p:cBhvr>
                                        <p:cTn id="181" dur="1" fill="hold">
                                          <p:stCondLst>
                                            <p:cond delay="0"/>
                                          </p:stCondLst>
                                        </p:cTn>
                                        <p:tgtEl>
                                          <p:spTgt spid="71"/>
                                        </p:tgtEl>
                                        <p:attrNameLst>
                                          <p:attrName>style.visibility</p:attrName>
                                        </p:attrNameLst>
                                      </p:cBhvr>
                                      <p:to>
                                        <p:strVal val="visible"/>
                                      </p:to>
                                    </p:set>
                                    <p:anim calcmode="lin" valueType="num">
                                      <p:cBhvr>
                                        <p:cTn id="182" dur="500" fill="hold"/>
                                        <p:tgtEl>
                                          <p:spTgt spid="71"/>
                                        </p:tgtEl>
                                        <p:attrNameLst>
                                          <p:attrName>ppt_w</p:attrName>
                                        </p:attrNameLst>
                                      </p:cBhvr>
                                      <p:tavLst>
                                        <p:tav tm="0">
                                          <p:val>
                                            <p:fltVal val="0"/>
                                          </p:val>
                                        </p:tav>
                                        <p:tav tm="100000">
                                          <p:val>
                                            <p:strVal val="#ppt_w"/>
                                          </p:val>
                                        </p:tav>
                                      </p:tavLst>
                                    </p:anim>
                                    <p:anim calcmode="lin" valueType="num">
                                      <p:cBhvr>
                                        <p:cTn id="183" dur="500" fill="hold"/>
                                        <p:tgtEl>
                                          <p:spTgt spid="71"/>
                                        </p:tgtEl>
                                        <p:attrNameLst>
                                          <p:attrName>ppt_h</p:attrName>
                                        </p:attrNameLst>
                                      </p:cBhvr>
                                      <p:tavLst>
                                        <p:tav tm="0">
                                          <p:val>
                                            <p:fltVal val="0"/>
                                          </p:val>
                                        </p:tav>
                                        <p:tav tm="100000">
                                          <p:val>
                                            <p:strVal val="#ppt_h"/>
                                          </p:val>
                                        </p:tav>
                                      </p:tavLst>
                                    </p:anim>
                                    <p:animEffect transition="in" filter="fade">
                                      <p:cBhvr>
                                        <p:cTn id="184" dur="500"/>
                                        <p:tgtEl>
                                          <p:spTgt spid="71"/>
                                        </p:tgtEl>
                                      </p:cBhvr>
                                    </p:animEffect>
                                  </p:childTnLst>
                                </p:cTn>
                              </p:par>
                              <p:par>
                                <p:cTn id="185" presetID="53" presetClass="entr" presetSubtype="16" fill="hold" grpId="0" nodeType="withEffect">
                                  <p:stCondLst>
                                    <p:cond delay="0"/>
                                  </p:stCondLst>
                                  <p:childTnLst>
                                    <p:set>
                                      <p:cBhvr>
                                        <p:cTn id="186" dur="1" fill="hold">
                                          <p:stCondLst>
                                            <p:cond delay="0"/>
                                          </p:stCondLst>
                                        </p:cTn>
                                        <p:tgtEl>
                                          <p:spTgt spid="69"/>
                                        </p:tgtEl>
                                        <p:attrNameLst>
                                          <p:attrName>style.visibility</p:attrName>
                                        </p:attrNameLst>
                                      </p:cBhvr>
                                      <p:to>
                                        <p:strVal val="visible"/>
                                      </p:to>
                                    </p:set>
                                    <p:anim calcmode="lin" valueType="num">
                                      <p:cBhvr>
                                        <p:cTn id="187" dur="500" fill="hold"/>
                                        <p:tgtEl>
                                          <p:spTgt spid="69"/>
                                        </p:tgtEl>
                                        <p:attrNameLst>
                                          <p:attrName>ppt_w</p:attrName>
                                        </p:attrNameLst>
                                      </p:cBhvr>
                                      <p:tavLst>
                                        <p:tav tm="0">
                                          <p:val>
                                            <p:fltVal val="0"/>
                                          </p:val>
                                        </p:tav>
                                        <p:tav tm="100000">
                                          <p:val>
                                            <p:strVal val="#ppt_w"/>
                                          </p:val>
                                        </p:tav>
                                      </p:tavLst>
                                    </p:anim>
                                    <p:anim calcmode="lin" valueType="num">
                                      <p:cBhvr>
                                        <p:cTn id="188" dur="500" fill="hold"/>
                                        <p:tgtEl>
                                          <p:spTgt spid="69"/>
                                        </p:tgtEl>
                                        <p:attrNameLst>
                                          <p:attrName>ppt_h</p:attrName>
                                        </p:attrNameLst>
                                      </p:cBhvr>
                                      <p:tavLst>
                                        <p:tav tm="0">
                                          <p:val>
                                            <p:fltVal val="0"/>
                                          </p:val>
                                        </p:tav>
                                        <p:tav tm="100000">
                                          <p:val>
                                            <p:strVal val="#ppt_h"/>
                                          </p:val>
                                        </p:tav>
                                      </p:tavLst>
                                    </p:anim>
                                    <p:animEffect transition="in" filter="fade">
                                      <p:cBhvr>
                                        <p:cTn id="189" dur="500"/>
                                        <p:tgtEl>
                                          <p:spTgt spid="69"/>
                                        </p:tgtEl>
                                      </p:cBhvr>
                                    </p:animEffect>
                                  </p:childTnLst>
                                </p:cTn>
                              </p:par>
                              <p:par>
                                <p:cTn id="190" presetID="53" presetClass="entr" presetSubtype="16" fill="hold" grpId="0" nodeType="withEffect">
                                  <p:stCondLst>
                                    <p:cond delay="0"/>
                                  </p:stCondLst>
                                  <p:childTnLst>
                                    <p:set>
                                      <p:cBhvr>
                                        <p:cTn id="191" dur="1" fill="hold">
                                          <p:stCondLst>
                                            <p:cond delay="0"/>
                                          </p:stCondLst>
                                        </p:cTn>
                                        <p:tgtEl>
                                          <p:spTgt spid="56"/>
                                        </p:tgtEl>
                                        <p:attrNameLst>
                                          <p:attrName>style.visibility</p:attrName>
                                        </p:attrNameLst>
                                      </p:cBhvr>
                                      <p:to>
                                        <p:strVal val="visible"/>
                                      </p:to>
                                    </p:set>
                                    <p:anim calcmode="lin" valueType="num">
                                      <p:cBhvr>
                                        <p:cTn id="192" dur="500" fill="hold"/>
                                        <p:tgtEl>
                                          <p:spTgt spid="56"/>
                                        </p:tgtEl>
                                        <p:attrNameLst>
                                          <p:attrName>ppt_w</p:attrName>
                                        </p:attrNameLst>
                                      </p:cBhvr>
                                      <p:tavLst>
                                        <p:tav tm="0">
                                          <p:val>
                                            <p:fltVal val="0"/>
                                          </p:val>
                                        </p:tav>
                                        <p:tav tm="100000">
                                          <p:val>
                                            <p:strVal val="#ppt_w"/>
                                          </p:val>
                                        </p:tav>
                                      </p:tavLst>
                                    </p:anim>
                                    <p:anim calcmode="lin" valueType="num">
                                      <p:cBhvr>
                                        <p:cTn id="193" dur="500" fill="hold"/>
                                        <p:tgtEl>
                                          <p:spTgt spid="56"/>
                                        </p:tgtEl>
                                        <p:attrNameLst>
                                          <p:attrName>ppt_h</p:attrName>
                                        </p:attrNameLst>
                                      </p:cBhvr>
                                      <p:tavLst>
                                        <p:tav tm="0">
                                          <p:val>
                                            <p:fltVal val="0"/>
                                          </p:val>
                                        </p:tav>
                                        <p:tav tm="100000">
                                          <p:val>
                                            <p:strVal val="#ppt_h"/>
                                          </p:val>
                                        </p:tav>
                                      </p:tavLst>
                                    </p:anim>
                                    <p:animEffect transition="in" filter="fade">
                                      <p:cBhvr>
                                        <p:cTn id="194" dur="500"/>
                                        <p:tgtEl>
                                          <p:spTgt spid="56"/>
                                        </p:tgtEl>
                                      </p:cBhvr>
                                    </p:animEffect>
                                  </p:childTnLst>
                                </p:cTn>
                              </p:par>
                            </p:childTnLst>
                          </p:cTn>
                        </p:par>
                        <p:par>
                          <p:cTn id="195" fill="hold">
                            <p:stCondLst>
                              <p:cond delay="1500"/>
                            </p:stCondLst>
                            <p:childTnLst>
                              <p:par>
                                <p:cTn id="196" presetID="53" presetClass="entr" presetSubtype="16" fill="hold" grpId="0" nodeType="afterEffect">
                                  <p:stCondLst>
                                    <p:cond delay="0"/>
                                  </p:stCondLst>
                                  <p:childTnLst>
                                    <p:set>
                                      <p:cBhvr>
                                        <p:cTn id="197" dur="1" fill="hold">
                                          <p:stCondLst>
                                            <p:cond delay="0"/>
                                          </p:stCondLst>
                                        </p:cTn>
                                        <p:tgtEl>
                                          <p:spTgt spid="72"/>
                                        </p:tgtEl>
                                        <p:attrNameLst>
                                          <p:attrName>style.visibility</p:attrName>
                                        </p:attrNameLst>
                                      </p:cBhvr>
                                      <p:to>
                                        <p:strVal val="visible"/>
                                      </p:to>
                                    </p:set>
                                    <p:anim calcmode="lin" valueType="num">
                                      <p:cBhvr>
                                        <p:cTn id="198" dur="500" fill="hold"/>
                                        <p:tgtEl>
                                          <p:spTgt spid="72"/>
                                        </p:tgtEl>
                                        <p:attrNameLst>
                                          <p:attrName>ppt_w</p:attrName>
                                        </p:attrNameLst>
                                      </p:cBhvr>
                                      <p:tavLst>
                                        <p:tav tm="0">
                                          <p:val>
                                            <p:fltVal val="0"/>
                                          </p:val>
                                        </p:tav>
                                        <p:tav tm="100000">
                                          <p:val>
                                            <p:strVal val="#ppt_w"/>
                                          </p:val>
                                        </p:tav>
                                      </p:tavLst>
                                    </p:anim>
                                    <p:anim calcmode="lin" valueType="num">
                                      <p:cBhvr>
                                        <p:cTn id="199" dur="500" fill="hold"/>
                                        <p:tgtEl>
                                          <p:spTgt spid="72"/>
                                        </p:tgtEl>
                                        <p:attrNameLst>
                                          <p:attrName>ppt_h</p:attrName>
                                        </p:attrNameLst>
                                      </p:cBhvr>
                                      <p:tavLst>
                                        <p:tav tm="0">
                                          <p:val>
                                            <p:fltVal val="0"/>
                                          </p:val>
                                        </p:tav>
                                        <p:tav tm="100000">
                                          <p:val>
                                            <p:strVal val="#ppt_h"/>
                                          </p:val>
                                        </p:tav>
                                      </p:tavLst>
                                    </p:anim>
                                    <p:animEffect transition="in" filter="fade">
                                      <p:cBhvr>
                                        <p:cTn id="200" dur="500"/>
                                        <p:tgtEl>
                                          <p:spTgt spid="72"/>
                                        </p:tgtEl>
                                      </p:cBhvr>
                                    </p:animEffect>
                                  </p:childTnLst>
                                </p:cTn>
                              </p:par>
                              <p:par>
                                <p:cTn id="201" presetID="53" presetClass="entr" presetSubtype="16" fill="hold" grpId="0" nodeType="withEffect">
                                  <p:stCondLst>
                                    <p:cond delay="0"/>
                                  </p:stCondLst>
                                  <p:childTnLst>
                                    <p:set>
                                      <p:cBhvr>
                                        <p:cTn id="202" dur="1" fill="hold">
                                          <p:stCondLst>
                                            <p:cond delay="0"/>
                                          </p:stCondLst>
                                        </p:cTn>
                                        <p:tgtEl>
                                          <p:spTgt spid="57"/>
                                        </p:tgtEl>
                                        <p:attrNameLst>
                                          <p:attrName>style.visibility</p:attrName>
                                        </p:attrNameLst>
                                      </p:cBhvr>
                                      <p:to>
                                        <p:strVal val="visible"/>
                                      </p:to>
                                    </p:set>
                                    <p:anim calcmode="lin" valueType="num">
                                      <p:cBhvr>
                                        <p:cTn id="203" dur="500" fill="hold"/>
                                        <p:tgtEl>
                                          <p:spTgt spid="57"/>
                                        </p:tgtEl>
                                        <p:attrNameLst>
                                          <p:attrName>ppt_w</p:attrName>
                                        </p:attrNameLst>
                                      </p:cBhvr>
                                      <p:tavLst>
                                        <p:tav tm="0">
                                          <p:val>
                                            <p:fltVal val="0"/>
                                          </p:val>
                                        </p:tav>
                                        <p:tav tm="100000">
                                          <p:val>
                                            <p:strVal val="#ppt_w"/>
                                          </p:val>
                                        </p:tav>
                                      </p:tavLst>
                                    </p:anim>
                                    <p:anim calcmode="lin" valueType="num">
                                      <p:cBhvr>
                                        <p:cTn id="204" dur="500" fill="hold"/>
                                        <p:tgtEl>
                                          <p:spTgt spid="57"/>
                                        </p:tgtEl>
                                        <p:attrNameLst>
                                          <p:attrName>ppt_h</p:attrName>
                                        </p:attrNameLst>
                                      </p:cBhvr>
                                      <p:tavLst>
                                        <p:tav tm="0">
                                          <p:val>
                                            <p:fltVal val="0"/>
                                          </p:val>
                                        </p:tav>
                                        <p:tav tm="100000">
                                          <p:val>
                                            <p:strVal val="#ppt_h"/>
                                          </p:val>
                                        </p:tav>
                                      </p:tavLst>
                                    </p:anim>
                                    <p:animEffect transition="in" filter="fade">
                                      <p:cBhvr>
                                        <p:cTn id="205" dur="500"/>
                                        <p:tgtEl>
                                          <p:spTgt spid="57"/>
                                        </p:tgtEl>
                                      </p:cBhvr>
                                    </p:animEffect>
                                  </p:childTnLst>
                                </p:cTn>
                              </p:par>
                              <p:par>
                                <p:cTn id="206" presetID="53" presetClass="entr" presetSubtype="16" fill="hold" grpId="0" nodeType="withEffect">
                                  <p:stCondLst>
                                    <p:cond delay="0"/>
                                  </p:stCondLst>
                                  <p:childTnLst>
                                    <p:set>
                                      <p:cBhvr>
                                        <p:cTn id="207" dur="1" fill="hold">
                                          <p:stCondLst>
                                            <p:cond delay="0"/>
                                          </p:stCondLst>
                                        </p:cTn>
                                        <p:tgtEl>
                                          <p:spTgt spid="58"/>
                                        </p:tgtEl>
                                        <p:attrNameLst>
                                          <p:attrName>style.visibility</p:attrName>
                                        </p:attrNameLst>
                                      </p:cBhvr>
                                      <p:to>
                                        <p:strVal val="visible"/>
                                      </p:to>
                                    </p:set>
                                    <p:anim calcmode="lin" valueType="num">
                                      <p:cBhvr>
                                        <p:cTn id="208" dur="500" fill="hold"/>
                                        <p:tgtEl>
                                          <p:spTgt spid="58"/>
                                        </p:tgtEl>
                                        <p:attrNameLst>
                                          <p:attrName>ppt_w</p:attrName>
                                        </p:attrNameLst>
                                      </p:cBhvr>
                                      <p:tavLst>
                                        <p:tav tm="0">
                                          <p:val>
                                            <p:fltVal val="0"/>
                                          </p:val>
                                        </p:tav>
                                        <p:tav tm="100000">
                                          <p:val>
                                            <p:strVal val="#ppt_w"/>
                                          </p:val>
                                        </p:tav>
                                      </p:tavLst>
                                    </p:anim>
                                    <p:anim calcmode="lin" valueType="num">
                                      <p:cBhvr>
                                        <p:cTn id="209" dur="500" fill="hold"/>
                                        <p:tgtEl>
                                          <p:spTgt spid="58"/>
                                        </p:tgtEl>
                                        <p:attrNameLst>
                                          <p:attrName>ppt_h</p:attrName>
                                        </p:attrNameLst>
                                      </p:cBhvr>
                                      <p:tavLst>
                                        <p:tav tm="0">
                                          <p:val>
                                            <p:fltVal val="0"/>
                                          </p:val>
                                        </p:tav>
                                        <p:tav tm="100000">
                                          <p:val>
                                            <p:strVal val="#ppt_h"/>
                                          </p:val>
                                        </p:tav>
                                      </p:tavLst>
                                    </p:anim>
                                    <p:animEffect transition="in" filter="fade">
                                      <p:cBhvr>
                                        <p:cTn id="210" dur="500"/>
                                        <p:tgtEl>
                                          <p:spTgt spid="58"/>
                                        </p:tgtEl>
                                      </p:cBhvr>
                                    </p:animEffect>
                                  </p:childTnLst>
                                </p:cTn>
                              </p:par>
                            </p:childTnLst>
                          </p:cTn>
                        </p:par>
                        <p:par>
                          <p:cTn id="211" fill="hold">
                            <p:stCondLst>
                              <p:cond delay="2000"/>
                            </p:stCondLst>
                            <p:childTnLst>
                              <p:par>
                                <p:cTn id="212" presetID="53" presetClass="entr" presetSubtype="16" fill="hold" nodeType="afterEffect">
                                  <p:stCondLst>
                                    <p:cond delay="0"/>
                                  </p:stCondLst>
                                  <p:childTnLst>
                                    <p:set>
                                      <p:cBhvr>
                                        <p:cTn id="213" dur="1" fill="hold">
                                          <p:stCondLst>
                                            <p:cond delay="0"/>
                                          </p:stCondLst>
                                        </p:cTn>
                                        <p:tgtEl>
                                          <p:spTgt spid="73"/>
                                        </p:tgtEl>
                                        <p:attrNameLst>
                                          <p:attrName>style.visibility</p:attrName>
                                        </p:attrNameLst>
                                      </p:cBhvr>
                                      <p:to>
                                        <p:strVal val="visible"/>
                                      </p:to>
                                    </p:set>
                                    <p:anim calcmode="lin" valueType="num">
                                      <p:cBhvr>
                                        <p:cTn id="214" dur="500" fill="hold"/>
                                        <p:tgtEl>
                                          <p:spTgt spid="73"/>
                                        </p:tgtEl>
                                        <p:attrNameLst>
                                          <p:attrName>ppt_w</p:attrName>
                                        </p:attrNameLst>
                                      </p:cBhvr>
                                      <p:tavLst>
                                        <p:tav tm="0">
                                          <p:val>
                                            <p:fltVal val="0"/>
                                          </p:val>
                                        </p:tav>
                                        <p:tav tm="100000">
                                          <p:val>
                                            <p:strVal val="#ppt_w"/>
                                          </p:val>
                                        </p:tav>
                                      </p:tavLst>
                                    </p:anim>
                                    <p:anim calcmode="lin" valueType="num">
                                      <p:cBhvr>
                                        <p:cTn id="215" dur="500" fill="hold"/>
                                        <p:tgtEl>
                                          <p:spTgt spid="73"/>
                                        </p:tgtEl>
                                        <p:attrNameLst>
                                          <p:attrName>ppt_h</p:attrName>
                                        </p:attrNameLst>
                                      </p:cBhvr>
                                      <p:tavLst>
                                        <p:tav tm="0">
                                          <p:val>
                                            <p:fltVal val="0"/>
                                          </p:val>
                                        </p:tav>
                                        <p:tav tm="100000">
                                          <p:val>
                                            <p:strVal val="#ppt_h"/>
                                          </p:val>
                                        </p:tav>
                                      </p:tavLst>
                                    </p:anim>
                                    <p:animEffect transition="in" filter="fade">
                                      <p:cBhvr>
                                        <p:cTn id="216" dur="500"/>
                                        <p:tgtEl>
                                          <p:spTgt spid="73"/>
                                        </p:tgtEl>
                                      </p:cBhvr>
                                    </p:animEffect>
                                  </p:childTnLst>
                                </p:cTn>
                              </p:par>
                              <p:par>
                                <p:cTn id="217" presetID="53" presetClass="entr" presetSubtype="16" fill="hold" grpId="0" nodeType="withEffect">
                                  <p:stCondLst>
                                    <p:cond delay="0"/>
                                  </p:stCondLst>
                                  <p:childTnLst>
                                    <p:set>
                                      <p:cBhvr>
                                        <p:cTn id="218" dur="1" fill="hold">
                                          <p:stCondLst>
                                            <p:cond delay="0"/>
                                          </p:stCondLst>
                                        </p:cTn>
                                        <p:tgtEl>
                                          <p:spTgt spid="53"/>
                                        </p:tgtEl>
                                        <p:attrNameLst>
                                          <p:attrName>style.visibility</p:attrName>
                                        </p:attrNameLst>
                                      </p:cBhvr>
                                      <p:to>
                                        <p:strVal val="visible"/>
                                      </p:to>
                                    </p:set>
                                    <p:anim calcmode="lin" valueType="num">
                                      <p:cBhvr>
                                        <p:cTn id="219" dur="500" fill="hold"/>
                                        <p:tgtEl>
                                          <p:spTgt spid="53"/>
                                        </p:tgtEl>
                                        <p:attrNameLst>
                                          <p:attrName>ppt_w</p:attrName>
                                        </p:attrNameLst>
                                      </p:cBhvr>
                                      <p:tavLst>
                                        <p:tav tm="0">
                                          <p:val>
                                            <p:fltVal val="0"/>
                                          </p:val>
                                        </p:tav>
                                        <p:tav tm="100000">
                                          <p:val>
                                            <p:strVal val="#ppt_w"/>
                                          </p:val>
                                        </p:tav>
                                      </p:tavLst>
                                    </p:anim>
                                    <p:anim calcmode="lin" valueType="num">
                                      <p:cBhvr>
                                        <p:cTn id="220" dur="500" fill="hold"/>
                                        <p:tgtEl>
                                          <p:spTgt spid="53"/>
                                        </p:tgtEl>
                                        <p:attrNameLst>
                                          <p:attrName>ppt_h</p:attrName>
                                        </p:attrNameLst>
                                      </p:cBhvr>
                                      <p:tavLst>
                                        <p:tav tm="0">
                                          <p:val>
                                            <p:fltVal val="0"/>
                                          </p:val>
                                        </p:tav>
                                        <p:tav tm="100000">
                                          <p:val>
                                            <p:strVal val="#ppt_h"/>
                                          </p:val>
                                        </p:tav>
                                      </p:tavLst>
                                    </p:anim>
                                    <p:animEffect transition="in" filter="fade">
                                      <p:cBhvr>
                                        <p:cTn id="221" dur="500"/>
                                        <p:tgtEl>
                                          <p:spTgt spid="53"/>
                                        </p:tgtEl>
                                      </p:cBhvr>
                                    </p:animEffect>
                                  </p:childTnLst>
                                </p:cTn>
                              </p:par>
                              <p:par>
                                <p:cTn id="222" presetID="53" presetClass="entr" presetSubtype="16" fill="hold" grpId="0" nodeType="withEffect">
                                  <p:stCondLst>
                                    <p:cond delay="0"/>
                                  </p:stCondLst>
                                  <p:childTnLst>
                                    <p:set>
                                      <p:cBhvr>
                                        <p:cTn id="223" dur="1" fill="hold">
                                          <p:stCondLst>
                                            <p:cond delay="0"/>
                                          </p:stCondLst>
                                        </p:cTn>
                                        <p:tgtEl>
                                          <p:spTgt spid="54"/>
                                        </p:tgtEl>
                                        <p:attrNameLst>
                                          <p:attrName>style.visibility</p:attrName>
                                        </p:attrNameLst>
                                      </p:cBhvr>
                                      <p:to>
                                        <p:strVal val="visible"/>
                                      </p:to>
                                    </p:set>
                                    <p:anim calcmode="lin" valueType="num">
                                      <p:cBhvr>
                                        <p:cTn id="224" dur="500" fill="hold"/>
                                        <p:tgtEl>
                                          <p:spTgt spid="54"/>
                                        </p:tgtEl>
                                        <p:attrNameLst>
                                          <p:attrName>ppt_w</p:attrName>
                                        </p:attrNameLst>
                                      </p:cBhvr>
                                      <p:tavLst>
                                        <p:tav tm="0">
                                          <p:val>
                                            <p:fltVal val="0"/>
                                          </p:val>
                                        </p:tav>
                                        <p:tav tm="100000">
                                          <p:val>
                                            <p:strVal val="#ppt_w"/>
                                          </p:val>
                                        </p:tav>
                                      </p:tavLst>
                                    </p:anim>
                                    <p:anim calcmode="lin" valueType="num">
                                      <p:cBhvr>
                                        <p:cTn id="225" dur="500" fill="hold"/>
                                        <p:tgtEl>
                                          <p:spTgt spid="54"/>
                                        </p:tgtEl>
                                        <p:attrNameLst>
                                          <p:attrName>ppt_h</p:attrName>
                                        </p:attrNameLst>
                                      </p:cBhvr>
                                      <p:tavLst>
                                        <p:tav tm="0">
                                          <p:val>
                                            <p:fltVal val="0"/>
                                          </p:val>
                                        </p:tav>
                                        <p:tav tm="100000">
                                          <p:val>
                                            <p:strVal val="#ppt_h"/>
                                          </p:val>
                                        </p:tav>
                                      </p:tavLst>
                                    </p:anim>
                                    <p:animEffect transition="in" filter="fade">
                                      <p:cBhvr>
                                        <p:cTn id="226"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P spid="22" grpId="0"/>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p:bldP spid="43" grpId="0"/>
      <p:bldP spid="44" grpId="0"/>
      <p:bldP spid="45" grpId="0"/>
      <p:bldP spid="46" grpId="0"/>
      <p:bldP spid="47" grpId="0"/>
      <p:bldP spid="48" grpId="0"/>
      <p:bldP spid="49" grpId="0"/>
      <p:bldP spid="50" grpId="0"/>
      <p:bldP spid="51" grpId="0"/>
      <p:bldP spid="52" grpId="0"/>
      <p:bldP spid="53" grpId="0"/>
      <p:bldP spid="54" grpId="0"/>
      <p:bldP spid="55" grpId="0"/>
      <p:bldP spid="56" grpId="0"/>
      <p:bldP spid="57" grpId="0"/>
      <p:bldP spid="58" grpId="0"/>
      <p:bldP spid="66" grpId="0" bldLvl="0" animBg="1"/>
      <p:bldP spid="69" grpId="0"/>
      <p:bldP spid="70" grpId="0"/>
      <p:bldP spid="71" grpId="0" bldLvl="0" animBg="1"/>
      <p:bldP spid="72"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0" name="Straight Connector 279"/>
          <p:cNvCxnSpPr/>
          <p:nvPr/>
        </p:nvCxnSpPr>
        <p:spPr>
          <a:xfrm>
            <a:off x="3529328" y="1579083"/>
            <a:ext cx="0" cy="2456333"/>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1" name="Straight Connector 280"/>
          <p:cNvCxnSpPr>
            <a:stCxn id="247" idx="1"/>
          </p:cNvCxnSpPr>
          <p:nvPr/>
        </p:nvCxnSpPr>
        <p:spPr>
          <a:xfrm>
            <a:off x="5566512" y="1625156"/>
            <a:ext cx="0" cy="2438835"/>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40" name="TextBox 30"/>
          <p:cNvSpPr txBox="1">
            <a:spLocks noChangeArrowheads="1"/>
          </p:cNvSpPr>
          <p:nvPr/>
        </p:nvSpPr>
        <p:spPr bwMode="auto">
          <a:xfrm>
            <a:off x="1738365" y="3178149"/>
            <a:ext cx="1737141" cy="1061829"/>
          </a:xfrm>
          <a:prstGeom prst="rect">
            <a:avLst/>
          </a:prstGeom>
          <a:noFill/>
          <a:ln>
            <a:noFill/>
          </a:ln>
        </p:spPr>
        <p:txBody>
          <a:bodyPr wrap="square">
            <a:spAutoFit/>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9pPr>
          </a:lstStyle>
          <a:p>
            <a:r>
              <a:rPr lang="en-US" sz="900" dirty="0">
                <a:latin typeface="+mn-lt"/>
                <a:ea typeface="+mn-ea"/>
                <a:cs typeface="+mn-ea"/>
                <a:sym typeface="+mn-lt"/>
              </a:rPr>
              <a:t>Lorem Ipsum has two main </a:t>
            </a:r>
            <a:r>
              <a:rPr lang="en-US" sz="900" dirty="0" smtClean="0">
                <a:latin typeface="+mn-lt"/>
                <a:ea typeface="+mn-ea"/>
                <a:cs typeface="+mn-ea"/>
                <a:sym typeface="+mn-lt"/>
              </a:rPr>
              <a:t>data </a:t>
            </a:r>
            <a:r>
              <a:rPr lang="en-US" sz="900" dirty="0">
                <a:latin typeface="+mn-lt"/>
                <a:ea typeface="+mn-ea"/>
                <a:cs typeface="+mn-ea"/>
                <a:sym typeface="+mn-lt"/>
              </a:rPr>
              <a:t>statistical this </a:t>
            </a:r>
            <a:r>
              <a:rPr lang="en-US" sz="900" dirty="0" smtClean="0">
                <a:latin typeface="+mn-lt"/>
                <a:ea typeface="+mn-ea"/>
                <a:cs typeface="+mn-ea"/>
                <a:sym typeface="+mn-lt"/>
              </a:rPr>
              <a:t>methodologies.</a:t>
            </a:r>
          </a:p>
          <a:p>
            <a:endParaRPr lang="en-US" sz="900" dirty="0" smtClean="0">
              <a:latin typeface="+mn-lt"/>
              <a:ea typeface="+mn-ea"/>
              <a:cs typeface="+mn-ea"/>
              <a:sym typeface="+mn-lt"/>
            </a:endParaRPr>
          </a:p>
          <a:p>
            <a:r>
              <a:rPr lang="en-US" sz="900" b="1" dirty="0" smtClean="0">
                <a:latin typeface="+mn-lt"/>
                <a:ea typeface="+mn-ea"/>
                <a:cs typeface="+mn-ea"/>
                <a:sym typeface="+mn-lt"/>
              </a:rPr>
              <a:t>Internet </a:t>
            </a:r>
            <a:r>
              <a:rPr lang="en-US" sz="900" dirty="0" smtClean="0">
                <a:latin typeface="+mn-lt"/>
                <a:ea typeface="+mn-ea"/>
                <a:cs typeface="+mn-ea"/>
                <a:sym typeface="+mn-lt"/>
              </a:rPr>
              <a:t>which summarizes </a:t>
            </a:r>
            <a:r>
              <a:rPr lang="en-US" sz="900" dirty="0">
                <a:latin typeface="+mn-lt"/>
                <a:ea typeface="+mn-ea"/>
                <a:cs typeface="+mn-ea"/>
                <a:sym typeface="+mn-lt"/>
              </a:rPr>
              <a:t>data</a:t>
            </a:r>
            <a:r>
              <a:rPr lang="en-US" sz="900" dirty="0" smtClean="0">
                <a:latin typeface="+mn-lt"/>
                <a:ea typeface="+mn-ea"/>
                <a:cs typeface="+mn-ea"/>
                <a:sym typeface="+mn-lt"/>
              </a:rPr>
              <a:t>. </a:t>
            </a:r>
            <a:r>
              <a:rPr lang="pt-BR" sz="900" dirty="0">
                <a:latin typeface="+mn-lt"/>
                <a:ea typeface="+mn-ea"/>
                <a:cs typeface="+mn-ea"/>
                <a:sym typeface="+mn-lt"/>
              </a:rPr>
              <a:t>sed an </a:t>
            </a:r>
            <a:r>
              <a:rPr lang="pt-BR" sz="900" dirty="0" smtClean="0">
                <a:latin typeface="+mn-lt"/>
                <a:ea typeface="+mn-ea"/>
                <a:cs typeface="+mn-ea"/>
                <a:sym typeface="+mn-lt"/>
              </a:rPr>
              <a:t>graecie </a:t>
            </a:r>
            <a:r>
              <a:rPr lang="pt-BR" sz="900" dirty="0">
                <a:latin typeface="+mn-lt"/>
                <a:ea typeface="+mn-ea"/>
                <a:cs typeface="+mn-ea"/>
                <a:sym typeface="+mn-lt"/>
              </a:rPr>
              <a:t>prompta invenire, in </a:t>
            </a:r>
            <a:r>
              <a:rPr lang="pt-BR" sz="900" dirty="0" smtClean="0">
                <a:latin typeface="+mn-lt"/>
                <a:ea typeface="+mn-ea"/>
                <a:cs typeface="+mn-ea"/>
                <a:sym typeface="+mn-lt"/>
              </a:rPr>
              <a:t>gubergreno</a:t>
            </a:r>
            <a:endParaRPr lang="en-US" sz="900" dirty="0">
              <a:latin typeface="+mn-lt"/>
              <a:ea typeface="+mn-ea"/>
              <a:cs typeface="+mn-ea"/>
              <a:sym typeface="+mn-lt"/>
            </a:endParaRPr>
          </a:p>
        </p:txBody>
      </p:sp>
      <p:sp>
        <p:nvSpPr>
          <p:cNvPr id="241" name="TextBox 30"/>
          <p:cNvSpPr txBox="1">
            <a:spLocks noChangeArrowheads="1"/>
          </p:cNvSpPr>
          <p:nvPr/>
        </p:nvSpPr>
        <p:spPr bwMode="auto">
          <a:xfrm>
            <a:off x="3811402" y="3169723"/>
            <a:ext cx="1755110" cy="1200329"/>
          </a:xfrm>
          <a:prstGeom prst="rect">
            <a:avLst/>
          </a:prstGeom>
          <a:noFill/>
          <a:ln>
            <a:noFill/>
          </a:ln>
        </p:spPr>
        <p:txBody>
          <a:bodyPr wrap="square">
            <a:spAutoFit/>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9pPr>
          </a:lstStyle>
          <a:p>
            <a:r>
              <a:rPr lang="en-US" sz="900" dirty="0">
                <a:latin typeface="+mn-lt"/>
                <a:ea typeface="+mn-ea"/>
                <a:cs typeface="+mn-ea"/>
                <a:sym typeface="+mn-lt"/>
              </a:rPr>
              <a:t>Lorem Ipsum has two main </a:t>
            </a:r>
            <a:r>
              <a:rPr lang="en-US" sz="900" dirty="0" smtClean="0">
                <a:latin typeface="+mn-lt"/>
                <a:ea typeface="+mn-ea"/>
                <a:cs typeface="+mn-ea"/>
                <a:sym typeface="+mn-lt"/>
              </a:rPr>
              <a:t>data </a:t>
            </a:r>
            <a:r>
              <a:rPr lang="en-US" sz="900" dirty="0">
                <a:latin typeface="+mn-lt"/>
                <a:ea typeface="+mn-ea"/>
                <a:cs typeface="+mn-ea"/>
                <a:sym typeface="+mn-lt"/>
              </a:rPr>
              <a:t>statistical this </a:t>
            </a:r>
            <a:r>
              <a:rPr lang="en-US" sz="900" dirty="0" smtClean="0">
                <a:latin typeface="+mn-lt"/>
                <a:ea typeface="+mn-ea"/>
                <a:cs typeface="+mn-ea"/>
                <a:sym typeface="+mn-lt"/>
              </a:rPr>
              <a:t>methodologies.</a:t>
            </a:r>
          </a:p>
          <a:p>
            <a:endParaRPr lang="en-US" sz="900" dirty="0" smtClean="0">
              <a:latin typeface="+mn-lt"/>
              <a:ea typeface="+mn-ea"/>
              <a:cs typeface="+mn-ea"/>
              <a:sym typeface="+mn-lt"/>
            </a:endParaRPr>
          </a:p>
          <a:p>
            <a:r>
              <a:rPr lang="en-US" sz="900" b="1" dirty="0" smtClean="0">
                <a:latin typeface="+mn-lt"/>
                <a:ea typeface="+mn-ea"/>
                <a:cs typeface="+mn-ea"/>
                <a:sym typeface="+mn-lt"/>
              </a:rPr>
              <a:t>Watching </a:t>
            </a:r>
            <a:r>
              <a:rPr lang="en-US" sz="900" b="1" dirty="0" err="1" smtClean="0">
                <a:latin typeface="+mn-lt"/>
                <a:ea typeface="+mn-ea"/>
                <a:cs typeface="+mn-ea"/>
                <a:sym typeface="+mn-lt"/>
              </a:rPr>
              <a:t>tv</a:t>
            </a:r>
            <a:r>
              <a:rPr lang="en-US" sz="900" b="1" dirty="0" smtClean="0">
                <a:latin typeface="+mn-lt"/>
                <a:ea typeface="+mn-ea"/>
                <a:cs typeface="+mn-ea"/>
                <a:sym typeface="+mn-lt"/>
              </a:rPr>
              <a:t> </a:t>
            </a:r>
            <a:r>
              <a:rPr lang="en-US" sz="900" dirty="0" smtClean="0">
                <a:latin typeface="+mn-lt"/>
                <a:ea typeface="+mn-ea"/>
                <a:cs typeface="+mn-ea"/>
                <a:sym typeface="+mn-lt"/>
              </a:rPr>
              <a:t>which summarizes data. </a:t>
            </a:r>
            <a:r>
              <a:rPr lang="pt-BR" sz="900" dirty="0" smtClean="0">
                <a:latin typeface="+mn-lt"/>
                <a:ea typeface="+mn-ea"/>
                <a:cs typeface="+mn-ea"/>
                <a:sym typeface="+mn-lt"/>
              </a:rPr>
              <a:t>sed an graecie prompta invenire, in gubergreno</a:t>
            </a:r>
            <a:endParaRPr lang="en-US" sz="900" dirty="0">
              <a:latin typeface="+mn-lt"/>
              <a:ea typeface="+mn-ea"/>
              <a:cs typeface="+mn-ea"/>
              <a:sym typeface="+mn-lt"/>
            </a:endParaRPr>
          </a:p>
        </p:txBody>
      </p:sp>
      <p:sp>
        <p:nvSpPr>
          <p:cNvPr id="242" name="TextBox 30"/>
          <p:cNvSpPr txBox="1">
            <a:spLocks noChangeArrowheads="1"/>
          </p:cNvSpPr>
          <p:nvPr/>
        </p:nvSpPr>
        <p:spPr bwMode="auto">
          <a:xfrm>
            <a:off x="5896078" y="3169794"/>
            <a:ext cx="1791884" cy="1061829"/>
          </a:xfrm>
          <a:prstGeom prst="rect">
            <a:avLst/>
          </a:prstGeom>
          <a:noFill/>
          <a:ln>
            <a:noFill/>
          </a:ln>
        </p:spPr>
        <p:txBody>
          <a:bodyPr wrap="square">
            <a:spAutoFit/>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9pPr>
          </a:lstStyle>
          <a:p>
            <a:r>
              <a:rPr lang="en-US" sz="900" dirty="0">
                <a:latin typeface="+mn-lt"/>
                <a:ea typeface="+mn-ea"/>
                <a:cs typeface="+mn-ea"/>
                <a:sym typeface="+mn-lt"/>
              </a:rPr>
              <a:t>Lorem Ipsum has two main </a:t>
            </a:r>
            <a:r>
              <a:rPr lang="en-US" sz="900" dirty="0" smtClean="0">
                <a:latin typeface="+mn-lt"/>
                <a:ea typeface="+mn-ea"/>
                <a:cs typeface="+mn-ea"/>
                <a:sym typeface="+mn-lt"/>
              </a:rPr>
              <a:t>data </a:t>
            </a:r>
            <a:r>
              <a:rPr lang="en-US" sz="900" dirty="0">
                <a:latin typeface="+mn-lt"/>
                <a:ea typeface="+mn-ea"/>
                <a:cs typeface="+mn-ea"/>
                <a:sym typeface="+mn-lt"/>
              </a:rPr>
              <a:t>statistical this </a:t>
            </a:r>
            <a:r>
              <a:rPr lang="en-US" sz="900" dirty="0" smtClean="0">
                <a:latin typeface="+mn-lt"/>
                <a:ea typeface="+mn-ea"/>
                <a:cs typeface="+mn-ea"/>
                <a:sym typeface="+mn-lt"/>
              </a:rPr>
              <a:t>methodologies.</a:t>
            </a:r>
          </a:p>
          <a:p>
            <a:endParaRPr lang="en-US" sz="900" dirty="0" smtClean="0">
              <a:latin typeface="+mn-lt"/>
              <a:ea typeface="+mn-ea"/>
              <a:cs typeface="+mn-ea"/>
              <a:sym typeface="+mn-lt"/>
            </a:endParaRPr>
          </a:p>
          <a:p>
            <a:r>
              <a:rPr lang="en-US" sz="900" b="1" dirty="0" smtClean="0">
                <a:latin typeface="+mn-lt"/>
                <a:ea typeface="+mn-ea"/>
                <a:cs typeface="+mn-ea"/>
                <a:sym typeface="+mn-lt"/>
              </a:rPr>
              <a:t>Travel Time </a:t>
            </a:r>
            <a:r>
              <a:rPr lang="en-US" sz="900" dirty="0" smtClean="0">
                <a:latin typeface="+mn-lt"/>
                <a:ea typeface="+mn-ea"/>
                <a:cs typeface="+mn-ea"/>
                <a:sym typeface="+mn-lt"/>
              </a:rPr>
              <a:t>which summarizes </a:t>
            </a:r>
            <a:r>
              <a:rPr lang="en-US" sz="900" dirty="0">
                <a:latin typeface="+mn-lt"/>
                <a:ea typeface="+mn-ea"/>
                <a:cs typeface="+mn-ea"/>
                <a:sym typeface="+mn-lt"/>
              </a:rPr>
              <a:t>data</a:t>
            </a:r>
            <a:r>
              <a:rPr lang="en-US" sz="900" dirty="0" smtClean="0">
                <a:latin typeface="+mn-lt"/>
                <a:ea typeface="+mn-ea"/>
                <a:cs typeface="+mn-ea"/>
                <a:sym typeface="+mn-lt"/>
              </a:rPr>
              <a:t>. </a:t>
            </a:r>
            <a:r>
              <a:rPr lang="pt-BR" sz="900" dirty="0">
                <a:latin typeface="+mn-lt"/>
                <a:ea typeface="+mn-ea"/>
                <a:cs typeface="+mn-ea"/>
                <a:sym typeface="+mn-lt"/>
              </a:rPr>
              <a:t>sed an </a:t>
            </a:r>
            <a:r>
              <a:rPr lang="pt-BR" sz="900" dirty="0" smtClean="0">
                <a:latin typeface="+mn-lt"/>
                <a:ea typeface="+mn-ea"/>
                <a:cs typeface="+mn-ea"/>
                <a:sym typeface="+mn-lt"/>
              </a:rPr>
              <a:t>graecie </a:t>
            </a:r>
            <a:r>
              <a:rPr lang="pt-BR" sz="900" dirty="0">
                <a:latin typeface="+mn-lt"/>
                <a:ea typeface="+mn-ea"/>
                <a:cs typeface="+mn-ea"/>
                <a:sym typeface="+mn-lt"/>
              </a:rPr>
              <a:t>prompta invenire, in </a:t>
            </a:r>
            <a:r>
              <a:rPr lang="pt-BR" sz="900" dirty="0" smtClean="0">
                <a:latin typeface="+mn-lt"/>
                <a:ea typeface="+mn-ea"/>
                <a:cs typeface="+mn-ea"/>
                <a:sym typeface="+mn-lt"/>
              </a:rPr>
              <a:t>gubergreno</a:t>
            </a:r>
            <a:endParaRPr lang="en-US" sz="900" dirty="0">
              <a:latin typeface="+mn-lt"/>
              <a:ea typeface="+mn-ea"/>
              <a:cs typeface="+mn-ea"/>
              <a:sym typeface="+mn-lt"/>
            </a:endParaRPr>
          </a:p>
        </p:txBody>
      </p:sp>
      <p:sp>
        <p:nvSpPr>
          <p:cNvPr id="243" name="TextBox 31"/>
          <p:cNvSpPr txBox="1">
            <a:spLocks noChangeArrowheads="1"/>
          </p:cNvSpPr>
          <p:nvPr/>
        </p:nvSpPr>
        <p:spPr bwMode="auto">
          <a:xfrm>
            <a:off x="1401633" y="1437884"/>
            <a:ext cx="2204513" cy="350520"/>
          </a:xfrm>
          <a:prstGeom prst="rect">
            <a:avLst/>
          </a:prstGeom>
          <a:noFill/>
          <a:ln>
            <a:noFill/>
          </a:ln>
        </p:spPr>
        <p:txBody>
          <a:bodyPr wrap="square">
            <a:spAutoFit/>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eaLnBrk="1" hangingPunct="1"/>
            <a:r>
              <a:rPr lang="id-ID" sz="1690" b="1" dirty="0" smtClean="0">
                <a:latin typeface="+mn-lt"/>
                <a:ea typeface="+mn-ea"/>
                <a:cs typeface="+mn-ea"/>
                <a:sym typeface="+mn-lt"/>
              </a:rPr>
              <a:t>Internet Surfing</a:t>
            </a:r>
            <a:endParaRPr lang="id-ID" sz="1690" b="1" dirty="0">
              <a:latin typeface="+mn-lt"/>
              <a:ea typeface="+mn-ea"/>
              <a:cs typeface="+mn-ea"/>
              <a:sym typeface="+mn-lt"/>
            </a:endParaRPr>
          </a:p>
        </p:txBody>
      </p:sp>
      <p:sp>
        <p:nvSpPr>
          <p:cNvPr id="244" name="Rounded Rectangle 243"/>
          <p:cNvSpPr/>
          <p:nvPr/>
        </p:nvSpPr>
        <p:spPr>
          <a:xfrm>
            <a:off x="1784849" y="1758977"/>
            <a:ext cx="1427272" cy="41147"/>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sz="505" dirty="0">
              <a:cs typeface="+mn-ea"/>
              <a:sym typeface="+mn-lt"/>
            </a:endParaRPr>
          </a:p>
        </p:txBody>
      </p:sp>
      <p:sp>
        <p:nvSpPr>
          <p:cNvPr id="245" name="TextBox 31"/>
          <p:cNvSpPr txBox="1">
            <a:spLocks noChangeArrowheads="1"/>
          </p:cNvSpPr>
          <p:nvPr/>
        </p:nvSpPr>
        <p:spPr bwMode="auto">
          <a:xfrm>
            <a:off x="3475506" y="1449425"/>
            <a:ext cx="2204513" cy="350520"/>
          </a:xfrm>
          <a:prstGeom prst="rect">
            <a:avLst/>
          </a:prstGeom>
          <a:noFill/>
          <a:ln>
            <a:noFill/>
          </a:ln>
        </p:spPr>
        <p:txBody>
          <a:bodyPr wrap="square">
            <a:spAutoFit/>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eaLnBrk="1" hangingPunct="1"/>
            <a:r>
              <a:rPr lang="id-ID" sz="1690" b="1" dirty="0" smtClean="0">
                <a:latin typeface="+mn-lt"/>
                <a:ea typeface="+mn-ea"/>
                <a:cs typeface="+mn-ea"/>
                <a:sym typeface="+mn-lt"/>
              </a:rPr>
              <a:t>Watching TV</a:t>
            </a:r>
            <a:endParaRPr lang="id-ID" sz="1690" b="1" dirty="0">
              <a:latin typeface="+mn-lt"/>
              <a:ea typeface="+mn-ea"/>
              <a:cs typeface="+mn-ea"/>
              <a:sym typeface="+mn-lt"/>
            </a:endParaRPr>
          </a:p>
        </p:txBody>
      </p:sp>
      <p:sp>
        <p:nvSpPr>
          <p:cNvPr id="246" name="Rounded Rectangle 245"/>
          <p:cNvSpPr/>
          <p:nvPr/>
        </p:nvSpPr>
        <p:spPr>
          <a:xfrm>
            <a:off x="3850367" y="1770518"/>
            <a:ext cx="1427272" cy="41147"/>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sz="505" dirty="0">
              <a:cs typeface="+mn-ea"/>
              <a:sym typeface="+mn-lt"/>
            </a:endParaRPr>
          </a:p>
        </p:txBody>
      </p:sp>
      <p:sp>
        <p:nvSpPr>
          <p:cNvPr id="247" name="TextBox 31"/>
          <p:cNvSpPr txBox="1">
            <a:spLocks noChangeArrowheads="1"/>
          </p:cNvSpPr>
          <p:nvPr/>
        </p:nvSpPr>
        <p:spPr bwMode="auto">
          <a:xfrm>
            <a:off x="5566512" y="1449425"/>
            <a:ext cx="2204513" cy="350520"/>
          </a:xfrm>
          <a:prstGeom prst="rect">
            <a:avLst/>
          </a:prstGeom>
          <a:noFill/>
          <a:ln>
            <a:noFill/>
          </a:ln>
        </p:spPr>
        <p:txBody>
          <a:bodyPr wrap="square">
            <a:spAutoFit/>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eaLnBrk="1" hangingPunct="1"/>
            <a:r>
              <a:rPr lang="id-ID" sz="1690" b="1" dirty="0" smtClean="0">
                <a:latin typeface="+mn-lt"/>
                <a:ea typeface="+mn-ea"/>
                <a:cs typeface="+mn-ea"/>
                <a:sym typeface="+mn-lt"/>
              </a:rPr>
              <a:t>Travel Time</a:t>
            </a:r>
            <a:endParaRPr lang="id-ID" sz="1690" b="1" dirty="0">
              <a:latin typeface="+mn-lt"/>
              <a:ea typeface="+mn-ea"/>
              <a:cs typeface="+mn-ea"/>
              <a:sym typeface="+mn-lt"/>
            </a:endParaRPr>
          </a:p>
        </p:txBody>
      </p:sp>
      <p:sp>
        <p:nvSpPr>
          <p:cNvPr id="248" name="Rounded Rectangle 247"/>
          <p:cNvSpPr/>
          <p:nvPr/>
        </p:nvSpPr>
        <p:spPr>
          <a:xfrm>
            <a:off x="5949728" y="1770518"/>
            <a:ext cx="1427272" cy="41147"/>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sz="505" dirty="0">
              <a:cs typeface="+mn-ea"/>
              <a:sym typeface="+mn-lt"/>
            </a:endParaRPr>
          </a:p>
        </p:txBody>
      </p:sp>
      <p:grpSp>
        <p:nvGrpSpPr>
          <p:cNvPr id="249" name="Group 248"/>
          <p:cNvGrpSpPr/>
          <p:nvPr/>
        </p:nvGrpSpPr>
        <p:grpSpPr>
          <a:xfrm>
            <a:off x="3678140" y="4359458"/>
            <a:ext cx="2430691" cy="238125"/>
            <a:chOff x="8526830" y="3555955"/>
            <a:chExt cx="7640040" cy="635001"/>
          </a:xfrm>
        </p:grpSpPr>
        <p:grpSp>
          <p:nvGrpSpPr>
            <p:cNvPr id="250" name="Group 249"/>
            <p:cNvGrpSpPr/>
            <p:nvPr/>
          </p:nvGrpSpPr>
          <p:grpSpPr bwMode="auto">
            <a:xfrm>
              <a:off x="8526830" y="3555955"/>
              <a:ext cx="2235736" cy="635001"/>
              <a:chOff x="7120345" y="1996532"/>
              <a:chExt cx="1485168" cy="238569"/>
            </a:xfrm>
          </p:grpSpPr>
          <p:sp>
            <p:nvSpPr>
              <p:cNvPr id="260" name="Rectangle 259"/>
              <p:cNvSpPr/>
              <p:nvPr/>
            </p:nvSpPr>
            <p:spPr>
              <a:xfrm>
                <a:off x="7120345" y="2076140"/>
                <a:ext cx="241781" cy="7316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505" dirty="0">
                  <a:cs typeface="+mn-ea"/>
                  <a:sym typeface="+mn-lt"/>
                </a:endParaRPr>
              </a:p>
            </p:txBody>
          </p:sp>
          <p:sp>
            <p:nvSpPr>
              <p:cNvPr id="261" name="Subtitle 2"/>
              <p:cNvSpPr txBox="1"/>
              <p:nvPr/>
            </p:nvSpPr>
            <p:spPr>
              <a:xfrm>
                <a:off x="7376927" y="1996532"/>
                <a:ext cx="1228586" cy="238569"/>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lang="en-US" sz="1090" b="1" dirty="0" smtClean="0">
                    <a:cs typeface="+mn-ea"/>
                    <a:sym typeface="+mn-lt"/>
                  </a:rPr>
                  <a:t>2 Hours</a:t>
                </a:r>
                <a:endParaRPr lang="en-US" sz="1090" b="1" dirty="0">
                  <a:cs typeface="+mn-ea"/>
                  <a:sym typeface="+mn-lt"/>
                </a:endParaRPr>
              </a:p>
            </p:txBody>
          </p:sp>
        </p:grpSp>
        <p:grpSp>
          <p:nvGrpSpPr>
            <p:cNvPr id="251" name="Group 250"/>
            <p:cNvGrpSpPr/>
            <p:nvPr/>
          </p:nvGrpSpPr>
          <p:grpSpPr bwMode="auto">
            <a:xfrm>
              <a:off x="10645662" y="3555955"/>
              <a:ext cx="2288260" cy="635001"/>
              <a:chOff x="7259904" y="1996532"/>
              <a:chExt cx="1520059" cy="238569"/>
            </a:xfrm>
          </p:grpSpPr>
          <p:sp>
            <p:nvSpPr>
              <p:cNvPr id="258" name="Rectangle 257"/>
              <p:cNvSpPr/>
              <p:nvPr/>
            </p:nvSpPr>
            <p:spPr>
              <a:xfrm>
                <a:off x="7259904" y="2076140"/>
                <a:ext cx="241781" cy="731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505" dirty="0">
                  <a:cs typeface="+mn-ea"/>
                  <a:sym typeface="+mn-lt"/>
                </a:endParaRPr>
              </a:p>
            </p:txBody>
          </p:sp>
          <p:sp>
            <p:nvSpPr>
              <p:cNvPr id="259" name="Subtitle 2"/>
              <p:cNvSpPr txBox="1"/>
              <p:nvPr/>
            </p:nvSpPr>
            <p:spPr>
              <a:xfrm>
                <a:off x="7551376" y="1996532"/>
                <a:ext cx="1228587" cy="238569"/>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lang="en-US" sz="1090" b="1" dirty="0" smtClean="0">
                    <a:cs typeface="+mn-ea"/>
                    <a:sym typeface="+mn-lt"/>
                  </a:rPr>
                  <a:t>3 Hours</a:t>
                </a:r>
                <a:endParaRPr lang="en-US" sz="1090" b="1" dirty="0">
                  <a:cs typeface="+mn-ea"/>
                  <a:sym typeface="+mn-lt"/>
                </a:endParaRPr>
              </a:p>
            </p:txBody>
          </p:sp>
        </p:grpSp>
        <p:grpSp>
          <p:nvGrpSpPr>
            <p:cNvPr id="252" name="Group 251"/>
            <p:cNvGrpSpPr/>
            <p:nvPr/>
          </p:nvGrpSpPr>
          <p:grpSpPr bwMode="auto">
            <a:xfrm>
              <a:off x="12723061" y="3555955"/>
              <a:ext cx="3443809" cy="635001"/>
              <a:chOff x="7154730" y="1996532"/>
              <a:chExt cx="2287674" cy="238569"/>
            </a:xfrm>
          </p:grpSpPr>
          <p:sp>
            <p:nvSpPr>
              <p:cNvPr id="256" name="Rectangle 255"/>
              <p:cNvSpPr/>
              <p:nvPr/>
            </p:nvSpPr>
            <p:spPr>
              <a:xfrm>
                <a:off x="7154730" y="2076140"/>
                <a:ext cx="241781" cy="7316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505" dirty="0">
                  <a:cs typeface="+mn-ea"/>
                  <a:sym typeface="+mn-lt"/>
                </a:endParaRPr>
              </a:p>
            </p:txBody>
          </p:sp>
          <p:sp>
            <p:nvSpPr>
              <p:cNvPr id="257" name="Subtitle 2"/>
              <p:cNvSpPr txBox="1"/>
              <p:nvPr/>
            </p:nvSpPr>
            <p:spPr>
              <a:xfrm>
                <a:off x="7428755" y="1996532"/>
                <a:ext cx="2013649" cy="238569"/>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lang="en-US" sz="1090" b="1" dirty="0" smtClean="0">
                    <a:cs typeface="+mn-ea"/>
                    <a:sym typeface="+mn-lt"/>
                  </a:rPr>
                  <a:t>10 Hours</a:t>
                </a:r>
                <a:endParaRPr lang="en-US" sz="1090" b="1" dirty="0">
                  <a:cs typeface="+mn-ea"/>
                  <a:sym typeface="+mn-lt"/>
                </a:endParaRPr>
              </a:p>
            </p:txBody>
          </p:sp>
        </p:grpSp>
      </p:grpSp>
      <p:grpSp>
        <p:nvGrpSpPr>
          <p:cNvPr id="2" name="Group 1"/>
          <p:cNvGrpSpPr/>
          <p:nvPr/>
        </p:nvGrpSpPr>
        <p:grpSpPr>
          <a:xfrm>
            <a:off x="2133972" y="1980299"/>
            <a:ext cx="780850" cy="1063965"/>
            <a:chOff x="5358447" y="5028179"/>
            <a:chExt cx="2617332" cy="3566306"/>
          </a:xfrm>
        </p:grpSpPr>
        <p:sp>
          <p:nvSpPr>
            <p:cNvPr id="75" name="Freeform 7"/>
            <p:cNvSpPr/>
            <p:nvPr/>
          </p:nvSpPr>
          <p:spPr bwMode="auto">
            <a:xfrm>
              <a:off x="5803470" y="5724633"/>
              <a:ext cx="1665562" cy="322198"/>
            </a:xfrm>
            <a:custGeom>
              <a:avLst/>
              <a:gdLst>
                <a:gd name="T0" fmla="*/ 0 w 175"/>
                <a:gd name="T1" fmla="*/ 0 h 34"/>
                <a:gd name="T2" fmla="*/ 0 w 175"/>
                <a:gd name="T3" fmla="*/ 32 h 34"/>
                <a:gd name="T4" fmla="*/ 0 w 175"/>
                <a:gd name="T5" fmla="*/ 34 h 34"/>
                <a:gd name="T6" fmla="*/ 175 w 175"/>
                <a:gd name="T7" fmla="*/ 34 h 34"/>
                <a:gd name="T8" fmla="*/ 175 w 175"/>
                <a:gd name="T9" fmla="*/ 32 h 34"/>
                <a:gd name="T10" fmla="*/ 175 w 175"/>
                <a:gd name="T11" fmla="*/ 0 h 34"/>
                <a:gd name="T12" fmla="*/ 0 w 175"/>
                <a:gd name="T13" fmla="*/ 0 h 34"/>
              </a:gdLst>
              <a:ahLst/>
              <a:cxnLst>
                <a:cxn ang="0">
                  <a:pos x="T0" y="T1"/>
                </a:cxn>
                <a:cxn ang="0">
                  <a:pos x="T2" y="T3"/>
                </a:cxn>
                <a:cxn ang="0">
                  <a:pos x="T4" y="T5"/>
                </a:cxn>
                <a:cxn ang="0">
                  <a:pos x="T6" y="T7"/>
                </a:cxn>
                <a:cxn ang="0">
                  <a:pos x="T8" y="T9"/>
                </a:cxn>
                <a:cxn ang="0">
                  <a:pos x="T10" y="T11"/>
                </a:cxn>
                <a:cxn ang="0">
                  <a:pos x="T12" y="T13"/>
                </a:cxn>
              </a:cxnLst>
              <a:rect l="0" t="0" r="r" b="b"/>
              <a:pathLst>
                <a:path w="175" h="34">
                  <a:moveTo>
                    <a:pt x="0" y="0"/>
                  </a:moveTo>
                  <a:cubicBezTo>
                    <a:pt x="0" y="32"/>
                    <a:pt x="0" y="32"/>
                    <a:pt x="0" y="32"/>
                  </a:cubicBezTo>
                  <a:cubicBezTo>
                    <a:pt x="0" y="33"/>
                    <a:pt x="0" y="34"/>
                    <a:pt x="0" y="34"/>
                  </a:cubicBezTo>
                  <a:cubicBezTo>
                    <a:pt x="175" y="34"/>
                    <a:pt x="175" y="34"/>
                    <a:pt x="175" y="34"/>
                  </a:cubicBezTo>
                  <a:cubicBezTo>
                    <a:pt x="175" y="34"/>
                    <a:pt x="175" y="33"/>
                    <a:pt x="175" y="32"/>
                  </a:cubicBezTo>
                  <a:cubicBezTo>
                    <a:pt x="175" y="0"/>
                    <a:pt x="175" y="0"/>
                    <a:pt x="175" y="0"/>
                  </a:cubicBezTo>
                  <a:lnTo>
                    <a:pt x="0" y="0"/>
                  </a:lnTo>
                  <a:close/>
                </a:path>
              </a:pathLst>
            </a:custGeom>
            <a:solidFill>
              <a:schemeClr val="accent1">
                <a:lumMod val="20000"/>
                <a:lumOff val="80000"/>
              </a:schemeClr>
            </a:solidFill>
            <a:ln>
              <a:noFill/>
            </a:ln>
          </p:spPr>
          <p:txBody>
            <a:bodyPr vert="horz" wrap="square" lIns="68566" tIns="34283" rIns="68566" bIns="34283" numCol="1" anchor="t" anchorCtr="0" compatLnSpc="1"/>
            <a:lstStyle/>
            <a:p>
              <a:endParaRPr lang="id-ID" sz="505" dirty="0">
                <a:cs typeface="+mn-ea"/>
                <a:sym typeface="+mn-lt"/>
              </a:endParaRPr>
            </a:p>
          </p:txBody>
        </p:sp>
        <p:sp>
          <p:nvSpPr>
            <p:cNvPr id="76" name="Freeform 9"/>
            <p:cNvSpPr/>
            <p:nvPr/>
          </p:nvSpPr>
          <p:spPr bwMode="auto">
            <a:xfrm>
              <a:off x="5823111" y="6103801"/>
              <a:ext cx="1636102" cy="322198"/>
            </a:xfrm>
            <a:custGeom>
              <a:avLst/>
              <a:gdLst>
                <a:gd name="T0" fmla="*/ 0 w 172"/>
                <a:gd name="T1" fmla="*/ 0 h 34"/>
                <a:gd name="T2" fmla="*/ 8 w 172"/>
                <a:gd name="T3" fmla="*/ 11 h 34"/>
                <a:gd name="T4" fmla="*/ 45 w 172"/>
                <a:gd name="T5" fmla="*/ 34 h 34"/>
                <a:gd name="T6" fmla="*/ 127 w 172"/>
                <a:gd name="T7" fmla="*/ 34 h 34"/>
                <a:gd name="T8" fmla="*/ 163 w 172"/>
                <a:gd name="T9" fmla="*/ 11 h 34"/>
                <a:gd name="T10" fmla="*/ 172 w 172"/>
                <a:gd name="T11" fmla="*/ 0 h 34"/>
                <a:gd name="T12" fmla="*/ 0 w 172"/>
                <a:gd name="T13" fmla="*/ 0 h 34"/>
              </a:gdLst>
              <a:ahLst/>
              <a:cxnLst>
                <a:cxn ang="0">
                  <a:pos x="T0" y="T1"/>
                </a:cxn>
                <a:cxn ang="0">
                  <a:pos x="T2" y="T3"/>
                </a:cxn>
                <a:cxn ang="0">
                  <a:pos x="T4" y="T5"/>
                </a:cxn>
                <a:cxn ang="0">
                  <a:pos x="T6" y="T7"/>
                </a:cxn>
                <a:cxn ang="0">
                  <a:pos x="T8" y="T9"/>
                </a:cxn>
                <a:cxn ang="0">
                  <a:pos x="T10" y="T11"/>
                </a:cxn>
                <a:cxn ang="0">
                  <a:pos x="T12" y="T13"/>
                </a:cxn>
              </a:cxnLst>
              <a:rect l="0" t="0" r="r" b="b"/>
              <a:pathLst>
                <a:path w="172" h="34">
                  <a:moveTo>
                    <a:pt x="0" y="0"/>
                  </a:moveTo>
                  <a:cubicBezTo>
                    <a:pt x="2" y="4"/>
                    <a:pt x="5" y="9"/>
                    <a:pt x="8" y="11"/>
                  </a:cubicBezTo>
                  <a:cubicBezTo>
                    <a:pt x="45" y="34"/>
                    <a:pt x="45" y="34"/>
                    <a:pt x="45" y="34"/>
                  </a:cubicBezTo>
                  <a:cubicBezTo>
                    <a:pt x="127" y="34"/>
                    <a:pt x="127" y="34"/>
                    <a:pt x="127" y="34"/>
                  </a:cubicBezTo>
                  <a:cubicBezTo>
                    <a:pt x="163" y="11"/>
                    <a:pt x="163" y="11"/>
                    <a:pt x="163" y="11"/>
                  </a:cubicBezTo>
                  <a:cubicBezTo>
                    <a:pt x="166" y="9"/>
                    <a:pt x="170" y="4"/>
                    <a:pt x="172" y="0"/>
                  </a:cubicBezTo>
                  <a:lnTo>
                    <a:pt x="0" y="0"/>
                  </a:lnTo>
                  <a:close/>
                </a:path>
              </a:pathLst>
            </a:custGeom>
            <a:solidFill>
              <a:schemeClr val="accent1">
                <a:lumMod val="40000"/>
                <a:lumOff val="60000"/>
              </a:schemeClr>
            </a:solidFill>
            <a:ln>
              <a:noFill/>
            </a:ln>
          </p:spPr>
          <p:txBody>
            <a:bodyPr vert="horz" wrap="square" lIns="68566" tIns="34283" rIns="68566" bIns="34283" numCol="1" anchor="t" anchorCtr="0" compatLnSpc="1"/>
            <a:lstStyle/>
            <a:p>
              <a:endParaRPr lang="id-ID" sz="505" dirty="0">
                <a:cs typeface="+mn-ea"/>
                <a:sym typeface="+mn-lt"/>
              </a:endParaRPr>
            </a:p>
          </p:txBody>
        </p:sp>
        <p:sp>
          <p:nvSpPr>
            <p:cNvPr id="77" name="Freeform 17"/>
            <p:cNvSpPr>
              <a:spLocks noEditPoints="1"/>
            </p:cNvSpPr>
            <p:nvPr/>
          </p:nvSpPr>
          <p:spPr bwMode="auto">
            <a:xfrm>
              <a:off x="5358447" y="5028179"/>
              <a:ext cx="2617332" cy="3566306"/>
            </a:xfrm>
            <a:custGeom>
              <a:avLst/>
              <a:gdLst>
                <a:gd name="T0" fmla="*/ 258 w 276"/>
                <a:gd name="T1" fmla="*/ 103 h 377"/>
                <a:gd name="T2" fmla="*/ 258 w 276"/>
                <a:gd name="T3" fmla="*/ 29 h 377"/>
                <a:gd name="T4" fmla="*/ 264 w 276"/>
                <a:gd name="T5" fmla="*/ 27 h 377"/>
                <a:gd name="T6" fmla="*/ 276 w 276"/>
                <a:gd name="T7" fmla="*/ 12 h 377"/>
                <a:gd name="T8" fmla="*/ 276 w 276"/>
                <a:gd name="T9" fmla="*/ 0 h 377"/>
                <a:gd name="T10" fmla="*/ 0 w 276"/>
                <a:gd name="T11" fmla="*/ 0 h 377"/>
                <a:gd name="T12" fmla="*/ 0 w 276"/>
                <a:gd name="T13" fmla="*/ 12 h 377"/>
                <a:gd name="T14" fmla="*/ 11 w 276"/>
                <a:gd name="T15" fmla="*/ 27 h 377"/>
                <a:gd name="T16" fmla="*/ 17 w 276"/>
                <a:gd name="T17" fmla="*/ 29 h 377"/>
                <a:gd name="T18" fmla="*/ 17 w 276"/>
                <a:gd name="T19" fmla="*/ 103 h 377"/>
                <a:gd name="T20" fmla="*/ 43 w 276"/>
                <a:gd name="T21" fmla="*/ 149 h 377"/>
                <a:gd name="T22" fmla="*/ 104 w 276"/>
                <a:gd name="T23" fmla="*/ 188 h 377"/>
                <a:gd name="T24" fmla="*/ 43 w 276"/>
                <a:gd name="T25" fmla="*/ 228 h 377"/>
                <a:gd name="T26" fmla="*/ 17 w 276"/>
                <a:gd name="T27" fmla="*/ 274 h 377"/>
                <a:gd name="T28" fmla="*/ 17 w 276"/>
                <a:gd name="T29" fmla="*/ 348 h 377"/>
                <a:gd name="T30" fmla="*/ 11 w 276"/>
                <a:gd name="T31" fmla="*/ 350 h 377"/>
                <a:gd name="T32" fmla="*/ 0 w 276"/>
                <a:gd name="T33" fmla="*/ 366 h 377"/>
                <a:gd name="T34" fmla="*/ 0 w 276"/>
                <a:gd name="T35" fmla="*/ 377 h 377"/>
                <a:gd name="T36" fmla="*/ 276 w 276"/>
                <a:gd name="T37" fmla="*/ 377 h 377"/>
                <a:gd name="T38" fmla="*/ 276 w 276"/>
                <a:gd name="T39" fmla="*/ 366 h 377"/>
                <a:gd name="T40" fmla="*/ 264 w 276"/>
                <a:gd name="T41" fmla="*/ 350 h 377"/>
                <a:gd name="T42" fmla="*/ 258 w 276"/>
                <a:gd name="T43" fmla="*/ 348 h 377"/>
                <a:gd name="T44" fmla="*/ 258 w 276"/>
                <a:gd name="T45" fmla="*/ 274 h 377"/>
                <a:gd name="T46" fmla="*/ 233 w 276"/>
                <a:gd name="T47" fmla="*/ 228 h 377"/>
                <a:gd name="T48" fmla="*/ 171 w 276"/>
                <a:gd name="T49" fmla="*/ 188 h 377"/>
                <a:gd name="T50" fmla="*/ 233 w 276"/>
                <a:gd name="T51" fmla="*/ 149 h 377"/>
                <a:gd name="T52" fmla="*/ 258 w 276"/>
                <a:gd name="T53" fmla="*/ 103 h 377"/>
                <a:gd name="T54" fmla="*/ 222 w 276"/>
                <a:gd name="T55" fmla="*/ 132 h 377"/>
                <a:gd name="T56" fmla="*/ 167 w 276"/>
                <a:gd name="T57" fmla="*/ 167 h 377"/>
                <a:gd name="T58" fmla="*/ 153 w 276"/>
                <a:gd name="T59" fmla="*/ 188 h 377"/>
                <a:gd name="T60" fmla="*/ 167 w 276"/>
                <a:gd name="T61" fmla="*/ 210 h 377"/>
                <a:gd name="T62" fmla="*/ 222 w 276"/>
                <a:gd name="T63" fmla="*/ 245 h 377"/>
                <a:gd name="T64" fmla="*/ 237 w 276"/>
                <a:gd name="T65" fmla="*/ 274 h 377"/>
                <a:gd name="T66" fmla="*/ 237 w 276"/>
                <a:gd name="T67" fmla="*/ 349 h 377"/>
                <a:gd name="T68" fmla="*/ 38 w 276"/>
                <a:gd name="T69" fmla="*/ 349 h 377"/>
                <a:gd name="T70" fmla="*/ 38 w 276"/>
                <a:gd name="T71" fmla="*/ 274 h 377"/>
                <a:gd name="T72" fmla="*/ 54 w 276"/>
                <a:gd name="T73" fmla="*/ 245 h 377"/>
                <a:gd name="T74" fmla="*/ 109 w 276"/>
                <a:gd name="T75" fmla="*/ 210 h 377"/>
                <a:gd name="T76" fmla="*/ 122 w 276"/>
                <a:gd name="T77" fmla="*/ 188 h 377"/>
                <a:gd name="T78" fmla="*/ 109 w 276"/>
                <a:gd name="T79" fmla="*/ 167 h 377"/>
                <a:gd name="T80" fmla="*/ 54 w 276"/>
                <a:gd name="T81" fmla="*/ 132 h 377"/>
                <a:gd name="T82" fmla="*/ 38 w 276"/>
                <a:gd name="T83" fmla="*/ 103 h 377"/>
                <a:gd name="T84" fmla="*/ 38 w 276"/>
                <a:gd name="T85" fmla="*/ 28 h 377"/>
                <a:gd name="T86" fmla="*/ 237 w 276"/>
                <a:gd name="T87" fmla="*/ 28 h 377"/>
                <a:gd name="T88" fmla="*/ 237 w 276"/>
                <a:gd name="T89" fmla="*/ 103 h 377"/>
                <a:gd name="T90" fmla="*/ 222 w 276"/>
                <a:gd name="T91" fmla="*/ 132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76" h="377">
                  <a:moveTo>
                    <a:pt x="258" y="103"/>
                  </a:moveTo>
                  <a:cubicBezTo>
                    <a:pt x="258" y="29"/>
                    <a:pt x="258" y="29"/>
                    <a:pt x="258" y="29"/>
                  </a:cubicBezTo>
                  <a:cubicBezTo>
                    <a:pt x="264" y="27"/>
                    <a:pt x="264" y="27"/>
                    <a:pt x="264" y="27"/>
                  </a:cubicBezTo>
                  <a:cubicBezTo>
                    <a:pt x="271" y="25"/>
                    <a:pt x="276" y="19"/>
                    <a:pt x="276" y="12"/>
                  </a:cubicBezTo>
                  <a:cubicBezTo>
                    <a:pt x="276" y="0"/>
                    <a:pt x="276" y="0"/>
                    <a:pt x="276" y="0"/>
                  </a:cubicBezTo>
                  <a:cubicBezTo>
                    <a:pt x="0" y="0"/>
                    <a:pt x="0" y="0"/>
                    <a:pt x="0" y="0"/>
                  </a:cubicBezTo>
                  <a:cubicBezTo>
                    <a:pt x="0" y="12"/>
                    <a:pt x="0" y="12"/>
                    <a:pt x="0" y="12"/>
                  </a:cubicBezTo>
                  <a:cubicBezTo>
                    <a:pt x="0" y="19"/>
                    <a:pt x="5" y="25"/>
                    <a:pt x="11" y="27"/>
                  </a:cubicBezTo>
                  <a:cubicBezTo>
                    <a:pt x="17" y="29"/>
                    <a:pt x="17" y="29"/>
                    <a:pt x="17" y="29"/>
                  </a:cubicBezTo>
                  <a:cubicBezTo>
                    <a:pt x="17" y="103"/>
                    <a:pt x="17" y="103"/>
                    <a:pt x="17" y="103"/>
                  </a:cubicBezTo>
                  <a:cubicBezTo>
                    <a:pt x="17" y="120"/>
                    <a:pt x="28" y="140"/>
                    <a:pt x="43" y="149"/>
                  </a:cubicBezTo>
                  <a:cubicBezTo>
                    <a:pt x="104" y="188"/>
                    <a:pt x="104" y="188"/>
                    <a:pt x="104" y="188"/>
                  </a:cubicBezTo>
                  <a:cubicBezTo>
                    <a:pt x="43" y="228"/>
                    <a:pt x="43" y="228"/>
                    <a:pt x="43" y="228"/>
                  </a:cubicBezTo>
                  <a:cubicBezTo>
                    <a:pt x="28" y="237"/>
                    <a:pt x="17" y="257"/>
                    <a:pt x="17" y="274"/>
                  </a:cubicBezTo>
                  <a:cubicBezTo>
                    <a:pt x="17" y="348"/>
                    <a:pt x="17" y="348"/>
                    <a:pt x="17" y="348"/>
                  </a:cubicBezTo>
                  <a:cubicBezTo>
                    <a:pt x="11" y="350"/>
                    <a:pt x="11" y="350"/>
                    <a:pt x="11" y="350"/>
                  </a:cubicBezTo>
                  <a:cubicBezTo>
                    <a:pt x="5" y="352"/>
                    <a:pt x="0" y="358"/>
                    <a:pt x="0" y="366"/>
                  </a:cubicBezTo>
                  <a:cubicBezTo>
                    <a:pt x="0" y="377"/>
                    <a:pt x="0" y="377"/>
                    <a:pt x="0" y="377"/>
                  </a:cubicBezTo>
                  <a:cubicBezTo>
                    <a:pt x="276" y="377"/>
                    <a:pt x="276" y="377"/>
                    <a:pt x="276" y="377"/>
                  </a:cubicBezTo>
                  <a:cubicBezTo>
                    <a:pt x="276" y="366"/>
                    <a:pt x="276" y="366"/>
                    <a:pt x="276" y="366"/>
                  </a:cubicBezTo>
                  <a:cubicBezTo>
                    <a:pt x="276" y="358"/>
                    <a:pt x="271" y="352"/>
                    <a:pt x="264" y="350"/>
                  </a:cubicBezTo>
                  <a:cubicBezTo>
                    <a:pt x="258" y="348"/>
                    <a:pt x="258" y="348"/>
                    <a:pt x="258" y="348"/>
                  </a:cubicBezTo>
                  <a:cubicBezTo>
                    <a:pt x="258" y="274"/>
                    <a:pt x="258" y="274"/>
                    <a:pt x="258" y="274"/>
                  </a:cubicBezTo>
                  <a:cubicBezTo>
                    <a:pt x="258" y="257"/>
                    <a:pt x="247" y="237"/>
                    <a:pt x="233" y="228"/>
                  </a:cubicBezTo>
                  <a:cubicBezTo>
                    <a:pt x="171" y="188"/>
                    <a:pt x="171" y="188"/>
                    <a:pt x="171" y="188"/>
                  </a:cubicBezTo>
                  <a:cubicBezTo>
                    <a:pt x="233" y="149"/>
                    <a:pt x="233" y="149"/>
                    <a:pt x="233" y="149"/>
                  </a:cubicBezTo>
                  <a:cubicBezTo>
                    <a:pt x="247" y="140"/>
                    <a:pt x="258" y="120"/>
                    <a:pt x="258" y="103"/>
                  </a:cubicBezTo>
                  <a:close/>
                  <a:moveTo>
                    <a:pt x="222" y="132"/>
                  </a:moveTo>
                  <a:cubicBezTo>
                    <a:pt x="167" y="167"/>
                    <a:pt x="167" y="167"/>
                    <a:pt x="167" y="167"/>
                  </a:cubicBezTo>
                  <a:cubicBezTo>
                    <a:pt x="158" y="172"/>
                    <a:pt x="153" y="180"/>
                    <a:pt x="153" y="188"/>
                  </a:cubicBezTo>
                  <a:cubicBezTo>
                    <a:pt x="153" y="197"/>
                    <a:pt x="158" y="205"/>
                    <a:pt x="167" y="210"/>
                  </a:cubicBezTo>
                  <a:cubicBezTo>
                    <a:pt x="222" y="245"/>
                    <a:pt x="222" y="245"/>
                    <a:pt x="222" y="245"/>
                  </a:cubicBezTo>
                  <a:cubicBezTo>
                    <a:pt x="230" y="251"/>
                    <a:pt x="237" y="264"/>
                    <a:pt x="237" y="274"/>
                  </a:cubicBezTo>
                  <a:cubicBezTo>
                    <a:pt x="237" y="349"/>
                    <a:pt x="237" y="349"/>
                    <a:pt x="237" y="349"/>
                  </a:cubicBezTo>
                  <a:cubicBezTo>
                    <a:pt x="38" y="349"/>
                    <a:pt x="38" y="349"/>
                    <a:pt x="38" y="349"/>
                  </a:cubicBezTo>
                  <a:cubicBezTo>
                    <a:pt x="38" y="274"/>
                    <a:pt x="38" y="274"/>
                    <a:pt x="38" y="274"/>
                  </a:cubicBezTo>
                  <a:cubicBezTo>
                    <a:pt x="38" y="264"/>
                    <a:pt x="46" y="251"/>
                    <a:pt x="54" y="245"/>
                  </a:cubicBezTo>
                  <a:cubicBezTo>
                    <a:pt x="109" y="210"/>
                    <a:pt x="109" y="210"/>
                    <a:pt x="109" y="210"/>
                  </a:cubicBezTo>
                  <a:cubicBezTo>
                    <a:pt x="117" y="205"/>
                    <a:pt x="122" y="197"/>
                    <a:pt x="122" y="188"/>
                  </a:cubicBezTo>
                  <a:cubicBezTo>
                    <a:pt x="122" y="180"/>
                    <a:pt x="117" y="172"/>
                    <a:pt x="109" y="167"/>
                  </a:cubicBezTo>
                  <a:cubicBezTo>
                    <a:pt x="54" y="132"/>
                    <a:pt x="54" y="132"/>
                    <a:pt x="54" y="132"/>
                  </a:cubicBezTo>
                  <a:cubicBezTo>
                    <a:pt x="46" y="126"/>
                    <a:pt x="38" y="113"/>
                    <a:pt x="38" y="103"/>
                  </a:cubicBezTo>
                  <a:cubicBezTo>
                    <a:pt x="38" y="28"/>
                    <a:pt x="38" y="28"/>
                    <a:pt x="38" y="28"/>
                  </a:cubicBezTo>
                  <a:cubicBezTo>
                    <a:pt x="237" y="28"/>
                    <a:pt x="237" y="28"/>
                    <a:pt x="237" y="28"/>
                  </a:cubicBezTo>
                  <a:cubicBezTo>
                    <a:pt x="237" y="103"/>
                    <a:pt x="237" y="103"/>
                    <a:pt x="237" y="103"/>
                  </a:cubicBezTo>
                  <a:cubicBezTo>
                    <a:pt x="237" y="113"/>
                    <a:pt x="230" y="126"/>
                    <a:pt x="222" y="132"/>
                  </a:cubicBezTo>
                  <a:close/>
                </a:path>
              </a:pathLst>
            </a:custGeom>
            <a:solidFill>
              <a:schemeClr val="accent1"/>
            </a:solidFill>
            <a:ln>
              <a:noFill/>
            </a:ln>
          </p:spPr>
          <p:txBody>
            <a:bodyPr vert="horz" wrap="square" lIns="68566" tIns="34283" rIns="68566" bIns="34283" numCol="1" anchor="t" anchorCtr="0" compatLnSpc="1"/>
            <a:lstStyle/>
            <a:p>
              <a:endParaRPr lang="id-ID" sz="505" dirty="0">
                <a:cs typeface="+mn-ea"/>
                <a:sym typeface="+mn-lt"/>
              </a:endParaRPr>
            </a:p>
          </p:txBody>
        </p:sp>
        <p:sp>
          <p:nvSpPr>
            <p:cNvPr id="78" name="Freeform 18"/>
            <p:cNvSpPr/>
            <p:nvPr/>
          </p:nvSpPr>
          <p:spPr bwMode="auto">
            <a:xfrm>
              <a:off x="6354122" y="6492908"/>
              <a:ext cx="616909" cy="367520"/>
            </a:xfrm>
            <a:custGeom>
              <a:avLst/>
              <a:gdLst>
                <a:gd name="T0" fmla="*/ 0 w 65"/>
                <a:gd name="T1" fmla="*/ 0 h 39"/>
                <a:gd name="T2" fmla="*/ 10 w 65"/>
                <a:gd name="T3" fmla="*/ 6 h 39"/>
                <a:gd name="T4" fmla="*/ 29 w 65"/>
                <a:gd name="T5" fmla="*/ 38 h 39"/>
                <a:gd name="T6" fmla="*/ 29 w 65"/>
                <a:gd name="T7" fmla="*/ 39 h 39"/>
                <a:gd name="T8" fmla="*/ 36 w 65"/>
                <a:gd name="T9" fmla="*/ 39 h 39"/>
                <a:gd name="T10" fmla="*/ 36 w 65"/>
                <a:gd name="T11" fmla="*/ 38 h 39"/>
                <a:gd name="T12" fmla="*/ 55 w 65"/>
                <a:gd name="T13" fmla="*/ 6 h 39"/>
                <a:gd name="T14" fmla="*/ 65 w 65"/>
                <a:gd name="T15" fmla="*/ 0 h 39"/>
                <a:gd name="T16" fmla="*/ 0 w 65"/>
                <a:gd name="T17"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39">
                  <a:moveTo>
                    <a:pt x="0" y="0"/>
                  </a:moveTo>
                  <a:cubicBezTo>
                    <a:pt x="10" y="6"/>
                    <a:pt x="10" y="6"/>
                    <a:pt x="10" y="6"/>
                  </a:cubicBezTo>
                  <a:cubicBezTo>
                    <a:pt x="22" y="14"/>
                    <a:pt x="29" y="26"/>
                    <a:pt x="29" y="38"/>
                  </a:cubicBezTo>
                  <a:cubicBezTo>
                    <a:pt x="29" y="39"/>
                    <a:pt x="29" y="39"/>
                    <a:pt x="29" y="39"/>
                  </a:cubicBezTo>
                  <a:cubicBezTo>
                    <a:pt x="36" y="39"/>
                    <a:pt x="36" y="39"/>
                    <a:pt x="36" y="39"/>
                  </a:cubicBezTo>
                  <a:cubicBezTo>
                    <a:pt x="36" y="39"/>
                    <a:pt x="36" y="39"/>
                    <a:pt x="36" y="38"/>
                  </a:cubicBezTo>
                  <a:cubicBezTo>
                    <a:pt x="36" y="26"/>
                    <a:pt x="43" y="14"/>
                    <a:pt x="55" y="6"/>
                  </a:cubicBezTo>
                  <a:cubicBezTo>
                    <a:pt x="65" y="0"/>
                    <a:pt x="65" y="0"/>
                    <a:pt x="65" y="0"/>
                  </a:cubicBezTo>
                  <a:lnTo>
                    <a:pt x="0" y="0"/>
                  </a:lnTo>
                  <a:close/>
                </a:path>
              </a:pathLst>
            </a:custGeom>
            <a:solidFill>
              <a:schemeClr val="accent1"/>
            </a:solidFill>
            <a:ln>
              <a:noFill/>
            </a:ln>
          </p:spPr>
          <p:txBody>
            <a:bodyPr vert="horz" wrap="square" lIns="68566" tIns="34283" rIns="68566" bIns="34283" numCol="1" anchor="t" anchorCtr="0" compatLnSpc="1"/>
            <a:lstStyle/>
            <a:p>
              <a:endParaRPr lang="id-ID" sz="505" dirty="0">
                <a:cs typeface="+mn-ea"/>
                <a:sym typeface="+mn-lt"/>
              </a:endParaRPr>
            </a:p>
          </p:txBody>
        </p:sp>
        <p:sp>
          <p:nvSpPr>
            <p:cNvPr id="80" name="Rectangle 23"/>
            <p:cNvSpPr>
              <a:spLocks noChangeArrowheads="1"/>
            </p:cNvSpPr>
            <p:nvPr/>
          </p:nvSpPr>
          <p:spPr bwMode="auto">
            <a:xfrm>
              <a:off x="5832471" y="7997833"/>
              <a:ext cx="1660214" cy="217790"/>
            </a:xfrm>
            <a:prstGeom prst="rect">
              <a:avLst/>
            </a:prstGeom>
            <a:solidFill>
              <a:schemeClr val="accent1"/>
            </a:solidFill>
            <a:ln>
              <a:noFill/>
            </a:ln>
          </p:spPr>
          <p:txBody>
            <a:bodyPr vert="horz" wrap="square" lIns="68566" tIns="34283" rIns="68566" bIns="34283" numCol="1" anchor="t" anchorCtr="0" compatLnSpc="1"/>
            <a:lstStyle/>
            <a:p>
              <a:endParaRPr lang="id-ID" sz="505" dirty="0">
                <a:cs typeface="+mn-ea"/>
                <a:sym typeface="+mn-lt"/>
              </a:endParaRPr>
            </a:p>
          </p:txBody>
        </p:sp>
      </p:grpSp>
      <p:grpSp>
        <p:nvGrpSpPr>
          <p:cNvPr id="84" name="Group 83"/>
          <p:cNvGrpSpPr/>
          <p:nvPr/>
        </p:nvGrpSpPr>
        <p:grpSpPr>
          <a:xfrm>
            <a:off x="4182974" y="1968699"/>
            <a:ext cx="780850" cy="1063965"/>
            <a:chOff x="5358447" y="5028179"/>
            <a:chExt cx="2617332" cy="3566306"/>
          </a:xfrm>
          <a:solidFill>
            <a:schemeClr val="accent2"/>
          </a:solidFill>
        </p:grpSpPr>
        <p:sp>
          <p:nvSpPr>
            <p:cNvPr id="87" name="Freeform 17"/>
            <p:cNvSpPr>
              <a:spLocks noEditPoints="1"/>
            </p:cNvSpPr>
            <p:nvPr/>
          </p:nvSpPr>
          <p:spPr bwMode="auto">
            <a:xfrm>
              <a:off x="5358447" y="5028179"/>
              <a:ext cx="2617332" cy="3566306"/>
            </a:xfrm>
            <a:custGeom>
              <a:avLst/>
              <a:gdLst>
                <a:gd name="T0" fmla="*/ 258 w 276"/>
                <a:gd name="T1" fmla="*/ 103 h 377"/>
                <a:gd name="T2" fmla="*/ 258 w 276"/>
                <a:gd name="T3" fmla="*/ 29 h 377"/>
                <a:gd name="T4" fmla="*/ 264 w 276"/>
                <a:gd name="T5" fmla="*/ 27 h 377"/>
                <a:gd name="T6" fmla="*/ 276 w 276"/>
                <a:gd name="T7" fmla="*/ 12 h 377"/>
                <a:gd name="T8" fmla="*/ 276 w 276"/>
                <a:gd name="T9" fmla="*/ 0 h 377"/>
                <a:gd name="T10" fmla="*/ 0 w 276"/>
                <a:gd name="T11" fmla="*/ 0 h 377"/>
                <a:gd name="T12" fmla="*/ 0 w 276"/>
                <a:gd name="T13" fmla="*/ 12 h 377"/>
                <a:gd name="T14" fmla="*/ 11 w 276"/>
                <a:gd name="T15" fmla="*/ 27 h 377"/>
                <a:gd name="T16" fmla="*/ 17 w 276"/>
                <a:gd name="T17" fmla="*/ 29 h 377"/>
                <a:gd name="T18" fmla="*/ 17 w 276"/>
                <a:gd name="T19" fmla="*/ 103 h 377"/>
                <a:gd name="T20" fmla="*/ 43 w 276"/>
                <a:gd name="T21" fmla="*/ 149 h 377"/>
                <a:gd name="T22" fmla="*/ 104 w 276"/>
                <a:gd name="T23" fmla="*/ 188 h 377"/>
                <a:gd name="T24" fmla="*/ 43 w 276"/>
                <a:gd name="T25" fmla="*/ 228 h 377"/>
                <a:gd name="T26" fmla="*/ 17 w 276"/>
                <a:gd name="T27" fmla="*/ 274 h 377"/>
                <a:gd name="T28" fmla="*/ 17 w 276"/>
                <a:gd name="T29" fmla="*/ 348 h 377"/>
                <a:gd name="T30" fmla="*/ 11 w 276"/>
                <a:gd name="T31" fmla="*/ 350 h 377"/>
                <a:gd name="T32" fmla="*/ 0 w 276"/>
                <a:gd name="T33" fmla="*/ 366 h 377"/>
                <a:gd name="T34" fmla="*/ 0 w 276"/>
                <a:gd name="T35" fmla="*/ 377 h 377"/>
                <a:gd name="T36" fmla="*/ 276 w 276"/>
                <a:gd name="T37" fmla="*/ 377 h 377"/>
                <a:gd name="T38" fmla="*/ 276 w 276"/>
                <a:gd name="T39" fmla="*/ 366 h 377"/>
                <a:gd name="T40" fmla="*/ 264 w 276"/>
                <a:gd name="T41" fmla="*/ 350 h 377"/>
                <a:gd name="T42" fmla="*/ 258 w 276"/>
                <a:gd name="T43" fmla="*/ 348 h 377"/>
                <a:gd name="T44" fmla="*/ 258 w 276"/>
                <a:gd name="T45" fmla="*/ 274 h 377"/>
                <a:gd name="T46" fmla="*/ 233 w 276"/>
                <a:gd name="T47" fmla="*/ 228 h 377"/>
                <a:gd name="T48" fmla="*/ 171 w 276"/>
                <a:gd name="T49" fmla="*/ 188 h 377"/>
                <a:gd name="T50" fmla="*/ 233 w 276"/>
                <a:gd name="T51" fmla="*/ 149 h 377"/>
                <a:gd name="T52" fmla="*/ 258 w 276"/>
                <a:gd name="T53" fmla="*/ 103 h 377"/>
                <a:gd name="T54" fmla="*/ 222 w 276"/>
                <a:gd name="T55" fmla="*/ 132 h 377"/>
                <a:gd name="T56" fmla="*/ 167 w 276"/>
                <a:gd name="T57" fmla="*/ 167 h 377"/>
                <a:gd name="T58" fmla="*/ 153 w 276"/>
                <a:gd name="T59" fmla="*/ 188 h 377"/>
                <a:gd name="T60" fmla="*/ 167 w 276"/>
                <a:gd name="T61" fmla="*/ 210 h 377"/>
                <a:gd name="T62" fmla="*/ 222 w 276"/>
                <a:gd name="T63" fmla="*/ 245 h 377"/>
                <a:gd name="T64" fmla="*/ 237 w 276"/>
                <a:gd name="T65" fmla="*/ 274 h 377"/>
                <a:gd name="T66" fmla="*/ 237 w 276"/>
                <a:gd name="T67" fmla="*/ 349 h 377"/>
                <a:gd name="T68" fmla="*/ 38 w 276"/>
                <a:gd name="T69" fmla="*/ 349 h 377"/>
                <a:gd name="T70" fmla="*/ 38 w 276"/>
                <a:gd name="T71" fmla="*/ 274 h 377"/>
                <a:gd name="T72" fmla="*/ 54 w 276"/>
                <a:gd name="T73" fmla="*/ 245 h 377"/>
                <a:gd name="T74" fmla="*/ 109 w 276"/>
                <a:gd name="T75" fmla="*/ 210 h 377"/>
                <a:gd name="T76" fmla="*/ 122 w 276"/>
                <a:gd name="T77" fmla="*/ 188 h 377"/>
                <a:gd name="T78" fmla="*/ 109 w 276"/>
                <a:gd name="T79" fmla="*/ 167 h 377"/>
                <a:gd name="T80" fmla="*/ 54 w 276"/>
                <a:gd name="T81" fmla="*/ 132 h 377"/>
                <a:gd name="T82" fmla="*/ 38 w 276"/>
                <a:gd name="T83" fmla="*/ 103 h 377"/>
                <a:gd name="T84" fmla="*/ 38 w 276"/>
                <a:gd name="T85" fmla="*/ 28 h 377"/>
                <a:gd name="T86" fmla="*/ 237 w 276"/>
                <a:gd name="T87" fmla="*/ 28 h 377"/>
                <a:gd name="T88" fmla="*/ 237 w 276"/>
                <a:gd name="T89" fmla="*/ 103 h 377"/>
                <a:gd name="T90" fmla="*/ 222 w 276"/>
                <a:gd name="T91" fmla="*/ 132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76" h="377">
                  <a:moveTo>
                    <a:pt x="258" y="103"/>
                  </a:moveTo>
                  <a:cubicBezTo>
                    <a:pt x="258" y="29"/>
                    <a:pt x="258" y="29"/>
                    <a:pt x="258" y="29"/>
                  </a:cubicBezTo>
                  <a:cubicBezTo>
                    <a:pt x="264" y="27"/>
                    <a:pt x="264" y="27"/>
                    <a:pt x="264" y="27"/>
                  </a:cubicBezTo>
                  <a:cubicBezTo>
                    <a:pt x="271" y="25"/>
                    <a:pt x="276" y="19"/>
                    <a:pt x="276" y="12"/>
                  </a:cubicBezTo>
                  <a:cubicBezTo>
                    <a:pt x="276" y="0"/>
                    <a:pt x="276" y="0"/>
                    <a:pt x="276" y="0"/>
                  </a:cubicBezTo>
                  <a:cubicBezTo>
                    <a:pt x="0" y="0"/>
                    <a:pt x="0" y="0"/>
                    <a:pt x="0" y="0"/>
                  </a:cubicBezTo>
                  <a:cubicBezTo>
                    <a:pt x="0" y="12"/>
                    <a:pt x="0" y="12"/>
                    <a:pt x="0" y="12"/>
                  </a:cubicBezTo>
                  <a:cubicBezTo>
                    <a:pt x="0" y="19"/>
                    <a:pt x="5" y="25"/>
                    <a:pt x="11" y="27"/>
                  </a:cubicBezTo>
                  <a:cubicBezTo>
                    <a:pt x="17" y="29"/>
                    <a:pt x="17" y="29"/>
                    <a:pt x="17" y="29"/>
                  </a:cubicBezTo>
                  <a:cubicBezTo>
                    <a:pt x="17" y="103"/>
                    <a:pt x="17" y="103"/>
                    <a:pt x="17" y="103"/>
                  </a:cubicBezTo>
                  <a:cubicBezTo>
                    <a:pt x="17" y="120"/>
                    <a:pt x="28" y="140"/>
                    <a:pt x="43" y="149"/>
                  </a:cubicBezTo>
                  <a:cubicBezTo>
                    <a:pt x="104" y="188"/>
                    <a:pt x="104" y="188"/>
                    <a:pt x="104" y="188"/>
                  </a:cubicBezTo>
                  <a:cubicBezTo>
                    <a:pt x="43" y="228"/>
                    <a:pt x="43" y="228"/>
                    <a:pt x="43" y="228"/>
                  </a:cubicBezTo>
                  <a:cubicBezTo>
                    <a:pt x="28" y="237"/>
                    <a:pt x="17" y="257"/>
                    <a:pt x="17" y="274"/>
                  </a:cubicBezTo>
                  <a:cubicBezTo>
                    <a:pt x="17" y="348"/>
                    <a:pt x="17" y="348"/>
                    <a:pt x="17" y="348"/>
                  </a:cubicBezTo>
                  <a:cubicBezTo>
                    <a:pt x="11" y="350"/>
                    <a:pt x="11" y="350"/>
                    <a:pt x="11" y="350"/>
                  </a:cubicBezTo>
                  <a:cubicBezTo>
                    <a:pt x="5" y="352"/>
                    <a:pt x="0" y="358"/>
                    <a:pt x="0" y="366"/>
                  </a:cubicBezTo>
                  <a:cubicBezTo>
                    <a:pt x="0" y="377"/>
                    <a:pt x="0" y="377"/>
                    <a:pt x="0" y="377"/>
                  </a:cubicBezTo>
                  <a:cubicBezTo>
                    <a:pt x="276" y="377"/>
                    <a:pt x="276" y="377"/>
                    <a:pt x="276" y="377"/>
                  </a:cubicBezTo>
                  <a:cubicBezTo>
                    <a:pt x="276" y="366"/>
                    <a:pt x="276" y="366"/>
                    <a:pt x="276" y="366"/>
                  </a:cubicBezTo>
                  <a:cubicBezTo>
                    <a:pt x="276" y="358"/>
                    <a:pt x="271" y="352"/>
                    <a:pt x="264" y="350"/>
                  </a:cubicBezTo>
                  <a:cubicBezTo>
                    <a:pt x="258" y="348"/>
                    <a:pt x="258" y="348"/>
                    <a:pt x="258" y="348"/>
                  </a:cubicBezTo>
                  <a:cubicBezTo>
                    <a:pt x="258" y="274"/>
                    <a:pt x="258" y="274"/>
                    <a:pt x="258" y="274"/>
                  </a:cubicBezTo>
                  <a:cubicBezTo>
                    <a:pt x="258" y="257"/>
                    <a:pt x="247" y="237"/>
                    <a:pt x="233" y="228"/>
                  </a:cubicBezTo>
                  <a:cubicBezTo>
                    <a:pt x="171" y="188"/>
                    <a:pt x="171" y="188"/>
                    <a:pt x="171" y="188"/>
                  </a:cubicBezTo>
                  <a:cubicBezTo>
                    <a:pt x="233" y="149"/>
                    <a:pt x="233" y="149"/>
                    <a:pt x="233" y="149"/>
                  </a:cubicBezTo>
                  <a:cubicBezTo>
                    <a:pt x="247" y="140"/>
                    <a:pt x="258" y="120"/>
                    <a:pt x="258" y="103"/>
                  </a:cubicBezTo>
                  <a:close/>
                  <a:moveTo>
                    <a:pt x="222" y="132"/>
                  </a:moveTo>
                  <a:cubicBezTo>
                    <a:pt x="167" y="167"/>
                    <a:pt x="167" y="167"/>
                    <a:pt x="167" y="167"/>
                  </a:cubicBezTo>
                  <a:cubicBezTo>
                    <a:pt x="158" y="172"/>
                    <a:pt x="153" y="180"/>
                    <a:pt x="153" y="188"/>
                  </a:cubicBezTo>
                  <a:cubicBezTo>
                    <a:pt x="153" y="197"/>
                    <a:pt x="158" y="205"/>
                    <a:pt x="167" y="210"/>
                  </a:cubicBezTo>
                  <a:cubicBezTo>
                    <a:pt x="222" y="245"/>
                    <a:pt x="222" y="245"/>
                    <a:pt x="222" y="245"/>
                  </a:cubicBezTo>
                  <a:cubicBezTo>
                    <a:pt x="230" y="251"/>
                    <a:pt x="237" y="264"/>
                    <a:pt x="237" y="274"/>
                  </a:cubicBezTo>
                  <a:cubicBezTo>
                    <a:pt x="237" y="349"/>
                    <a:pt x="237" y="349"/>
                    <a:pt x="237" y="349"/>
                  </a:cubicBezTo>
                  <a:cubicBezTo>
                    <a:pt x="38" y="349"/>
                    <a:pt x="38" y="349"/>
                    <a:pt x="38" y="349"/>
                  </a:cubicBezTo>
                  <a:cubicBezTo>
                    <a:pt x="38" y="274"/>
                    <a:pt x="38" y="274"/>
                    <a:pt x="38" y="274"/>
                  </a:cubicBezTo>
                  <a:cubicBezTo>
                    <a:pt x="38" y="264"/>
                    <a:pt x="46" y="251"/>
                    <a:pt x="54" y="245"/>
                  </a:cubicBezTo>
                  <a:cubicBezTo>
                    <a:pt x="109" y="210"/>
                    <a:pt x="109" y="210"/>
                    <a:pt x="109" y="210"/>
                  </a:cubicBezTo>
                  <a:cubicBezTo>
                    <a:pt x="117" y="205"/>
                    <a:pt x="122" y="197"/>
                    <a:pt x="122" y="188"/>
                  </a:cubicBezTo>
                  <a:cubicBezTo>
                    <a:pt x="122" y="180"/>
                    <a:pt x="117" y="172"/>
                    <a:pt x="109" y="167"/>
                  </a:cubicBezTo>
                  <a:cubicBezTo>
                    <a:pt x="54" y="132"/>
                    <a:pt x="54" y="132"/>
                    <a:pt x="54" y="132"/>
                  </a:cubicBezTo>
                  <a:cubicBezTo>
                    <a:pt x="46" y="126"/>
                    <a:pt x="38" y="113"/>
                    <a:pt x="38" y="103"/>
                  </a:cubicBezTo>
                  <a:cubicBezTo>
                    <a:pt x="38" y="28"/>
                    <a:pt x="38" y="28"/>
                    <a:pt x="38" y="28"/>
                  </a:cubicBezTo>
                  <a:cubicBezTo>
                    <a:pt x="237" y="28"/>
                    <a:pt x="237" y="28"/>
                    <a:pt x="237" y="28"/>
                  </a:cubicBezTo>
                  <a:cubicBezTo>
                    <a:pt x="237" y="103"/>
                    <a:pt x="237" y="103"/>
                    <a:pt x="237" y="103"/>
                  </a:cubicBezTo>
                  <a:cubicBezTo>
                    <a:pt x="237" y="113"/>
                    <a:pt x="230" y="126"/>
                    <a:pt x="222" y="132"/>
                  </a:cubicBezTo>
                  <a:close/>
                </a:path>
              </a:pathLst>
            </a:custGeom>
            <a:grpFill/>
            <a:ln>
              <a:noFill/>
            </a:ln>
          </p:spPr>
          <p:txBody>
            <a:bodyPr vert="horz" wrap="square" lIns="68566" tIns="34283" rIns="68566" bIns="34283" numCol="1" anchor="t" anchorCtr="0" compatLnSpc="1"/>
            <a:lstStyle/>
            <a:p>
              <a:endParaRPr lang="id-ID" sz="505" dirty="0">
                <a:cs typeface="+mn-ea"/>
                <a:sym typeface="+mn-lt"/>
              </a:endParaRPr>
            </a:p>
          </p:txBody>
        </p:sp>
        <p:sp>
          <p:nvSpPr>
            <p:cNvPr id="88" name="Freeform 18"/>
            <p:cNvSpPr/>
            <p:nvPr/>
          </p:nvSpPr>
          <p:spPr bwMode="auto">
            <a:xfrm>
              <a:off x="6354122" y="6492908"/>
              <a:ext cx="616909" cy="367520"/>
            </a:xfrm>
            <a:custGeom>
              <a:avLst/>
              <a:gdLst>
                <a:gd name="T0" fmla="*/ 0 w 65"/>
                <a:gd name="T1" fmla="*/ 0 h 39"/>
                <a:gd name="T2" fmla="*/ 10 w 65"/>
                <a:gd name="T3" fmla="*/ 6 h 39"/>
                <a:gd name="T4" fmla="*/ 29 w 65"/>
                <a:gd name="T5" fmla="*/ 38 h 39"/>
                <a:gd name="T6" fmla="*/ 29 w 65"/>
                <a:gd name="T7" fmla="*/ 39 h 39"/>
                <a:gd name="T8" fmla="*/ 36 w 65"/>
                <a:gd name="T9" fmla="*/ 39 h 39"/>
                <a:gd name="T10" fmla="*/ 36 w 65"/>
                <a:gd name="T11" fmla="*/ 38 h 39"/>
                <a:gd name="T12" fmla="*/ 55 w 65"/>
                <a:gd name="T13" fmla="*/ 6 h 39"/>
                <a:gd name="T14" fmla="*/ 65 w 65"/>
                <a:gd name="T15" fmla="*/ 0 h 39"/>
                <a:gd name="T16" fmla="*/ 0 w 65"/>
                <a:gd name="T17"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39">
                  <a:moveTo>
                    <a:pt x="0" y="0"/>
                  </a:moveTo>
                  <a:cubicBezTo>
                    <a:pt x="10" y="6"/>
                    <a:pt x="10" y="6"/>
                    <a:pt x="10" y="6"/>
                  </a:cubicBezTo>
                  <a:cubicBezTo>
                    <a:pt x="22" y="14"/>
                    <a:pt x="29" y="26"/>
                    <a:pt x="29" y="38"/>
                  </a:cubicBezTo>
                  <a:cubicBezTo>
                    <a:pt x="29" y="39"/>
                    <a:pt x="29" y="39"/>
                    <a:pt x="29" y="39"/>
                  </a:cubicBezTo>
                  <a:cubicBezTo>
                    <a:pt x="36" y="39"/>
                    <a:pt x="36" y="39"/>
                    <a:pt x="36" y="39"/>
                  </a:cubicBezTo>
                  <a:cubicBezTo>
                    <a:pt x="36" y="39"/>
                    <a:pt x="36" y="39"/>
                    <a:pt x="36" y="38"/>
                  </a:cubicBezTo>
                  <a:cubicBezTo>
                    <a:pt x="36" y="26"/>
                    <a:pt x="43" y="14"/>
                    <a:pt x="55" y="6"/>
                  </a:cubicBezTo>
                  <a:cubicBezTo>
                    <a:pt x="65" y="0"/>
                    <a:pt x="65" y="0"/>
                    <a:pt x="65" y="0"/>
                  </a:cubicBezTo>
                  <a:lnTo>
                    <a:pt x="0" y="0"/>
                  </a:lnTo>
                  <a:close/>
                </a:path>
              </a:pathLst>
            </a:custGeom>
            <a:grpFill/>
            <a:ln>
              <a:noFill/>
            </a:ln>
          </p:spPr>
          <p:txBody>
            <a:bodyPr vert="horz" wrap="square" lIns="68566" tIns="34283" rIns="68566" bIns="34283" numCol="1" anchor="t" anchorCtr="0" compatLnSpc="1"/>
            <a:lstStyle/>
            <a:p>
              <a:endParaRPr lang="id-ID" sz="505" dirty="0">
                <a:cs typeface="+mn-ea"/>
                <a:sym typeface="+mn-lt"/>
              </a:endParaRPr>
            </a:p>
          </p:txBody>
        </p:sp>
        <p:sp>
          <p:nvSpPr>
            <p:cNvPr id="89" name="Rectangle 22"/>
            <p:cNvSpPr>
              <a:spLocks noChangeArrowheads="1"/>
            </p:cNvSpPr>
            <p:nvPr/>
          </p:nvSpPr>
          <p:spPr bwMode="auto">
            <a:xfrm>
              <a:off x="5832471" y="7621239"/>
              <a:ext cx="1660214" cy="331222"/>
            </a:xfrm>
            <a:prstGeom prst="rect">
              <a:avLst/>
            </a:prstGeom>
            <a:grpFill/>
            <a:ln>
              <a:noFill/>
            </a:ln>
          </p:spPr>
          <p:txBody>
            <a:bodyPr vert="horz" wrap="square" lIns="68566" tIns="34283" rIns="68566" bIns="34283" numCol="1" anchor="t" anchorCtr="0" compatLnSpc="1"/>
            <a:lstStyle/>
            <a:p>
              <a:endParaRPr lang="id-ID" sz="505" dirty="0">
                <a:cs typeface="+mn-ea"/>
                <a:sym typeface="+mn-lt"/>
              </a:endParaRPr>
            </a:p>
          </p:txBody>
        </p:sp>
        <p:sp>
          <p:nvSpPr>
            <p:cNvPr id="90" name="Rectangle 23"/>
            <p:cNvSpPr>
              <a:spLocks noChangeArrowheads="1"/>
            </p:cNvSpPr>
            <p:nvPr/>
          </p:nvSpPr>
          <p:spPr bwMode="auto">
            <a:xfrm>
              <a:off x="5832471" y="7997833"/>
              <a:ext cx="1660214" cy="217790"/>
            </a:xfrm>
            <a:prstGeom prst="rect">
              <a:avLst/>
            </a:prstGeom>
            <a:grpFill/>
            <a:ln>
              <a:noFill/>
            </a:ln>
          </p:spPr>
          <p:txBody>
            <a:bodyPr vert="horz" wrap="square" lIns="68566" tIns="34283" rIns="68566" bIns="34283" numCol="1" anchor="t" anchorCtr="0" compatLnSpc="1"/>
            <a:lstStyle/>
            <a:p>
              <a:endParaRPr lang="id-ID" sz="505" dirty="0">
                <a:cs typeface="+mn-ea"/>
                <a:sym typeface="+mn-lt"/>
              </a:endParaRPr>
            </a:p>
          </p:txBody>
        </p:sp>
        <p:sp>
          <p:nvSpPr>
            <p:cNvPr id="91" name="Freeform 24"/>
            <p:cNvSpPr/>
            <p:nvPr/>
          </p:nvSpPr>
          <p:spPr bwMode="auto">
            <a:xfrm>
              <a:off x="5841543" y="7242375"/>
              <a:ext cx="1642070" cy="331222"/>
            </a:xfrm>
            <a:custGeom>
              <a:avLst/>
              <a:gdLst>
                <a:gd name="T0" fmla="*/ 9 w 173"/>
                <a:gd name="T1" fmla="*/ 22 h 35"/>
                <a:gd name="T2" fmla="*/ 0 w 173"/>
                <a:gd name="T3" fmla="*/ 35 h 35"/>
                <a:gd name="T4" fmla="*/ 173 w 173"/>
                <a:gd name="T5" fmla="*/ 35 h 35"/>
                <a:gd name="T6" fmla="*/ 164 w 173"/>
                <a:gd name="T7" fmla="*/ 22 h 35"/>
                <a:gd name="T8" fmla="*/ 131 w 173"/>
                <a:gd name="T9" fmla="*/ 0 h 35"/>
                <a:gd name="T10" fmla="*/ 43 w 173"/>
                <a:gd name="T11" fmla="*/ 0 h 35"/>
                <a:gd name="T12" fmla="*/ 9 w 173"/>
                <a:gd name="T13" fmla="*/ 22 h 35"/>
              </a:gdLst>
              <a:ahLst/>
              <a:cxnLst>
                <a:cxn ang="0">
                  <a:pos x="T0" y="T1"/>
                </a:cxn>
                <a:cxn ang="0">
                  <a:pos x="T2" y="T3"/>
                </a:cxn>
                <a:cxn ang="0">
                  <a:pos x="T4" y="T5"/>
                </a:cxn>
                <a:cxn ang="0">
                  <a:pos x="T6" y="T7"/>
                </a:cxn>
                <a:cxn ang="0">
                  <a:pos x="T8" y="T9"/>
                </a:cxn>
                <a:cxn ang="0">
                  <a:pos x="T10" y="T11"/>
                </a:cxn>
                <a:cxn ang="0">
                  <a:pos x="T12" y="T13"/>
                </a:cxn>
              </a:cxnLst>
              <a:rect l="0" t="0" r="r" b="b"/>
              <a:pathLst>
                <a:path w="173" h="35">
                  <a:moveTo>
                    <a:pt x="9" y="22"/>
                  </a:moveTo>
                  <a:cubicBezTo>
                    <a:pt x="6" y="24"/>
                    <a:pt x="2" y="30"/>
                    <a:pt x="0" y="35"/>
                  </a:cubicBezTo>
                  <a:cubicBezTo>
                    <a:pt x="173" y="35"/>
                    <a:pt x="173" y="35"/>
                    <a:pt x="173" y="35"/>
                  </a:cubicBezTo>
                  <a:cubicBezTo>
                    <a:pt x="171" y="30"/>
                    <a:pt x="168" y="24"/>
                    <a:pt x="164" y="22"/>
                  </a:cubicBezTo>
                  <a:cubicBezTo>
                    <a:pt x="131" y="0"/>
                    <a:pt x="131" y="0"/>
                    <a:pt x="131" y="0"/>
                  </a:cubicBezTo>
                  <a:cubicBezTo>
                    <a:pt x="43" y="0"/>
                    <a:pt x="43" y="0"/>
                    <a:pt x="43" y="0"/>
                  </a:cubicBezTo>
                  <a:lnTo>
                    <a:pt x="9" y="22"/>
                  </a:lnTo>
                  <a:close/>
                </a:path>
              </a:pathLst>
            </a:custGeom>
            <a:grpFill/>
            <a:ln>
              <a:noFill/>
            </a:ln>
          </p:spPr>
          <p:txBody>
            <a:bodyPr vert="horz" wrap="square" lIns="68566" tIns="34283" rIns="68566" bIns="34283" numCol="1" anchor="t" anchorCtr="0" compatLnSpc="1"/>
            <a:lstStyle/>
            <a:p>
              <a:endParaRPr lang="id-ID" sz="505" dirty="0">
                <a:cs typeface="+mn-ea"/>
                <a:sym typeface="+mn-lt"/>
              </a:endParaRPr>
            </a:p>
          </p:txBody>
        </p:sp>
      </p:grpSp>
      <p:grpSp>
        <p:nvGrpSpPr>
          <p:cNvPr id="93" name="Group 92"/>
          <p:cNvGrpSpPr/>
          <p:nvPr/>
        </p:nvGrpSpPr>
        <p:grpSpPr>
          <a:xfrm>
            <a:off x="6271770" y="1968699"/>
            <a:ext cx="780850" cy="1063965"/>
            <a:chOff x="5358447" y="5028179"/>
            <a:chExt cx="2617332" cy="3566306"/>
          </a:xfrm>
          <a:solidFill>
            <a:schemeClr val="accent3"/>
          </a:solidFill>
        </p:grpSpPr>
        <p:sp>
          <p:nvSpPr>
            <p:cNvPr id="94" name="Freeform 7"/>
            <p:cNvSpPr/>
            <p:nvPr/>
          </p:nvSpPr>
          <p:spPr bwMode="auto">
            <a:xfrm>
              <a:off x="5803470" y="5724633"/>
              <a:ext cx="1665562" cy="322198"/>
            </a:xfrm>
            <a:custGeom>
              <a:avLst/>
              <a:gdLst>
                <a:gd name="T0" fmla="*/ 0 w 175"/>
                <a:gd name="T1" fmla="*/ 0 h 34"/>
                <a:gd name="T2" fmla="*/ 0 w 175"/>
                <a:gd name="T3" fmla="*/ 32 h 34"/>
                <a:gd name="T4" fmla="*/ 0 w 175"/>
                <a:gd name="T5" fmla="*/ 34 h 34"/>
                <a:gd name="T6" fmla="*/ 175 w 175"/>
                <a:gd name="T7" fmla="*/ 34 h 34"/>
                <a:gd name="T8" fmla="*/ 175 w 175"/>
                <a:gd name="T9" fmla="*/ 32 h 34"/>
                <a:gd name="T10" fmla="*/ 175 w 175"/>
                <a:gd name="T11" fmla="*/ 0 h 34"/>
                <a:gd name="T12" fmla="*/ 0 w 175"/>
                <a:gd name="T13" fmla="*/ 0 h 34"/>
              </a:gdLst>
              <a:ahLst/>
              <a:cxnLst>
                <a:cxn ang="0">
                  <a:pos x="T0" y="T1"/>
                </a:cxn>
                <a:cxn ang="0">
                  <a:pos x="T2" y="T3"/>
                </a:cxn>
                <a:cxn ang="0">
                  <a:pos x="T4" y="T5"/>
                </a:cxn>
                <a:cxn ang="0">
                  <a:pos x="T6" y="T7"/>
                </a:cxn>
                <a:cxn ang="0">
                  <a:pos x="T8" y="T9"/>
                </a:cxn>
                <a:cxn ang="0">
                  <a:pos x="T10" y="T11"/>
                </a:cxn>
                <a:cxn ang="0">
                  <a:pos x="T12" y="T13"/>
                </a:cxn>
              </a:cxnLst>
              <a:rect l="0" t="0" r="r" b="b"/>
              <a:pathLst>
                <a:path w="175" h="34">
                  <a:moveTo>
                    <a:pt x="0" y="0"/>
                  </a:moveTo>
                  <a:cubicBezTo>
                    <a:pt x="0" y="32"/>
                    <a:pt x="0" y="32"/>
                    <a:pt x="0" y="32"/>
                  </a:cubicBezTo>
                  <a:cubicBezTo>
                    <a:pt x="0" y="33"/>
                    <a:pt x="0" y="34"/>
                    <a:pt x="0" y="34"/>
                  </a:cubicBezTo>
                  <a:cubicBezTo>
                    <a:pt x="175" y="34"/>
                    <a:pt x="175" y="34"/>
                    <a:pt x="175" y="34"/>
                  </a:cubicBezTo>
                  <a:cubicBezTo>
                    <a:pt x="175" y="34"/>
                    <a:pt x="175" y="33"/>
                    <a:pt x="175" y="32"/>
                  </a:cubicBezTo>
                  <a:cubicBezTo>
                    <a:pt x="175" y="0"/>
                    <a:pt x="175" y="0"/>
                    <a:pt x="175" y="0"/>
                  </a:cubicBezTo>
                  <a:lnTo>
                    <a:pt x="0" y="0"/>
                  </a:lnTo>
                  <a:close/>
                </a:path>
              </a:pathLst>
            </a:custGeom>
            <a:solidFill>
              <a:schemeClr val="accent3">
                <a:lumMod val="60000"/>
                <a:lumOff val="40000"/>
              </a:schemeClr>
            </a:solidFill>
            <a:ln>
              <a:noFill/>
            </a:ln>
          </p:spPr>
          <p:txBody>
            <a:bodyPr vert="horz" wrap="square" lIns="68566" tIns="34283" rIns="68566" bIns="34283" numCol="1" anchor="t" anchorCtr="0" compatLnSpc="1"/>
            <a:lstStyle/>
            <a:p>
              <a:endParaRPr lang="id-ID" sz="505" dirty="0">
                <a:cs typeface="+mn-ea"/>
                <a:sym typeface="+mn-lt"/>
              </a:endParaRPr>
            </a:p>
          </p:txBody>
        </p:sp>
        <p:sp>
          <p:nvSpPr>
            <p:cNvPr id="95" name="Freeform 9"/>
            <p:cNvSpPr/>
            <p:nvPr/>
          </p:nvSpPr>
          <p:spPr bwMode="auto">
            <a:xfrm>
              <a:off x="5823111" y="6103801"/>
              <a:ext cx="1636102" cy="322198"/>
            </a:xfrm>
            <a:custGeom>
              <a:avLst/>
              <a:gdLst>
                <a:gd name="T0" fmla="*/ 0 w 172"/>
                <a:gd name="T1" fmla="*/ 0 h 34"/>
                <a:gd name="T2" fmla="*/ 8 w 172"/>
                <a:gd name="T3" fmla="*/ 11 h 34"/>
                <a:gd name="T4" fmla="*/ 45 w 172"/>
                <a:gd name="T5" fmla="*/ 34 h 34"/>
                <a:gd name="T6" fmla="*/ 127 w 172"/>
                <a:gd name="T7" fmla="*/ 34 h 34"/>
                <a:gd name="T8" fmla="*/ 163 w 172"/>
                <a:gd name="T9" fmla="*/ 11 h 34"/>
                <a:gd name="T10" fmla="*/ 172 w 172"/>
                <a:gd name="T11" fmla="*/ 0 h 34"/>
                <a:gd name="T12" fmla="*/ 0 w 172"/>
                <a:gd name="T13" fmla="*/ 0 h 34"/>
              </a:gdLst>
              <a:ahLst/>
              <a:cxnLst>
                <a:cxn ang="0">
                  <a:pos x="T0" y="T1"/>
                </a:cxn>
                <a:cxn ang="0">
                  <a:pos x="T2" y="T3"/>
                </a:cxn>
                <a:cxn ang="0">
                  <a:pos x="T4" y="T5"/>
                </a:cxn>
                <a:cxn ang="0">
                  <a:pos x="T6" y="T7"/>
                </a:cxn>
                <a:cxn ang="0">
                  <a:pos x="T8" y="T9"/>
                </a:cxn>
                <a:cxn ang="0">
                  <a:pos x="T10" y="T11"/>
                </a:cxn>
                <a:cxn ang="0">
                  <a:pos x="T12" y="T13"/>
                </a:cxn>
              </a:cxnLst>
              <a:rect l="0" t="0" r="r" b="b"/>
              <a:pathLst>
                <a:path w="172" h="34">
                  <a:moveTo>
                    <a:pt x="0" y="0"/>
                  </a:moveTo>
                  <a:cubicBezTo>
                    <a:pt x="2" y="4"/>
                    <a:pt x="5" y="9"/>
                    <a:pt x="8" y="11"/>
                  </a:cubicBezTo>
                  <a:cubicBezTo>
                    <a:pt x="45" y="34"/>
                    <a:pt x="45" y="34"/>
                    <a:pt x="45" y="34"/>
                  </a:cubicBezTo>
                  <a:cubicBezTo>
                    <a:pt x="127" y="34"/>
                    <a:pt x="127" y="34"/>
                    <a:pt x="127" y="34"/>
                  </a:cubicBezTo>
                  <a:cubicBezTo>
                    <a:pt x="163" y="11"/>
                    <a:pt x="163" y="11"/>
                    <a:pt x="163" y="11"/>
                  </a:cubicBezTo>
                  <a:cubicBezTo>
                    <a:pt x="166" y="9"/>
                    <a:pt x="170" y="4"/>
                    <a:pt x="172" y="0"/>
                  </a:cubicBezTo>
                  <a:lnTo>
                    <a:pt x="0" y="0"/>
                  </a:lnTo>
                  <a:close/>
                </a:path>
              </a:pathLst>
            </a:custGeom>
            <a:grpFill/>
            <a:ln>
              <a:noFill/>
            </a:ln>
          </p:spPr>
          <p:txBody>
            <a:bodyPr vert="horz" wrap="square" lIns="68566" tIns="34283" rIns="68566" bIns="34283" numCol="1" anchor="t" anchorCtr="0" compatLnSpc="1"/>
            <a:lstStyle/>
            <a:p>
              <a:endParaRPr lang="id-ID" sz="505" dirty="0">
                <a:cs typeface="+mn-ea"/>
                <a:sym typeface="+mn-lt"/>
              </a:endParaRPr>
            </a:p>
          </p:txBody>
        </p:sp>
        <p:sp>
          <p:nvSpPr>
            <p:cNvPr id="96" name="Freeform 17"/>
            <p:cNvSpPr>
              <a:spLocks noEditPoints="1"/>
            </p:cNvSpPr>
            <p:nvPr/>
          </p:nvSpPr>
          <p:spPr bwMode="auto">
            <a:xfrm>
              <a:off x="5358447" y="5028179"/>
              <a:ext cx="2617332" cy="3566306"/>
            </a:xfrm>
            <a:custGeom>
              <a:avLst/>
              <a:gdLst>
                <a:gd name="T0" fmla="*/ 258 w 276"/>
                <a:gd name="T1" fmla="*/ 103 h 377"/>
                <a:gd name="T2" fmla="*/ 258 w 276"/>
                <a:gd name="T3" fmla="*/ 29 h 377"/>
                <a:gd name="T4" fmla="*/ 264 w 276"/>
                <a:gd name="T5" fmla="*/ 27 h 377"/>
                <a:gd name="T6" fmla="*/ 276 w 276"/>
                <a:gd name="T7" fmla="*/ 12 h 377"/>
                <a:gd name="T8" fmla="*/ 276 w 276"/>
                <a:gd name="T9" fmla="*/ 0 h 377"/>
                <a:gd name="T10" fmla="*/ 0 w 276"/>
                <a:gd name="T11" fmla="*/ 0 h 377"/>
                <a:gd name="T12" fmla="*/ 0 w 276"/>
                <a:gd name="T13" fmla="*/ 12 h 377"/>
                <a:gd name="T14" fmla="*/ 11 w 276"/>
                <a:gd name="T15" fmla="*/ 27 h 377"/>
                <a:gd name="T16" fmla="*/ 17 w 276"/>
                <a:gd name="T17" fmla="*/ 29 h 377"/>
                <a:gd name="T18" fmla="*/ 17 w 276"/>
                <a:gd name="T19" fmla="*/ 103 h 377"/>
                <a:gd name="T20" fmla="*/ 43 w 276"/>
                <a:gd name="T21" fmla="*/ 149 h 377"/>
                <a:gd name="T22" fmla="*/ 104 w 276"/>
                <a:gd name="T23" fmla="*/ 188 h 377"/>
                <a:gd name="T24" fmla="*/ 43 w 276"/>
                <a:gd name="T25" fmla="*/ 228 h 377"/>
                <a:gd name="T26" fmla="*/ 17 w 276"/>
                <a:gd name="T27" fmla="*/ 274 h 377"/>
                <a:gd name="T28" fmla="*/ 17 w 276"/>
                <a:gd name="T29" fmla="*/ 348 h 377"/>
                <a:gd name="T30" fmla="*/ 11 w 276"/>
                <a:gd name="T31" fmla="*/ 350 h 377"/>
                <a:gd name="T32" fmla="*/ 0 w 276"/>
                <a:gd name="T33" fmla="*/ 366 h 377"/>
                <a:gd name="T34" fmla="*/ 0 w 276"/>
                <a:gd name="T35" fmla="*/ 377 h 377"/>
                <a:gd name="T36" fmla="*/ 276 w 276"/>
                <a:gd name="T37" fmla="*/ 377 h 377"/>
                <a:gd name="T38" fmla="*/ 276 w 276"/>
                <a:gd name="T39" fmla="*/ 366 h 377"/>
                <a:gd name="T40" fmla="*/ 264 w 276"/>
                <a:gd name="T41" fmla="*/ 350 h 377"/>
                <a:gd name="T42" fmla="*/ 258 w 276"/>
                <a:gd name="T43" fmla="*/ 348 h 377"/>
                <a:gd name="T44" fmla="*/ 258 w 276"/>
                <a:gd name="T45" fmla="*/ 274 h 377"/>
                <a:gd name="T46" fmla="*/ 233 w 276"/>
                <a:gd name="T47" fmla="*/ 228 h 377"/>
                <a:gd name="T48" fmla="*/ 171 w 276"/>
                <a:gd name="T49" fmla="*/ 188 h 377"/>
                <a:gd name="T50" fmla="*/ 233 w 276"/>
                <a:gd name="T51" fmla="*/ 149 h 377"/>
                <a:gd name="T52" fmla="*/ 258 w 276"/>
                <a:gd name="T53" fmla="*/ 103 h 377"/>
                <a:gd name="T54" fmla="*/ 222 w 276"/>
                <a:gd name="T55" fmla="*/ 132 h 377"/>
                <a:gd name="T56" fmla="*/ 167 w 276"/>
                <a:gd name="T57" fmla="*/ 167 h 377"/>
                <a:gd name="T58" fmla="*/ 153 w 276"/>
                <a:gd name="T59" fmla="*/ 188 h 377"/>
                <a:gd name="T60" fmla="*/ 167 w 276"/>
                <a:gd name="T61" fmla="*/ 210 h 377"/>
                <a:gd name="T62" fmla="*/ 222 w 276"/>
                <a:gd name="T63" fmla="*/ 245 h 377"/>
                <a:gd name="T64" fmla="*/ 237 w 276"/>
                <a:gd name="T65" fmla="*/ 274 h 377"/>
                <a:gd name="T66" fmla="*/ 237 w 276"/>
                <a:gd name="T67" fmla="*/ 349 h 377"/>
                <a:gd name="T68" fmla="*/ 38 w 276"/>
                <a:gd name="T69" fmla="*/ 349 h 377"/>
                <a:gd name="T70" fmla="*/ 38 w 276"/>
                <a:gd name="T71" fmla="*/ 274 h 377"/>
                <a:gd name="T72" fmla="*/ 54 w 276"/>
                <a:gd name="T73" fmla="*/ 245 h 377"/>
                <a:gd name="T74" fmla="*/ 109 w 276"/>
                <a:gd name="T75" fmla="*/ 210 h 377"/>
                <a:gd name="T76" fmla="*/ 122 w 276"/>
                <a:gd name="T77" fmla="*/ 188 h 377"/>
                <a:gd name="T78" fmla="*/ 109 w 276"/>
                <a:gd name="T79" fmla="*/ 167 h 377"/>
                <a:gd name="T80" fmla="*/ 54 w 276"/>
                <a:gd name="T81" fmla="*/ 132 h 377"/>
                <a:gd name="T82" fmla="*/ 38 w 276"/>
                <a:gd name="T83" fmla="*/ 103 h 377"/>
                <a:gd name="T84" fmla="*/ 38 w 276"/>
                <a:gd name="T85" fmla="*/ 28 h 377"/>
                <a:gd name="T86" fmla="*/ 237 w 276"/>
                <a:gd name="T87" fmla="*/ 28 h 377"/>
                <a:gd name="T88" fmla="*/ 237 w 276"/>
                <a:gd name="T89" fmla="*/ 103 h 377"/>
                <a:gd name="T90" fmla="*/ 222 w 276"/>
                <a:gd name="T91" fmla="*/ 132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76" h="377">
                  <a:moveTo>
                    <a:pt x="258" y="103"/>
                  </a:moveTo>
                  <a:cubicBezTo>
                    <a:pt x="258" y="29"/>
                    <a:pt x="258" y="29"/>
                    <a:pt x="258" y="29"/>
                  </a:cubicBezTo>
                  <a:cubicBezTo>
                    <a:pt x="264" y="27"/>
                    <a:pt x="264" y="27"/>
                    <a:pt x="264" y="27"/>
                  </a:cubicBezTo>
                  <a:cubicBezTo>
                    <a:pt x="271" y="25"/>
                    <a:pt x="276" y="19"/>
                    <a:pt x="276" y="12"/>
                  </a:cubicBezTo>
                  <a:cubicBezTo>
                    <a:pt x="276" y="0"/>
                    <a:pt x="276" y="0"/>
                    <a:pt x="276" y="0"/>
                  </a:cubicBezTo>
                  <a:cubicBezTo>
                    <a:pt x="0" y="0"/>
                    <a:pt x="0" y="0"/>
                    <a:pt x="0" y="0"/>
                  </a:cubicBezTo>
                  <a:cubicBezTo>
                    <a:pt x="0" y="12"/>
                    <a:pt x="0" y="12"/>
                    <a:pt x="0" y="12"/>
                  </a:cubicBezTo>
                  <a:cubicBezTo>
                    <a:pt x="0" y="19"/>
                    <a:pt x="5" y="25"/>
                    <a:pt x="11" y="27"/>
                  </a:cubicBezTo>
                  <a:cubicBezTo>
                    <a:pt x="17" y="29"/>
                    <a:pt x="17" y="29"/>
                    <a:pt x="17" y="29"/>
                  </a:cubicBezTo>
                  <a:cubicBezTo>
                    <a:pt x="17" y="103"/>
                    <a:pt x="17" y="103"/>
                    <a:pt x="17" y="103"/>
                  </a:cubicBezTo>
                  <a:cubicBezTo>
                    <a:pt x="17" y="120"/>
                    <a:pt x="28" y="140"/>
                    <a:pt x="43" y="149"/>
                  </a:cubicBezTo>
                  <a:cubicBezTo>
                    <a:pt x="104" y="188"/>
                    <a:pt x="104" y="188"/>
                    <a:pt x="104" y="188"/>
                  </a:cubicBezTo>
                  <a:cubicBezTo>
                    <a:pt x="43" y="228"/>
                    <a:pt x="43" y="228"/>
                    <a:pt x="43" y="228"/>
                  </a:cubicBezTo>
                  <a:cubicBezTo>
                    <a:pt x="28" y="237"/>
                    <a:pt x="17" y="257"/>
                    <a:pt x="17" y="274"/>
                  </a:cubicBezTo>
                  <a:cubicBezTo>
                    <a:pt x="17" y="348"/>
                    <a:pt x="17" y="348"/>
                    <a:pt x="17" y="348"/>
                  </a:cubicBezTo>
                  <a:cubicBezTo>
                    <a:pt x="11" y="350"/>
                    <a:pt x="11" y="350"/>
                    <a:pt x="11" y="350"/>
                  </a:cubicBezTo>
                  <a:cubicBezTo>
                    <a:pt x="5" y="352"/>
                    <a:pt x="0" y="358"/>
                    <a:pt x="0" y="366"/>
                  </a:cubicBezTo>
                  <a:cubicBezTo>
                    <a:pt x="0" y="377"/>
                    <a:pt x="0" y="377"/>
                    <a:pt x="0" y="377"/>
                  </a:cubicBezTo>
                  <a:cubicBezTo>
                    <a:pt x="276" y="377"/>
                    <a:pt x="276" y="377"/>
                    <a:pt x="276" y="377"/>
                  </a:cubicBezTo>
                  <a:cubicBezTo>
                    <a:pt x="276" y="366"/>
                    <a:pt x="276" y="366"/>
                    <a:pt x="276" y="366"/>
                  </a:cubicBezTo>
                  <a:cubicBezTo>
                    <a:pt x="276" y="358"/>
                    <a:pt x="271" y="352"/>
                    <a:pt x="264" y="350"/>
                  </a:cubicBezTo>
                  <a:cubicBezTo>
                    <a:pt x="258" y="348"/>
                    <a:pt x="258" y="348"/>
                    <a:pt x="258" y="348"/>
                  </a:cubicBezTo>
                  <a:cubicBezTo>
                    <a:pt x="258" y="274"/>
                    <a:pt x="258" y="274"/>
                    <a:pt x="258" y="274"/>
                  </a:cubicBezTo>
                  <a:cubicBezTo>
                    <a:pt x="258" y="257"/>
                    <a:pt x="247" y="237"/>
                    <a:pt x="233" y="228"/>
                  </a:cubicBezTo>
                  <a:cubicBezTo>
                    <a:pt x="171" y="188"/>
                    <a:pt x="171" y="188"/>
                    <a:pt x="171" y="188"/>
                  </a:cubicBezTo>
                  <a:cubicBezTo>
                    <a:pt x="233" y="149"/>
                    <a:pt x="233" y="149"/>
                    <a:pt x="233" y="149"/>
                  </a:cubicBezTo>
                  <a:cubicBezTo>
                    <a:pt x="247" y="140"/>
                    <a:pt x="258" y="120"/>
                    <a:pt x="258" y="103"/>
                  </a:cubicBezTo>
                  <a:close/>
                  <a:moveTo>
                    <a:pt x="222" y="132"/>
                  </a:moveTo>
                  <a:cubicBezTo>
                    <a:pt x="167" y="167"/>
                    <a:pt x="167" y="167"/>
                    <a:pt x="167" y="167"/>
                  </a:cubicBezTo>
                  <a:cubicBezTo>
                    <a:pt x="158" y="172"/>
                    <a:pt x="153" y="180"/>
                    <a:pt x="153" y="188"/>
                  </a:cubicBezTo>
                  <a:cubicBezTo>
                    <a:pt x="153" y="197"/>
                    <a:pt x="158" y="205"/>
                    <a:pt x="167" y="210"/>
                  </a:cubicBezTo>
                  <a:cubicBezTo>
                    <a:pt x="222" y="245"/>
                    <a:pt x="222" y="245"/>
                    <a:pt x="222" y="245"/>
                  </a:cubicBezTo>
                  <a:cubicBezTo>
                    <a:pt x="230" y="251"/>
                    <a:pt x="237" y="264"/>
                    <a:pt x="237" y="274"/>
                  </a:cubicBezTo>
                  <a:cubicBezTo>
                    <a:pt x="237" y="349"/>
                    <a:pt x="237" y="349"/>
                    <a:pt x="237" y="349"/>
                  </a:cubicBezTo>
                  <a:cubicBezTo>
                    <a:pt x="38" y="349"/>
                    <a:pt x="38" y="349"/>
                    <a:pt x="38" y="349"/>
                  </a:cubicBezTo>
                  <a:cubicBezTo>
                    <a:pt x="38" y="274"/>
                    <a:pt x="38" y="274"/>
                    <a:pt x="38" y="274"/>
                  </a:cubicBezTo>
                  <a:cubicBezTo>
                    <a:pt x="38" y="264"/>
                    <a:pt x="46" y="251"/>
                    <a:pt x="54" y="245"/>
                  </a:cubicBezTo>
                  <a:cubicBezTo>
                    <a:pt x="109" y="210"/>
                    <a:pt x="109" y="210"/>
                    <a:pt x="109" y="210"/>
                  </a:cubicBezTo>
                  <a:cubicBezTo>
                    <a:pt x="117" y="205"/>
                    <a:pt x="122" y="197"/>
                    <a:pt x="122" y="188"/>
                  </a:cubicBezTo>
                  <a:cubicBezTo>
                    <a:pt x="122" y="180"/>
                    <a:pt x="117" y="172"/>
                    <a:pt x="109" y="167"/>
                  </a:cubicBezTo>
                  <a:cubicBezTo>
                    <a:pt x="54" y="132"/>
                    <a:pt x="54" y="132"/>
                    <a:pt x="54" y="132"/>
                  </a:cubicBezTo>
                  <a:cubicBezTo>
                    <a:pt x="46" y="126"/>
                    <a:pt x="38" y="113"/>
                    <a:pt x="38" y="103"/>
                  </a:cubicBezTo>
                  <a:cubicBezTo>
                    <a:pt x="38" y="28"/>
                    <a:pt x="38" y="28"/>
                    <a:pt x="38" y="28"/>
                  </a:cubicBezTo>
                  <a:cubicBezTo>
                    <a:pt x="237" y="28"/>
                    <a:pt x="237" y="28"/>
                    <a:pt x="237" y="28"/>
                  </a:cubicBezTo>
                  <a:cubicBezTo>
                    <a:pt x="237" y="103"/>
                    <a:pt x="237" y="103"/>
                    <a:pt x="237" y="103"/>
                  </a:cubicBezTo>
                  <a:cubicBezTo>
                    <a:pt x="237" y="113"/>
                    <a:pt x="230" y="126"/>
                    <a:pt x="222" y="132"/>
                  </a:cubicBezTo>
                  <a:close/>
                </a:path>
              </a:pathLst>
            </a:custGeom>
            <a:grpFill/>
            <a:ln>
              <a:noFill/>
            </a:ln>
          </p:spPr>
          <p:txBody>
            <a:bodyPr vert="horz" wrap="square" lIns="68566" tIns="34283" rIns="68566" bIns="34283" numCol="1" anchor="t" anchorCtr="0" compatLnSpc="1"/>
            <a:lstStyle/>
            <a:p>
              <a:endParaRPr lang="id-ID" sz="505" dirty="0">
                <a:cs typeface="+mn-ea"/>
                <a:sym typeface="+mn-lt"/>
              </a:endParaRPr>
            </a:p>
          </p:txBody>
        </p:sp>
        <p:sp>
          <p:nvSpPr>
            <p:cNvPr id="97" name="Freeform 18"/>
            <p:cNvSpPr/>
            <p:nvPr/>
          </p:nvSpPr>
          <p:spPr bwMode="auto">
            <a:xfrm>
              <a:off x="6354122" y="6492908"/>
              <a:ext cx="616909" cy="367520"/>
            </a:xfrm>
            <a:custGeom>
              <a:avLst/>
              <a:gdLst>
                <a:gd name="T0" fmla="*/ 0 w 65"/>
                <a:gd name="T1" fmla="*/ 0 h 39"/>
                <a:gd name="T2" fmla="*/ 10 w 65"/>
                <a:gd name="T3" fmla="*/ 6 h 39"/>
                <a:gd name="T4" fmla="*/ 29 w 65"/>
                <a:gd name="T5" fmla="*/ 38 h 39"/>
                <a:gd name="T6" fmla="*/ 29 w 65"/>
                <a:gd name="T7" fmla="*/ 39 h 39"/>
                <a:gd name="T8" fmla="*/ 36 w 65"/>
                <a:gd name="T9" fmla="*/ 39 h 39"/>
                <a:gd name="T10" fmla="*/ 36 w 65"/>
                <a:gd name="T11" fmla="*/ 38 h 39"/>
                <a:gd name="T12" fmla="*/ 55 w 65"/>
                <a:gd name="T13" fmla="*/ 6 h 39"/>
                <a:gd name="T14" fmla="*/ 65 w 65"/>
                <a:gd name="T15" fmla="*/ 0 h 39"/>
                <a:gd name="T16" fmla="*/ 0 w 65"/>
                <a:gd name="T17"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39">
                  <a:moveTo>
                    <a:pt x="0" y="0"/>
                  </a:moveTo>
                  <a:cubicBezTo>
                    <a:pt x="10" y="6"/>
                    <a:pt x="10" y="6"/>
                    <a:pt x="10" y="6"/>
                  </a:cubicBezTo>
                  <a:cubicBezTo>
                    <a:pt x="22" y="14"/>
                    <a:pt x="29" y="26"/>
                    <a:pt x="29" y="38"/>
                  </a:cubicBezTo>
                  <a:cubicBezTo>
                    <a:pt x="29" y="39"/>
                    <a:pt x="29" y="39"/>
                    <a:pt x="29" y="39"/>
                  </a:cubicBezTo>
                  <a:cubicBezTo>
                    <a:pt x="36" y="39"/>
                    <a:pt x="36" y="39"/>
                    <a:pt x="36" y="39"/>
                  </a:cubicBezTo>
                  <a:cubicBezTo>
                    <a:pt x="36" y="39"/>
                    <a:pt x="36" y="39"/>
                    <a:pt x="36" y="38"/>
                  </a:cubicBezTo>
                  <a:cubicBezTo>
                    <a:pt x="36" y="26"/>
                    <a:pt x="43" y="14"/>
                    <a:pt x="55" y="6"/>
                  </a:cubicBezTo>
                  <a:cubicBezTo>
                    <a:pt x="65" y="0"/>
                    <a:pt x="65" y="0"/>
                    <a:pt x="65" y="0"/>
                  </a:cubicBezTo>
                  <a:lnTo>
                    <a:pt x="0" y="0"/>
                  </a:lnTo>
                  <a:close/>
                </a:path>
              </a:pathLst>
            </a:custGeom>
            <a:grpFill/>
            <a:ln>
              <a:noFill/>
            </a:ln>
          </p:spPr>
          <p:txBody>
            <a:bodyPr vert="horz" wrap="square" lIns="68566" tIns="34283" rIns="68566" bIns="34283" numCol="1" anchor="t" anchorCtr="0" compatLnSpc="1"/>
            <a:lstStyle/>
            <a:p>
              <a:endParaRPr lang="id-ID" sz="505" dirty="0">
                <a:cs typeface="+mn-ea"/>
                <a:sym typeface="+mn-lt"/>
              </a:endParaRPr>
            </a:p>
          </p:txBody>
        </p:sp>
        <p:sp>
          <p:nvSpPr>
            <p:cNvPr id="98" name="Rectangle 22"/>
            <p:cNvSpPr>
              <a:spLocks noChangeArrowheads="1"/>
            </p:cNvSpPr>
            <p:nvPr/>
          </p:nvSpPr>
          <p:spPr bwMode="auto">
            <a:xfrm>
              <a:off x="5832471" y="7621239"/>
              <a:ext cx="1660214" cy="331222"/>
            </a:xfrm>
            <a:prstGeom prst="rect">
              <a:avLst/>
            </a:prstGeom>
            <a:grpFill/>
            <a:ln>
              <a:noFill/>
            </a:ln>
          </p:spPr>
          <p:txBody>
            <a:bodyPr vert="horz" wrap="square" lIns="68566" tIns="34283" rIns="68566" bIns="34283" numCol="1" anchor="t" anchorCtr="0" compatLnSpc="1"/>
            <a:lstStyle/>
            <a:p>
              <a:endParaRPr lang="id-ID" sz="505" dirty="0">
                <a:cs typeface="+mn-ea"/>
                <a:sym typeface="+mn-lt"/>
              </a:endParaRPr>
            </a:p>
          </p:txBody>
        </p:sp>
        <p:sp>
          <p:nvSpPr>
            <p:cNvPr id="99" name="Rectangle 23"/>
            <p:cNvSpPr>
              <a:spLocks noChangeArrowheads="1"/>
            </p:cNvSpPr>
            <p:nvPr/>
          </p:nvSpPr>
          <p:spPr bwMode="auto">
            <a:xfrm>
              <a:off x="5832471" y="7997833"/>
              <a:ext cx="1660214" cy="217790"/>
            </a:xfrm>
            <a:prstGeom prst="rect">
              <a:avLst/>
            </a:prstGeom>
            <a:grpFill/>
            <a:ln>
              <a:noFill/>
            </a:ln>
          </p:spPr>
          <p:txBody>
            <a:bodyPr vert="horz" wrap="square" lIns="68566" tIns="34283" rIns="68566" bIns="34283" numCol="1" anchor="t" anchorCtr="0" compatLnSpc="1"/>
            <a:lstStyle/>
            <a:p>
              <a:endParaRPr lang="id-ID" sz="505" dirty="0">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43"/>
                                        </p:tgtEl>
                                        <p:attrNameLst>
                                          <p:attrName>style.visibility</p:attrName>
                                        </p:attrNameLst>
                                      </p:cBhvr>
                                      <p:to>
                                        <p:strVal val="visible"/>
                                      </p:to>
                                    </p:set>
                                    <p:anim calcmode="lin" valueType="num">
                                      <p:cBhvr>
                                        <p:cTn id="7" dur="500" fill="hold"/>
                                        <p:tgtEl>
                                          <p:spTgt spid="243"/>
                                        </p:tgtEl>
                                        <p:attrNameLst>
                                          <p:attrName>ppt_w</p:attrName>
                                        </p:attrNameLst>
                                      </p:cBhvr>
                                      <p:tavLst>
                                        <p:tav tm="0">
                                          <p:val>
                                            <p:fltVal val="0"/>
                                          </p:val>
                                        </p:tav>
                                        <p:tav tm="100000">
                                          <p:val>
                                            <p:strVal val="#ppt_w"/>
                                          </p:val>
                                        </p:tav>
                                      </p:tavLst>
                                    </p:anim>
                                    <p:anim calcmode="lin" valueType="num">
                                      <p:cBhvr>
                                        <p:cTn id="8" dur="500" fill="hold"/>
                                        <p:tgtEl>
                                          <p:spTgt spid="243"/>
                                        </p:tgtEl>
                                        <p:attrNameLst>
                                          <p:attrName>ppt_h</p:attrName>
                                        </p:attrNameLst>
                                      </p:cBhvr>
                                      <p:tavLst>
                                        <p:tav tm="0">
                                          <p:val>
                                            <p:fltVal val="0"/>
                                          </p:val>
                                        </p:tav>
                                        <p:tav tm="100000">
                                          <p:val>
                                            <p:strVal val="#ppt_h"/>
                                          </p:val>
                                        </p:tav>
                                      </p:tavLst>
                                    </p:anim>
                                    <p:animEffect transition="in" filter="fade">
                                      <p:cBhvr>
                                        <p:cTn id="9" dur="500"/>
                                        <p:tgtEl>
                                          <p:spTgt spid="243"/>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44"/>
                                        </p:tgtEl>
                                        <p:attrNameLst>
                                          <p:attrName>style.visibility</p:attrName>
                                        </p:attrNameLst>
                                      </p:cBhvr>
                                      <p:to>
                                        <p:strVal val="visible"/>
                                      </p:to>
                                    </p:set>
                                    <p:anim calcmode="lin" valueType="num">
                                      <p:cBhvr>
                                        <p:cTn id="17" dur="500" fill="hold"/>
                                        <p:tgtEl>
                                          <p:spTgt spid="244"/>
                                        </p:tgtEl>
                                        <p:attrNameLst>
                                          <p:attrName>ppt_w</p:attrName>
                                        </p:attrNameLst>
                                      </p:cBhvr>
                                      <p:tavLst>
                                        <p:tav tm="0">
                                          <p:val>
                                            <p:fltVal val="0"/>
                                          </p:val>
                                        </p:tav>
                                        <p:tav tm="100000">
                                          <p:val>
                                            <p:strVal val="#ppt_w"/>
                                          </p:val>
                                        </p:tav>
                                      </p:tavLst>
                                    </p:anim>
                                    <p:anim calcmode="lin" valueType="num">
                                      <p:cBhvr>
                                        <p:cTn id="18" dur="500" fill="hold"/>
                                        <p:tgtEl>
                                          <p:spTgt spid="244"/>
                                        </p:tgtEl>
                                        <p:attrNameLst>
                                          <p:attrName>ppt_h</p:attrName>
                                        </p:attrNameLst>
                                      </p:cBhvr>
                                      <p:tavLst>
                                        <p:tav tm="0">
                                          <p:val>
                                            <p:fltVal val="0"/>
                                          </p:val>
                                        </p:tav>
                                        <p:tav tm="100000">
                                          <p:val>
                                            <p:strVal val="#ppt_h"/>
                                          </p:val>
                                        </p:tav>
                                      </p:tavLst>
                                    </p:anim>
                                    <p:animEffect transition="in" filter="fade">
                                      <p:cBhvr>
                                        <p:cTn id="19" dur="500"/>
                                        <p:tgtEl>
                                          <p:spTgt spid="24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40"/>
                                        </p:tgtEl>
                                        <p:attrNameLst>
                                          <p:attrName>style.visibility</p:attrName>
                                        </p:attrNameLst>
                                      </p:cBhvr>
                                      <p:to>
                                        <p:strVal val="visible"/>
                                      </p:to>
                                    </p:set>
                                    <p:anim calcmode="lin" valueType="num">
                                      <p:cBhvr>
                                        <p:cTn id="22" dur="500" fill="hold"/>
                                        <p:tgtEl>
                                          <p:spTgt spid="240"/>
                                        </p:tgtEl>
                                        <p:attrNameLst>
                                          <p:attrName>ppt_w</p:attrName>
                                        </p:attrNameLst>
                                      </p:cBhvr>
                                      <p:tavLst>
                                        <p:tav tm="0">
                                          <p:val>
                                            <p:fltVal val="0"/>
                                          </p:val>
                                        </p:tav>
                                        <p:tav tm="100000">
                                          <p:val>
                                            <p:strVal val="#ppt_w"/>
                                          </p:val>
                                        </p:tav>
                                      </p:tavLst>
                                    </p:anim>
                                    <p:anim calcmode="lin" valueType="num">
                                      <p:cBhvr>
                                        <p:cTn id="23" dur="500" fill="hold"/>
                                        <p:tgtEl>
                                          <p:spTgt spid="240"/>
                                        </p:tgtEl>
                                        <p:attrNameLst>
                                          <p:attrName>ppt_h</p:attrName>
                                        </p:attrNameLst>
                                      </p:cBhvr>
                                      <p:tavLst>
                                        <p:tav tm="0">
                                          <p:val>
                                            <p:fltVal val="0"/>
                                          </p:val>
                                        </p:tav>
                                        <p:tav tm="100000">
                                          <p:val>
                                            <p:strVal val="#ppt_h"/>
                                          </p:val>
                                        </p:tav>
                                      </p:tavLst>
                                    </p:anim>
                                    <p:animEffect transition="in" filter="fade">
                                      <p:cBhvr>
                                        <p:cTn id="24" dur="500"/>
                                        <p:tgtEl>
                                          <p:spTgt spid="240"/>
                                        </p:tgtEl>
                                      </p:cBhvr>
                                    </p:animEffect>
                                  </p:childTnLst>
                                </p:cTn>
                              </p:par>
                            </p:childTnLst>
                          </p:cTn>
                        </p:par>
                        <p:par>
                          <p:cTn id="25" fill="hold">
                            <p:stCondLst>
                              <p:cond delay="500"/>
                            </p:stCondLst>
                            <p:childTnLst>
                              <p:par>
                                <p:cTn id="26" presetID="22" presetClass="entr" presetSubtype="4" fill="hold" nodeType="afterEffect">
                                  <p:stCondLst>
                                    <p:cond delay="0"/>
                                  </p:stCondLst>
                                  <p:childTnLst>
                                    <p:set>
                                      <p:cBhvr>
                                        <p:cTn id="27" dur="1" fill="hold">
                                          <p:stCondLst>
                                            <p:cond delay="0"/>
                                          </p:stCondLst>
                                        </p:cTn>
                                        <p:tgtEl>
                                          <p:spTgt spid="280"/>
                                        </p:tgtEl>
                                        <p:attrNameLst>
                                          <p:attrName>style.visibility</p:attrName>
                                        </p:attrNameLst>
                                      </p:cBhvr>
                                      <p:to>
                                        <p:strVal val="visible"/>
                                      </p:to>
                                    </p:set>
                                    <p:animEffect transition="in" filter="wipe(down)">
                                      <p:cBhvr>
                                        <p:cTn id="28" dur="500"/>
                                        <p:tgtEl>
                                          <p:spTgt spid="280"/>
                                        </p:tgtEl>
                                      </p:cBhvr>
                                    </p:animEffect>
                                  </p:childTnLst>
                                </p:cTn>
                              </p:par>
                            </p:childTnLst>
                          </p:cTn>
                        </p:par>
                        <p:par>
                          <p:cTn id="29" fill="hold">
                            <p:stCondLst>
                              <p:cond delay="1000"/>
                            </p:stCondLst>
                            <p:childTnLst>
                              <p:par>
                                <p:cTn id="30" presetID="53" presetClass="entr" presetSubtype="16" fill="hold" grpId="0" nodeType="afterEffect">
                                  <p:stCondLst>
                                    <p:cond delay="0"/>
                                  </p:stCondLst>
                                  <p:childTnLst>
                                    <p:set>
                                      <p:cBhvr>
                                        <p:cTn id="31" dur="1" fill="hold">
                                          <p:stCondLst>
                                            <p:cond delay="0"/>
                                          </p:stCondLst>
                                        </p:cTn>
                                        <p:tgtEl>
                                          <p:spTgt spid="245"/>
                                        </p:tgtEl>
                                        <p:attrNameLst>
                                          <p:attrName>style.visibility</p:attrName>
                                        </p:attrNameLst>
                                      </p:cBhvr>
                                      <p:to>
                                        <p:strVal val="visible"/>
                                      </p:to>
                                    </p:set>
                                    <p:anim calcmode="lin" valueType="num">
                                      <p:cBhvr>
                                        <p:cTn id="32" dur="500" fill="hold"/>
                                        <p:tgtEl>
                                          <p:spTgt spid="245"/>
                                        </p:tgtEl>
                                        <p:attrNameLst>
                                          <p:attrName>ppt_w</p:attrName>
                                        </p:attrNameLst>
                                      </p:cBhvr>
                                      <p:tavLst>
                                        <p:tav tm="0">
                                          <p:val>
                                            <p:fltVal val="0"/>
                                          </p:val>
                                        </p:tav>
                                        <p:tav tm="100000">
                                          <p:val>
                                            <p:strVal val="#ppt_w"/>
                                          </p:val>
                                        </p:tav>
                                      </p:tavLst>
                                    </p:anim>
                                    <p:anim calcmode="lin" valueType="num">
                                      <p:cBhvr>
                                        <p:cTn id="33" dur="500" fill="hold"/>
                                        <p:tgtEl>
                                          <p:spTgt spid="245"/>
                                        </p:tgtEl>
                                        <p:attrNameLst>
                                          <p:attrName>ppt_h</p:attrName>
                                        </p:attrNameLst>
                                      </p:cBhvr>
                                      <p:tavLst>
                                        <p:tav tm="0">
                                          <p:val>
                                            <p:fltVal val="0"/>
                                          </p:val>
                                        </p:tav>
                                        <p:tav tm="100000">
                                          <p:val>
                                            <p:strVal val="#ppt_h"/>
                                          </p:val>
                                        </p:tav>
                                      </p:tavLst>
                                    </p:anim>
                                    <p:animEffect transition="in" filter="fade">
                                      <p:cBhvr>
                                        <p:cTn id="34" dur="500"/>
                                        <p:tgtEl>
                                          <p:spTgt spid="245"/>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46"/>
                                        </p:tgtEl>
                                        <p:attrNameLst>
                                          <p:attrName>style.visibility</p:attrName>
                                        </p:attrNameLst>
                                      </p:cBhvr>
                                      <p:to>
                                        <p:strVal val="visible"/>
                                      </p:to>
                                    </p:set>
                                    <p:anim calcmode="lin" valueType="num">
                                      <p:cBhvr>
                                        <p:cTn id="37" dur="500" fill="hold"/>
                                        <p:tgtEl>
                                          <p:spTgt spid="246"/>
                                        </p:tgtEl>
                                        <p:attrNameLst>
                                          <p:attrName>ppt_w</p:attrName>
                                        </p:attrNameLst>
                                      </p:cBhvr>
                                      <p:tavLst>
                                        <p:tav tm="0">
                                          <p:val>
                                            <p:fltVal val="0"/>
                                          </p:val>
                                        </p:tav>
                                        <p:tav tm="100000">
                                          <p:val>
                                            <p:strVal val="#ppt_w"/>
                                          </p:val>
                                        </p:tav>
                                      </p:tavLst>
                                    </p:anim>
                                    <p:anim calcmode="lin" valueType="num">
                                      <p:cBhvr>
                                        <p:cTn id="38" dur="500" fill="hold"/>
                                        <p:tgtEl>
                                          <p:spTgt spid="246"/>
                                        </p:tgtEl>
                                        <p:attrNameLst>
                                          <p:attrName>ppt_h</p:attrName>
                                        </p:attrNameLst>
                                      </p:cBhvr>
                                      <p:tavLst>
                                        <p:tav tm="0">
                                          <p:val>
                                            <p:fltVal val="0"/>
                                          </p:val>
                                        </p:tav>
                                        <p:tav tm="100000">
                                          <p:val>
                                            <p:strVal val="#ppt_h"/>
                                          </p:val>
                                        </p:tav>
                                      </p:tavLst>
                                    </p:anim>
                                    <p:animEffect transition="in" filter="fade">
                                      <p:cBhvr>
                                        <p:cTn id="39" dur="500"/>
                                        <p:tgtEl>
                                          <p:spTgt spid="246"/>
                                        </p:tgtEl>
                                      </p:cBhvr>
                                    </p:animEffect>
                                  </p:childTnLst>
                                </p:cTn>
                              </p:par>
                              <p:par>
                                <p:cTn id="40" presetID="53" presetClass="entr" presetSubtype="16" fill="hold" nodeType="withEffect">
                                  <p:stCondLst>
                                    <p:cond delay="0"/>
                                  </p:stCondLst>
                                  <p:childTnLst>
                                    <p:set>
                                      <p:cBhvr>
                                        <p:cTn id="41" dur="1" fill="hold">
                                          <p:stCondLst>
                                            <p:cond delay="0"/>
                                          </p:stCondLst>
                                        </p:cTn>
                                        <p:tgtEl>
                                          <p:spTgt spid="84"/>
                                        </p:tgtEl>
                                        <p:attrNameLst>
                                          <p:attrName>style.visibility</p:attrName>
                                        </p:attrNameLst>
                                      </p:cBhvr>
                                      <p:to>
                                        <p:strVal val="visible"/>
                                      </p:to>
                                    </p:set>
                                    <p:anim calcmode="lin" valueType="num">
                                      <p:cBhvr>
                                        <p:cTn id="42" dur="500" fill="hold"/>
                                        <p:tgtEl>
                                          <p:spTgt spid="84"/>
                                        </p:tgtEl>
                                        <p:attrNameLst>
                                          <p:attrName>ppt_w</p:attrName>
                                        </p:attrNameLst>
                                      </p:cBhvr>
                                      <p:tavLst>
                                        <p:tav tm="0">
                                          <p:val>
                                            <p:fltVal val="0"/>
                                          </p:val>
                                        </p:tav>
                                        <p:tav tm="100000">
                                          <p:val>
                                            <p:strVal val="#ppt_w"/>
                                          </p:val>
                                        </p:tav>
                                      </p:tavLst>
                                    </p:anim>
                                    <p:anim calcmode="lin" valueType="num">
                                      <p:cBhvr>
                                        <p:cTn id="43" dur="500" fill="hold"/>
                                        <p:tgtEl>
                                          <p:spTgt spid="84"/>
                                        </p:tgtEl>
                                        <p:attrNameLst>
                                          <p:attrName>ppt_h</p:attrName>
                                        </p:attrNameLst>
                                      </p:cBhvr>
                                      <p:tavLst>
                                        <p:tav tm="0">
                                          <p:val>
                                            <p:fltVal val="0"/>
                                          </p:val>
                                        </p:tav>
                                        <p:tav tm="100000">
                                          <p:val>
                                            <p:strVal val="#ppt_h"/>
                                          </p:val>
                                        </p:tav>
                                      </p:tavLst>
                                    </p:anim>
                                    <p:animEffect transition="in" filter="fade">
                                      <p:cBhvr>
                                        <p:cTn id="44" dur="500"/>
                                        <p:tgtEl>
                                          <p:spTgt spid="84"/>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241"/>
                                        </p:tgtEl>
                                        <p:attrNameLst>
                                          <p:attrName>style.visibility</p:attrName>
                                        </p:attrNameLst>
                                      </p:cBhvr>
                                      <p:to>
                                        <p:strVal val="visible"/>
                                      </p:to>
                                    </p:set>
                                    <p:anim calcmode="lin" valueType="num">
                                      <p:cBhvr>
                                        <p:cTn id="47" dur="500" fill="hold"/>
                                        <p:tgtEl>
                                          <p:spTgt spid="241"/>
                                        </p:tgtEl>
                                        <p:attrNameLst>
                                          <p:attrName>ppt_w</p:attrName>
                                        </p:attrNameLst>
                                      </p:cBhvr>
                                      <p:tavLst>
                                        <p:tav tm="0">
                                          <p:val>
                                            <p:fltVal val="0"/>
                                          </p:val>
                                        </p:tav>
                                        <p:tav tm="100000">
                                          <p:val>
                                            <p:strVal val="#ppt_w"/>
                                          </p:val>
                                        </p:tav>
                                      </p:tavLst>
                                    </p:anim>
                                    <p:anim calcmode="lin" valueType="num">
                                      <p:cBhvr>
                                        <p:cTn id="48" dur="500" fill="hold"/>
                                        <p:tgtEl>
                                          <p:spTgt spid="241"/>
                                        </p:tgtEl>
                                        <p:attrNameLst>
                                          <p:attrName>ppt_h</p:attrName>
                                        </p:attrNameLst>
                                      </p:cBhvr>
                                      <p:tavLst>
                                        <p:tav tm="0">
                                          <p:val>
                                            <p:fltVal val="0"/>
                                          </p:val>
                                        </p:tav>
                                        <p:tav tm="100000">
                                          <p:val>
                                            <p:strVal val="#ppt_h"/>
                                          </p:val>
                                        </p:tav>
                                      </p:tavLst>
                                    </p:anim>
                                    <p:animEffect transition="in" filter="fade">
                                      <p:cBhvr>
                                        <p:cTn id="49" dur="500"/>
                                        <p:tgtEl>
                                          <p:spTgt spid="241"/>
                                        </p:tgtEl>
                                      </p:cBhvr>
                                    </p:animEffect>
                                  </p:childTnLst>
                                </p:cTn>
                              </p:par>
                            </p:childTnLst>
                          </p:cTn>
                        </p:par>
                        <p:par>
                          <p:cTn id="50" fill="hold">
                            <p:stCondLst>
                              <p:cond delay="1500"/>
                            </p:stCondLst>
                            <p:childTnLst>
                              <p:par>
                                <p:cTn id="51" presetID="22" presetClass="entr" presetSubtype="4" fill="hold" nodeType="afterEffect">
                                  <p:stCondLst>
                                    <p:cond delay="0"/>
                                  </p:stCondLst>
                                  <p:childTnLst>
                                    <p:set>
                                      <p:cBhvr>
                                        <p:cTn id="52" dur="1" fill="hold">
                                          <p:stCondLst>
                                            <p:cond delay="0"/>
                                          </p:stCondLst>
                                        </p:cTn>
                                        <p:tgtEl>
                                          <p:spTgt spid="281"/>
                                        </p:tgtEl>
                                        <p:attrNameLst>
                                          <p:attrName>style.visibility</p:attrName>
                                        </p:attrNameLst>
                                      </p:cBhvr>
                                      <p:to>
                                        <p:strVal val="visible"/>
                                      </p:to>
                                    </p:set>
                                    <p:animEffect transition="in" filter="wipe(down)">
                                      <p:cBhvr>
                                        <p:cTn id="53" dur="500"/>
                                        <p:tgtEl>
                                          <p:spTgt spid="281"/>
                                        </p:tgtEl>
                                      </p:cBhvr>
                                    </p:animEffect>
                                  </p:childTnLst>
                                </p:cTn>
                              </p:par>
                            </p:childTnLst>
                          </p:cTn>
                        </p:par>
                        <p:par>
                          <p:cTn id="54" fill="hold">
                            <p:stCondLst>
                              <p:cond delay="2000"/>
                            </p:stCondLst>
                            <p:childTnLst>
                              <p:par>
                                <p:cTn id="55" presetID="53" presetClass="entr" presetSubtype="16" fill="hold" grpId="0" nodeType="afterEffect">
                                  <p:stCondLst>
                                    <p:cond delay="0"/>
                                  </p:stCondLst>
                                  <p:childTnLst>
                                    <p:set>
                                      <p:cBhvr>
                                        <p:cTn id="56" dur="1" fill="hold">
                                          <p:stCondLst>
                                            <p:cond delay="0"/>
                                          </p:stCondLst>
                                        </p:cTn>
                                        <p:tgtEl>
                                          <p:spTgt spid="247"/>
                                        </p:tgtEl>
                                        <p:attrNameLst>
                                          <p:attrName>style.visibility</p:attrName>
                                        </p:attrNameLst>
                                      </p:cBhvr>
                                      <p:to>
                                        <p:strVal val="visible"/>
                                      </p:to>
                                    </p:set>
                                    <p:anim calcmode="lin" valueType="num">
                                      <p:cBhvr>
                                        <p:cTn id="57" dur="500" fill="hold"/>
                                        <p:tgtEl>
                                          <p:spTgt spid="247"/>
                                        </p:tgtEl>
                                        <p:attrNameLst>
                                          <p:attrName>ppt_w</p:attrName>
                                        </p:attrNameLst>
                                      </p:cBhvr>
                                      <p:tavLst>
                                        <p:tav tm="0">
                                          <p:val>
                                            <p:fltVal val="0"/>
                                          </p:val>
                                        </p:tav>
                                        <p:tav tm="100000">
                                          <p:val>
                                            <p:strVal val="#ppt_w"/>
                                          </p:val>
                                        </p:tav>
                                      </p:tavLst>
                                    </p:anim>
                                    <p:anim calcmode="lin" valueType="num">
                                      <p:cBhvr>
                                        <p:cTn id="58" dur="500" fill="hold"/>
                                        <p:tgtEl>
                                          <p:spTgt spid="247"/>
                                        </p:tgtEl>
                                        <p:attrNameLst>
                                          <p:attrName>ppt_h</p:attrName>
                                        </p:attrNameLst>
                                      </p:cBhvr>
                                      <p:tavLst>
                                        <p:tav tm="0">
                                          <p:val>
                                            <p:fltVal val="0"/>
                                          </p:val>
                                        </p:tav>
                                        <p:tav tm="100000">
                                          <p:val>
                                            <p:strVal val="#ppt_h"/>
                                          </p:val>
                                        </p:tav>
                                      </p:tavLst>
                                    </p:anim>
                                    <p:animEffect transition="in" filter="fade">
                                      <p:cBhvr>
                                        <p:cTn id="59" dur="500"/>
                                        <p:tgtEl>
                                          <p:spTgt spid="247"/>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248"/>
                                        </p:tgtEl>
                                        <p:attrNameLst>
                                          <p:attrName>style.visibility</p:attrName>
                                        </p:attrNameLst>
                                      </p:cBhvr>
                                      <p:to>
                                        <p:strVal val="visible"/>
                                      </p:to>
                                    </p:set>
                                    <p:anim calcmode="lin" valueType="num">
                                      <p:cBhvr>
                                        <p:cTn id="62" dur="500" fill="hold"/>
                                        <p:tgtEl>
                                          <p:spTgt spid="248"/>
                                        </p:tgtEl>
                                        <p:attrNameLst>
                                          <p:attrName>ppt_w</p:attrName>
                                        </p:attrNameLst>
                                      </p:cBhvr>
                                      <p:tavLst>
                                        <p:tav tm="0">
                                          <p:val>
                                            <p:fltVal val="0"/>
                                          </p:val>
                                        </p:tav>
                                        <p:tav tm="100000">
                                          <p:val>
                                            <p:strVal val="#ppt_w"/>
                                          </p:val>
                                        </p:tav>
                                      </p:tavLst>
                                    </p:anim>
                                    <p:anim calcmode="lin" valueType="num">
                                      <p:cBhvr>
                                        <p:cTn id="63" dur="500" fill="hold"/>
                                        <p:tgtEl>
                                          <p:spTgt spid="248"/>
                                        </p:tgtEl>
                                        <p:attrNameLst>
                                          <p:attrName>ppt_h</p:attrName>
                                        </p:attrNameLst>
                                      </p:cBhvr>
                                      <p:tavLst>
                                        <p:tav tm="0">
                                          <p:val>
                                            <p:fltVal val="0"/>
                                          </p:val>
                                        </p:tav>
                                        <p:tav tm="100000">
                                          <p:val>
                                            <p:strVal val="#ppt_h"/>
                                          </p:val>
                                        </p:tav>
                                      </p:tavLst>
                                    </p:anim>
                                    <p:animEffect transition="in" filter="fade">
                                      <p:cBhvr>
                                        <p:cTn id="64" dur="500"/>
                                        <p:tgtEl>
                                          <p:spTgt spid="248"/>
                                        </p:tgtEl>
                                      </p:cBhvr>
                                    </p:animEffect>
                                  </p:childTnLst>
                                </p:cTn>
                              </p:par>
                              <p:par>
                                <p:cTn id="65" presetID="53" presetClass="entr" presetSubtype="16" fill="hold" nodeType="withEffect">
                                  <p:stCondLst>
                                    <p:cond delay="0"/>
                                  </p:stCondLst>
                                  <p:childTnLst>
                                    <p:set>
                                      <p:cBhvr>
                                        <p:cTn id="66" dur="1" fill="hold">
                                          <p:stCondLst>
                                            <p:cond delay="0"/>
                                          </p:stCondLst>
                                        </p:cTn>
                                        <p:tgtEl>
                                          <p:spTgt spid="93"/>
                                        </p:tgtEl>
                                        <p:attrNameLst>
                                          <p:attrName>style.visibility</p:attrName>
                                        </p:attrNameLst>
                                      </p:cBhvr>
                                      <p:to>
                                        <p:strVal val="visible"/>
                                      </p:to>
                                    </p:set>
                                    <p:anim calcmode="lin" valueType="num">
                                      <p:cBhvr>
                                        <p:cTn id="67" dur="500" fill="hold"/>
                                        <p:tgtEl>
                                          <p:spTgt spid="93"/>
                                        </p:tgtEl>
                                        <p:attrNameLst>
                                          <p:attrName>ppt_w</p:attrName>
                                        </p:attrNameLst>
                                      </p:cBhvr>
                                      <p:tavLst>
                                        <p:tav tm="0">
                                          <p:val>
                                            <p:fltVal val="0"/>
                                          </p:val>
                                        </p:tav>
                                        <p:tav tm="100000">
                                          <p:val>
                                            <p:strVal val="#ppt_w"/>
                                          </p:val>
                                        </p:tav>
                                      </p:tavLst>
                                    </p:anim>
                                    <p:anim calcmode="lin" valueType="num">
                                      <p:cBhvr>
                                        <p:cTn id="68" dur="500" fill="hold"/>
                                        <p:tgtEl>
                                          <p:spTgt spid="93"/>
                                        </p:tgtEl>
                                        <p:attrNameLst>
                                          <p:attrName>ppt_h</p:attrName>
                                        </p:attrNameLst>
                                      </p:cBhvr>
                                      <p:tavLst>
                                        <p:tav tm="0">
                                          <p:val>
                                            <p:fltVal val="0"/>
                                          </p:val>
                                        </p:tav>
                                        <p:tav tm="100000">
                                          <p:val>
                                            <p:strVal val="#ppt_h"/>
                                          </p:val>
                                        </p:tav>
                                      </p:tavLst>
                                    </p:anim>
                                    <p:animEffect transition="in" filter="fade">
                                      <p:cBhvr>
                                        <p:cTn id="69" dur="500"/>
                                        <p:tgtEl>
                                          <p:spTgt spid="93"/>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242"/>
                                        </p:tgtEl>
                                        <p:attrNameLst>
                                          <p:attrName>style.visibility</p:attrName>
                                        </p:attrNameLst>
                                      </p:cBhvr>
                                      <p:to>
                                        <p:strVal val="visible"/>
                                      </p:to>
                                    </p:set>
                                    <p:anim calcmode="lin" valueType="num">
                                      <p:cBhvr>
                                        <p:cTn id="72" dur="500" fill="hold"/>
                                        <p:tgtEl>
                                          <p:spTgt spid="242"/>
                                        </p:tgtEl>
                                        <p:attrNameLst>
                                          <p:attrName>ppt_w</p:attrName>
                                        </p:attrNameLst>
                                      </p:cBhvr>
                                      <p:tavLst>
                                        <p:tav tm="0">
                                          <p:val>
                                            <p:fltVal val="0"/>
                                          </p:val>
                                        </p:tav>
                                        <p:tav tm="100000">
                                          <p:val>
                                            <p:strVal val="#ppt_w"/>
                                          </p:val>
                                        </p:tav>
                                      </p:tavLst>
                                    </p:anim>
                                    <p:anim calcmode="lin" valueType="num">
                                      <p:cBhvr>
                                        <p:cTn id="73" dur="500" fill="hold"/>
                                        <p:tgtEl>
                                          <p:spTgt spid="242"/>
                                        </p:tgtEl>
                                        <p:attrNameLst>
                                          <p:attrName>ppt_h</p:attrName>
                                        </p:attrNameLst>
                                      </p:cBhvr>
                                      <p:tavLst>
                                        <p:tav tm="0">
                                          <p:val>
                                            <p:fltVal val="0"/>
                                          </p:val>
                                        </p:tav>
                                        <p:tav tm="100000">
                                          <p:val>
                                            <p:strVal val="#ppt_h"/>
                                          </p:val>
                                        </p:tav>
                                      </p:tavLst>
                                    </p:anim>
                                    <p:animEffect transition="in" filter="fade">
                                      <p:cBhvr>
                                        <p:cTn id="74" dur="500"/>
                                        <p:tgtEl>
                                          <p:spTgt spid="242"/>
                                        </p:tgtEl>
                                      </p:cBhvr>
                                    </p:animEffect>
                                  </p:childTnLst>
                                </p:cTn>
                              </p:par>
                            </p:childTnLst>
                          </p:cTn>
                        </p:par>
                        <p:par>
                          <p:cTn id="75" fill="hold">
                            <p:stCondLst>
                              <p:cond delay="2500"/>
                            </p:stCondLst>
                            <p:childTnLst>
                              <p:par>
                                <p:cTn id="76" presetID="9" presetClass="entr" presetSubtype="0" fill="hold" nodeType="afterEffect">
                                  <p:stCondLst>
                                    <p:cond delay="0"/>
                                  </p:stCondLst>
                                  <p:childTnLst>
                                    <p:set>
                                      <p:cBhvr>
                                        <p:cTn id="77" dur="1" fill="hold">
                                          <p:stCondLst>
                                            <p:cond delay="0"/>
                                          </p:stCondLst>
                                        </p:cTn>
                                        <p:tgtEl>
                                          <p:spTgt spid="249"/>
                                        </p:tgtEl>
                                        <p:attrNameLst>
                                          <p:attrName>style.visibility</p:attrName>
                                        </p:attrNameLst>
                                      </p:cBhvr>
                                      <p:to>
                                        <p:strVal val="visible"/>
                                      </p:to>
                                    </p:set>
                                    <p:animEffect transition="in" filter="dissolve">
                                      <p:cBhvr>
                                        <p:cTn id="78" dur="500"/>
                                        <p:tgtEl>
                                          <p:spTgt spid="2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 grpId="0"/>
      <p:bldP spid="241" grpId="0"/>
      <p:bldP spid="242" grpId="0"/>
      <p:bldP spid="243" grpId="0"/>
      <p:bldP spid="244" grpId="0" bldLvl="0" animBg="1"/>
      <p:bldP spid="245" grpId="0"/>
      <p:bldP spid="246" grpId="0" bldLvl="0" animBg="1"/>
      <p:bldP spid="247" grpId="0"/>
      <p:bldP spid="248"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734271" y="2707788"/>
            <a:ext cx="926960" cy="224312"/>
            <a:chOff x="4621548" y="7220767"/>
            <a:chExt cx="2471894" cy="598164"/>
          </a:xfrm>
        </p:grpSpPr>
        <p:sp>
          <p:nvSpPr>
            <p:cNvPr id="24" name="Round Same Side Corner Rectangle 23"/>
            <p:cNvSpPr/>
            <p:nvPr/>
          </p:nvSpPr>
          <p:spPr>
            <a:xfrm rot="16200000" flipH="1">
              <a:off x="5696560" y="6145755"/>
              <a:ext cx="321869" cy="2471894"/>
            </a:xfrm>
            <a:prstGeom prst="round2SameRect">
              <a:avLst>
                <a:gd name="adj1" fmla="val 50000"/>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sz="505" dirty="0">
                <a:cs typeface="+mn-ea"/>
                <a:sym typeface="+mn-lt"/>
              </a:endParaRPr>
            </a:p>
          </p:txBody>
        </p:sp>
        <p:sp>
          <p:nvSpPr>
            <p:cNvPr id="54" name="Freeform 734"/>
            <p:cNvSpPr>
              <a:spLocks noChangeArrowheads="1"/>
            </p:cNvSpPr>
            <p:nvPr/>
          </p:nvSpPr>
          <p:spPr bwMode="auto">
            <a:xfrm rot="5400000">
              <a:off x="5746002" y="7418886"/>
              <a:ext cx="342077" cy="458013"/>
            </a:xfrm>
            <a:custGeom>
              <a:avLst/>
              <a:gdLst>
                <a:gd name="T0" fmla="*/ 43 w 263"/>
                <a:gd name="T1" fmla="*/ 348 h 354"/>
                <a:gd name="T2" fmla="*/ 43 w 263"/>
                <a:gd name="T3" fmla="*/ 348 h 354"/>
                <a:gd name="T4" fmla="*/ 250 w 263"/>
                <a:gd name="T5" fmla="*/ 198 h 354"/>
                <a:gd name="T6" fmla="*/ 262 w 263"/>
                <a:gd name="T7" fmla="*/ 178 h 354"/>
                <a:gd name="T8" fmla="*/ 250 w 263"/>
                <a:gd name="T9" fmla="*/ 155 h 354"/>
                <a:gd name="T10" fmla="*/ 43 w 263"/>
                <a:gd name="T11" fmla="*/ 5 h 354"/>
                <a:gd name="T12" fmla="*/ 14 w 263"/>
                <a:gd name="T13" fmla="*/ 5 h 354"/>
                <a:gd name="T14" fmla="*/ 0 w 263"/>
                <a:gd name="T15" fmla="*/ 28 h 354"/>
                <a:gd name="T16" fmla="*/ 0 w 263"/>
                <a:gd name="T17" fmla="*/ 324 h 354"/>
                <a:gd name="T18" fmla="*/ 14 w 263"/>
                <a:gd name="T19" fmla="*/ 350 h 354"/>
                <a:gd name="T20" fmla="*/ 43 w 263"/>
                <a:gd name="T21" fmla="*/ 348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3" h="354">
                  <a:moveTo>
                    <a:pt x="43" y="348"/>
                  </a:moveTo>
                  <a:lnTo>
                    <a:pt x="43" y="348"/>
                  </a:lnTo>
                  <a:cubicBezTo>
                    <a:pt x="250" y="198"/>
                    <a:pt x="250" y="198"/>
                    <a:pt x="250" y="198"/>
                  </a:cubicBezTo>
                  <a:cubicBezTo>
                    <a:pt x="259" y="192"/>
                    <a:pt x="262" y="186"/>
                    <a:pt x="262" y="178"/>
                  </a:cubicBezTo>
                  <a:cubicBezTo>
                    <a:pt x="262" y="169"/>
                    <a:pt x="259" y="161"/>
                    <a:pt x="250" y="155"/>
                  </a:cubicBezTo>
                  <a:cubicBezTo>
                    <a:pt x="43" y="5"/>
                    <a:pt x="43" y="5"/>
                    <a:pt x="43" y="5"/>
                  </a:cubicBezTo>
                  <a:cubicBezTo>
                    <a:pt x="35" y="0"/>
                    <a:pt x="23" y="0"/>
                    <a:pt x="14" y="5"/>
                  </a:cubicBezTo>
                  <a:cubicBezTo>
                    <a:pt x="5" y="8"/>
                    <a:pt x="0" y="16"/>
                    <a:pt x="0" y="28"/>
                  </a:cubicBezTo>
                  <a:cubicBezTo>
                    <a:pt x="0" y="324"/>
                    <a:pt x="0" y="324"/>
                    <a:pt x="0" y="324"/>
                  </a:cubicBezTo>
                  <a:cubicBezTo>
                    <a:pt x="0" y="336"/>
                    <a:pt x="5" y="344"/>
                    <a:pt x="14" y="350"/>
                  </a:cubicBezTo>
                  <a:cubicBezTo>
                    <a:pt x="23" y="353"/>
                    <a:pt x="35" y="353"/>
                    <a:pt x="43" y="348"/>
                  </a:cubicBezTo>
                </a:path>
              </a:pathLst>
            </a:custGeom>
            <a:solidFill>
              <a:schemeClr val="accent1"/>
            </a:solidFill>
            <a:ln>
              <a:noFill/>
            </a:ln>
            <a:effectLst/>
          </p:spPr>
          <p:txBody>
            <a:bodyPr wrap="none" anchor="ctr"/>
            <a:lstStyle/>
            <a:p>
              <a:endParaRPr lang="en-US" sz="505" dirty="0">
                <a:cs typeface="+mn-ea"/>
                <a:sym typeface="+mn-lt"/>
              </a:endParaRPr>
            </a:p>
          </p:txBody>
        </p:sp>
      </p:grpSp>
      <p:grpSp>
        <p:nvGrpSpPr>
          <p:cNvPr id="4" name="Group 3"/>
          <p:cNvGrpSpPr/>
          <p:nvPr/>
        </p:nvGrpSpPr>
        <p:grpSpPr>
          <a:xfrm>
            <a:off x="3621101" y="2707789"/>
            <a:ext cx="926960" cy="232272"/>
            <a:chOff x="9653094" y="7220771"/>
            <a:chExt cx="2471894" cy="619391"/>
          </a:xfrm>
        </p:grpSpPr>
        <p:sp>
          <p:nvSpPr>
            <p:cNvPr id="26" name="Rectangle 25"/>
            <p:cNvSpPr/>
            <p:nvPr/>
          </p:nvSpPr>
          <p:spPr>
            <a:xfrm>
              <a:off x="9653094" y="7220771"/>
              <a:ext cx="2471894" cy="32187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sz="505" dirty="0">
                <a:cs typeface="+mn-ea"/>
                <a:sym typeface="+mn-lt"/>
              </a:endParaRPr>
            </a:p>
          </p:txBody>
        </p:sp>
        <p:sp>
          <p:nvSpPr>
            <p:cNvPr id="55" name="Freeform 734"/>
            <p:cNvSpPr>
              <a:spLocks noChangeArrowheads="1"/>
            </p:cNvSpPr>
            <p:nvPr/>
          </p:nvSpPr>
          <p:spPr bwMode="auto">
            <a:xfrm rot="5400000">
              <a:off x="10755034" y="7440117"/>
              <a:ext cx="342077" cy="458013"/>
            </a:xfrm>
            <a:custGeom>
              <a:avLst/>
              <a:gdLst>
                <a:gd name="T0" fmla="*/ 43 w 263"/>
                <a:gd name="T1" fmla="*/ 348 h 354"/>
                <a:gd name="T2" fmla="*/ 43 w 263"/>
                <a:gd name="T3" fmla="*/ 348 h 354"/>
                <a:gd name="T4" fmla="*/ 250 w 263"/>
                <a:gd name="T5" fmla="*/ 198 h 354"/>
                <a:gd name="T6" fmla="*/ 262 w 263"/>
                <a:gd name="T7" fmla="*/ 178 h 354"/>
                <a:gd name="T8" fmla="*/ 250 w 263"/>
                <a:gd name="T9" fmla="*/ 155 h 354"/>
                <a:gd name="T10" fmla="*/ 43 w 263"/>
                <a:gd name="T11" fmla="*/ 5 h 354"/>
                <a:gd name="T12" fmla="*/ 14 w 263"/>
                <a:gd name="T13" fmla="*/ 5 h 354"/>
                <a:gd name="T14" fmla="*/ 0 w 263"/>
                <a:gd name="T15" fmla="*/ 28 h 354"/>
                <a:gd name="T16" fmla="*/ 0 w 263"/>
                <a:gd name="T17" fmla="*/ 324 h 354"/>
                <a:gd name="T18" fmla="*/ 14 w 263"/>
                <a:gd name="T19" fmla="*/ 350 h 354"/>
                <a:gd name="T20" fmla="*/ 43 w 263"/>
                <a:gd name="T21" fmla="*/ 348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3" h="354">
                  <a:moveTo>
                    <a:pt x="43" y="348"/>
                  </a:moveTo>
                  <a:lnTo>
                    <a:pt x="43" y="348"/>
                  </a:lnTo>
                  <a:cubicBezTo>
                    <a:pt x="250" y="198"/>
                    <a:pt x="250" y="198"/>
                    <a:pt x="250" y="198"/>
                  </a:cubicBezTo>
                  <a:cubicBezTo>
                    <a:pt x="259" y="192"/>
                    <a:pt x="262" y="186"/>
                    <a:pt x="262" y="178"/>
                  </a:cubicBezTo>
                  <a:cubicBezTo>
                    <a:pt x="262" y="169"/>
                    <a:pt x="259" y="161"/>
                    <a:pt x="250" y="155"/>
                  </a:cubicBezTo>
                  <a:cubicBezTo>
                    <a:pt x="43" y="5"/>
                    <a:pt x="43" y="5"/>
                    <a:pt x="43" y="5"/>
                  </a:cubicBezTo>
                  <a:cubicBezTo>
                    <a:pt x="35" y="0"/>
                    <a:pt x="23" y="0"/>
                    <a:pt x="14" y="5"/>
                  </a:cubicBezTo>
                  <a:cubicBezTo>
                    <a:pt x="5" y="8"/>
                    <a:pt x="0" y="16"/>
                    <a:pt x="0" y="28"/>
                  </a:cubicBezTo>
                  <a:cubicBezTo>
                    <a:pt x="0" y="324"/>
                    <a:pt x="0" y="324"/>
                    <a:pt x="0" y="324"/>
                  </a:cubicBezTo>
                  <a:cubicBezTo>
                    <a:pt x="0" y="336"/>
                    <a:pt x="5" y="344"/>
                    <a:pt x="14" y="350"/>
                  </a:cubicBezTo>
                  <a:cubicBezTo>
                    <a:pt x="23" y="353"/>
                    <a:pt x="35" y="353"/>
                    <a:pt x="43" y="348"/>
                  </a:cubicBezTo>
                </a:path>
              </a:pathLst>
            </a:custGeom>
            <a:solidFill>
              <a:schemeClr val="accent3"/>
            </a:solidFill>
            <a:ln>
              <a:noFill/>
            </a:ln>
            <a:effectLst/>
          </p:spPr>
          <p:txBody>
            <a:bodyPr wrap="none" anchor="ctr"/>
            <a:lstStyle/>
            <a:p>
              <a:endParaRPr lang="en-US" sz="505" dirty="0">
                <a:cs typeface="+mn-ea"/>
                <a:sym typeface="+mn-lt"/>
              </a:endParaRPr>
            </a:p>
          </p:txBody>
        </p:sp>
      </p:grpSp>
      <p:grpSp>
        <p:nvGrpSpPr>
          <p:cNvPr id="6" name="Group 5"/>
          <p:cNvGrpSpPr/>
          <p:nvPr/>
        </p:nvGrpSpPr>
        <p:grpSpPr>
          <a:xfrm>
            <a:off x="5507931" y="2707788"/>
            <a:ext cx="926960" cy="226560"/>
            <a:chOff x="14684641" y="7220769"/>
            <a:chExt cx="2471894" cy="604161"/>
          </a:xfrm>
          <a:solidFill>
            <a:schemeClr val="accent5"/>
          </a:solidFill>
        </p:grpSpPr>
        <p:sp>
          <p:nvSpPr>
            <p:cNvPr id="28" name="Rectangle 27"/>
            <p:cNvSpPr/>
            <p:nvPr/>
          </p:nvSpPr>
          <p:spPr>
            <a:xfrm>
              <a:off x="14684641" y="7220769"/>
              <a:ext cx="2471894" cy="32187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sz="505" dirty="0">
                <a:cs typeface="+mn-ea"/>
                <a:sym typeface="+mn-lt"/>
              </a:endParaRPr>
            </a:p>
          </p:txBody>
        </p:sp>
        <p:sp>
          <p:nvSpPr>
            <p:cNvPr id="68" name="Freeform 734"/>
            <p:cNvSpPr>
              <a:spLocks noChangeArrowheads="1"/>
            </p:cNvSpPr>
            <p:nvPr/>
          </p:nvSpPr>
          <p:spPr bwMode="auto">
            <a:xfrm rot="5400000">
              <a:off x="15834927" y="7424885"/>
              <a:ext cx="342077" cy="458013"/>
            </a:xfrm>
            <a:custGeom>
              <a:avLst/>
              <a:gdLst>
                <a:gd name="T0" fmla="*/ 43 w 263"/>
                <a:gd name="T1" fmla="*/ 348 h 354"/>
                <a:gd name="T2" fmla="*/ 43 w 263"/>
                <a:gd name="T3" fmla="*/ 348 h 354"/>
                <a:gd name="T4" fmla="*/ 250 w 263"/>
                <a:gd name="T5" fmla="*/ 198 h 354"/>
                <a:gd name="T6" fmla="*/ 262 w 263"/>
                <a:gd name="T7" fmla="*/ 178 h 354"/>
                <a:gd name="T8" fmla="*/ 250 w 263"/>
                <a:gd name="T9" fmla="*/ 155 h 354"/>
                <a:gd name="T10" fmla="*/ 43 w 263"/>
                <a:gd name="T11" fmla="*/ 5 h 354"/>
                <a:gd name="T12" fmla="*/ 14 w 263"/>
                <a:gd name="T13" fmla="*/ 5 h 354"/>
                <a:gd name="T14" fmla="*/ 0 w 263"/>
                <a:gd name="T15" fmla="*/ 28 h 354"/>
                <a:gd name="T16" fmla="*/ 0 w 263"/>
                <a:gd name="T17" fmla="*/ 324 h 354"/>
                <a:gd name="T18" fmla="*/ 14 w 263"/>
                <a:gd name="T19" fmla="*/ 350 h 354"/>
                <a:gd name="T20" fmla="*/ 43 w 263"/>
                <a:gd name="T21" fmla="*/ 348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3" h="354">
                  <a:moveTo>
                    <a:pt x="43" y="348"/>
                  </a:moveTo>
                  <a:lnTo>
                    <a:pt x="43" y="348"/>
                  </a:lnTo>
                  <a:cubicBezTo>
                    <a:pt x="250" y="198"/>
                    <a:pt x="250" y="198"/>
                    <a:pt x="250" y="198"/>
                  </a:cubicBezTo>
                  <a:cubicBezTo>
                    <a:pt x="259" y="192"/>
                    <a:pt x="262" y="186"/>
                    <a:pt x="262" y="178"/>
                  </a:cubicBezTo>
                  <a:cubicBezTo>
                    <a:pt x="262" y="169"/>
                    <a:pt x="259" y="161"/>
                    <a:pt x="250" y="155"/>
                  </a:cubicBezTo>
                  <a:cubicBezTo>
                    <a:pt x="43" y="5"/>
                    <a:pt x="43" y="5"/>
                    <a:pt x="43" y="5"/>
                  </a:cubicBezTo>
                  <a:cubicBezTo>
                    <a:pt x="35" y="0"/>
                    <a:pt x="23" y="0"/>
                    <a:pt x="14" y="5"/>
                  </a:cubicBezTo>
                  <a:cubicBezTo>
                    <a:pt x="5" y="8"/>
                    <a:pt x="0" y="16"/>
                    <a:pt x="0" y="28"/>
                  </a:cubicBezTo>
                  <a:cubicBezTo>
                    <a:pt x="0" y="324"/>
                    <a:pt x="0" y="324"/>
                    <a:pt x="0" y="324"/>
                  </a:cubicBezTo>
                  <a:cubicBezTo>
                    <a:pt x="0" y="336"/>
                    <a:pt x="5" y="344"/>
                    <a:pt x="14" y="350"/>
                  </a:cubicBezTo>
                  <a:cubicBezTo>
                    <a:pt x="23" y="353"/>
                    <a:pt x="35" y="353"/>
                    <a:pt x="43" y="348"/>
                  </a:cubicBezTo>
                </a:path>
              </a:pathLst>
            </a:custGeom>
            <a:grpFill/>
            <a:ln>
              <a:noFill/>
            </a:ln>
            <a:effectLst/>
          </p:spPr>
          <p:txBody>
            <a:bodyPr wrap="none" anchor="ctr"/>
            <a:lstStyle/>
            <a:p>
              <a:endParaRPr lang="en-US" sz="505" dirty="0">
                <a:cs typeface="+mn-ea"/>
                <a:sym typeface="+mn-lt"/>
              </a:endParaRPr>
            </a:p>
          </p:txBody>
        </p:sp>
      </p:grpSp>
      <p:grpSp>
        <p:nvGrpSpPr>
          <p:cNvPr id="8" name="Group 7"/>
          <p:cNvGrpSpPr/>
          <p:nvPr/>
        </p:nvGrpSpPr>
        <p:grpSpPr>
          <a:xfrm>
            <a:off x="6451346" y="2604567"/>
            <a:ext cx="926960" cy="223920"/>
            <a:chOff x="17200415" y="6945511"/>
            <a:chExt cx="2471894" cy="597120"/>
          </a:xfrm>
          <a:solidFill>
            <a:schemeClr val="accent6"/>
          </a:solidFill>
        </p:grpSpPr>
        <p:sp>
          <p:nvSpPr>
            <p:cNvPr id="7" name="Round Same Side Corner Rectangle 6"/>
            <p:cNvSpPr/>
            <p:nvPr/>
          </p:nvSpPr>
          <p:spPr>
            <a:xfrm rot="5400000">
              <a:off x="18275427" y="6145750"/>
              <a:ext cx="321869" cy="2471894"/>
            </a:xfrm>
            <a:prstGeom prst="round2SameRect">
              <a:avLst>
                <a:gd name="adj1" fmla="val 5000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sz="505" dirty="0">
                <a:cs typeface="+mn-ea"/>
                <a:sym typeface="+mn-lt"/>
              </a:endParaRPr>
            </a:p>
          </p:txBody>
        </p:sp>
        <p:sp>
          <p:nvSpPr>
            <p:cNvPr id="73" name="Freeform 734"/>
            <p:cNvSpPr>
              <a:spLocks noChangeArrowheads="1"/>
            </p:cNvSpPr>
            <p:nvPr/>
          </p:nvSpPr>
          <p:spPr bwMode="auto">
            <a:xfrm rot="16200000">
              <a:off x="18271029" y="6887543"/>
              <a:ext cx="342077" cy="458013"/>
            </a:xfrm>
            <a:custGeom>
              <a:avLst/>
              <a:gdLst>
                <a:gd name="T0" fmla="*/ 43 w 263"/>
                <a:gd name="T1" fmla="*/ 348 h 354"/>
                <a:gd name="T2" fmla="*/ 43 w 263"/>
                <a:gd name="T3" fmla="*/ 348 h 354"/>
                <a:gd name="T4" fmla="*/ 250 w 263"/>
                <a:gd name="T5" fmla="*/ 198 h 354"/>
                <a:gd name="T6" fmla="*/ 262 w 263"/>
                <a:gd name="T7" fmla="*/ 178 h 354"/>
                <a:gd name="T8" fmla="*/ 250 w 263"/>
                <a:gd name="T9" fmla="*/ 155 h 354"/>
                <a:gd name="T10" fmla="*/ 43 w 263"/>
                <a:gd name="T11" fmla="*/ 5 h 354"/>
                <a:gd name="T12" fmla="*/ 14 w 263"/>
                <a:gd name="T13" fmla="*/ 5 h 354"/>
                <a:gd name="T14" fmla="*/ 0 w 263"/>
                <a:gd name="T15" fmla="*/ 28 h 354"/>
                <a:gd name="T16" fmla="*/ 0 w 263"/>
                <a:gd name="T17" fmla="*/ 324 h 354"/>
                <a:gd name="T18" fmla="*/ 14 w 263"/>
                <a:gd name="T19" fmla="*/ 350 h 354"/>
                <a:gd name="T20" fmla="*/ 43 w 263"/>
                <a:gd name="T21" fmla="*/ 348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3" h="354">
                  <a:moveTo>
                    <a:pt x="43" y="348"/>
                  </a:moveTo>
                  <a:lnTo>
                    <a:pt x="43" y="348"/>
                  </a:lnTo>
                  <a:cubicBezTo>
                    <a:pt x="250" y="198"/>
                    <a:pt x="250" y="198"/>
                    <a:pt x="250" y="198"/>
                  </a:cubicBezTo>
                  <a:cubicBezTo>
                    <a:pt x="259" y="192"/>
                    <a:pt x="262" y="186"/>
                    <a:pt x="262" y="178"/>
                  </a:cubicBezTo>
                  <a:cubicBezTo>
                    <a:pt x="262" y="169"/>
                    <a:pt x="259" y="161"/>
                    <a:pt x="250" y="155"/>
                  </a:cubicBezTo>
                  <a:cubicBezTo>
                    <a:pt x="43" y="5"/>
                    <a:pt x="43" y="5"/>
                    <a:pt x="43" y="5"/>
                  </a:cubicBezTo>
                  <a:cubicBezTo>
                    <a:pt x="35" y="0"/>
                    <a:pt x="23" y="0"/>
                    <a:pt x="14" y="5"/>
                  </a:cubicBezTo>
                  <a:cubicBezTo>
                    <a:pt x="5" y="8"/>
                    <a:pt x="0" y="16"/>
                    <a:pt x="0" y="28"/>
                  </a:cubicBezTo>
                  <a:cubicBezTo>
                    <a:pt x="0" y="324"/>
                    <a:pt x="0" y="324"/>
                    <a:pt x="0" y="324"/>
                  </a:cubicBezTo>
                  <a:cubicBezTo>
                    <a:pt x="0" y="336"/>
                    <a:pt x="5" y="344"/>
                    <a:pt x="14" y="350"/>
                  </a:cubicBezTo>
                  <a:cubicBezTo>
                    <a:pt x="23" y="353"/>
                    <a:pt x="35" y="353"/>
                    <a:pt x="43" y="348"/>
                  </a:cubicBezTo>
                </a:path>
              </a:pathLst>
            </a:custGeom>
            <a:grpFill/>
            <a:ln>
              <a:noFill/>
            </a:ln>
            <a:effectLst/>
          </p:spPr>
          <p:txBody>
            <a:bodyPr wrap="none" anchor="ctr"/>
            <a:lstStyle/>
            <a:p>
              <a:endParaRPr lang="en-US" sz="505" dirty="0">
                <a:cs typeface="+mn-ea"/>
                <a:sym typeface="+mn-lt"/>
              </a:endParaRPr>
            </a:p>
          </p:txBody>
        </p:sp>
      </p:grpSp>
      <p:grpSp>
        <p:nvGrpSpPr>
          <p:cNvPr id="5" name="Group 4"/>
          <p:cNvGrpSpPr/>
          <p:nvPr/>
        </p:nvGrpSpPr>
        <p:grpSpPr>
          <a:xfrm>
            <a:off x="4564516" y="2596605"/>
            <a:ext cx="926960" cy="231885"/>
            <a:chOff x="12168868" y="6924280"/>
            <a:chExt cx="2471894" cy="618360"/>
          </a:xfrm>
          <a:solidFill>
            <a:schemeClr val="accent4"/>
          </a:solidFill>
        </p:grpSpPr>
        <p:sp>
          <p:nvSpPr>
            <p:cNvPr id="27" name="Rectangle 26"/>
            <p:cNvSpPr/>
            <p:nvPr/>
          </p:nvSpPr>
          <p:spPr>
            <a:xfrm>
              <a:off x="12168868" y="7220769"/>
              <a:ext cx="2471894" cy="32187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sz="505" dirty="0">
                <a:cs typeface="+mn-ea"/>
                <a:sym typeface="+mn-lt"/>
              </a:endParaRPr>
            </a:p>
          </p:txBody>
        </p:sp>
        <p:sp>
          <p:nvSpPr>
            <p:cNvPr id="74" name="Freeform 734"/>
            <p:cNvSpPr>
              <a:spLocks noChangeArrowheads="1"/>
            </p:cNvSpPr>
            <p:nvPr/>
          </p:nvSpPr>
          <p:spPr bwMode="auto">
            <a:xfrm rot="16200000">
              <a:off x="13261997" y="6866312"/>
              <a:ext cx="342077" cy="458013"/>
            </a:xfrm>
            <a:custGeom>
              <a:avLst/>
              <a:gdLst>
                <a:gd name="T0" fmla="*/ 43 w 263"/>
                <a:gd name="T1" fmla="*/ 348 h 354"/>
                <a:gd name="T2" fmla="*/ 43 w 263"/>
                <a:gd name="T3" fmla="*/ 348 h 354"/>
                <a:gd name="T4" fmla="*/ 250 w 263"/>
                <a:gd name="T5" fmla="*/ 198 h 354"/>
                <a:gd name="T6" fmla="*/ 262 w 263"/>
                <a:gd name="T7" fmla="*/ 178 h 354"/>
                <a:gd name="T8" fmla="*/ 250 w 263"/>
                <a:gd name="T9" fmla="*/ 155 h 354"/>
                <a:gd name="T10" fmla="*/ 43 w 263"/>
                <a:gd name="T11" fmla="*/ 5 h 354"/>
                <a:gd name="T12" fmla="*/ 14 w 263"/>
                <a:gd name="T13" fmla="*/ 5 h 354"/>
                <a:gd name="T14" fmla="*/ 0 w 263"/>
                <a:gd name="T15" fmla="*/ 28 h 354"/>
                <a:gd name="T16" fmla="*/ 0 w 263"/>
                <a:gd name="T17" fmla="*/ 324 h 354"/>
                <a:gd name="T18" fmla="*/ 14 w 263"/>
                <a:gd name="T19" fmla="*/ 350 h 354"/>
                <a:gd name="T20" fmla="*/ 43 w 263"/>
                <a:gd name="T21" fmla="*/ 348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3" h="354">
                  <a:moveTo>
                    <a:pt x="43" y="348"/>
                  </a:moveTo>
                  <a:lnTo>
                    <a:pt x="43" y="348"/>
                  </a:lnTo>
                  <a:cubicBezTo>
                    <a:pt x="250" y="198"/>
                    <a:pt x="250" y="198"/>
                    <a:pt x="250" y="198"/>
                  </a:cubicBezTo>
                  <a:cubicBezTo>
                    <a:pt x="259" y="192"/>
                    <a:pt x="262" y="186"/>
                    <a:pt x="262" y="178"/>
                  </a:cubicBezTo>
                  <a:cubicBezTo>
                    <a:pt x="262" y="169"/>
                    <a:pt x="259" y="161"/>
                    <a:pt x="250" y="155"/>
                  </a:cubicBezTo>
                  <a:cubicBezTo>
                    <a:pt x="43" y="5"/>
                    <a:pt x="43" y="5"/>
                    <a:pt x="43" y="5"/>
                  </a:cubicBezTo>
                  <a:cubicBezTo>
                    <a:pt x="35" y="0"/>
                    <a:pt x="23" y="0"/>
                    <a:pt x="14" y="5"/>
                  </a:cubicBezTo>
                  <a:cubicBezTo>
                    <a:pt x="5" y="8"/>
                    <a:pt x="0" y="16"/>
                    <a:pt x="0" y="28"/>
                  </a:cubicBezTo>
                  <a:cubicBezTo>
                    <a:pt x="0" y="324"/>
                    <a:pt x="0" y="324"/>
                    <a:pt x="0" y="324"/>
                  </a:cubicBezTo>
                  <a:cubicBezTo>
                    <a:pt x="0" y="336"/>
                    <a:pt x="5" y="344"/>
                    <a:pt x="14" y="350"/>
                  </a:cubicBezTo>
                  <a:cubicBezTo>
                    <a:pt x="23" y="353"/>
                    <a:pt x="35" y="353"/>
                    <a:pt x="43" y="348"/>
                  </a:cubicBezTo>
                </a:path>
              </a:pathLst>
            </a:custGeom>
            <a:grpFill/>
            <a:ln>
              <a:noFill/>
            </a:ln>
            <a:effectLst/>
          </p:spPr>
          <p:txBody>
            <a:bodyPr wrap="none" anchor="ctr"/>
            <a:lstStyle/>
            <a:p>
              <a:endParaRPr lang="en-US" sz="505" dirty="0">
                <a:cs typeface="+mn-ea"/>
                <a:sym typeface="+mn-lt"/>
              </a:endParaRPr>
            </a:p>
          </p:txBody>
        </p:sp>
      </p:grpSp>
      <p:grpSp>
        <p:nvGrpSpPr>
          <p:cNvPr id="3" name="Group 2"/>
          <p:cNvGrpSpPr/>
          <p:nvPr/>
        </p:nvGrpSpPr>
        <p:grpSpPr>
          <a:xfrm>
            <a:off x="2677686" y="2602317"/>
            <a:ext cx="926960" cy="226175"/>
            <a:chOff x="7137321" y="6939512"/>
            <a:chExt cx="2471894" cy="603133"/>
          </a:xfrm>
        </p:grpSpPr>
        <p:sp>
          <p:nvSpPr>
            <p:cNvPr id="9" name="Rectangle 8"/>
            <p:cNvSpPr/>
            <p:nvPr/>
          </p:nvSpPr>
          <p:spPr>
            <a:xfrm>
              <a:off x="7137321" y="7220774"/>
              <a:ext cx="2471894" cy="32187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sz="505" dirty="0">
                <a:cs typeface="+mn-ea"/>
                <a:sym typeface="+mn-lt"/>
              </a:endParaRPr>
            </a:p>
          </p:txBody>
        </p:sp>
        <p:sp>
          <p:nvSpPr>
            <p:cNvPr id="75" name="Freeform 734"/>
            <p:cNvSpPr>
              <a:spLocks noChangeArrowheads="1"/>
            </p:cNvSpPr>
            <p:nvPr/>
          </p:nvSpPr>
          <p:spPr bwMode="auto">
            <a:xfrm rot="16200000">
              <a:off x="8182104" y="6881544"/>
              <a:ext cx="342077" cy="458013"/>
            </a:xfrm>
            <a:custGeom>
              <a:avLst/>
              <a:gdLst>
                <a:gd name="T0" fmla="*/ 43 w 263"/>
                <a:gd name="T1" fmla="*/ 348 h 354"/>
                <a:gd name="T2" fmla="*/ 43 w 263"/>
                <a:gd name="T3" fmla="*/ 348 h 354"/>
                <a:gd name="T4" fmla="*/ 250 w 263"/>
                <a:gd name="T5" fmla="*/ 198 h 354"/>
                <a:gd name="T6" fmla="*/ 262 w 263"/>
                <a:gd name="T7" fmla="*/ 178 h 354"/>
                <a:gd name="T8" fmla="*/ 250 w 263"/>
                <a:gd name="T9" fmla="*/ 155 h 354"/>
                <a:gd name="T10" fmla="*/ 43 w 263"/>
                <a:gd name="T11" fmla="*/ 5 h 354"/>
                <a:gd name="T12" fmla="*/ 14 w 263"/>
                <a:gd name="T13" fmla="*/ 5 h 354"/>
                <a:gd name="T14" fmla="*/ 0 w 263"/>
                <a:gd name="T15" fmla="*/ 28 h 354"/>
                <a:gd name="T16" fmla="*/ 0 w 263"/>
                <a:gd name="T17" fmla="*/ 324 h 354"/>
                <a:gd name="T18" fmla="*/ 14 w 263"/>
                <a:gd name="T19" fmla="*/ 350 h 354"/>
                <a:gd name="T20" fmla="*/ 43 w 263"/>
                <a:gd name="T21" fmla="*/ 348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3" h="354">
                  <a:moveTo>
                    <a:pt x="43" y="348"/>
                  </a:moveTo>
                  <a:lnTo>
                    <a:pt x="43" y="348"/>
                  </a:lnTo>
                  <a:cubicBezTo>
                    <a:pt x="250" y="198"/>
                    <a:pt x="250" y="198"/>
                    <a:pt x="250" y="198"/>
                  </a:cubicBezTo>
                  <a:cubicBezTo>
                    <a:pt x="259" y="192"/>
                    <a:pt x="262" y="186"/>
                    <a:pt x="262" y="178"/>
                  </a:cubicBezTo>
                  <a:cubicBezTo>
                    <a:pt x="262" y="169"/>
                    <a:pt x="259" y="161"/>
                    <a:pt x="250" y="155"/>
                  </a:cubicBezTo>
                  <a:cubicBezTo>
                    <a:pt x="43" y="5"/>
                    <a:pt x="43" y="5"/>
                    <a:pt x="43" y="5"/>
                  </a:cubicBezTo>
                  <a:cubicBezTo>
                    <a:pt x="35" y="0"/>
                    <a:pt x="23" y="0"/>
                    <a:pt x="14" y="5"/>
                  </a:cubicBezTo>
                  <a:cubicBezTo>
                    <a:pt x="5" y="8"/>
                    <a:pt x="0" y="16"/>
                    <a:pt x="0" y="28"/>
                  </a:cubicBezTo>
                  <a:cubicBezTo>
                    <a:pt x="0" y="324"/>
                    <a:pt x="0" y="324"/>
                    <a:pt x="0" y="324"/>
                  </a:cubicBezTo>
                  <a:cubicBezTo>
                    <a:pt x="0" y="336"/>
                    <a:pt x="5" y="344"/>
                    <a:pt x="14" y="350"/>
                  </a:cubicBezTo>
                  <a:cubicBezTo>
                    <a:pt x="23" y="353"/>
                    <a:pt x="35" y="353"/>
                    <a:pt x="43" y="348"/>
                  </a:cubicBezTo>
                </a:path>
              </a:pathLst>
            </a:custGeom>
            <a:solidFill>
              <a:schemeClr val="accent2"/>
            </a:solidFill>
            <a:ln>
              <a:noFill/>
            </a:ln>
            <a:effectLst/>
          </p:spPr>
          <p:txBody>
            <a:bodyPr wrap="none" anchor="ctr"/>
            <a:lstStyle/>
            <a:p>
              <a:endParaRPr lang="en-US" sz="505" dirty="0">
                <a:cs typeface="+mn-ea"/>
                <a:sym typeface="+mn-lt"/>
              </a:endParaRPr>
            </a:p>
          </p:txBody>
        </p:sp>
      </p:grpSp>
      <p:grpSp>
        <p:nvGrpSpPr>
          <p:cNvPr id="10" name="Group 9"/>
          <p:cNvGrpSpPr/>
          <p:nvPr/>
        </p:nvGrpSpPr>
        <p:grpSpPr>
          <a:xfrm>
            <a:off x="1363088" y="3312603"/>
            <a:ext cx="1699643" cy="703033"/>
            <a:chOff x="3631726" y="8833608"/>
            <a:chExt cx="4532382" cy="1874753"/>
          </a:xfrm>
        </p:grpSpPr>
        <p:sp>
          <p:nvSpPr>
            <p:cNvPr id="22" name="TextBox 21"/>
            <p:cNvSpPr txBox="1"/>
            <p:nvPr/>
          </p:nvSpPr>
          <p:spPr>
            <a:xfrm>
              <a:off x="3631726" y="9415738"/>
              <a:ext cx="4532382" cy="1292623"/>
            </a:xfrm>
            <a:prstGeom prst="rect">
              <a:avLst/>
            </a:prstGeom>
            <a:noFill/>
          </p:spPr>
          <p:txBody>
            <a:bodyPr wrap="square" lIns="68566" tIns="34283" rIns="68566" bIns="34283" rtlCol="0">
              <a:spAutoFit/>
            </a:bodyPr>
            <a:lstStyle/>
            <a:p>
              <a:pPr algn="ctr"/>
              <a:r>
                <a:rPr lang="en-US" sz="900" b="1" dirty="0" smtClean="0">
                  <a:cs typeface="+mn-ea"/>
                  <a:sym typeface="+mn-lt"/>
                </a:rPr>
                <a:t>Lorem Ipsum </a:t>
              </a:r>
              <a:r>
                <a:rPr lang="en-US" sz="900" dirty="0" smtClean="0">
                  <a:cs typeface="+mn-ea"/>
                  <a:sym typeface="+mn-lt"/>
                </a:rPr>
                <a:t>has two main data statistical this methodologies.</a:t>
              </a:r>
              <a:endParaRPr lang="en-US" sz="900" dirty="0">
                <a:cs typeface="+mn-ea"/>
                <a:sym typeface="+mn-lt"/>
              </a:endParaRPr>
            </a:p>
          </p:txBody>
        </p:sp>
        <p:sp>
          <p:nvSpPr>
            <p:cNvPr id="25" name="TextBox 24"/>
            <p:cNvSpPr txBox="1"/>
            <p:nvPr/>
          </p:nvSpPr>
          <p:spPr>
            <a:xfrm>
              <a:off x="3910838" y="8833608"/>
              <a:ext cx="4196288" cy="677071"/>
            </a:xfrm>
            <a:prstGeom prst="rect">
              <a:avLst/>
            </a:prstGeom>
            <a:noFill/>
          </p:spPr>
          <p:txBody>
            <a:bodyPr wrap="none" lIns="68566" tIns="34283" rIns="68566" bIns="34283" rtlCol="0">
              <a:spAutoFit/>
            </a:bodyPr>
            <a:lstStyle/>
            <a:p>
              <a:pPr algn="ctr"/>
              <a:r>
                <a:rPr lang="id-ID" sz="1200" b="1" dirty="0" smtClean="0">
                  <a:cs typeface="+mn-ea"/>
                  <a:sym typeface="+mn-lt"/>
                </a:rPr>
                <a:t>Increased Visibility </a:t>
              </a:r>
              <a:endParaRPr lang="id-ID" sz="1200" b="1" dirty="0">
                <a:cs typeface="+mn-ea"/>
                <a:sym typeface="+mn-lt"/>
              </a:endParaRPr>
            </a:p>
          </p:txBody>
        </p:sp>
      </p:grpSp>
      <p:sp>
        <p:nvSpPr>
          <p:cNvPr id="29" name="TextBox 28"/>
          <p:cNvSpPr txBox="1"/>
          <p:nvPr/>
        </p:nvSpPr>
        <p:spPr>
          <a:xfrm>
            <a:off x="2212781" y="2093321"/>
            <a:ext cx="1837363" cy="344170"/>
          </a:xfrm>
          <a:prstGeom prst="rect">
            <a:avLst/>
          </a:prstGeom>
          <a:noFill/>
        </p:spPr>
        <p:txBody>
          <a:bodyPr wrap="square" lIns="68566" tIns="34283" rIns="68566" bIns="34283" rtlCol="0">
            <a:spAutoFit/>
          </a:bodyPr>
          <a:lstStyle/>
          <a:p>
            <a:pPr algn="ctr"/>
            <a:r>
              <a:rPr lang="en-US" sz="900" b="1" dirty="0">
                <a:cs typeface="+mn-ea"/>
                <a:sym typeface="+mn-lt"/>
              </a:rPr>
              <a:t>Lorem Ipsum </a:t>
            </a:r>
            <a:r>
              <a:rPr lang="en-US" sz="900" dirty="0">
                <a:cs typeface="+mn-ea"/>
                <a:sym typeface="+mn-lt"/>
              </a:rPr>
              <a:t>has two main data statistical this methodologies.</a:t>
            </a:r>
          </a:p>
        </p:txBody>
      </p:sp>
      <p:sp>
        <p:nvSpPr>
          <p:cNvPr id="31" name="TextBox 30"/>
          <p:cNvSpPr txBox="1"/>
          <p:nvPr/>
        </p:nvSpPr>
        <p:spPr>
          <a:xfrm>
            <a:off x="2323128" y="1875023"/>
            <a:ext cx="1650103" cy="253902"/>
          </a:xfrm>
          <a:prstGeom prst="rect">
            <a:avLst/>
          </a:prstGeom>
          <a:noFill/>
        </p:spPr>
        <p:txBody>
          <a:bodyPr wrap="none" lIns="68566" tIns="34283" rIns="68566" bIns="34283" rtlCol="0">
            <a:spAutoFit/>
          </a:bodyPr>
          <a:lstStyle/>
          <a:p>
            <a:pPr algn="ctr"/>
            <a:r>
              <a:rPr lang="id-ID" sz="1200" b="1" dirty="0" smtClean="0">
                <a:cs typeface="+mn-ea"/>
                <a:sym typeface="+mn-lt"/>
              </a:rPr>
              <a:t>Interview Customers</a:t>
            </a:r>
            <a:endParaRPr lang="id-ID" sz="1200" b="1" dirty="0">
              <a:cs typeface="+mn-ea"/>
              <a:sym typeface="+mn-lt"/>
            </a:endParaRPr>
          </a:p>
        </p:txBody>
      </p:sp>
      <p:sp>
        <p:nvSpPr>
          <p:cNvPr id="32" name="TextBox 31"/>
          <p:cNvSpPr txBox="1"/>
          <p:nvPr/>
        </p:nvSpPr>
        <p:spPr>
          <a:xfrm>
            <a:off x="3137926" y="3538722"/>
            <a:ext cx="1837363" cy="344170"/>
          </a:xfrm>
          <a:prstGeom prst="rect">
            <a:avLst/>
          </a:prstGeom>
          <a:noFill/>
        </p:spPr>
        <p:txBody>
          <a:bodyPr wrap="square" lIns="68566" tIns="34283" rIns="68566" bIns="34283" rtlCol="0">
            <a:spAutoFit/>
          </a:bodyPr>
          <a:lstStyle/>
          <a:p>
            <a:pPr algn="ctr"/>
            <a:r>
              <a:rPr lang="en-US" sz="900" b="1" dirty="0">
                <a:cs typeface="+mn-ea"/>
                <a:sym typeface="+mn-lt"/>
              </a:rPr>
              <a:t>Lorem Ipsum </a:t>
            </a:r>
            <a:r>
              <a:rPr lang="en-US" sz="900" dirty="0">
                <a:cs typeface="+mn-ea"/>
                <a:sym typeface="+mn-lt"/>
              </a:rPr>
              <a:t>has two main data statistical this methodologies.</a:t>
            </a:r>
          </a:p>
        </p:txBody>
      </p:sp>
      <p:sp>
        <p:nvSpPr>
          <p:cNvPr id="34" name="TextBox 33"/>
          <p:cNvSpPr txBox="1"/>
          <p:nvPr/>
        </p:nvSpPr>
        <p:spPr>
          <a:xfrm>
            <a:off x="3580895" y="3320424"/>
            <a:ext cx="984857" cy="253902"/>
          </a:xfrm>
          <a:prstGeom prst="rect">
            <a:avLst/>
          </a:prstGeom>
          <a:noFill/>
        </p:spPr>
        <p:txBody>
          <a:bodyPr wrap="none" lIns="68566" tIns="34283" rIns="68566" bIns="34283" rtlCol="0">
            <a:spAutoFit/>
          </a:bodyPr>
          <a:lstStyle/>
          <a:p>
            <a:pPr algn="ctr"/>
            <a:r>
              <a:rPr lang="id-ID" sz="1200" b="1" dirty="0" smtClean="0">
                <a:cs typeface="+mn-ea"/>
                <a:sym typeface="+mn-lt"/>
              </a:rPr>
              <a:t>A/B Testing</a:t>
            </a:r>
            <a:endParaRPr lang="id-ID" sz="1200" b="1" dirty="0">
              <a:cs typeface="+mn-ea"/>
              <a:sym typeface="+mn-lt"/>
            </a:endParaRPr>
          </a:p>
        </p:txBody>
      </p:sp>
      <p:grpSp>
        <p:nvGrpSpPr>
          <p:cNvPr id="11" name="Group 10"/>
          <p:cNvGrpSpPr/>
          <p:nvPr/>
        </p:nvGrpSpPr>
        <p:grpSpPr>
          <a:xfrm>
            <a:off x="4116260" y="1875225"/>
            <a:ext cx="1837363" cy="562469"/>
            <a:chOff x="10973517" y="5000599"/>
            <a:chExt cx="4899634" cy="1499916"/>
          </a:xfrm>
        </p:grpSpPr>
        <p:sp>
          <p:nvSpPr>
            <p:cNvPr id="39" name="TextBox 38"/>
            <p:cNvSpPr txBox="1"/>
            <p:nvPr/>
          </p:nvSpPr>
          <p:spPr>
            <a:xfrm>
              <a:off x="10973517" y="5582728"/>
              <a:ext cx="4899634" cy="917787"/>
            </a:xfrm>
            <a:prstGeom prst="rect">
              <a:avLst/>
            </a:prstGeom>
            <a:noFill/>
          </p:spPr>
          <p:txBody>
            <a:bodyPr wrap="square" lIns="68566" tIns="34283" rIns="68566" bIns="34283" rtlCol="0">
              <a:spAutoFit/>
            </a:bodyPr>
            <a:lstStyle/>
            <a:p>
              <a:pPr algn="ctr"/>
              <a:r>
                <a:rPr lang="en-US" sz="900" b="1" dirty="0">
                  <a:cs typeface="+mn-ea"/>
                  <a:sym typeface="+mn-lt"/>
                </a:rPr>
                <a:t>Lorem Ipsum </a:t>
              </a:r>
              <a:r>
                <a:rPr lang="en-US" sz="900" dirty="0">
                  <a:cs typeface="+mn-ea"/>
                  <a:sym typeface="+mn-lt"/>
                </a:rPr>
                <a:t>has two main data statistical this methodologies.</a:t>
              </a:r>
            </a:p>
          </p:txBody>
        </p:sp>
        <p:sp>
          <p:nvSpPr>
            <p:cNvPr id="41" name="TextBox 40"/>
            <p:cNvSpPr txBox="1"/>
            <p:nvPr/>
          </p:nvSpPr>
          <p:spPr>
            <a:xfrm>
              <a:off x="12075693" y="5000599"/>
              <a:ext cx="2784448" cy="677071"/>
            </a:xfrm>
            <a:prstGeom prst="rect">
              <a:avLst/>
            </a:prstGeom>
            <a:noFill/>
          </p:spPr>
          <p:txBody>
            <a:bodyPr wrap="none" lIns="68566" tIns="34283" rIns="68566" bIns="34283" rtlCol="0">
              <a:spAutoFit/>
            </a:bodyPr>
            <a:lstStyle/>
            <a:p>
              <a:pPr algn="ctr"/>
              <a:r>
                <a:rPr lang="id-ID" sz="1200" b="1" dirty="0" smtClean="0">
                  <a:cs typeface="+mn-ea"/>
                  <a:sym typeface="+mn-lt"/>
                </a:rPr>
                <a:t>Competitors</a:t>
              </a:r>
              <a:endParaRPr lang="id-ID" sz="1200" b="1" dirty="0">
                <a:cs typeface="+mn-ea"/>
                <a:sym typeface="+mn-lt"/>
              </a:endParaRPr>
            </a:p>
          </p:txBody>
        </p:sp>
      </p:grpSp>
      <p:sp>
        <p:nvSpPr>
          <p:cNvPr id="42" name="TextBox 41"/>
          <p:cNvSpPr txBox="1"/>
          <p:nvPr/>
        </p:nvSpPr>
        <p:spPr>
          <a:xfrm>
            <a:off x="5046035" y="3529491"/>
            <a:ext cx="1837363" cy="344170"/>
          </a:xfrm>
          <a:prstGeom prst="rect">
            <a:avLst/>
          </a:prstGeom>
          <a:noFill/>
        </p:spPr>
        <p:txBody>
          <a:bodyPr wrap="square" lIns="68566" tIns="34283" rIns="68566" bIns="34283" rtlCol="0">
            <a:spAutoFit/>
          </a:bodyPr>
          <a:lstStyle/>
          <a:p>
            <a:pPr algn="ctr"/>
            <a:r>
              <a:rPr lang="en-US" sz="900" b="1" dirty="0">
                <a:cs typeface="+mn-ea"/>
                <a:sym typeface="+mn-lt"/>
              </a:rPr>
              <a:t>Lorem Ipsum </a:t>
            </a:r>
            <a:r>
              <a:rPr lang="en-US" sz="900" dirty="0">
                <a:cs typeface="+mn-ea"/>
                <a:sym typeface="+mn-lt"/>
              </a:rPr>
              <a:t>has two main data statistical this methodologies.</a:t>
            </a:r>
          </a:p>
        </p:txBody>
      </p:sp>
      <p:sp>
        <p:nvSpPr>
          <p:cNvPr id="43" name="AutoShape 19"/>
          <p:cNvSpPr>
            <a:spLocks noChangeAspect="1"/>
          </p:cNvSpPr>
          <p:nvPr/>
        </p:nvSpPr>
        <p:spPr bwMode="auto">
          <a:xfrm>
            <a:off x="5838027" y="2990985"/>
            <a:ext cx="329052" cy="329140"/>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chemeClr val="accent5"/>
          </a:solidFill>
          <a:ln>
            <a:noFill/>
          </a:ln>
          <a:effectLst/>
        </p:spPr>
        <p:txBody>
          <a:bodyPr lIns="38091" tIns="38091" rIns="38091" bIns="38091" anchor="ctr"/>
          <a:lstStyle/>
          <a:p>
            <a:pPr defTabSz="913765">
              <a:defRPr/>
            </a:pPr>
            <a:endParaRPr lang="es-ES" sz="2175" dirty="0">
              <a:solidFill>
                <a:schemeClr val="bg1"/>
              </a:solidFill>
              <a:effectLst>
                <a:outerShdw blurRad="38100" dist="38100" dir="2700000" algn="tl">
                  <a:srgbClr val="000000"/>
                </a:outerShdw>
              </a:effectLst>
              <a:cs typeface="+mn-ea"/>
              <a:sym typeface="+mn-lt"/>
            </a:endParaRPr>
          </a:p>
        </p:txBody>
      </p:sp>
      <p:sp>
        <p:nvSpPr>
          <p:cNvPr id="44" name="TextBox 43"/>
          <p:cNvSpPr txBox="1"/>
          <p:nvPr/>
        </p:nvSpPr>
        <p:spPr>
          <a:xfrm>
            <a:off x="5437240" y="3311193"/>
            <a:ext cx="1088390" cy="251460"/>
          </a:xfrm>
          <a:prstGeom prst="rect">
            <a:avLst/>
          </a:prstGeom>
          <a:noFill/>
        </p:spPr>
        <p:txBody>
          <a:bodyPr wrap="none" lIns="68566" tIns="34283" rIns="68566" bIns="34283" rtlCol="0">
            <a:spAutoFit/>
          </a:bodyPr>
          <a:lstStyle/>
          <a:p>
            <a:pPr algn="ctr"/>
            <a:r>
              <a:rPr lang="id-ID" sz="1200" b="1" dirty="0" smtClean="0">
                <a:cs typeface="+mn-ea"/>
                <a:sym typeface="+mn-lt"/>
              </a:rPr>
              <a:t>Social Media</a:t>
            </a:r>
            <a:endParaRPr lang="id-ID" sz="1200" b="1" dirty="0">
              <a:cs typeface="+mn-ea"/>
              <a:sym typeface="+mn-lt"/>
            </a:endParaRPr>
          </a:p>
        </p:txBody>
      </p:sp>
      <p:grpSp>
        <p:nvGrpSpPr>
          <p:cNvPr id="12" name="Group 11"/>
          <p:cNvGrpSpPr/>
          <p:nvPr/>
        </p:nvGrpSpPr>
        <p:grpSpPr>
          <a:xfrm>
            <a:off x="5990041" y="1886920"/>
            <a:ext cx="1837363" cy="562469"/>
            <a:chOff x="15970268" y="5031787"/>
            <a:chExt cx="4899634" cy="1499916"/>
          </a:xfrm>
        </p:grpSpPr>
        <p:sp>
          <p:nvSpPr>
            <p:cNvPr id="45" name="TextBox 44"/>
            <p:cNvSpPr txBox="1"/>
            <p:nvPr/>
          </p:nvSpPr>
          <p:spPr>
            <a:xfrm>
              <a:off x="15970268" y="5613916"/>
              <a:ext cx="4899634" cy="917787"/>
            </a:xfrm>
            <a:prstGeom prst="rect">
              <a:avLst/>
            </a:prstGeom>
            <a:noFill/>
          </p:spPr>
          <p:txBody>
            <a:bodyPr wrap="square" lIns="68566" tIns="34283" rIns="68566" bIns="34283" rtlCol="0">
              <a:spAutoFit/>
            </a:bodyPr>
            <a:lstStyle/>
            <a:p>
              <a:pPr algn="ctr"/>
              <a:r>
                <a:rPr lang="en-US" sz="900" b="1" dirty="0">
                  <a:cs typeface="+mn-ea"/>
                  <a:sym typeface="+mn-lt"/>
                </a:rPr>
                <a:t>Lorem Ipsum </a:t>
              </a:r>
              <a:r>
                <a:rPr lang="en-US" sz="900" dirty="0">
                  <a:cs typeface="+mn-ea"/>
                  <a:sym typeface="+mn-lt"/>
                </a:rPr>
                <a:t>has two main data statistical this methodologies.</a:t>
              </a:r>
            </a:p>
          </p:txBody>
        </p:sp>
        <p:sp>
          <p:nvSpPr>
            <p:cNvPr id="47" name="TextBox 46"/>
            <p:cNvSpPr txBox="1"/>
            <p:nvPr/>
          </p:nvSpPr>
          <p:spPr>
            <a:xfrm>
              <a:off x="16970108" y="5031787"/>
              <a:ext cx="2989120" cy="677071"/>
            </a:xfrm>
            <a:prstGeom prst="rect">
              <a:avLst/>
            </a:prstGeom>
            <a:noFill/>
          </p:spPr>
          <p:txBody>
            <a:bodyPr wrap="none" lIns="68566" tIns="34283" rIns="68566" bIns="34283" rtlCol="0">
              <a:spAutoFit/>
            </a:bodyPr>
            <a:lstStyle/>
            <a:p>
              <a:pPr algn="ctr"/>
              <a:r>
                <a:rPr lang="id-ID" sz="1200" b="1" dirty="0" smtClean="0">
                  <a:cs typeface="+mn-ea"/>
                  <a:sym typeface="+mn-lt"/>
                </a:rPr>
                <a:t>Go To Events</a:t>
              </a:r>
              <a:endParaRPr lang="id-ID" sz="1200" b="1" dirty="0">
                <a:cs typeface="+mn-ea"/>
                <a:sym typeface="+mn-lt"/>
              </a:endParaRPr>
            </a:p>
          </p:txBody>
        </p:sp>
      </p:grpSp>
      <p:sp>
        <p:nvSpPr>
          <p:cNvPr id="49" name="AutoShape 20"/>
          <p:cNvSpPr/>
          <p:nvPr/>
        </p:nvSpPr>
        <p:spPr bwMode="auto">
          <a:xfrm>
            <a:off x="6745556" y="1529751"/>
            <a:ext cx="354954" cy="35362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87" y="2580"/>
                </a:moveTo>
                <a:cubicBezTo>
                  <a:pt x="20419" y="2580"/>
                  <a:pt x="20793" y="2735"/>
                  <a:pt x="21116" y="3052"/>
                </a:cubicBezTo>
                <a:cubicBezTo>
                  <a:pt x="21438" y="3372"/>
                  <a:pt x="21599" y="3743"/>
                  <a:pt x="21599" y="4175"/>
                </a:cubicBezTo>
                <a:lnTo>
                  <a:pt x="21599" y="19987"/>
                </a:lnTo>
                <a:cubicBezTo>
                  <a:pt x="21599" y="20419"/>
                  <a:pt x="21438" y="20796"/>
                  <a:pt x="21116" y="21116"/>
                </a:cubicBezTo>
                <a:cubicBezTo>
                  <a:pt x="20793" y="21438"/>
                  <a:pt x="20419" y="21599"/>
                  <a:pt x="19987" y="21599"/>
                </a:cubicBezTo>
                <a:lnTo>
                  <a:pt x="1612" y="21599"/>
                </a:lnTo>
                <a:cubicBezTo>
                  <a:pt x="1180" y="21599"/>
                  <a:pt x="806" y="21438"/>
                  <a:pt x="483" y="21116"/>
                </a:cubicBezTo>
                <a:cubicBezTo>
                  <a:pt x="161" y="20796"/>
                  <a:pt x="0" y="20419"/>
                  <a:pt x="0" y="19987"/>
                </a:cubicBezTo>
                <a:lnTo>
                  <a:pt x="0" y="4175"/>
                </a:lnTo>
                <a:cubicBezTo>
                  <a:pt x="0" y="3743"/>
                  <a:pt x="161" y="3372"/>
                  <a:pt x="483" y="3052"/>
                </a:cubicBezTo>
                <a:cubicBezTo>
                  <a:pt x="806" y="2735"/>
                  <a:pt x="1180" y="2580"/>
                  <a:pt x="1612" y="2580"/>
                </a:cubicBezTo>
                <a:lnTo>
                  <a:pt x="2150" y="2580"/>
                </a:lnTo>
                <a:lnTo>
                  <a:pt x="2150" y="2401"/>
                </a:lnTo>
                <a:cubicBezTo>
                  <a:pt x="2150" y="2116"/>
                  <a:pt x="2196" y="1828"/>
                  <a:pt x="2288" y="1540"/>
                </a:cubicBezTo>
                <a:cubicBezTo>
                  <a:pt x="2381" y="1249"/>
                  <a:pt x="2530" y="990"/>
                  <a:pt x="2738" y="766"/>
                </a:cubicBezTo>
                <a:cubicBezTo>
                  <a:pt x="2942" y="541"/>
                  <a:pt x="3216" y="360"/>
                  <a:pt x="3555" y="213"/>
                </a:cubicBezTo>
                <a:cubicBezTo>
                  <a:pt x="3895" y="75"/>
                  <a:pt x="4310" y="0"/>
                  <a:pt x="4796" y="0"/>
                </a:cubicBezTo>
                <a:cubicBezTo>
                  <a:pt x="5283" y="0"/>
                  <a:pt x="5698" y="75"/>
                  <a:pt x="6037" y="213"/>
                </a:cubicBezTo>
                <a:cubicBezTo>
                  <a:pt x="6377" y="360"/>
                  <a:pt x="6651" y="541"/>
                  <a:pt x="6858" y="766"/>
                </a:cubicBezTo>
                <a:cubicBezTo>
                  <a:pt x="7062" y="990"/>
                  <a:pt x="7215" y="1255"/>
                  <a:pt x="7313" y="1546"/>
                </a:cubicBezTo>
                <a:cubicBezTo>
                  <a:pt x="7411" y="1840"/>
                  <a:pt x="7457" y="2125"/>
                  <a:pt x="7457" y="2401"/>
                </a:cubicBezTo>
                <a:lnTo>
                  <a:pt x="7457" y="2580"/>
                </a:lnTo>
                <a:lnTo>
                  <a:pt x="8133" y="2580"/>
                </a:lnTo>
                <a:lnTo>
                  <a:pt x="8133" y="2401"/>
                </a:lnTo>
                <a:cubicBezTo>
                  <a:pt x="8133" y="2116"/>
                  <a:pt x="8179" y="1828"/>
                  <a:pt x="8269" y="1540"/>
                </a:cubicBezTo>
                <a:cubicBezTo>
                  <a:pt x="8364" y="1249"/>
                  <a:pt x="8511" y="990"/>
                  <a:pt x="8718" y="766"/>
                </a:cubicBezTo>
                <a:cubicBezTo>
                  <a:pt x="8925" y="541"/>
                  <a:pt x="9199" y="360"/>
                  <a:pt x="9538" y="213"/>
                </a:cubicBezTo>
                <a:cubicBezTo>
                  <a:pt x="9878" y="74"/>
                  <a:pt x="10293" y="0"/>
                  <a:pt x="10779" y="0"/>
                </a:cubicBezTo>
                <a:cubicBezTo>
                  <a:pt x="11266" y="0"/>
                  <a:pt x="11678" y="74"/>
                  <a:pt x="12020" y="213"/>
                </a:cubicBezTo>
                <a:cubicBezTo>
                  <a:pt x="12360" y="360"/>
                  <a:pt x="12636" y="541"/>
                  <a:pt x="12852" y="766"/>
                </a:cubicBezTo>
                <a:cubicBezTo>
                  <a:pt x="13068" y="990"/>
                  <a:pt x="13227" y="1255"/>
                  <a:pt x="13322" y="1546"/>
                </a:cubicBezTo>
                <a:cubicBezTo>
                  <a:pt x="13417" y="1840"/>
                  <a:pt x="13469" y="2125"/>
                  <a:pt x="13469" y="2401"/>
                </a:cubicBezTo>
                <a:lnTo>
                  <a:pt x="13469" y="2580"/>
                </a:lnTo>
                <a:lnTo>
                  <a:pt x="14142" y="2580"/>
                </a:lnTo>
                <a:lnTo>
                  <a:pt x="14142" y="2401"/>
                </a:lnTo>
                <a:cubicBezTo>
                  <a:pt x="14142" y="2116"/>
                  <a:pt x="14191" y="1828"/>
                  <a:pt x="14286" y="1540"/>
                </a:cubicBezTo>
                <a:cubicBezTo>
                  <a:pt x="14384" y="1249"/>
                  <a:pt x="14534" y="990"/>
                  <a:pt x="14741" y="765"/>
                </a:cubicBezTo>
                <a:cubicBezTo>
                  <a:pt x="14948" y="541"/>
                  <a:pt x="15219" y="359"/>
                  <a:pt x="15556" y="213"/>
                </a:cubicBezTo>
                <a:cubicBezTo>
                  <a:pt x="15890" y="74"/>
                  <a:pt x="16305" y="0"/>
                  <a:pt x="16803" y="0"/>
                </a:cubicBezTo>
                <a:cubicBezTo>
                  <a:pt x="17289" y="0"/>
                  <a:pt x="17704" y="74"/>
                  <a:pt x="18044" y="213"/>
                </a:cubicBezTo>
                <a:cubicBezTo>
                  <a:pt x="18383" y="359"/>
                  <a:pt x="18657" y="541"/>
                  <a:pt x="18864" y="765"/>
                </a:cubicBezTo>
                <a:cubicBezTo>
                  <a:pt x="19069" y="990"/>
                  <a:pt x="19218" y="1255"/>
                  <a:pt x="19311" y="1546"/>
                </a:cubicBezTo>
                <a:cubicBezTo>
                  <a:pt x="19403" y="1839"/>
                  <a:pt x="19449" y="2125"/>
                  <a:pt x="19449" y="2401"/>
                </a:cubicBezTo>
                <a:lnTo>
                  <a:pt x="19449" y="2580"/>
                </a:lnTo>
                <a:lnTo>
                  <a:pt x="19987" y="2580"/>
                </a:lnTo>
                <a:close/>
                <a:moveTo>
                  <a:pt x="6066" y="7968"/>
                </a:moveTo>
                <a:lnTo>
                  <a:pt x="2179" y="7968"/>
                </a:lnTo>
                <a:lnTo>
                  <a:pt x="2179" y="11443"/>
                </a:lnTo>
                <a:lnTo>
                  <a:pt x="6066" y="11443"/>
                </a:lnTo>
                <a:lnTo>
                  <a:pt x="6066" y="7968"/>
                </a:lnTo>
                <a:close/>
                <a:moveTo>
                  <a:pt x="6066" y="11976"/>
                </a:moveTo>
                <a:lnTo>
                  <a:pt x="2179" y="11976"/>
                </a:lnTo>
                <a:lnTo>
                  <a:pt x="2179" y="15452"/>
                </a:lnTo>
                <a:lnTo>
                  <a:pt x="6066" y="15452"/>
                </a:lnTo>
                <a:lnTo>
                  <a:pt x="6066" y="11976"/>
                </a:lnTo>
                <a:close/>
                <a:moveTo>
                  <a:pt x="6066" y="15976"/>
                </a:moveTo>
                <a:lnTo>
                  <a:pt x="2179" y="15976"/>
                </a:lnTo>
                <a:lnTo>
                  <a:pt x="2179" y="19422"/>
                </a:lnTo>
                <a:lnTo>
                  <a:pt x="6066" y="19422"/>
                </a:lnTo>
                <a:lnTo>
                  <a:pt x="6066" y="15976"/>
                </a:lnTo>
                <a:close/>
                <a:moveTo>
                  <a:pt x="3754" y="5543"/>
                </a:moveTo>
                <a:cubicBezTo>
                  <a:pt x="3754" y="6067"/>
                  <a:pt x="4102" y="6323"/>
                  <a:pt x="4799" y="6323"/>
                </a:cubicBezTo>
                <a:cubicBezTo>
                  <a:pt x="5499" y="6323"/>
                  <a:pt x="5847" y="6067"/>
                  <a:pt x="5847" y="5543"/>
                </a:cubicBezTo>
                <a:lnTo>
                  <a:pt x="5847" y="2398"/>
                </a:lnTo>
                <a:cubicBezTo>
                  <a:pt x="5847" y="1877"/>
                  <a:pt x="5499" y="1612"/>
                  <a:pt x="4799" y="1612"/>
                </a:cubicBezTo>
                <a:cubicBezTo>
                  <a:pt x="4102" y="1612"/>
                  <a:pt x="3754" y="1877"/>
                  <a:pt x="3754" y="2398"/>
                </a:cubicBezTo>
                <a:lnTo>
                  <a:pt x="3754" y="5543"/>
                </a:lnTo>
                <a:close/>
                <a:moveTo>
                  <a:pt x="10535" y="7968"/>
                </a:moveTo>
                <a:lnTo>
                  <a:pt x="6607" y="7968"/>
                </a:lnTo>
                <a:lnTo>
                  <a:pt x="6607" y="11443"/>
                </a:lnTo>
                <a:lnTo>
                  <a:pt x="10535" y="11443"/>
                </a:lnTo>
                <a:lnTo>
                  <a:pt x="10535" y="7968"/>
                </a:lnTo>
                <a:close/>
                <a:moveTo>
                  <a:pt x="10535" y="11976"/>
                </a:moveTo>
                <a:lnTo>
                  <a:pt x="6607" y="11976"/>
                </a:lnTo>
                <a:lnTo>
                  <a:pt x="6607" y="15452"/>
                </a:lnTo>
                <a:lnTo>
                  <a:pt x="10535" y="15452"/>
                </a:lnTo>
                <a:lnTo>
                  <a:pt x="10535" y="11976"/>
                </a:lnTo>
                <a:close/>
                <a:moveTo>
                  <a:pt x="10535" y="15976"/>
                </a:moveTo>
                <a:lnTo>
                  <a:pt x="6607" y="15976"/>
                </a:lnTo>
                <a:lnTo>
                  <a:pt x="6607" y="19422"/>
                </a:lnTo>
                <a:lnTo>
                  <a:pt x="10535" y="19422"/>
                </a:lnTo>
                <a:lnTo>
                  <a:pt x="10535" y="15976"/>
                </a:lnTo>
                <a:close/>
                <a:moveTo>
                  <a:pt x="9774" y="5543"/>
                </a:moveTo>
                <a:cubicBezTo>
                  <a:pt x="9774" y="5825"/>
                  <a:pt x="9849" y="6027"/>
                  <a:pt x="9996" y="6145"/>
                </a:cubicBezTo>
                <a:cubicBezTo>
                  <a:pt x="10143" y="6269"/>
                  <a:pt x="10405" y="6323"/>
                  <a:pt x="10782" y="6323"/>
                </a:cubicBezTo>
                <a:cubicBezTo>
                  <a:pt x="11159" y="6323"/>
                  <a:pt x="11427" y="6263"/>
                  <a:pt x="11588" y="6139"/>
                </a:cubicBezTo>
                <a:cubicBezTo>
                  <a:pt x="11750" y="6015"/>
                  <a:pt x="11830" y="5819"/>
                  <a:pt x="11830" y="5543"/>
                </a:cubicBezTo>
                <a:lnTo>
                  <a:pt x="11830" y="2398"/>
                </a:lnTo>
                <a:cubicBezTo>
                  <a:pt x="11830" y="2128"/>
                  <a:pt x="11750" y="1932"/>
                  <a:pt x="11588" y="1802"/>
                </a:cubicBezTo>
                <a:cubicBezTo>
                  <a:pt x="11427" y="1673"/>
                  <a:pt x="11159" y="1612"/>
                  <a:pt x="10782" y="1612"/>
                </a:cubicBezTo>
                <a:cubicBezTo>
                  <a:pt x="10405" y="1612"/>
                  <a:pt x="10143" y="1679"/>
                  <a:pt x="9996" y="1814"/>
                </a:cubicBezTo>
                <a:cubicBezTo>
                  <a:pt x="9849" y="1944"/>
                  <a:pt x="9774" y="2139"/>
                  <a:pt x="9774" y="2398"/>
                </a:cubicBezTo>
                <a:lnTo>
                  <a:pt x="9774" y="5543"/>
                </a:lnTo>
                <a:close/>
                <a:moveTo>
                  <a:pt x="14986" y="7968"/>
                </a:moveTo>
                <a:lnTo>
                  <a:pt x="11073" y="7968"/>
                </a:lnTo>
                <a:lnTo>
                  <a:pt x="11073" y="11443"/>
                </a:lnTo>
                <a:lnTo>
                  <a:pt x="14986" y="11443"/>
                </a:lnTo>
                <a:lnTo>
                  <a:pt x="14986" y="7968"/>
                </a:lnTo>
                <a:close/>
                <a:moveTo>
                  <a:pt x="14986" y="11976"/>
                </a:moveTo>
                <a:lnTo>
                  <a:pt x="11073" y="11976"/>
                </a:lnTo>
                <a:lnTo>
                  <a:pt x="11073" y="15452"/>
                </a:lnTo>
                <a:lnTo>
                  <a:pt x="14986" y="15452"/>
                </a:lnTo>
                <a:lnTo>
                  <a:pt x="14986" y="11976"/>
                </a:lnTo>
                <a:close/>
                <a:moveTo>
                  <a:pt x="14986" y="15976"/>
                </a:moveTo>
                <a:lnTo>
                  <a:pt x="11073" y="15976"/>
                </a:lnTo>
                <a:lnTo>
                  <a:pt x="11073" y="19422"/>
                </a:lnTo>
                <a:lnTo>
                  <a:pt x="14986" y="19422"/>
                </a:lnTo>
                <a:lnTo>
                  <a:pt x="14986" y="15976"/>
                </a:lnTo>
                <a:close/>
                <a:moveTo>
                  <a:pt x="19423" y="7968"/>
                </a:moveTo>
                <a:lnTo>
                  <a:pt x="15521" y="7968"/>
                </a:lnTo>
                <a:lnTo>
                  <a:pt x="15521" y="11443"/>
                </a:lnTo>
                <a:lnTo>
                  <a:pt x="19423" y="11443"/>
                </a:lnTo>
                <a:lnTo>
                  <a:pt x="19423" y="7968"/>
                </a:lnTo>
                <a:close/>
                <a:moveTo>
                  <a:pt x="19423" y="11976"/>
                </a:moveTo>
                <a:lnTo>
                  <a:pt x="15521" y="11976"/>
                </a:lnTo>
                <a:lnTo>
                  <a:pt x="15521" y="15452"/>
                </a:lnTo>
                <a:lnTo>
                  <a:pt x="19423" y="15452"/>
                </a:lnTo>
                <a:lnTo>
                  <a:pt x="19423" y="11976"/>
                </a:lnTo>
                <a:close/>
                <a:moveTo>
                  <a:pt x="19423" y="15976"/>
                </a:moveTo>
                <a:lnTo>
                  <a:pt x="15521" y="15976"/>
                </a:lnTo>
                <a:lnTo>
                  <a:pt x="15521" y="19422"/>
                </a:lnTo>
                <a:lnTo>
                  <a:pt x="19423" y="19422"/>
                </a:lnTo>
                <a:lnTo>
                  <a:pt x="19423" y="15976"/>
                </a:lnTo>
                <a:close/>
                <a:moveTo>
                  <a:pt x="15758" y="5543"/>
                </a:moveTo>
                <a:cubicBezTo>
                  <a:pt x="15758" y="6067"/>
                  <a:pt x="16106" y="6323"/>
                  <a:pt x="16806" y="6323"/>
                </a:cubicBezTo>
                <a:cubicBezTo>
                  <a:pt x="17502" y="6323"/>
                  <a:pt x="17848" y="6067"/>
                  <a:pt x="17839" y="5543"/>
                </a:cubicBezTo>
                <a:lnTo>
                  <a:pt x="17839" y="2398"/>
                </a:lnTo>
                <a:cubicBezTo>
                  <a:pt x="17839" y="1877"/>
                  <a:pt x="17494" y="1612"/>
                  <a:pt x="16806" y="1612"/>
                </a:cubicBezTo>
                <a:cubicBezTo>
                  <a:pt x="16106" y="1612"/>
                  <a:pt x="15758" y="1877"/>
                  <a:pt x="15758" y="2398"/>
                </a:cubicBezTo>
                <a:lnTo>
                  <a:pt x="15758" y="5543"/>
                </a:lnTo>
                <a:close/>
              </a:path>
            </a:pathLst>
          </a:custGeom>
          <a:solidFill>
            <a:schemeClr val="accent6"/>
          </a:solidFill>
          <a:ln>
            <a:noFill/>
          </a:ln>
          <a:effectLst/>
        </p:spPr>
        <p:txBody>
          <a:bodyPr lIns="38091" tIns="38091" rIns="38091" bIns="38091" anchor="ctr"/>
          <a:lstStyle/>
          <a:p>
            <a:pPr defTabSz="913765">
              <a:defRPr/>
            </a:pPr>
            <a:endParaRPr lang="es-ES" sz="2175" dirty="0">
              <a:solidFill>
                <a:schemeClr val="bg1"/>
              </a:solidFill>
              <a:effectLst>
                <a:outerShdw blurRad="38100" dist="38100" dir="2700000" algn="tl">
                  <a:srgbClr val="000000"/>
                </a:outerShdw>
              </a:effectLst>
              <a:cs typeface="+mn-ea"/>
              <a:sym typeface="+mn-lt"/>
            </a:endParaRPr>
          </a:p>
        </p:txBody>
      </p:sp>
      <p:sp>
        <p:nvSpPr>
          <p:cNvPr id="51" name="AutoShape 82"/>
          <p:cNvSpPr/>
          <p:nvPr/>
        </p:nvSpPr>
        <p:spPr bwMode="auto">
          <a:xfrm>
            <a:off x="4912692" y="1572325"/>
            <a:ext cx="300136" cy="3002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accent4"/>
          </a:solidFill>
          <a:ln>
            <a:noFill/>
          </a:ln>
          <a:effectLst/>
        </p:spPr>
        <p:txBody>
          <a:bodyPr lIns="38091" tIns="38091" rIns="38091" bIns="38091" anchor="ctr"/>
          <a:lstStyle/>
          <a:p>
            <a:pPr defTabSz="913765">
              <a:defRPr/>
            </a:pPr>
            <a:endParaRPr lang="es-ES" sz="2175" dirty="0">
              <a:solidFill>
                <a:schemeClr val="bg1"/>
              </a:solidFill>
              <a:effectLst>
                <a:outerShdw blurRad="38100" dist="38100" dir="2700000" algn="tl">
                  <a:srgbClr val="000000"/>
                </a:outerShdw>
              </a:effectLst>
              <a:cs typeface="+mn-ea"/>
              <a:sym typeface="+mn-lt"/>
            </a:endParaRPr>
          </a:p>
        </p:txBody>
      </p:sp>
      <p:sp>
        <p:nvSpPr>
          <p:cNvPr id="53" name="Freeform 21"/>
          <p:cNvSpPr>
            <a:spLocks noChangeArrowheads="1"/>
          </p:cNvSpPr>
          <p:nvPr/>
        </p:nvSpPr>
        <p:spPr bwMode="auto">
          <a:xfrm>
            <a:off x="2007015" y="3090749"/>
            <a:ext cx="414076" cy="230858"/>
          </a:xfrm>
          <a:custGeom>
            <a:avLst/>
            <a:gdLst>
              <a:gd name="T0" fmla="*/ 249 w 497"/>
              <a:gd name="T1" fmla="*/ 0 h 276"/>
              <a:gd name="T2" fmla="*/ 249 w 497"/>
              <a:gd name="T3" fmla="*/ 0 h 276"/>
              <a:gd name="T4" fmla="*/ 0 w 497"/>
              <a:gd name="T5" fmla="*/ 133 h 276"/>
              <a:gd name="T6" fmla="*/ 249 w 497"/>
              <a:gd name="T7" fmla="*/ 275 h 276"/>
              <a:gd name="T8" fmla="*/ 496 w 497"/>
              <a:gd name="T9" fmla="*/ 133 h 276"/>
              <a:gd name="T10" fmla="*/ 249 w 497"/>
              <a:gd name="T11" fmla="*/ 0 h 276"/>
              <a:gd name="T12" fmla="*/ 249 w 497"/>
              <a:gd name="T13" fmla="*/ 239 h 276"/>
              <a:gd name="T14" fmla="*/ 249 w 497"/>
              <a:gd name="T15" fmla="*/ 239 h 276"/>
              <a:gd name="T16" fmla="*/ 142 w 497"/>
              <a:gd name="T17" fmla="*/ 133 h 276"/>
              <a:gd name="T18" fmla="*/ 249 w 497"/>
              <a:gd name="T19" fmla="*/ 26 h 276"/>
              <a:gd name="T20" fmla="*/ 355 w 497"/>
              <a:gd name="T21" fmla="*/ 133 h 276"/>
              <a:gd name="T22" fmla="*/ 249 w 497"/>
              <a:gd name="T23" fmla="*/ 239 h 276"/>
              <a:gd name="T24" fmla="*/ 249 w 497"/>
              <a:gd name="T25" fmla="*/ 133 h 276"/>
              <a:gd name="T26" fmla="*/ 249 w 497"/>
              <a:gd name="T27" fmla="*/ 133 h 276"/>
              <a:gd name="T28" fmla="*/ 249 w 497"/>
              <a:gd name="T29" fmla="*/ 79 h 276"/>
              <a:gd name="T30" fmla="*/ 195 w 497"/>
              <a:gd name="T31" fmla="*/ 133 h 276"/>
              <a:gd name="T32" fmla="*/ 249 w 497"/>
              <a:gd name="T33" fmla="*/ 186 h 276"/>
              <a:gd name="T34" fmla="*/ 302 w 497"/>
              <a:gd name="T35" fmla="*/ 133 h 276"/>
              <a:gd name="T36" fmla="*/ 249 w 497"/>
              <a:gd name="T37" fmla="*/ 133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97" h="276">
                <a:moveTo>
                  <a:pt x="249" y="0"/>
                </a:moveTo>
                <a:lnTo>
                  <a:pt x="249" y="0"/>
                </a:lnTo>
                <a:cubicBezTo>
                  <a:pt x="89" y="0"/>
                  <a:pt x="0" y="115"/>
                  <a:pt x="0" y="133"/>
                </a:cubicBezTo>
                <a:cubicBezTo>
                  <a:pt x="0" y="151"/>
                  <a:pt x="89" y="275"/>
                  <a:pt x="249" y="275"/>
                </a:cubicBezTo>
                <a:cubicBezTo>
                  <a:pt x="408" y="275"/>
                  <a:pt x="496" y="151"/>
                  <a:pt x="496" y="133"/>
                </a:cubicBezTo>
                <a:cubicBezTo>
                  <a:pt x="496" y="115"/>
                  <a:pt x="408" y="0"/>
                  <a:pt x="249" y="0"/>
                </a:cubicBezTo>
                <a:close/>
                <a:moveTo>
                  <a:pt x="249" y="239"/>
                </a:moveTo>
                <a:lnTo>
                  <a:pt x="249" y="239"/>
                </a:lnTo>
                <a:cubicBezTo>
                  <a:pt x="186" y="239"/>
                  <a:pt x="142" y="195"/>
                  <a:pt x="142" y="133"/>
                </a:cubicBezTo>
                <a:cubicBezTo>
                  <a:pt x="142" y="79"/>
                  <a:pt x="186" y="26"/>
                  <a:pt x="249" y="26"/>
                </a:cubicBezTo>
                <a:cubicBezTo>
                  <a:pt x="310" y="26"/>
                  <a:pt x="355" y="79"/>
                  <a:pt x="355" y="133"/>
                </a:cubicBezTo>
                <a:cubicBezTo>
                  <a:pt x="355" y="195"/>
                  <a:pt x="310" y="239"/>
                  <a:pt x="249" y="239"/>
                </a:cubicBezTo>
                <a:close/>
                <a:moveTo>
                  <a:pt x="249" y="133"/>
                </a:moveTo>
                <a:lnTo>
                  <a:pt x="249" y="133"/>
                </a:lnTo>
                <a:cubicBezTo>
                  <a:pt x="239" y="123"/>
                  <a:pt x="266" y="79"/>
                  <a:pt x="249" y="79"/>
                </a:cubicBezTo>
                <a:cubicBezTo>
                  <a:pt x="221" y="79"/>
                  <a:pt x="195" y="107"/>
                  <a:pt x="195" y="133"/>
                </a:cubicBezTo>
                <a:cubicBezTo>
                  <a:pt x="195" y="168"/>
                  <a:pt x="221" y="186"/>
                  <a:pt x="249" y="186"/>
                </a:cubicBezTo>
                <a:cubicBezTo>
                  <a:pt x="274" y="186"/>
                  <a:pt x="302" y="168"/>
                  <a:pt x="302" y="133"/>
                </a:cubicBezTo>
                <a:cubicBezTo>
                  <a:pt x="302" y="123"/>
                  <a:pt x="257" y="142"/>
                  <a:pt x="249" y="133"/>
                </a:cubicBezTo>
                <a:close/>
              </a:path>
            </a:pathLst>
          </a:custGeom>
          <a:solidFill>
            <a:schemeClr val="accent1"/>
          </a:solidFill>
          <a:ln>
            <a:noFill/>
          </a:ln>
          <a:effectLst/>
        </p:spPr>
        <p:txBody>
          <a:bodyPr wrap="none" anchor="ctr"/>
          <a:lstStyle/>
          <a:p>
            <a:endParaRPr lang="en-US" sz="505" dirty="0">
              <a:cs typeface="+mn-ea"/>
              <a:sym typeface="+mn-lt"/>
            </a:endParaRPr>
          </a:p>
        </p:txBody>
      </p:sp>
      <p:grpSp>
        <p:nvGrpSpPr>
          <p:cNvPr id="59" name="Group 58"/>
          <p:cNvGrpSpPr>
            <a:grpSpLocks noChangeAspect="1"/>
          </p:cNvGrpSpPr>
          <p:nvPr/>
        </p:nvGrpSpPr>
        <p:grpSpPr>
          <a:xfrm>
            <a:off x="3056100" y="1569391"/>
            <a:ext cx="203153" cy="314468"/>
            <a:chOff x="8468294" y="8301267"/>
            <a:chExt cx="385047" cy="596031"/>
          </a:xfrm>
          <a:solidFill>
            <a:schemeClr val="accent2"/>
          </a:solidFill>
        </p:grpSpPr>
        <p:sp>
          <p:nvSpPr>
            <p:cNvPr id="60" name="Freeform 40"/>
            <p:cNvSpPr>
              <a:spLocks noChangeArrowheads="1"/>
            </p:cNvSpPr>
            <p:nvPr/>
          </p:nvSpPr>
          <p:spPr bwMode="auto">
            <a:xfrm>
              <a:off x="8468294" y="8522801"/>
              <a:ext cx="385047" cy="374497"/>
            </a:xfrm>
            <a:custGeom>
              <a:avLst/>
              <a:gdLst>
                <a:gd name="T0" fmla="*/ 311 w 320"/>
                <a:gd name="T1" fmla="*/ 0 h 312"/>
                <a:gd name="T2" fmla="*/ 311 w 320"/>
                <a:gd name="T3" fmla="*/ 0 h 312"/>
                <a:gd name="T4" fmla="*/ 293 w 320"/>
                <a:gd name="T5" fmla="*/ 0 h 312"/>
                <a:gd name="T6" fmla="*/ 284 w 320"/>
                <a:gd name="T7" fmla="*/ 9 h 312"/>
                <a:gd name="T8" fmla="*/ 284 w 320"/>
                <a:gd name="T9" fmla="*/ 72 h 312"/>
                <a:gd name="T10" fmla="*/ 160 w 320"/>
                <a:gd name="T11" fmla="*/ 160 h 312"/>
                <a:gd name="T12" fmla="*/ 36 w 320"/>
                <a:gd name="T13" fmla="*/ 72 h 312"/>
                <a:gd name="T14" fmla="*/ 36 w 320"/>
                <a:gd name="T15" fmla="*/ 9 h 312"/>
                <a:gd name="T16" fmla="*/ 28 w 320"/>
                <a:gd name="T17" fmla="*/ 0 h 312"/>
                <a:gd name="T18" fmla="*/ 9 w 320"/>
                <a:gd name="T19" fmla="*/ 0 h 312"/>
                <a:gd name="T20" fmla="*/ 0 w 320"/>
                <a:gd name="T21" fmla="*/ 9 h 312"/>
                <a:gd name="T22" fmla="*/ 0 w 320"/>
                <a:gd name="T23" fmla="*/ 72 h 312"/>
                <a:gd name="T24" fmla="*/ 134 w 320"/>
                <a:gd name="T25" fmla="*/ 196 h 312"/>
                <a:gd name="T26" fmla="*/ 134 w 320"/>
                <a:gd name="T27" fmla="*/ 266 h 312"/>
                <a:gd name="T28" fmla="*/ 72 w 320"/>
                <a:gd name="T29" fmla="*/ 266 h 312"/>
                <a:gd name="T30" fmla="*/ 63 w 320"/>
                <a:gd name="T31" fmla="*/ 275 h 312"/>
                <a:gd name="T32" fmla="*/ 63 w 320"/>
                <a:gd name="T33" fmla="*/ 302 h 312"/>
                <a:gd name="T34" fmla="*/ 72 w 320"/>
                <a:gd name="T35" fmla="*/ 311 h 312"/>
                <a:gd name="T36" fmla="*/ 249 w 320"/>
                <a:gd name="T37" fmla="*/ 311 h 312"/>
                <a:gd name="T38" fmla="*/ 257 w 320"/>
                <a:gd name="T39" fmla="*/ 302 h 312"/>
                <a:gd name="T40" fmla="*/ 257 w 320"/>
                <a:gd name="T41" fmla="*/ 275 h 312"/>
                <a:gd name="T42" fmla="*/ 249 w 320"/>
                <a:gd name="T43" fmla="*/ 266 h 312"/>
                <a:gd name="T44" fmla="*/ 187 w 320"/>
                <a:gd name="T45" fmla="*/ 266 h 312"/>
                <a:gd name="T46" fmla="*/ 187 w 320"/>
                <a:gd name="T47" fmla="*/ 196 h 312"/>
                <a:gd name="T48" fmla="*/ 319 w 320"/>
                <a:gd name="T49" fmla="*/ 72 h 312"/>
                <a:gd name="T50" fmla="*/ 319 w 320"/>
                <a:gd name="T51" fmla="*/ 9 h 312"/>
                <a:gd name="T52" fmla="*/ 311 w 320"/>
                <a:gd name="T53" fmla="*/ 0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0" h="312">
                  <a:moveTo>
                    <a:pt x="311" y="0"/>
                  </a:moveTo>
                  <a:lnTo>
                    <a:pt x="311" y="0"/>
                  </a:lnTo>
                  <a:cubicBezTo>
                    <a:pt x="293" y="0"/>
                    <a:pt x="293" y="0"/>
                    <a:pt x="293" y="0"/>
                  </a:cubicBezTo>
                  <a:cubicBezTo>
                    <a:pt x="284" y="0"/>
                    <a:pt x="284" y="0"/>
                    <a:pt x="284" y="9"/>
                  </a:cubicBezTo>
                  <a:cubicBezTo>
                    <a:pt x="284" y="72"/>
                    <a:pt x="284" y="72"/>
                    <a:pt x="284" y="72"/>
                  </a:cubicBezTo>
                  <a:cubicBezTo>
                    <a:pt x="284" y="107"/>
                    <a:pt x="257" y="160"/>
                    <a:pt x="160" y="160"/>
                  </a:cubicBezTo>
                  <a:cubicBezTo>
                    <a:pt x="63" y="160"/>
                    <a:pt x="36" y="107"/>
                    <a:pt x="36" y="72"/>
                  </a:cubicBezTo>
                  <a:cubicBezTo>
                    <a:pt x="36" y="9"/>
                    <a:pt x="36" y="9"/>
                    <a:pt x="36" y="9"/>
                  </a:cubicBezTo>
                  <a:cubicBezTo>
                    <a:pt x="36" y="0"/>
                    <a:pt x="28" y="0"/>
                    <a:pt x="28" y="0"/>
                  </a:cubicBezTo>
                  <a:cubicBezTo>
                    <a:pt x="9" y="0"/>
                    <a:pt x="9" y="0"/>
                    <a:pt x="9" y="0"/>
                  </a:cubicBezTo>
                  <a:cubicBezTo>
                    <a:pt x="9" y="0"/>
                    <a:pt x="0" y="0"/>
                    <a:pt x="0" y="9"/>
                  </a:cubicBezTo>
                  <a:cubicBezTo>
                    <a:pt x="0" y="72"/>
                    <a:pt x="0" y="72"/>
                    <a:pt x="0" y="72"/>
                  </a:cubicBezTo>
                  <a:cubicBezTo>
                    <a:pt x="0" y="134"/>
                    <a:pt x="44" y="187"/>
                    <a:pt x="134" y="196"/>
                  </a:cubicBezTo>
                  <a:cubicBezTo>
                    <a:pt x="134" y="266"/>
                    <a:pt x="134" y="266"/>
                    <a:pt x="134" y="266"/>
                  </a:cubicBezTo>
                  <a:cubicBezTo>
                    <a:pt x="72" y="266"/>
                    <a:pt x="72" y="266"/>
                    <a:pt x="72" y="266"/>
                  </a:cubicBezTo>
                  <a:cubicBezTo>
                    <a:pt x="63" y="266"/>
                    <a:pt x="63" y="266"/>
                    <a:pt x="63" y="275"/>
                  </a:cubicBezTo>
                  <a:cubicBezTo>
                    <a:pt x="63" y="302"/>
                    <a:pt x="63" y="302"/>
                    <a:pt x="63" y="302"/>
                  </a:cubicBezTo>
                  <a:cubicBezTo>
                    <a:pt x="63" y="311"/>
                    <a:pt x="63" y="311"/>
                    <a:pt x="72" y="311"/>
                  </a:cubicBezTo>
                  <a:cubicBezTo>
                    <a:pt x="249" y="311"/>
                    <a:pt x="249" y="311"/>
                    <a:pt x="249" y="311"/>
                  </a:cubicBezTo>
                  <a:cubicBezTo>
                    <a:pt x="257" y="311"/>
                    <a:pt x="257" y="311"/>
                    <a:pt x="257" y="302"/>
                  </a:cubicBezTo>
                  <a:cubicBezTo>
                    <a:pt x="257" y="275"/>
                    <a:pt x="257" y="275"/>
                    <a:pt x="257" y="275"/>
                  </a:cubicBezTo>
                  <a:cubicBezTo>
                    <a:pt x="257" y="266"/>
                    <a:pt x="257" y="266"/>
                    <a:pt x="249" y="266"/>
                  </a:cubicBezTo>
                  <a:cubicBezTo>
                    <a:pt x="187" y="266"/>
                    <a:pt x="187" y="266"/>
                    <a:pt x="187" y="266"/>
                  </a:cubicBezTo>
                  <a:cubicBezTo>
                    <a:pt x="187" y="196"/>
                    <a:pt x="187" y="196"/>
                    <a:pt x="187" y="196"/>
                  </a:cubicBezTo>
                  <a:cubicBezTo>
                    <a:pt x="275" y="187"/>
                    <a:pt x="319" y="134"/>
                    <a:pt x="319" y="72"/>
                  </a:cubicBezTo>
                  <a:cubicBezTo>
                    <a:pt x="319" y="9"/>
                    <a:pt x="319" y="9"/>
                    <a:pt x="319" y="9"/>
                  </a:cubicBezTo>
                  <a:cubicBezTo>
                    <a:pt x="319" y="0"/>
                    <a:pt x="311" y="0"/>
                    <a:pt x="311" y="0"/>
                  </a:cubicBezTo>
                </a:path>
              </a:pathLst>
            </a:custGeom>
            <a:grpFill/>
            <a:ln>
              <a:noFill/>
            </a:ln>
            <a:effectLst/>
          </p:spPr>
          <p:txBody>
            <a:bodyPr wrap="none" anchor="ctr"/>
            <a:lstStyle/>
            <a:p>
              <a:endParaRPr lang="en-US" sz="505" dirty="0">
                <a:cs typeface="+mn-ea"/>
                <a:sym typeface="+mn-lt"/>
              </a:endParaRPr>
            </a:p>
          </p:txBody>
        </p:sp>
        <p:sp>
          <p:nvSpPr>
            <p:cNvPr id="61" name="Freeform 41"/>
            <p:cNvSpPr>
              <a:spLocks noChangeArrowheads="1"/>
            </p:cNvSpPr>
            <p:nvPr/>
          </p:nvSpPr>
          <p:spPr bwMode="auto">
            <a:xfrm>
              <a:off x="8573786" y="8522801"/>
              <a:ext cx="168787" cy="142415"/>
            </a:xfrm>
            <a:custGeom>
              <a:avLst/>
              <a:gdLst>
                <a:gd name="T0" fmla="*/ 71 w 143"/>
                <a:gd name="T1" fmla="*/ 116 h 117"/>
                <a:gd name="T2" fmla="*/ 71 w 143"/>
                <a:gd name="T3" fmla="*/ 116 h 117"/>
                <a:gd name="T4" fmla="*/ 142 w 143"/>
                <a:gd name="T5" fmla="*/ 72 h 117"/>
                <a:gd name="T6" fmla="*/ 142 w 143"/>
                <a:gd name="T7" fmla="*/ 0 h 117"/>
                <a:gd name="T8" fmla="*/ 0 w 143"/>
                <a:gd name="T9" fmla="*/ 0 h 117"/>
                <a:gd name="T10" fmla="*/ 0 w 143"/>
                <a:gd name="T11" fmla="*/ 72 h 117"/>
                <a:gd name="T12" fmla="*/ 71 w 143"/>
                <a:gd name="T13" fmla="*/ 116 h 117"/>
              </a:gdLst>
              <a:ahLst/>
              <a:cxnLst>
                <a:cxn ang="0">
                  <a:pos x="T0" y="T1"/>
                </a:cxn>
                <a:cxn ang="0">
                  <a:pos x="T2" y="T3"/>
                </a:cxn>
                <a:cxn ang="0">
                  <a:pos x="T4" y="T5"/>
                </a:cxn>
                <a:cxn ang="0">
                  <a:pos x="T6" y="T7"/>
                </a:cxn>
                <a:cxn ang="0">
                  <a:pos x="T8" y="T9"/>
                </a:cxn>
                <a:cxn ang="0">
                  <a:pos x="T10" y="T11"/>
                </a:cxn>
                <a:cxn ang="0">
                  <a:pos x="T12" y="T13"/>
                </a:cxn>
              </a:cxnLst>
              <a:rect l="0" t="0" r="r" b="b"/>
              <a:pathLst>
                <a:path w="143" h="117">
                  <a:moveTo>
                    <a:pt x="71" y="116"/>
                  </a:moveTo>
                  <a:lnTo>
                    <a:pt x="71" y="116"/>
                  </a:lnTo>
                  <a:cubicBezTo>
                    <a:pt x="133" y="116"/>
                    <a:pt x="142" y="90"/>
                    <a:pt x="142" y="72"/>
                  </a:cubicBezTo>
                  <a:cubicBezTo>
                    <a:pt x="142" y="0"/>
                    <a:pt x="142" y="0"/>
                    <a:pt x="142" y="0"/>
                  </a:cubicBezTo>
                  <a:cubicBezTo>
                    <a:pt x="0" y="0"/>
                    <a:pt x="0" y="0"/>
                    <a:pt x="0" y="0"/>
                  </a:cubicBezTo>
                  <a:cubicBezTo>
                    <a:pt x="0" y="72"/>
                    <a:pt x="0" y="72"/>
                    <a:pt x="0" y="72"/>
                  </a:cubicBezTo>
                  <a:cubicBezTo>
                    <a:pt x="0" y="90"/>
                    <a:pt x="9" y="116"/>
                    <a:pt x="71" y="116"/>
                  </a:cubicBezTo>
                </a:path>
              </a:pathLst>
            </a:custGeom>
            <a:grpFill/>
            <a:ln>
              <a:noFill/>
            </a:ln>
            <a:effectLst/>
          </p:spPr>
          <p:txBody>
            <a:bodyPr wrap="none" anchor="ctr"/>
            <a:lstStyle/>
            <a:p>
              <a:endParaRPr lang="en-US" sz="505" dirty="0">
                <a:cs typeface="+mn-ea"/>
                <a:sym typeface="+mn-lt"/>
              </a:endParaRPr>
            </a:p>
          </p:txBody>
        </p:sp>
        <p:sp>
          <p:nvSpPr>
            <p:cNvPr id="62" name="Freeform 42"/>
            <p:cNvSpPr>
              <a:spLocks noChangeArrowheads="1"/>
            </p:cNvSpPr>
            <p:nvPr/>
          </p:nvSpPr>
          <p:spPr bwMode="auto">
            <a:xfrm>
              <a:off x="8573786" y="8301267"/>
              <a:ext cx="168787" cy="179337"/>
            </a:xfrm>
            <a:custGeom>
              <a:avLst/>
              <a:gdLst>
                <a:gd name="T0" fmla="*/ 142 w 143"/>
                <a:gd name="T1" fmla="*/ 44 h 151"/>
                <a:gd name="T2" fmla="*/ 142 w 143"/>
                <a:gd name="T3" fmla="*/ 44 h 151"/>
                <a:gd name="T4" fmla="*/ 71 w 143"/>
                <a:gd name="T5" fmla="*/ 0 h 151"/>
                <a:gd name="T6" fmla="*/ 0 w 143"/>
                <a:gd name="T7" fmla="*/ 44 h 151"/>
                <a:gd name="T8" fmla="*/ 0 w 143"/>
                <a:gd name="T9" fmla="*/ 150 h 151"/>
                <a:gd name="T10" fmla="*/ 142 w 143"/>
                <a:gd name="T11" fmla="*/ 150 h 151"/>
                <a:gd name="T12" fmla="*/ 142 w 143"/>
                <a:gd name="T13" fmla="*/ 44 h 151"/>
              </a:gdLst>
              <a:ahLst/>
              <a:cxnLst>
                <a:cxn ang="0">
                  <a:pos x="T0" y="T1"/>
                </a:cxn>
                <a:cxn ang="0">
                  <a:pos x="T2" y="T3"/>
                </a:cxn>
                <a:cxn ang="0">
                  <a:pos x="T4" y="T5"/>
                </a:cxn>
                <a:cxn ang="0">
                  <a:pos x="T6" y="T7"/>
                </a:cxn>
                <a:cxn ang="0">
                  <a:pos x="T8" y="T9"/>
                </a:cxn>
                <a:cxn ang="0">
                  <a:pos x="T10" y="T11"/>
                </a:cxn>
                <a:cxn ang="0">
                  <a:pos x="T12" y="T13"/>
                </a:cxn>
              </a:cxnLst>
              <a:rect l="0" t="0" r="r" b="b"/>
              <a:pathLst>
                <a:path w="143" h="151">
                  <a:moveTo>
                    <a:pt x="142" y="44"/>
                  </a:moveTo>
                  <a:lnTo>
                    <a:pt x="142" y="44"/>
                  </a:lnTo>
                  <a:cubicBezTo>
                    <a:pt x="142" y="26"/>
                    <a:pt x="133" y="0"/>
                    <a:pt x="71" y="0"/>
                  </a:cubicBezTo>
                  <a:cubicBezTo>
                    <a:pt x="9" y="0"/>
                    <a:pt x="0" y="26"/>
                    <a:pt x="0" y="44"/>
                  </a:cubicBezTo>
                  <a:cubicBezTo>
                    <a:pt x="0" y="150"/>
                    <a:pt x="0" y="150"/>
                    <a:pt x="0" y="150"/>
                  </a:cubicBezTo>
                  <a:cubicBezTo>
                    <a:pt x="142" y="150"/>
                    <a:pt x="142" y="150"/>
                    <a:pt x="142" y="150"/>
                  </a:cubicBezTo>
                  <a:lnTo>
                    <a:pt x="142" y="44"/>
                  </a:lnTo>
                </a:path>
              </a:pathLst>
            </a:custGeom>
            <a:grpFill/>
            <a:ln>
              <a:noFill/>
            </a:ln>
            <a:effectLst/>
          </p:spPr>
          <p:txBody>
            <a:bodyPr wrap="none" anchor="ctr"/>
            <a:lstStyle/>
            <a:p>
              <a:endParaRPr lang="en-US" sz="505" dirty="0">
                <a:cs typeface="+mn-ea"/>
                <a:sym typeface="+mn-lt"/>
              </a:endParaRPr>
            </a:p>
          </p:txBody>
        </p:sp>
      </p:grpSp>
      <p:sp>
        <p:nvSpPr>
          <p:cNvPr id="64" name="Freeform 141"/>
          <p:cNvSpPr>
            <a:spLocks noChangeArrowheads="1"/>
          </p:cNvSpPr>
          <p:nvPr/>
        </p:nvSpPr>
        <p:spPr bwMode="auto">
          <a:xfrm>
            <a:off x="3933316" y="3011900"/>
            <a:ext cx="333915" cy="339825"/>
          </a:xfrm>
          <a:custGeom>
            <a:avLst/>
            <a:gdLst>
              <a:gd name="T0" fmla="*/ 479 w 497"/>
              <a:gd name="T1" fmla="*/ 186 h 506"/>
              <a:gd name="T2" fmla="*/ 479 w 497"/>
              <a:gd name="T3" fmla="*/ 186 h 506"/>
              <a:gd name="T4" fmla="*/ 292 w 497"/>
              <a:gd name="T5" fmla="*/ 142 h 506"/>
              <a:gd name="T6" fmla="*/ 266 w 497"/>
              <a:gd name="T7" fmla="*/ 17 h 506"/>
              <a:gd name="T8" fmla="*/ 239 w 497"/>
              <a:gd name="T9" fmla="*/ 0 h 506"/>
              <a:gd name="T10" fmla="*/ 17 w 497"/>
              <a:gd name="T11" fmla="*/ 61 h 506"/>
              <a:gd name="T12" fmla="*/ 0 w 497"/>
              <a:gd name="T13" fmla="*/ 89 h 506"/>
              <a:gd name="T14" fmla="*/ 79 w 497"/>
              <a:gd name="T15" fmla="*/ 390 h 506"/>
              <a:gd name="T16" fmla="*/ 107 w 497"/>
              <a:gd name="T17" fmla="*/ 399 h 506"/>
              <a:gd name="T18" fmla="*/ 195 w 497"/>
              <a:gd name="T19" fmla="*/ 372 h 506"/>
              <a:gd name="T20" fmla="*/ 177 w 497"/>
              <a:gd name="T21" fmla="*/ 425 h 506"/>
              <a:gd name="T22" fmla="*/ 195 w 497"/>
              <a:gd name="T23" fmla="*/ 443 h 506"/>
              <a:gd name="T24" fmla="*/ 398 w 497"/>
              <a:gd name="T25" fmla="*/ 496 h 506"/>
              <a:gd name="T26" fmla="*/ 426 w 497"/>
              <a:gd name="T27" fmla="*/ 487 h 506"/>
              <a:gd name="T28" fmla="*/ 496 w 497"/>
              <a:gd name="T29" fmla="*/ 212 h 506"/>
              <a:gd name="T30" fmla="*/ 479 w 497"/>
              <a:gd name="T31" fmla="*/ 186 h 506"/>
              <a:gd name="T32" fmla="*/ 35 w 497"/>
              <a:gd name="T33" fmla="*/ 97 h 506"/>
              <a:gd name="T34" fmla="*/ 35 w 497"/>
              <a:gd name="T35" fmla="*/ 97 h 506"/>
              <a:gd name="T36" fmla="*/ 230 w 497"/>
              <a:gd name="T37" fmla="*/ 44 h 506"/>
              <a:gd name="T38" fmla="*/ 310 w 497"/>
              <a:gd name="T39" fmla="*/ 310 h 506"/>
              <a:gd name="T40" fmla="*/ 116 w 497"/>
              <a:gd name="T41" fmla="*/ 364 h 506"/>
              <a:gd name="T42" fmla="*/ 35 w 497"/>
              <a:gd name="T43" fmla="*/ 97 h 506"/>
              <a:gd name="T44" fmla="*/ 389 w 497"/>
              <a:gd name="T45" fmla="*/ 461 h 506"/>
              <a:gd name="T46" fmla="*/ 389 w 497"/>
              <a:gd name="T47" fmla="*/ 461 h 506"/>
              <a:gd name="T48" fmla="*/ 222 w 497"/>
              <a:gd name="T49" fmla="*/ 417 h 506"/>
              <a:gd name="T50" fmla="*/ 230 w 497"/>
              <a:gd name="T51" fmla="*/ 364 h 506"/>
              <a:gd name="T52" fmla="*/ 328 w 497"/>
              <a:gd name="T53" fmla="*/ 336 h 506"/>
              <a:gd name="T54" fmla="*/ 345 w 497"/>
              <a:gd name="T55" fmla="*/ 319 h 506"/>
              <a:gd name="T56" fmla="*/ 310 w 497"/>
              <a:gd name="T57" fmla="*/ 177 h 506"/>
              <a:gd name="T58" fmla="*/ 451 w 497"/>
              <a:gd name="T59" fmla="*/ 212 h 506"/>
              <a:gd name="T60" fmla="*/ 389 w 497"/>
              <a:gd name="T61" fmla="*/ 461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7" h="506">
                <a:moveTo>
                  <a:pt x="479" y="186"/>
                </a:moveTo>
                <a:lnTo>
                  <a:pt x="479" y="186"/>
                </a:lnTo>
                <a:cubicBezTo>
                  <a:pt x="292" y="142"/>
                  <a:pt x="292" y="142"/>
                  <a:pt x="292" y="142"/>
                </a:cubicBezTo>
                <a:cubicBezTo>
                  <a:pt x="266" y="17"/>
                  <a:pt x="266" y="17"/>
                  <a:pt x="266" y="17"/>
                </a:cubicBezTo>
                <a:cubicBezTo>
                  <a:pt x="257" y="8"/>
                  <a:pt x="248" y="0"/>
                  <a:pt x="239" y="0"/>
                </a:cubicBezTo>
                <a:cubicBezTo>
                  <a:pt x="17" y="61"/>
                  <a:pt x="17" y="61"/>
                  <a:pt x="17" y="61"/>
                </a:cubicBezTo>
                <a:cubicBezTo>
                  <a:pt x="0" y="71"/>
                  <a:pt x="0" y="80"/>
                  <a:pt x="0" y="89"/>
                </a:cubicBezTo>
                <a:cubicBezTo>
                  <a:pt x="79" y="390"/>
                  <a:pt x="79" y="390"/>
                  <a:pt x="79" y="390"/>
                </a:cubicBezTo>
                <a:cubicBezTo>
                  <a:pt x="79" y="399"/>
                  <a:pt x="97" y="399"/>
                  <a:pt x="107" y="399"/>
                </a:cubicBezTo>
                <a:cubicBezTo>
                  <a:pt x="195" y="372"/>
                  <a:pt x="195" y="372"/>
                  <a:pt x="195" y="372"/>
                </a:cubicBezTo>
                <a:cubicBezTo>
                  <a:pt x="177" y="425"/>
                  <a:pt x="177" y="425"/>
                  <a:pt x="177" y="425"/>
                </a:cubicBezTo>
                <a:cubicBezTo>
                  <a:pt x="177" y="434"/>
                  <a:pt x="186" y="443"/>
                  <a:pt x="195" y="443"/>
                </a:cubicBezTo>
                <a:cubicBezTo>
                  <a:pt x="398" y="496"/>
                  <a:pt x="398" y="496"/>
                  <a:pt x="398" y="496"/>
                </a:cubicBezTo>
                <a:cubicBezTo>
                  <a:pt x="407" y="505"/>
                  <a:pt x="416" y="496"/>
                  <a:pt x="426" y="487"/>
                </a:cubicBezTo>
                <a:cubicBezTo>
                  <a:pt x="496" y="212"/>
                  <a:pt x="496" y="212"/>
                  <a:pt x="496" y="212"/>
                </a:cubicBezTo>
                <a:cubicBezTo>
                  <a:pt x="496" y="204"/>
                  <a:pt x="488" y="186"/>
                  <a:pt x="479" y="186"/>
                </a:cubicBezTo>
                <a:close/>
                <a:moveTo>
                  <a:pt x="35" y="97"/>
                </a:moveTo>
                <a:lnTo>
                  <a:pt x="35" y="97"/>
                </a:lnTo>
                <a:cubicBezTo>
                  <a:pt x="230" y="44"/>
                  <a:pt x="230" y="44"/>
                  <a:pt x="230" y="44"/>
                </a:cubicBezTo>
                <a:cubicBezTo>
                  <a:pt x="310" y="310"/>
                  <a:pt x="310" y="310"/>
                  <a:pt x="310" y="310"/>
                </a:cubicBezTo>
                <a:cubicBezTo>
                  <a:pt x="116" y="364"/>
                  <a:pt x="116" y="364"/>
                  <a:pt x="116" y="364"/>
                </a:cubicBezTo>
                <a:lnTo>
                  <a:pt x="35" y="97"/>
                </a:lnTo>
                <a:close/>
                <a:moveTo>
                  <a:pt x="389" y="461"/>
                </a:moveTo>
                <a:lnTo>
                  <a:pt x="389" y="461"/>
                </a:lnTo>
                <a:cubicBezTo>
                  <a:pt x="222" y="417"/>
                  <a:pt x="222" y="417"/>
                  <a:pt x="222" y="417"/>
                </a:cubicBezTo>
                <a:cubicBezTo>
                  <a:pt x="230" y="364"/>
                  <a:pt x="230" y="364"/>
                  <a:pt x="230" y="364"/>
                </a:cubicBezTo>
                <a:cubicBezTo>
                  <a:pt x="328" y="336"/>
                  <a:pt x="328" y="336"/>
                  <a:pt x="328" y="336"/>
                </a:cubicBezTo>
                <a:cubicBezTo>
                  <a:pt x="336" y="336"/>
                  <a:pt x="345" y="327"/>
                  <a:pt x="345" y="319"/>
                </a:cubicBezTo>
                <a:cubicBezTo>
                  <a:pt x="310" y="177"/>
                  <a:pt x="310" y="177"/>
                  <a:pt x="310" y="177"/>
                </a:cubicBezTo>
                <a:cubicBezTo>
                  <a:pt x="451" y="212"/>
                  <a:pt x="451" y="212"/>
                  <a:pt x="451" y="212"/>
                </a:cubicBezTo>
                <a:lnTo>
                  <a:pt x="389" y="461"/>
                </a:lnTo>
                <a:close/>
              </a:path>
            </a:pathLst>
          </a:custGeom>
          <a:solidFill>
            <a:schemeClr val="accent3"/>
          </a:solidFill>
          <a:ln>
            <a:noFill/>
          </a:ln>
          <a:effectLst/>
        </p:spPr>
        <p:txBody>
          <a:bodyPr wrap="none" anchor="ctr"/>
          <a:lstStyle/>
          <a:p>
            <a:endParaRPr lang="en-US" sz="505" dirty="0">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fade">
                                      <p:cBhvr>
                                        <p:cTn id="11" dur="500"/>
                                        <p:tgtEl>
                                          <p:spTgt spid="53"/>
                                        </p:tgtEl>
                                      </p:cBhvr>
                                    </p:animEffect>
                                  </p:childTnLst>
                                </p:cTn>
                              </p:par>
                              <p:par>
                                <p:cTn id="12" presetID="10" presetClass="entr" presetSubtype="0" fill="hold"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childTnLst>
                          </p:cTn>
                        </p:par>
                        <p:par>
                          <p:cTn id="15" fill="hold">
                            <p:stCondLst>
                              <p:cond delay="1000"/>
                            </p:stCondLst>
                            <p:childTnLst>
                              <p:par>
                                <p:cTn id="16" presetID="22" presetClass="entr" presetSubtype="4"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down)">
                                      <p:cBhvr>
                                        <p:cTn id="18" dur="500"/>
                                        <p:tgtEl>
                                          <p:spTgt spid="3"/>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59"/>
                                        </p:tgtEl>
                                        <p:attrNameLst>
                                          <p:attrName>style.visibility</p:attrName>
                                        </p:attrNameLst>
                                      </p:cBhvr>
                                      <p:to>
                                        <p:strVal val="visible"/>
                                      </p:to>
                                    </p:set>
                                    <p:animEffect transition="in" filter="fade">
                                      <p:cBhvr>
                                        <p:cTn id="22" dur="500"/>
                                        <p:tgtEl>
                                          <p:spTgt spid="5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fade">
                                      <p:cBhvr>
                                        <p:cTn id="25" dur="500"/>
                                        <p:tgtEl>
                                          <p:spTgt spid="3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fade">
                                      <p:cBhvr>
                                        <p:cTn id="28" dur="500"/>
                                        <p:tgtEl>
                                          <p:spTgt spid="29"/>
                                        </p:tgtEl>
                                      </p:cBhvr>
                                    </p:animEffect>
                                  </p:childTnLst>
                                </p:cTn>
                              </p:par>
                            </p:childTnLst>
                          </p:cTn>
                        </p:par>
                        <p:par>
                          <p:cTn id="29" fill="hold">
                            <p:stCondLst>
                              <p:cond delay="2000"/>
                            </p:stCondLst>
                            <p:childTnLst>
                              <p:par>
                                <p:cTn id="30" presetID="22" presetClass="entr" presetSubtype="1" fill="hold" nodeType="after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up)">
                                      <p:cBhvr>
                                        <p:cTn id="32" dur="500"/>
                                        <p:tgtEl>
                                          <p:spTgt spid="4"/>
                                        </p:tgtEl>
                                      </p:cBhvr>
                                    </p:animEffect>
                                  </p:childTnLst>
                                </p:cTn>
                              </p:par>
                            </p:childTnLst>
                          </p:cTn>
                        </p:par>
                        <p:par>
                          <p:cTn id="33" fill="hold">
                            <p:stCondLst>
                              <p:cond delay="2500"/>
                            </p:stCondLst>
                            <p:childTnLst>
                              <p:par>
                                <p:cTn id="34" presetID="10" presetClass="entr" presetSubtype="0" fill="hold" grpId="0" nodeType="afterEffect">
                                  <p:stCondLst>
                                    <p:cond delay="0"/>
                                  </p:stCondLst>
                                  <p:childTnLst>
                                    <p:set>
                                      <p:cBhvr>
                                        <p:cTn id="35" dur="1" fill="hold">
                                          <p:stCondLst>
                                            <p:cond delay="0"/>
                                          </p:stCondLst>
                                        </p:cTn>
                                        <p:tgtEl>
                                          <p:spTgt spid="64"/>
                                        </p:tgtEl>
                                        <p:attrNameLst>
                                          <p:attrName>style.visibility</p:attrName>
                                        </p:attrNameLst>
                                      </p:cBhvr>
                                      <p:to>
                                        <p:strVal val="visible"/>
                                      </p:to>
                                    </p:set>
                                    <p:animEffect transition="in" filter="fade">
                                      <p:cBhvr>
                                        <p:cTn id="36" dur="500"/>
                                        <p:tgtEl>
                                          <p:spTgt spid="64"/>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fade">
                                      <p:cBhvr>
                                        <p:cTn id="39" dur="500"/>
                                        <p:tgtEl>
                                          <p:spTgt spid="34"/>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fade">
                                      <p:cBhvr>
                                        <p:cTn id="42" dur="500"/>
                                        <p:tgtEl>
                                          <p:spTgt spid="32"/>
                                        </p:tgtEl>
                                      </p:cBhvr>
                                    </p:animEffect>
                                  </p:childTnLst>
                                </p:cTn>
                              </p:par>
                            </p:childTnLst>
                          </p:cTn>
                        </p:par>
                        <p:par>
                          <p:cTn id="43" fill="hold">
                            <p:stCondLst>
                              <p:cond delay="3000"/>
                            </p:stCondLst>
                            <p:childTnLst>
                              <p:par>
                                <p:cTn id="44" presetID="22" presetClass="entr" presetSubtype="4" fill="hold" nodeType="after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wipe(down)">
                                      <p:cBhvr>
                                        <p:cTn id="46" dur="500"/>
                                        <p:tgtEl>
                                          <p:spTgt spid="5"/>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51"/>
                                        </p:tgtEl>
                                        <p:attrNameLst>
                                          <p:attrName>style.visibility</p:attrName>
                                        </p:attrNameLst>
                                      </p:cBhvr>
                                      <p:to>
                                        <p:strVal val="visible"/>
                                      </p:to>
                                    </p:set>
                                    <p:animEffect transition="in" filter="fade">
                                      <p:cBhvr>
                                        <p:cTn id="49" dur="500"/>
                                        <p:tgtEl>
                                          <p:spTgt spid="51"/>
                                        </p:tgtEl>
                                      </p:cBhvr>
                                    </p:animEffect>
                                  </p:childTnLst>
                                </p:cTn>
                              </p:par>
                              <p:par>
                                <p:cTn id="50" presetID="10" presetClass="entr" presetSubtype="0" fill="hold" nodeType="with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fade">
                                      <p:cBhvr>
                                        <p:cTn id="52" dur="500"/>
                                        <p:tgtEl>
                                          <p:spTgt spid="11"/>
                                        </p:tgtEl>
                                      </p:cBhvr>
                                    </p:animEffect>
                                  </p:childTnLst>
                                </p:cTn>
                              </p:par>
                            </p:childTnLst>
                          </p:cTn>
                        </p:par>
                        <p:par>
                          <p:cTn id="53" fill="hold">
                            <p:stCondLst>
                              <p:cond delay="3500"/>
                            </p:stCondLst>
                            <p:childTnLst>
                              <p:par>
                                <p:cTn id="54" presetID="22" presetClass="entr" presetSubtype="1" fill="hold" nodeType="afterEffect">
                                  <p:stCondLst>
                                    <p:cond delay="0"/>
                                  </p:stCondLst>
                                  <p:childTnLst>
                                    <p:set>
                                      <p:cBhvr>
                                        <p:cTn id="55" dur="1" fill="hold">
                                          <p:stCondLst>
                                            <p:cond delay="0"/>
                                          </p:stCondLst>
                                        </p:cTn>
                                        <p:tgtEl>
                                          <p:spTgt spid="6"/>
                                        </p:tgtEl>
                                        <p:attrNameLst>
                                          <p:attrName>style.visibility</p:attrName>
                                        </p:attrNameLst>
                                      </p:cBhvr>
                                      <p:to>
                                        <p:strVal val="visible"/>
                                      </p:to>
                                    </p:set>
                                    <p:animEffect transition="in" filter="wipe(up)">
                                      <p:cBhvr>
                                        <p:cTn id="56" dur="500"/>
                                        <p:tgtEl>
                                          <p:spTgt spid="6"/>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43"/>
                                        </p:tgtEl>
                                        <p:attrNameLst>
                                          <p:attrName>style.visibility</p:attrName>
                                        </p:attrNameLst>
                                      </p:cBhvr>
                                      <p:to>
                                        <p:strVal val="visible"/>
                                      </p:to>
                                    </p:set>
                                    <p:animEffect transition="in" filter="fade">
                                      <p:cBhvr>
                                        <p:cTn id="59" dur="500"/>
                                        <p:tgtEl>
                                          <p:spTgt spid="43"/>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44"/>
                                        </p:tgtEl>
                                        <p:attrNameLst>
                                          <p:attrName>style.visibility</p:attrName>
                                        </p:attrNameLst>
                                      </p:cBhvr>
                                      <p:to>
                                        <p:strVal val="visible"/>
                                      </p:to>
                                    </p:set>
                                    <p:animEffect transition="in" filter="fade">
                                      <p:cBhvr>
                                        <p:cTn id="62" dur="500"/>
                                        <p:tgtEl>
                                          <p:spTgt spid="44"/>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42"/>
                                        </p:tgtEl>
                                        <p:attrNameLst>
                                          <p:attrName>style.visibility</p:attrName>
                                        </p:attrNameLst>
                                      </p:cBhvr>
                                      <p:to>
                                        <p:strVal val="visible"/>
                                      </p:to>
                                    </p:set>
                                    <p:animEffect transition="in" filter="fade">
                                      <p:cBhvr>
                                        <p:cTn id="65" dur="500"/>
                                        <p:tgtEl>
                                          <p:spTgt spid="42"/>
                                        </p:tgtEl>
                                      </p:cBhvr>
                                    </p:animEffect>
                                  </p:childTnLst>
                                </p:cTn>
                              </p:par>
                            </p:childTnLst>
                          </p:cTn>
                        </p:par>
                        <p:par>
                          <p:cTn id="66" fill="hold">
                            <p:stCondLst>
                              <p:cond delay="4000"/>
                            </p:stCondLst>
                            <p:childTnLst>
                              <p:par>
                                <p:cTn id="67" presetID="22" presetClass="entr" presetSubtype="4" fill="hold" nodeType="afterEffect">
                                  <p:stCondLst>
                                    <p:cond delay="0"/>
                                  </p:stCondLst>
                                  <p:childTnLst>
                                    <p:set>
                                      <p:cBhvr>
                                        <p:cTn id="68" dur="1" fill="hold">
                                          <p:stCondLst>
                                            <p:cond delay="0"/>
                                          </p:stCondLst>
                                        </p:cTn>
                                        <p:tgtEl>
                                          <p:spTgt spid="8"/>
                                        </p:tgtEl>
                                        <p:attrNameLst>
                                          <p:attrName>style.visibility</p:attrName>
                                        </p:attrNameLst>
                                      </p:cBhvr>
                                      <p:to>
                                        <p:strVal val="visible"/>
                                      </p:to>
                                    </p:set>
                                    <p:animEffect transition="in" filter="wipe(down)">
                                      <p:cBhvr>
                                        <p:cTn id="69" dur="500"/>
                                        <p:tgtEl>
                                          <p:spTgt spid="8"/>
                                        </p:tgtEl>
                                      </p:cBhvr>
                                    </p:animEffect>
                                  </p:childTnLst>
                                </p:cTn>
                              </p:par>
                            </p:childTnLst>
                          </p:cTn>
                        </p:par>
                        <p:par>
                          <p:cTn id="70" fill="hold">
                            <p:stCondLst>
                              <p:cond delay="4500"/>
                            </p:stCondLst>
                            <p:childTnLst>
                              <p:par>
                                <p:cTn id="71" presetID="10" presetClass="entr" presetSubtype="0" fill="hold" grpId="0" nodeType="afterEffect">
                                  <p:stCondLst>
                                    <p:cond delay="0"/>
                                  </p:stCondLst>
                                  <p:childTnLst>
                                    <p:set>
                                      <p:cBhvr>
                                        <p:cTn id="72" dur="1" fill="hold">
                                          <p:stCondLst>
                                            <p:cond delay="0"/>
                                          </p:stCondLst>
                                        </p:cTn>
                                        <p:tgtEl>
                                          <p:spTgt spid="49"/>
                                        </p:tgtEl>
                                        <p:attrNameLst>
                                          <p:attrName>style.visibility</p:attrName>
                                        </p:attrNameLst>
                                      </p:cBhvr>
                                      <p:to>
                                        <p:strVal val="visible"/>
                                      </p:to>
                                    </p:set>
                                    <p:animEffect transition="in" filter="fade">
                                      <p:cBhvr>
                                        <p:cTn id="73" dur="500"/>
                                        <p:tgtEl>
                                          <p:spTgt spid="49"/>
                                        </p:tgtEl>
                                      </p:cBhvr>
                                    </p:animEffect>
                                  </p:childTnLst>
                                </p:cTn>
                              </p:par>
                              <p:par>
                                <p:cTn id="74" presetID="10" presetClass="entr" presetSubtype="0" fill="hold" nodeType="withEffect">
                                  <p:stCondLst>
                                    <p:cond delay="0"/>
                                  </p:stCondLst>
                                  <p:childTnLst>
                                    <p:set>
                                      <p:cBhvr>
                                        <p:cTn id="75" dur="1" fill="hold">
                                          <p:stCondLst>
                                            <p:cond delay="0"/>
                                          </p:stCondLst>
                                        </p:cTn>
                                        <p:tgtEl>
                                          <p:spTgt spid="12"/>
                                        </p:tgtEl>
                                        <p:attrNameLst>
                                          <p:attrName>style.visibility</p:attrName>
                                        </p:attrNameLst>
                                      </p:cBhvr>
                                      <p:to>
                                        <p:strVal val="visible"/>
                                      </p:to>
                                    </p:set>
                                    <p:animEffect transition="in" filter="fade">
                                      <p:cBhvr>
                                        <p:cTn id="7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1" grpId="0"/>
      <p:bldP spid="32" grpId="0"/>
      <p:bldP spid="34" grpId="0"/>
      <p:bldP spid="42" grpId="0"/>
      <p:bldP spid="43" grpId="0" bldLvl="0" animBg="1"/>
      <p:bldP spid="44" grpId="0"/>
      <p:bldP spid="49" grpId="0" bldLvl="0" animBg="1"/>
      <p:bldP spid="51" grpId="0" bldLvl="0" animBg="1"/>
      <p:bldP spid="53" grpId="0" bldLvl="0" animBg="1"/>
      <p:bldP spid="64"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原创设计师QQ：598969553              _2"/>
          <p:cNvSpPr/>
          <p:nvPr/>
        </p:nvSpPr>
        <p:spPr bwMode="auto">
          <a:xfrm>
            <a:off x="773002" y="1774031"/>
            <a:ext cx="678199" cy="1505829"/>
          </a:xfrm>
          <a:custGeom>
            <a:avLst/>
            <a:gdLst>
              <a:gd name="T0" fmla="*/ 0 w 215"/>
              <a:gd name="T1" fmla="*/ 0 h 478"/>
              <a:gd name="T2" fmla="*/ 0 w 215"/>
              <a:gd name="T3" fmla="*/ 371 h 478"/>
              <a:gd name="T4" fmla="*/ 107 w 215"/>
              <a:gd name="T5" fmla="*/ 478 h 478"/>
              <a:gd name="T6" fmla="*/ 215 w 215"/>
              <a:gd name="T7" fmla="*/ 371 h 478"/>
              <a:gd name="T8" fmla="*/ 215 w 215"/>
              <a:gd name="T9" fmla="*/ 0 h 478"/>
              <a:gd name="T10" fmla="*/ 0 w 215"/>
              <a:gd name="T11" fmla="*/ 0 h 478"/>
            </a:gdLst>
            <a:ahLst/>
            <a:cxnLst>
              <a:cxn ang="0">
                <a:pos x="T0" y="T1"/>
              </a:cxn>
              <a:cxn ang="0">
                <a:pos x="T2" y="T3"/>
              </a:cxn>
              <a:cxn ang="0">
                <a:pos x="T4" y="T5"/>
              </a:cxn>
              <a:cxn ang="0">
                <a:pos x="T6" y="T7"/>
              </a:cxn>
              <a:cxn ang="0">
                <a:pos x="T8" y="T9"/>
              </a:cxn>
              <a:cxn ang="0">
                <a:pos x="T10" y="T11"/>
              </a:cxn>
            </a:cxnLst>
            <a:rect l="0" t="0" r="r" b="b"/>
            <a:pathLst>
              <a:path w="215" h="478">
                <a:moveTo>
                  <a:pt x="0" y="0"/>
                </a:moveTo>
                <a:cubicBezTo>
                  <a:pt x="0" y="371"/>
                  <a:pt x="0" y="371"/>
                  <a:pt x="0" y="371"/>
                </a:cubicBezTo>
                <a:cubicBezTo>
                  <a:pt x="0" y="430"/>
                  <a:pt x="48" y="478"/>
                  <a:pt x="107" y="478"/>
                </a:cubicBezTo>
                <a:cubicBezTo>
                  <a:pt x="167" y="478"/>
                  <a:pt x="215" y="430"/>
                  <a:pt x="215" y="371"/>
                </a:cubicBezTo>
                <a:cubicBezTo>
                  <a:pt x="215" y="0"/>
                  <a:pt x="215" y="0"/>
                  <a:pt x="215" y="0"/>
                </a:cubicBezTo>
                <a:lnTo>
                  <a:pt x="0" y="0"/>
                </a:lnTo>
                <a:close/>
              </a:path>
            </a:pathLst>
          </a:custGeom>
          <a:solidFill>
            <a:schemeClr val="accent1"/>
          </a:solidFill>
          <a:ln>
            <a:noFill/>
          </a:ln>
        </p:spPr>
        <p:txBody>
          <a:bodyPr/>
          <a:lstStyle/>
          <a:p>
            <a:endParaRPr lang="zh-CN" altLang="en-US">
              <a:cs typeface="+mn-ea"/>
              <a:sym typeface="+mn-lt"/>
            </a:endParaRPr>
          </a:p>
        </p:txBody>
      </p:sp>
      <p:sp>
        <p:nvSpPr>
          <p:cNvPr id="7" name="原创设计师QQ：598969553              _3"/>
          <p:cNvSpPr>
            <a:spLocks noChangeArrowheads="1"/>
          </p:cNvSpPr>
          <p:nvPr/>
        </p:nvSpPr>
        <p:spPr bwMode="auto">
          <a:xfrm>
            <a:off x="835403" y="2668990"/>
            <a:ext cx="553397" cy="54847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8" name="原创设计师QQ：598969553              _4"/>
          <p:cNvSpPr/>
          <p:nvPr/>
        </p:nvSpPr>
        <p:spPr bwMode="auto">
          <a:xfrm>
            <a:off x="3024357" y="2603305"/>
            <a:ext cx="678197" cy="1509114"/>
          </a:xfrm>
          <a:custGeom>
            <a:avLst/>
            <a:gdLst>
              <a:gd name="T0" fmla="*/ 215 w 215"/>
              <a:gd name="T1" fmla="*/ 479 h 479"/>
              <a:gd name="T2" fmla="*/ 215 w 215"/>
              <a:gd name="T3" fmla="*/ 108 h 479"/>
              <a:gd name="T4" fmla="*/ 108 w 215"/>
              <a:gd name="T5" fmla="*/ 0 h 479"/>
              <a:gd name="T6" fmla="*/ 0 w 215"/>
              <a:gd name="T7" fmla="*/ 108 h 479"/>
              <a:gd name="T8" fmla="*/ 0 w 215"/>
              <a:gd name="T9" fmla="*/ 479 h 479"/>
              <a:gd name="T10" fmla="*/ 215 w 215"/>
              <a:gd name="T11" fmla="*/ 479 h 479"/>
            </a:gdLst>
            <a:ahLst/>
            <a:cxnLst>
              <a:cxn ang="0">
                <a:pos x="T0" y="T1"/>
              </a:cxn>
              <a:cxn ang="0">
                <a:pos x="T2" y="T3"/>
              </a:cxn>
              <a:cxn ang="0">
                <a:pos x="T4" y="T5"/>
              </a:cxn>
              <a:cxn ang="0">
                <a:pos x="T6" y="T7"/>
              </a:cxn>
              <a:cxn ang="0">
                <a:pos x="T8" y="T9"/>
              </a:cxn>
              <a:cxn ang="0">
                <a:pos x="T10" y="T11"/>
              </a:cxn>
            </a:cxnLst>
            <a:rect l="0" t="0" r="r" b="b"/>
            <a:pathLst>
              <a:path w="215" h="479">
                <a:moveTo>
                  <a:pt x="215" y="479"/>
                </a:moveTo>
                <a:cubicBezTo>
                  <a:pt x="215" y="108"/>
                  <a:pt x="215" y="108"/>
                  <a:pt x="215" y="108"/>
                </a:cubicBezTo>
                <a:cubicBezTo>
                  <a:pt x="215" y="49"/>
                  <a:pt x="167" y="0"/>
                  <a:pt x="108" y="0"/>
                </a:cubicBezTo>
                <a:cubicBezTo>
                  <a:pt x="48" y="0"/>
                  <a:pt x="0" y="49"/>
                  <a:pt x="0" y="108"/>
                </a:cubicBezTo>
                <a:cubicBezTo>
                  <a:pt x="0" y="479"/>
                  <a:pt x="0" y="479"/>
                  <a:pt x="0" y="479"/>
                </a:cubicBezTo>
                <a:lnTo>
                  <a:pt x="215" y="479"/>
                </a:lnTo>
                <a:close/>
              </a:path>
            </a:pathLst>
          </a:custGeom>
          <a:solidFill>
            <a:schemeClr val="accent4"/>
          </a:solidFill>
          <a:ln>
            <a:noFill/>
          </a:ln>
        </p:spPr>
        <p:txBody>
          <a:bodyPr/>
          <a:lstStyle/>
          <a:p>
            <a:endParaRPr lang="zh-CN" altLang="en-US">
              <a:cs typeface="+mn-ea"/>
              <a:sym typeface="+mn-lt"/>
            </a:endParaRPr>
          </a:p>
        </p:txBody>
      </p:sp>
      <p:sp>
        <p:nvSpPr>
          <p:cNvPr id="9" name="原创设计师QQ：598969553              _5"/>
          <p:cNvSpPr>
            <a:spLocks noChangeArrowheads="1"/>
          </p:cNvSpPr>
          <p:nvPr/>
        </p:nvSpPr>
        <p:spPr bwMode="auto">
          <a:xfrm>
            <a:off x="3088400" y="2668990"/>
            <a:ext cx="551755" cy="54847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10" name="原创设计师QQ：598969553              _6"/>
          <p:cNvSpPr/>
          <p:nvPr/>
        </p:nvSpPr>
        <p:spPr bwMode="auto">
          <a:xfrm>
            <a:off x="2273905" y="1774031"/>
            <a:ext cx="678199" cy="1505829"/>
          </a:xfrm>
          <a:custGeom>
            <a:avLst/>
            <a:gdLst>
              <a:gd name="T0" fmla="*/ 0 w 215"/>
              <a:gd name="T1" fmla="*/ 0 h 478"/>
              <a:gd name="T2" fmla="*/ 0 w 215"/>
              <a:gd name="T3" fmla="*/ 371 h 478"/>
              <a:gd name="T4" fmla="*/ 108 w 215"/>
              <a:gd name="T5" fmla="*/ 478 h 478"/>
              <a:gd name="T6" fmla="*/ 215 w 215"/>
              <a:gd name="T7" fmla="*/ 371 h 478"/>
              <a:gd name="T8" fmla="*/ 215 w 215"/>
              <a:gd name="T9" fmla="*/ 0 h 478"/>
              <a:gd name="T10" fmla="*/ 0 w 215"/>
              <a:gd name="T11" fmla="*/ 0 h 478"/>
            </a:gdLst>
            <a:ahLst/>
            <a:cxnLst>
              <a:cxn ang="0">
                <a:pos x="T0" y="T1"/>
              </a:cxn>
              <a:cxn ang="0">
                <a:pos x="T2" y="T3"/>
              </a:cxn>
              <a:cxn ang="0">
                <a:pos x="T4" y="T5"/>
              </a:cxn>
              <a:cxn ang="0">
                <a:pos x="T6" y="T7"/>
              </a:cxn>
              <a:cxn ang="0">
                <a:pos x="T8" y="T9"/>
              </a:cxn>
              <a:cxn ang="0">
                <a:pos x="T10" y="T11"/>
              </a:cxn>
            </a:cxnLst>
            <a:rect l="0" t="0" r="r" b="b"/>
            <a:pathLst>
              <a:path w="215" h="478">
                <a:moveTo>
                  <a:pt x="0" y="0"/>
                </a:moveTo>
                <a:cubicBezTo>
                  <a:pt x="0" y="371"/>
                  <a:pt x="0" y="371"/>
                  <a:pt x="0" y="371"/>
                </a:cubicBezTo>
                <a:cubicBezTo>
                  <a:pt x="0" y="430"/>
                  <a:pt x="48" y="478"/>
                  <a:pt x="108" y="478"/>
                </a:cubicBezTo>
                <a:cubicBezTo>
                  <a:pt x="167" y="478"/>
                  <a:pt x="215" y="430"/>
                  <a:pt x="215" y="371"/>
                </a:cubicBezTo>
                <a:cubicBezTo>
                  <a:pt x="215" y="0"/>
                  <a:pt x="215" y="0"/>
                  <a:pt x="215" y="0"/>
                </a:cubicBezTo>
                <a:lnTo>
                  <a:pt x="0" y="0"/>
                </a:lnTo>
                <a:close/>
              </a:path>
            </a:pathLst>
          </a:custGeom>
          <a:solidFill>
            <a:schemeClr val="accent3"/>
          </a:solidFill>
          <a:ln>
            <a:noFill/>
          </a:ln>
        </p:spPr>
        <p:txBody>
          <a:bodyPr/>
          <a:lstStyle/>
          <a:p>
            <a:endParaRPr lang="zh-CN" altLang="en-US">
              <a:cs typeface="+mn-ea"/>
              <a:sym typeface="+mn-lt"/>
            </a:endParaRPr>
          </a:p>
        </p:txBody>
      </p:sp>
      <p:sp>
        <p:nvSpPr>
          <p:cNvPr id="11" name="原创设计师QQ：598969553              _7"/>
          <p:cNvSpPr>
            <a:spLocks noChangeArrowheads="1"/>
          </p:cNvSpPr>
          <p:nvPr/>
        </p:nvSpPr>
        <p:spPr bwMode="auto">
          <a:xfrm>
            <a:off x="2337949" y="2668990"/>
            <a:ext cx="551755" cy="54847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12" name="原创设计师QQ：598969553              _8"/>
          <p:cNvSpPr/>
          <p:nvPr/>
        </p:nvSpPr>
        <p:spPr bwMode="auto">
          <a:xfrm>
            <a:off x="1523454" y="2603305"/>
            <a:ext cx="678197" cy="1509114"/>
          </a:xfrm>
          <a:custGeom>
            <a:avLst/>
            <a:gdLst>
              <a:gd name="T0" fmla="*/ 215 w 215"/>
              <a:gd name="T1" fmla="*/ 479 h 479"/>
              <a:gd name="T2" fmla="*/ 215 w 215"/>
              <a:gd name="T3" fmla="*/ 108 h 479"/>
              <a:gd name="T4" fmla="*/ 108 w 215"/>
              <a:gd name="T5" fmla="*/ 0 h 479"/>
              <a:gd name="T6" fmla="*/ 0 w 215"/>
              <a:gd name="T7" fmla="*/ 108 h 479"/>
              <a:gd name="T8" fmla="*/ 0 w 215"/>
              <a:gd name="T9" fmla="*/ 479 h 479"/>
              <a:gd name="T10" fmla="*/ 215 w 215"/>
              <a:gd name="T11" fmla="*/ 479 h 479"/>
            </a:gdLst>
            <a:ahLst/>
            <a:cxnLst>
              <a:cxn ang="0">
                <a:pos x="T0" y="T1"/>
              </a:cxn>
              <a:cxn ang="0">
                <a:pos x="T2" y="T3"/>
              </a:cxn>
              <a:cxn ang="0">
                <a:pos x="T4" y="T5"/>
              </a:cxn>
              <a:cxn ang="0">
                <a:pos x="T6" y="T7"/>
              </a:cxn>
              <a:cxn ang="0">
                <a:pos x="T8" y="T9"/>
              </a:cxn>
              <a:cxn ang="0">
                <a:pos x="T10" y="T11"/>
              </a:cxn>
            </a:cxnLst>
            <a:rect l="0" t="0" r="r" b="b"/>
            <a:pathLst>
              <a:path w="215" h="479">
                <a:moveTo>
                  <a:pt x="215" y="479"/>
                </a:moveTo>
                <a:cubicBezTo>
                  <a:pt x="215" y="108"/>
                  <a:pt x="215" y="108"/>
                  <a:pt x="215" y="108"/>
                </a:cubicBezTo>
                <a:cubicBezTo>
                  <a:pt x="215" y="49"/>
                  <a:pt x="167" y="0"/>
                  <a:pt x="108" y="0"/>
                </a:cubicBezTo>
                <a:cubicBezTo>
                  <a:pt x="48" y="0"/>
                  <a:pt x="0" y="49"/>
                  <a:pt x="0" y="108"/>
                </a:cubicBezTo>
                <a:cubicBezTo>
                  <a:pt x="0" y="479"/>
                  <a:pt x="0" y="479"/>
                  <a:pt x="0" y="479"/>
                </a:cubicBezTo>
                <a:lnTo>
                  <a:pt x="215" y="479"/>
                </a:lnTo>
                <a:close/>
              </a:path>
            </a:pathLst>
          </a:custGeom>
          <a:solidFill>
            <a:schemeClr val="accent2"/>
          </a:solidFill>
          <a:ln>
            <a:noFill/>
          </a:ln>
        </p:spPr>
        <p:txBody>
          <a:bodyPr/>
          <a:lstStyle/>
          <a:p>
            <a:endParaRPr lang="zh-CN" altLang="en-US">
              <a:cs typeface="+mn-ea"/>
              <a:sym typeface="+mn-lt"/>
            </a:endParaRPr>
          </a:p>
        </p:txBody>
      </p:sp>
      <p:sp>
        <p:nvSpPr>
          <p:cNvPr id="13" name="原创设计师QQ：598969553              _9"/>
          <p:cNvSpPr>
            <a:spLocks noChangeArrowheads="1"/>
          </p:cNvSpPr>
          <p:nvPr/>
        </p:nvSpPr>
        <p:spPr bwMode="auto">
          <a:xfrm>
            <a:off x="1587497" y="2668990"/>
            <a:ext cx="551755" cy="54847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14" name="原创设计师QQ：598969553              _10"/>
          <p:cNvSpPr/>
          <p:nvPr/>
        </p:nvSpPr>
        <p:spPr bwMode="auto">
          <a:xfrm>
            <a:off x="3774809" y="1774031"/>
            <a:ext cx="678199" cy="1505829"/>
          </a:xfrm>
          <a:custGeom>
            <a:avLst/>
            <a:gdLst>
              <a:gd name="T0" fmla="*/ 0 w 215"/>
              <a:gd name="T1" fmla="*/ 0 h 478"/>
              <a:gd name="T2" fmla="*/ 0 w 215"/>
              <a:gd name="T3" fmla="*/ 371 h 478"/>
              <a:gd name="T4" fmla="*/ 108 w 215"/>
              <a:gd name="T5" fmla="*/ 478 h 478"/>
              <a:gd name="T6" fmla="*/ 215 w 215"/>
              <a:gd name="T7" fmla="*/ 371 h 478"/>
              <a:gd name="T8" fmla="*/ 215 w 215"/>
              <a:gd name="T9" fmla="*/ 0 h 478"/>
              <a:gd name="T10" fmla="*/ 0 w 215"/>
              <a:gd name="T11" fmla="*/ 0 h 478"/>
            </a:gdLst>
            <a:ahLst/>
            <a:cxnLst>
              <a:cxn ang="0">
                <a:pos x="T0" y="T1"/>
              </a:cxn>
              <a:cxn ang="0">
                <a:pos x="T2" y="T3"/>
              </a:cxn>
              <a:cxn ang="0">
                <a:pos x="T4" y="T5"/>
              </a:cxn>
              <a:cxn ang="0">
                <a:pos x="T6" y="T7"/>
              </a:cxn>
              <a:cxn ang="0">
                <a:pos x="T8" y="T9"/>
              </a:cxn>
              <a:cxn ang="0">
                <a:pos x="T10" y="T11"/>
              </a:cxn>
            </a:cxnLst>
            <a:rect l="0" t="0" r="r" b="b"/>
            <a:pathLst>
              <a:path w="215" h="478">
                <a:moveTo>
                  <a:pt x="0" y="0"/>
                </a:moveTo>
                <a:cubicBezTo>
                  <a:pt x="0" y="371"/>
                  <a:pt x="0" y="371"/>
                  <a:pt x="0" y="371"/>
                </a:cubicBezTo>
                <a:cubicBezTo>
                  <a:pt x="0" y="430"/>
                  <a:pt x="48" y="478"/>
                  <a:pt x="108" y="478"/>
                </a:cubicBezTo>
                <a:cubicBezTo>
                  <a:pt x="167" y="478"/>
                  <a:pt x="215" y="430"/>
                  <a:pt x="215" y="371"/>
                </a:cubicBezTo>
                <a:cubicBezTo>
                  <a:pt x="215" y="0"/>
                  <a:pt x="215" y="0"/>
                  <a:pt x="215" y="0"/>
                </a:cubicBezTo>
                <a:lnTo>
                  <a:pt x="0" y="0"/>
                </a:lnTo>
                <a:close/>
              </a:path>
            </a:pathLst>
          </a:custGeom>
          <a:solidFill>
            <a:schemeClr val="accent5"/>
          </a:solidFill>
          <a:ln>
            <a:noFill/>
          </a:ln>
        </p:spPr>
        <p:txBody>
          <a:bodyPr/>
          <a:lstStyle/>
          <a:p>
            <a:endParaRPr lang="zh-CN" altLang="en-US">
              <a:cs typeface="+mn-ea"/>
              <a:sym typeface="+mn-lt"/>
            </a:endParaRPr>
          </a:p>
        </p:txBody>
      </p:sp>
      <p:sp>
        <p:nvSpPr>
          <p:cNvPr id="15" name="原创设计师QQ：598969553              _11"/>
          <p:cNvSpPr>
            <a:spLocks noChangeArrowheads="1"/>
          </p:cNvSpPr>
          <p:nvPr/>
        </p:nvSpPr>
        <p:spPr bwMode="auto">
          <a:xfrm>
            <a:off x="3838852" y="2668990"/>
            <a:ext cx="551755" cy="54847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16" name="原创设计师QQ：598969553              _12"/>
          <p:cNvSpPr>
            <a:spLocks noEditPoints="1"/>
          </p:cNvSpPr>
          <p:nvPr/>
        </p:nvSpPr>
        <p:spPr bwMode="auto">
          <a:xfrm>
            <a:off x="3254255" y="2805287"/>
            <a:ext cx="211834" cy="270950"/>
          </a:xfrm>
          <a:custGeom>
            <a:avLst/>
            <a:gdLst>
              <a:gd name="T0" fmla="*/ 60 w 67"/>
              <a:gd name="T1" fmla="*/ 77 h 86"/>
              <a:gd name="T2" fmla="*/ 55 w 67"/>
              <a:gd name="T3" fmla="*/ 82 h 86"/>
              <a:gd name="T4" fmla="*/ 38 w 67"/>
              <a:gd name="T5" fmla="*/ 86 h 86"/>
              <a:gd name="T6" fmla="*/ 22 w 67"/>
              <a:gd name="T7" fmla="*/ 79 h 86"/>
              <a:gd name="T8" fmla="*/ 22 w 67"/>
              <a:gd name="T9" fmla="*/ 79 h 86"/>
              <a:gd name="T10" fmla="*/ 22 w 67"/>
              <a:gd name="T11" fmla="*/ 79 h 86"/>
              <a:gd name="T12" fmla="*/ 17 w 67"/>
              <a:gd name="T13" fmla="*/ 73 h 86"/>
              <a:gd name="T14" fmla="*/ 8 w 67"/>
              <a:gd name="T15" fmla="*/ 58 h 86"/>
              <a:gd name="T16" fmla="*/ 8 w 67"/>
              <a:gd name="T17" fmla="*/ 58 h 86"/>
              <a:gd name="T18" fmla="*/ 3 w 67"/>
              <a:gd name="T19" fmla="*/ 49 h 86"/>
              <a:gd name="T20" fmla="*/ 9 w 67"/>
              <a:gd name="T21" fmla="*/ 37 h 86"/>
              <a:gd name="T22" fmla="*/ 17 w 67"/>
              <a:gd name="T23" fmla="*/ 41 h 86"/>
              <a:gd name="T24" fmla="*/ 18 w 67"/>
              <a:gd name="T25" fmla="*/ 41 h 86"/>
              <a:gd name="T26" fmla="*/ 18 w 67"/>
              <a:gd name="T27" fmla="*/ 42 h 86"/>
              <a:gd name="T28" fmla="*/ 18 w 67"/>
              <a:gd name="T29" fmla="*/ 14 h 86"/>
              <a:gd name="T30" fmla="*/ 30 w 67"/>
              <a:gd name="T31" fmla="*/ 7 h 86"/>
              <a:gd name="T32" fmla="*/ 44 w 67"/>
              <a:gd name="T33" fmla="*/ 7 h 86"/>
              <a:gd name="T34" fmla="*/ 56 w 67"/>
              <a:gd name="T35" fmla="*/ 14 h 86"/>
              <a:gd name="T36" fmla="*/ 56 w 67"/>
              <a:gd name="T37" fmla="*/ 14 h 86"/>
              <a:gd name="T38" fmla="*/ 56 w 67"/>
              <a:gd name="T39" fmla="*/ 14 h 86"/>
              <a:gd name="T40" fmla="*/ 67 w 67"/>
              <a:gd name="T41" fmla="*/ 21 h 86"/>
              <a:gd name="T42" fmla="*/ 67 w 67"/>
              <a:gd name="T43" fmla="*/ 59 h 86"/>
              <a:gd name="T44" fmla="*/ 65 w 67"/>
              <a:gd name="T45" fmla="*/ 69 h 86"/>
              <a:gd name="T46" fmla="*/ 60 w 67"/>
              <a:gd name="T47" fmla="*/ 77 h 86"/>
              <a:gd name="T48" fmla="*/ 52 w 67"/>
              <a:gd name="T49" fmla="*/ 76 h 86"/>
              <a:gd name="T50" fmla="*/ 52 w 67"/>
              <a:gd name="T51" fmla="*/ 76 h 86"/>
              <a:gd name="T52" fmla="*/ 56 w 67"/>
              <a:gd name="T53" fmla="*/ 73 h 86"/>
              <a:gd name="T54" fmla="*/ 60 w 67"/>
              <a:gd name="T55" fmla="*/ 67 h 86"/>
              <a:gd name="T56" fmla="*/ 61 w 67"/>
              <a:gd name="T57" fmla="*/ 59 h 86"/>
              <a:gd name="T58" fmla="*/ 61 w 67"/>
              <a:gd name="T59" fmla="*/ 21 h 86"/>
              <a:gd name="T60" fmla="*/ 58 w 67"/>
              <a:gd name="T61" fmla="*/ 21 h 86"/>
              <a:gd name="T62" fmla="*/ 58 w 67"/>
              <a:gd name="T63" fmla="*/ 39 h 86"/>
              <a:gd name="T64" fmla="*/ 50 w 67"/>
              <a:gd name="T65" fmla="*/ 39 h 86"/>
              <a:gd name="T66" fmla="*/ 50 w 67"/>
              <a:gd name="T67" fmla="*/ 14 h 86"/>
              <a:gd name="T68" fmla="*/ 47 w 67"/>
              <a:gd name="T69" fmla="*/ 14 h 86"/>
              <a:gd name="T70" fmla="*/ 47 w 67"/>
              <a:gd name="T71" fmla="*/ 14 h 86"/>
              <a:gd name="T72" fmla="*/ 47 w 67"/>
              <a:gd name="T73" fmla="*/ 39 h 86"/>
              <a:gd name="T74" fmla="*/ 39 w 67"/>
              <a:gd name="T75" fmla="*/ 39 h 86"/>
              <a:gd name="T76" fmla="*/ 39 w 67"/>
              <a:gd name="T77" fmla="*/ 10 h 86"/>
              <a:gd name="T78" fmla="*/ 35 w 67"/>
              <a:gd name="T79" fmla="*/ 10 h 86"/>
              <a:gd name="T80" fmla="*/ 35 w 67"/>
              <a:gd name="T81" fmla="*/ 39 h 86"/>
              <a:gd name="T82" fmla="*/ 28 w 67"/>
              <a:gd name="T83" fmla="*/ 39 h 86"/>
              <a:gd name="T84" fmla="*/ 28 w 67"/>
              <a:gd name="T85" fmla="*/ 14 h 86"/>
              <a:gd name="T86" fmla="*/ 24 w 67"/>
              <a:gd name="T87" fmla="*/ 14 h 86"/>
              <a:gd name="T88" fmla="*/ 24 w 67"/>
              <a:gd name="T89" fmla="*/ 49 h 86"/>
              <a:gd name="T90" fmla="*/ 16 w 67"/>
              <a:gd name="T91" fmla="*/ 51 h 86"/>
              <a:gd name="T92" fmla="*/ 12 w 67"/>
              <a:gd name="T93" fmla="*/ 44 h 86"/>
              <a:gd name="T94" fmla="*/ 8 w 67"/>
              <a:gd name="T95" fmla="*/ 46 h 86"/>
              <a:gd name="T96" fmla="*/ 13 w 67"/>
              <a:gd name="T97" fmla="*/ 55 h 86"/>
              <a:gd name="T98" fmla="*/ 13 w 67"/>
              <a:gd name="T99" fmla="*/ 55 h 86"/>
              <a:gd name="T100" fmla="*/ 22 w 67"/>
              <a:gd name="T101" fmla="*/ 70 h 86"/>
              <a:gd name="T102" fmla="*/ 26 w 67"/>
              <a:gd name="T103" fmla="*/ 74 h 86"/>
              <a:gd name="T104" fmla="*/ 38 w 67"/>
              <a:gd name="T105" fmla="*/ 80 h 86"/>
              <a:gd name="T106" fmla="*/ 52 w 67"/>
              <a:gd name="T107" fmla="*/ 7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7" h="86">
                <a:moveTo>
                  <a:pt x="60" y="77"/>
                </a:moveTo>
                <a:cubicBezTo>
                  <a:pt x="59" y="79"/>
                  <a:pt x="57" y="80"/>
                  <a:pt x="55" y="82"/>
                </a:cubicBezTo>
                <a:cubicBezTo>
                  <a:pt x="50" y="85"/>
                  <a:pt x="44" y="86"/>
                  <a:pt x="38" y="86"/>
                </a:cubicBezTo>
                <a:cubicBezTo>
                  <a:pt x="32" y="85"/>
                  <a:pt x="26" y="83"/>
                  <a:pt x="22" y="79"/>
                </a:cubicBezTo>
                <a:cubicBezTo>
                  <a:pt x="22" y="79"/>
                  <a:pt x="22" y="79"/>
                  <a:pt x="22" y="79"/>
                </a:cubicBezTo>
                <a:cubicBezTo>
                  <a:pt x="22" y="79"/>
                  <a:pt x="22" y="79"/>
                  <a:pt x="22" y="79"/>
                </a:cubicBezTo>
                <a:cubicBezTo>
                  <a:pt x="20" y="77"/>
                  <a:pt x="18" y="75"/>
                  <a:pt x="17" y="73"/>
                </a:cubicBezTo>
                <a:cubicBezTo>
                  <a:pt x="8" y="58"/>
                  <a:pt x="8" y="58"/>
                  <a:pt x="8" y="58"/>
                </a:cubicBezTo>
                <a:cubicBezTo>
                  <a:pt x="8" y="58"/>
                  <a:pt x="8" y="58"/>
                  <a:pt x="8" y="58"/>
                </a:cubicBezTo>
                <a:cubicBezTo>
                  <a:pt x="3" y="49"/>
                  <a:pt x="3" y="49"/>
                  <a:pt x="3" y="49"/>
                </a:cubicBezTo>
                <a:cubicBezTo>
                  <a:pt x="0" y="44"/>
                  <a:pt x="3" y="38"/>
                  <a:pt x="9" y="37"/>
                </a:cubicBezTo>
                <a:cubicBezTo>
                  <a:pt x="12" y="37"/>
                  <a:pt x="15" y="38"/>
                  <a:pt x="17" y="41"/>
                </a:cubicBezTo>
                <a:cubicBezTo>
                  <a:pt x="17" y="41"/>
                  <a:pt x="18" y="41"/>
                  <a:pt x="18" y="41"/>
                </a:cubicBezTo>
                <a:cubicBezTo>
                  <a:pt x="18" y="42"/>
                  <a:pt x="18" y="42"/>
                  <a:pt x="18" y="42"/>
                </a:cubicBezTo>
                <a:cubicBezTo>
                  <a:pt x="18" y="14"/>
                  <a:pt x="18" y="14"/>
                  <a:pt x="18" y="14"/>
                </a:cubicBezTo>
                <a:cubicBezTo>
                  <a:pt x="18" y="8"/>
                  <a:pt x="25" y="4"/>
                  <a:pt x="30" y="7"/>
                </a:cubicBezTo>
                <a:cubicBezTo>
                  <a:pt x="32" y="0"/>
                  <a:pt x="42" y="0"/>
                  <a:pt x="44" y="7"/>
                </a:cubicBezTo>
                <a:cubicBezTo>
                  <a:pt x="49" y="4"/>
                  <a:pt x="56" y="8"/>
                  <a:pt x="56" y="14"/>
                </a:cubicBezTo>
                <a:cubicBezTo>
                  <a:pt x="56" y="14"/>
                  <a:pt x="56" y="14"/>
                  <a:pt x="56" y="14"/>
                </a:cubicBezTo>
                <a:cubicBezTo>
                  <a:pt x="56" y="14"/>
                  <a:pt x="56" y="14"/>
                  <a:pt x="56" y="14"/>
                </a:cubicBezTo>
                <a:cubicBezTo>
                  <a:pt x="61" y="12"/>
                  <a:pt x="67" y="15"/>
                  <a:pt x="67" y="21"/>
                </a:cubicBezTo>
                <a:cubicBezTo>
                  <a:pt x="67" y="59"/>
                  <a:pt x="67" y="59"/>
                  <a:pt x="67" y="59"/>
                </a:cubicBezTo>
                <a:cubicBezTo>
                  <a:pt x="67" y="62"/>
                  <a:pt x="66" y="66"/>
                  <a:pt x="65" y="69"/>
                </a:cubicBezTo>
                <a:cubicBezTo>
                  <a:pt x="64" y="72"/>
                  <a:pt x="63" y="75"/>
                  <a:pt x="60" y="77"/>
                </a:cubicBezTo>
                <a:close/>
                <a:moveTo>
                  <a:pt x="52" y="76"/>
                </a:moveTo>
                <a:cubicBezTo>
                  <a:pt x="52" y="76"/>
                  <a:pt x="52" y="76"/>
                  <a:pt x="52" y="76"/>
                </a:cubicBezTo>
                <a:cubicBezTo>
                  <a:pt x="53" y="76"/>
                  <a:pt x="55" y="74"/>
                  <a:pt x="56" y="73"/>
                </a:cubicBezTo>
                <a:cubicBezTo>
                  <a:pt x="58" y="71"/>
                  <a:pt x="59" y="69"/>
                  <a:pt x="60" y="67"/>
                </a:cubicBezTo>
                <a:cubicBezTo>
                  <a:pt x="61" y="64"/>
                  <a:pt x="61" y="62"/>
                  <a:pt x="61" y="59"/>
                </a:cubicBezTo>
                <a:cubicBezTo>
                  <a:pt x="61" y="21"/>
                  <a:pt x="61" y="21"/>
                  <a:pt x="61" y="21"/>
                </a:cubicBezTo>
                <a:cubicBezTo>
                  <a:pt x="61" y="19"/>
                  <a:pt x="58" y="19"/>
                  <a:pt x="58" y="21"/>
                </a:cubicBezTo>
                <a:cubicBezTo>
                  <a:pt x="58" y="39"/>
                  <a:pt x="58" y="39"/>
                  <a:pt x="58" y="39"/>
                </a:cubicBezTo>
                <a:cubicBezTo>
                  <a:pt x="58" y="44"/>
                  <a:pt x="50" y="44"/>
                  <a:pt x="50" y="39"/>
                </a:cubicBezTo>
                <a:cubicBezTo>
                  <a:pt x="50" y="14"/>
                  <a:pt x="50" y="14"/>
                  <a:pt x="50" y="14"/>
                </a:cubicBezTo>
                <a:cubicBezTo>
                  <a:pt x="50" y="12"/>
                  <a:pt x="47" y="12"/>
                  <a:pt x="47" y="14"/>
                </a:cubicBezTo>
                <a:cubicBezTo>
                  <a:pt x="47" y="14"/>
                  <a:pt x="47" y="14"/>
                  <a:pt x="47" y="14"/>
                </a:cubicBezTo>
                <a:cubicBezTo>
                  <a:pt x="47" y="39"/>
                  <a:pt x="47" y="39"/>
                  <a:pt x="47" y="39"/>
                </a:cubicBezTo>
                <a:cubicBezTo>
                  <a:pt x="47" y="44"/>
                  <a:pt x="39" y="44"/>
                  <a:pt x="39" y="39"/>
                </a:cubicBezTo>
                <a:cubicBezTo>
                  <a:pt x="39" y="10"/>
                  <a:pt x="39" y="10"/>
                  <a:pt x="39" y="10"/>
                </a:cubicBezTo>
                <a:cubicBezTo>
                  <a:pt x="39" y="7"/>
                  <a:pt x="35" y="7"/>
                  <a:pt x="35" y="10"/>
                </a:cubicBezTo>
                <a:cubicBezTo>
                  <a:pt x="35" y="39"/>
                  <a:pt x="35" y="39"/>
                  <a:pt x="35" y="39"/>
                </a:cubicBezTo>
                <a:cubicBezTo>
                  <a:pt x="35" y="44"/>
                  <a:pt x="28" y="44"/>
                  <a:pt x="28" y="39"/>
                </a:cubicBezTo>
                <a:cubicBezTo>
                  <a:pt x="28" y="14"/>
                  <a:pt x="28" y="14"/>
                  <a:pt x="28" y="14"/>
                </a:cubicBezTo>
                <a:cubicBezTo>
                  <a:pt x="28" y="12"/>
                  <a:pt x="24" y="12"/>
                  <a:pt x="24" y="14"/>
                </a:cubicBezTo>
                <a:cubicBezTo>
                  <a:pt x="24" y="49"/>
                  <a:pt x="24" y="49"/>
                  <a:pt x="24" y="49"/>
                </a:cubicBezTo>
                <a:cubicBezTo>
                  <a:pt x="24" y="53"/>
                  <a:pt x="19" y="55"/>
                  <a:pt x="16" y="51"/>
                </a:cubicBezTo>
                <a:cubicBezTo>
                  <a:pt x="12" y="44"/>
                  <a:pt x="12" y="44"/>
                  <a:pt x="12" y="44"/>
                </a:cubicBezTo>
                <a:cubicBezTo>
                  <a:pt x="11" y="42"/>
                  <a:pt x="7" y="43"/>
                  <a:pt x="8" y="46"/>
                </a:cubicBezTo>
                <a:cubicBezTo>
                  <a:pt x="13" y="55"/>
                  <a:pt x="13" y="55"/>
                  <a:pt x="13" y="55"/>
                </a:cubicBezTo>
                <a:cubicBezTo>
                  <a:pt x="13" y="55"/>
                  <a:pt x="13" y="55"/>
                  <a:pt x="13" y="55"/>
                </a:cubicBezTo>
                <a:cubicBezTo>
                  <a:pt x="22" y="70"/>
                  <a:pt x="22" y="70"/>
                  <a:pt x="22" y="70"/>
                </a:cubicBezTo>
                <a:cubicBezTo>
                  <a:pt x="23" y="72"/>
                  <a:pt x="24" y="73"/>
                  <a:pt x="26" y="74"/>
                </a:cubicBezTo>
                <a:cubicBezTo>
                  <a:pt x="29" y="77"/>
                  <a:pt x="34" y="79"/>
                  <a:pt x="38" y="80"/>
                </a:cubicBezTo>
                <a:cubicBezTo>
                  <a:pt x="43" y="80"/>
                  <a:pt x="48" y="79"/>
                  <a:pt x="52" y="76"/>
                </a:cubicBezTo>
                <a:close/>
              </a:path>
            </a:pathLst>
          </a:custGeom>
          <a:solidFill>
            <a:schemeClr val="accent4"/>
          </a:solidFill>
          <a:ln>
            <a:noFill/>
          </a:ln>
        </p:spPr>
        <p:txBody>
          <a:bodyPr/>
          <a:lstStyle/>
          <a:p>
            <a:endParaRPr lang="zh-CN" altLang="en-US">
              <a:cs typeface="+mn-ea"/>
              <a:sym typeface="+mn-lt"/>
            </a:endParaRPr>
          </a:p>
        </p:txBody>
      </p:sp>
      <p:sp>
        <p:nvSpPr>
          <p:cNvPr id="17" name="原创设计师QQ：598969553              _13"/>
          <p:cNvSpPr>
            <a:spLocks noEditPoints="1"/>
          </p:cNvSpPr>
          <p:nvPr/>
        </p:nvSpPr>
        <p:spPr bwMode="auto">
          <a:xfrm>
            <a:off x="1741856" y="2829918"/>
            <a:ext cx="241393" cy="226613"/>
          </a:xfrm>
          <a:custGeom>
            <a:avLst/>
            <a:gdLst>
              <a:gd name="T0" fmla="*/ 38 w 77"/>
              <a:gd name="T1" fmla="*/ 18 h 72"/>
              <a:gd name="T2" fmla="*/ 39 w 77"/>
              <a:gd name="T3" fmla="*/ 41 h 72"/>
              <a:gd name="T4" fmla="*/ 41 w 77"/>
              <a:gd name="T5" fmla="*/ 13 h 72"/>
              <a:gd name="T6" fmla="*/ 38 w 77"/>
              <a:gd name="T7" fmla="*/ 12 h 72"/>
              <a:gd name="T8" fmla="*/ 32 w 77"/>
              <a:gd name="T9" fmla="*/ 22 h 72"/>
              <a:gd name="T10" fmla="*/ 74 w 77"/>
              <a:gd name="T11" fmla="*/ 9 h 72"/>
              <a:gd name="T12" fmla="*/ 66 w 77"/>
              <a:gd name="T13" fmla="*/ 9 h 72"/>
              <a:gd name="T14" fmla="*/ 63 w 77"/>
              <a:gd name="T15" fmla="*/ 0 h 72"/>
              <a:gd name="T16" fmla="*/ 11 w 77"/>
              <a:gd name="T17" fmla="*/ 3 h 72"/>
              <a:gd name="T18" fmla="*/ 3 w 77"/>
              <a:gd name="T19" fmla="*/ 9 h 72"/>
              <a:gd name="T20" fmla="*/ 0 w 77"/>
              <a:gd name="T21" fmla="*/ 29 h 72"/>
              <a:gd name="T22" fmla="*/ 5 w 77"/>
              <a:gd name="T23" fmla="*/ 41 h 72"/>
              <a:gd name="T24" fmla="*/ 36 w 77"/>
              <a:gd name="T25" fmla="*/ 59 h 72"/>
              <a:gd name="T26" fmla="*/ 23 w 77"/>
              <a:gd name="T27" fmla="*/ 66 h 72"/>
              <a:gd name="T28" fmla="*/ 23 w 77"/>
              <a:gd name="T29" fmla="*/ 72 h 72"/>
              <a:gd name="T30" fmla="*/ 57 w 77"/>
              <a:gd name="T31" fmla="*/ 69 h 72"/>
              <a:gd name="T32" fmla="*/ 41 w 77"/>
              <a:gd name="T33" fmla="*/ 66 h 72"/>
              <a:gd name="T34" fmla="*/ 62 w 77"/>
              <a:gd name="T35" fmla="*/ 46 h 72"/>
              <a:gd name="T36" fmla="*/ 72 w 77"/>
              <a:gd name="T37" fmla="*/ 41 h 72"/>
              <a:gd name="T38" fmla="*/ 77 w 77"/>
              <a:gd name="T39" fmla="*/ 12 h 72"/>
              <a:gd name="T40" fmla="*/ 9 w 77"/>
              <a:gd name="T41" fmla="*/ 37 h 72"/>
              <a:gd name="T42" fmla="*/ 9 w 77"/>
              <a:gd name="T43" fmla="*/ 37 h 72"/>
              <a:gd name="T44" fmla="*/ 6 w 77"/>
              <a:gd name="T45" fmla="*/ 15 h 72"/>
              <a:gd name="T46" fmla="*/ 11 w 77"/>
              <a:gd name="T47" fmla="*/ 32 h 72"/>
              <a:gd name="T48" fmla="*/ 9 w 77"/>
              <a:gd name="T49" fmla="*/ 37 h 72"/>
              <a:gd name="T50" fmla="*/ 60 w 77"/>
              <a:gd name="T51" fmla="*/ 31 h 72"/>
              <a:gd name="T52" fmla="*/ 58 w 77"/>
              <a:gd name="T53" fmla="*/ 41 h 72"/>
              <a:gd name="T54" fmla="*/ 38 w 77"/>
              <a:gd name="T55" fmla="*/ 53 h 72"/>
              <a:gd name="T56" fmla="*/ 19 w 77"/>
              <a:gd name="T57" fmla="*/ 41 h 72"/>
              <a:gd name="T58" fmla="*/ 17 w 77"/>
              <a:gd name="T59" fmla="*/ 6 h 72"/>
              <a:gd name="T60" fmla="*/ 60 w 77"/>
              <a:gd name="T61" fmla="*/ 31 h 72"/>
              <a:gd name="T62" fmla="*/ 71 w 77"/>
              <a:gd name="T63" fmla="*/ 29 h 72"/>
              <a:gd name="T64" fmla="*/ 68 w 77"/>
              <a:gd name="T65" fmla="*/ 37 h 72"/>
              <a:gd name="T66" fmla="*/ 66 w 77"/>
              <a:gd name="T67" fmla="*/ 32 h 72"/>
              <a:gd name="T68" fmla="*/ 66 w 77"/>
              <a:gd name="T69" fmla="*/ 31 h 72"/>
              <a:gd name="T70" fmla="*/ 71 w 77"/>
              <a:gd name="T71" fmla="*/ 15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 h="72">
                <a:moveTo>
                  <a:pt x="35" y="22"/>
                </a:moveTo>
                <a:cubicBezTo>
                  <a:pt x="38" y="18"/>
                  <a:pt x="38" y="18"/>
                  <a:pt x="38" y="18"/>
                </a:cubicBezTo>
                <a:cubicBezTo>
                  <a:pt x="38" y="40"/>
                  <a:pt x="38" y="40"/>
                  <a:pt x="38" y="40"/>
                </a:cubicBezTo>
                <a:cubicBezTo>
                  <a:pt x="38" y="41"/>
                  <a:pt x="38" y="41"/>
                  <a:pt x="39" y="41"/>
                </a:cubicBezTo>
                <a:cubicBezTo>
                  <a:pt x="40" y="41"/>
                  <a:pt x="41" y="41"/>
                  <a:pt x="41" y="40"/>
                </a:cubicBezTo>
                <a:cubicBezTo>
                  <a:pt x="41" y="13"/>
                  <a:pt x="41" y="13"/>
                  <a:pt x="41" y="13"/>
                </a:cubicBezTo>
                <a:cubicBezTo>
                  <a:pt x="41" y="12"/>
                  <a:pt x="40" y="11"/>
                  <a:pt x="39" y="11"/>
                </a:cubicBezTo>
                <a:cubicBezTo>
                  <a:pt x="39" y="11"/>
                  <a:pt x="38" y="12"/>
                  <a:pt x="38" y="12"/>
                </a:cubicBezTo>
                <a:cubicBezTo>
                  <a:pt x="32" y="19"/>
                  <a:pt x="32" y="19"/>
                  <a:pt x="32" y="19"/>
                </a:cubicBezTo>
                <a:cubicBezTo>
                  <a:pt x="32" y="20"/>
                  <a:pt x="32" y="21"/>
                  <a:pt x="32" y="22"/>
                </a:cubicBezTo>
                <a:cubicBezTo>
                  <a:pt x="33" y="23"/>
                  <a:pt x="34" y="22"/>
                  <a:pt x="35" y="22"/>
                </a:cubicBezTo>
                <a:close/>
                <a:moveTo>
                  <a:pt x="74" y="9"/>
                </a:moveTo>
                <a:cubicBezTo>
                  <a:pt x="74" y="9"/>
                  <a:pt x="74" y="9"/>
                  <a:pt x="74" y="9"/>
                </a:cubicBezTo>
                <a:cubicBezTo>
                  <a:pt x="66" y="9"/>
                  <a:pt x="66" y="9"/>
                  <a:pt x="66" y="9"/>
                </a:cubicBezTo>
                <a:cubicBezTo>
                  <a:pt x="66" y="3"/>
                  <a:pt x="66" y="3"/>
                  <a:pt x="66" y="3"/>
                </a:cubicBezTo>
                <a:cubicBezTo>
                  <a:pt x="66" y="1"/>
                  <a:pt x="65" y="0"/>
                  <a:pt x="63" y="0"/>
                </a:cubicBezTo>
                <a:cubicBezTo>
                  <a:pt x="14" y="0"/>
                  <a:pt x="14" y="0"/>
                  <a:pt x="14" y="0"/>
                </a:cubicBezTo>
                <a:cubicBezTo>
                  <a:pt x="12" y="0"/>
                  <a:pt x="11" y="1"/>
                  <a:pt x="11" y="3"/>
                </a:cubicBezTo>
                <a:cubicBezTo>
                  <a:pt x="11" y="9"/>
                  <a:pt x="11" y="9"/>
                  <a:pt x="11" y="9"/>
                </a:cubicBezTo>
                <a:cubicBezTo>
                  <a:pt x="3" y="9"/>
                  <a:pt x="3" y="9"/>
                  <a:pt x="3" y="9"/>
                </a:cubicBezTo>
                <a:cubicBezTo>
                  <a:pt x="1" y="9"/>
                  <a:pt x="0" y="11"/>
                  <a:pt x="0" y="12"/>
                </a:cubicBezTo>
                <a:cubicBezTo>
                  <a:pt x="0" y="29"/>
                  <a:pt x="0" y="29"/>
                  <a:pt x="0" y="29"/>
                </a:cubicBezTo>
                <a:cubicBezTo>
                  <a:pt x="0" y="33"/>
                  <a:pt x="2" y="38"/>
                  <a:pt x="5" y="41"/>
                </a:cubicBezTo>
                <a:cubicBezTo>
                  <a:pt x="5" y="41"/>
                  <a:pt x="5" y="41"/>
                  <a:pt x="5" y="41"/>
                </a:cubicBezTo>
                <a:cubicBezTo>
                  <a:pt x="8" y="44"/>
                  <a:pt x="11" y="46"/>
                  <a:pt x="15" y="46"/>
                </a:cubicBezTo>
                <a:cubicBezTo>
                  <a:pt x="20" y="53"/>
                  <a:pt x="27" y="58"/>
                  <a:pt x="36" y="59"/>
                </a:cubicBezTo>
                <a:cubicBezTo>
                  <a:pt x="36" y="66"/>
                  <a:pt x="36" y="66"/>
                  <a:pt x="36" y="66"/>
                </a:cubicBezTo>
                <a:cubicBezTo>
                  <a:pt x="23" y="66"/>
                  <a:pt x="23" y="66"/>
                  <a:pt x="23" y="66"/>
                </a:cubicBezTo>
                <a:cubicBezTo>
                  <a:pt x="21" y="66"/>
                  <a:pt x="20" y="67"/>
                  <a:pt x="20" y="69"/>
                </a:cubicBezTo>
                <a:cubicBezTo>
                  <a:pt x="20" y="71"/>
                  <a:pt x="21" y="72"/>
                  <a:pt x="23" y="72"/>
                </a:cubicBezTo>
                <a:cubicBezTo>
                  <a:pt x="54" y="72"/>
                  <a:pt x="54" y="72"/>
                  <a:pt x="54" y="72"/>
                </a:cubicBezTo>
                <a:cubicBezTo>
                  <a:pt x="56" y="72"/>
                  <a:pt x="57" y="71"/>
                  <a:pt x="57" y="69"/>
                </a:cubicBezTo>
                <a:cubicBezTo>
                  <a:pt x="57" y="67"/>
                  <a:pt x="56" y="66"/>
                  <a:pt x="54" y="66"/>
                </a:cubicBezTo>
                <a:cubicBezTo>
                  <a:pt x="41" y="66"/>
                  <a:pt x="41" y="66"/>
                  <a:pt x="41" y="66"/>
                </a:cubicBezTo>
                <a:cubicBezTo>
                  <a:pt x="41" y="59"/>
                  <a:pt x="41" y="59"/>
                  <a:pt x="41" y="59"/>
                </a:cubicBezTo>
                <a:cubicBezTo>
                  <a:pt x="50" y="58"/>
                  <a:pt x="57" y="53"/>
                  <a:pt x="62" y="46"/>
                </a:cubicBezTo>
                <a:cubicBezTo>
                  <a:pt x="66" y="46"/>
                  <a:pt x="69" y="44"/>
                  <a:pt x="72" y="41"/>
                </a:cubicBezTo>
                <a:cubicBezTo>
                  <a:pt x="72" y="41"/>
                  <a:pt x="72" y="41"/>
                  <a:pt x="72" y="41"/>
                </a:cubicBezTo>
                <a:cubicBezTo>
                  <a:pt x="75" y="38"/>
                  <a:pt x="77" y="33"/>
                  <a:pt x="77" y="29"/>
                </a:cubicBezTo>
                <a:cubicBezTo>
                  <a:pt x="77" y="12"/>
                  <a:pt x="77" y="12"/>
                  <a:pt x="77" y="12"/>
                </a:cubicBezTo>
                <a:cubicBezTo>
                  <a:pt x="77" y="11"/>
                  <a:pt x="76" y="9"/>
                  <a:pt x="74" y="9"/>
                </a:cubicBezTo>
                <a:close/>
                <a:moveTo>
                  <a:pt x="9" y="37"/>
                </a:moveTo>
                <a:cubicBezTo>
                  <a:pt x="9" y="37"/>
                  <a:pt x="9" y="37"/>
                  <a:pt x="9" y="37"/>
                </a:cubicBezTo>
                <a:cubicBezTo>
                  <a:pt x="9" y="37"/>
                  <a:pt x="9" y="37"/>
                  <a:pt x="9" y="37"/>
                </a:cubicBezTo>
                <a:cubicBezTo>
                  <a:pt x="7" y="35"/>
                  <a:pt x="6" y="32"/>
                  <a:pt x="6" y="29"/>
                </a:cubicBezTo>
                <a:cubicBezTo>
                  <a:pt x="6" y="15"/>
                  <a:pt x="6" y="15"/>
                  <a:pt x="6" y="15"/>
                </a:cubicBezTo>
                <a:cubicBezTo>
                  <a:pt x="11" y="15"/>
                  <a:pt x="11" y="15"/>
                  <a:pt x="11" y="15"/>
                </a:cubicBezTo>
                <a:cubicBezTo>
                  <a:pt x="11" y="32"/>
                  <a:pt x="11" y="32"/>
                  <a:pt x="11" y="32"/>
                </a:cubicBezTo>
                <a:cubicBezTo>
                  <a:pt x="11" y="34"/>
                  <a:pt x="11" y="36"/>
                  <a:pt x="12" y="39"/>
                </a:cubicBezTo>
                <a:cubicBezTo>
                  <a:pt x="11" y="38"/>
                  <a:pt x="10" y="38"/>
                  <a:pt x="9" y="37"/>
                </a:cubicBezTo>
                <a:close/>
                <a:moveTo>
                  <a:pt x="60" y="31"/>
                </a:moveTo>
                <a:cubicBezTo>
                  <a:pt x="60" y="31"/>
                  <a:pt x="60" y="31"/>
                  <a:pt x="60" y="31"/>
                </a:cubicBezTo>
                <a:cubicBezTo>
                  <a:pt x="60" y="32"/>
                  <a:pt x="60" y="32"/>
                  <a:pt x="60" y="32"/>
                </a:cubicBezTo>
                <a:cubicBezTo>
                  <a:pt x="60" y="35"/>
                  <a:pt x="59" y="38"/>
                  <a:pt x="58" y="41"/>
                </a:cubicBezTo>
                <a:cubicBezTo>
                  <a:pt x="58" y="41"/>
                  <a:pt x="58" y="41"/>
                  <a:pt x="58" y="41"/>
                </a:cubicBezTo>
                <a:cubicBezTo>
                  <a:pt x="54" y="48"/>
                  <a:pt x="47" y="53"/>
                  <a:pt x="38" y="53"/>
                </a:cubicBezTo>
                <a:cubicBezTo>
                  <a:pt x="30" y="53"/>
                  <a:pt x="23" y="48"/>
                  <a:pt x="19" y="41"/>
                </a:cubicBezTo>
                <a:cubicBezTo>
                  <a:pt x="19" y="41"/>
                  <a:pt x="19" y="41"/>
                  <a:pt x="19" y="41"/>
                </a:cubicBezTo>
                <a:cubicBezTo>
                  <a:pt x="18" y="38"/>
                  <a:pt x="17" y="35"/>
                  <a:pt x="17" y="31"/>
                </a:cubicBezTo>
                <a:cubicBezTo>
                  <a:pt x="17" y="6"/>
                  <a:pt x="17" y="6"/>
                  <a:pt x="17" y="6"/>
                </a:cubicBezTo>
                <a:cubicBezTo>
                  <a:pt x="60" y="6"/>
                  <a:pt x="60" y="6"/>
                  <a:pt x="60" y="6"/>
                </a:cubicBezTo>
                <a:cubicBezTo>
                  <a:pt x="60" y="31"/>
                  <a:pt x="60" y="31"/>
                  <a:pt x="60" y="31"/>
                </a:cubicBezTo>
                <a:close/>
                <a:moveTo>
                  <a:pt x="71" y="29"/>
                </a:moveTo>
                <a:cubicBezTo>
                  <a:pt x="71" y="29"/>
                  <a:pt x="71" y="29"/>
                  <a:pt x="71" y="29"/>
                </a:cubicBezTo>
                <a:cubicBezTo>
                  <a:pt x="71" y="32"/>
                  <a:pt x="70" y="35"/>
                  <a:pt x="68" y="37"/>
                </a:cubicBezTo>
                <a:cubicBezTo>
                  <a:pt x="68" y="37"/>
                  <a:pt x="68" y="37"/>
                  <a:pt x="68" y="37"/>
                </a:cubicBezTo>
                <a:cubicBezTo>
                  <a:pt x="67" y="38"/>
                  <a:pt x="66" y="38"/>
                  <a:pt x="65" y="39"/>
                </a:cubicBezTo>
                <a:cubicBezTo>
                  <a:pt x="66" y="36"/>
                  <a:pt x="66" y="34"/>
                  <a:pt x="66" y="32"/>
                </a:cubicBezTo>
                <a:cubicBezTo>
                  <a:pt x="66" y="31"/>
                  <a:pt x="66" y="31"/>
                  <a:pt x="66" y="31"/>
                </a:cubicBezTo>
                <a:cubicBezTo>
                  <a:pt x="66" y="31"/>
                  <a:pt x="66" y="31"/>
                  <a:pt x="66" y="31"/>
                </a:cubicBezTo>
                <a:cubicBezTo>
                  <a:pt x="66" y="15"/>
                  <a:pt x="66" y="15"/>
                  <a:pt x="66" y="15"/>
                </a:cubicBezTo>
                <a:cubicBezTo>
                  <a:pt x="71" y="15"/>
                  <a:pt x="71" y="15"/>
                  <a:pt x="71" y="15"/>
                </a:cubicBezTo>
                <a:cubicBezTo>
                  <a:pt x="71" y="29"/>
                  <a:pt x="71" y="29"/>
                  <a:pt x="71" y="29"/>
                </a:cubicBezTo>
                <a:close/>
              </a:path>
            </a:pathLst>
          </a:custGeom>
          <a:solidFill>
            <a:schemeClr val="accent2"/>
          </a:solidFill>
          <a:ln>
            <a:noFill/>
          </a:ln>
        </p:spPr>
        <p:txBody>
          <a:bodyPr/>
          <a:lstStyle/>
          <a:p>
            <a:endParaRPr lang="zh-CN" altLang="en-US">
              <a:cs typeface="+mn-ea"/>
              <a:sym typeface="+mn-lt"/>
            </a:endParaRPr>
          </a:p>
        </p:txBody>
      </p:sp>
      <p:sp>
        <p:nvSpPr>
          <p:cNvPr id="18" name="原创设计师QQ：598969553              _14"/>
          <p:cNvSpPr>
            <a:spLocks noEditPoints="1"/>
          </p:cNvSpPr>
          <p:nvPr/>
        </p:nvSpPr>
        <p:spPr bwMode="auto">
          <a:xfrm>
            <a:off x="991405" y="2820065"/>
            <a:ext cx="241392" cy="246319"/>
          </a:xfrm>
          <a:custGeom>
            <a:avLst/>
            <a:gdLst>
              <a:gd name="T0" fmla="*/ 66 w 77"/>
              <a:gd name="T1" fmla="*/ 12 h 78"/>
              <a:gd name="T2" fmla="*/ 66 w 77"/>
              <a:gd name="T3" fmla="*/ 66 h 78"/>
              <a:gd name="T4" fmla="*/ 11 w 77"/>
              <a:gd name="T5" fmla="*/ 66 h 78"/>
              <a:gd name="T6" fmla="*/ 11 w 77"/>
              <a:gd name="T7" fmla="*/ 12 h 78"/>
              <a:gd name="T8" fmla="*/ 37 w 77"/>
              <a:gd name="T9" fmla="*/ 72 h 78"/>
              <a:gd name="T10" fmla="*/ 37 w 77"/>
              <a:gd name="T11" fmla="*/ 59 h 78"/>
              <a:gd name="T12" fmla="*/ 25 w 77"/>
              <a:gd name="T13" fmla="*/ 62 h 78"/>
              <a:gd name="T14" fmla="*/ 33 w 77"/>
              <a:gd name="T15" fmla="*/ 71 h 78"/>
              <a:gd name="T16" fmla="*/ 62 w 77"/>
              <a:gd name="T17" fmla="*/ 16 h 78"/>
              <a:gd name="T18" fmla="*/ 61 w 77"/>
              <a:gd name="T19" fmla="*/ 15 h 78"/>
              <a:gd name="T20" fmla="*/ 60 w 77"/>
              <a:gd name="T21" fmla="*/ 37 h 78"/>
              <a:gd name="T22" fmla="*/ 62 w 77"/>
              <a:gd name="T23" fmla="*/ 16 h 78"/>
              <a:gd name="T24" fmla="*/ 58 w 77"/>
              <a:gd name="T25" fmla="*/ 13 h 78"/>
              <a:gd name="T26" fmla="*/ 54 w 77"/>
              <a:gd name="T27" fmla="*/ 13 h 78"/>
              <a:gd name="T28" fmla="*/ 58 w 77"/>
              <a:gd name="T29" fmla="*/ 13 h 78"/>
              <a:gd name="T30" fmla="*/ 44 w 77"/>
              <a:gd name="T31" fmla="*/ 7 h 78"/>
              <a:gd name="T32" fmla="*/ 40 w 77"/>
              <a:gd name="T33" fmla="*/ 19 h 78"/>
              <a:gd name="T34" fmla="*/ 52 w 77"/>
              <a:gd name="T35" fmla="*/ 16 h 78"/>
              <a:gd name="T36" fmla="*/ 44 w 77"/>
              <a:gd name="T37" fmla="*/ 7 h 78"/>
              <a:gd name="T38" fmla="*/ 37 w 77"/>
              <a:gd name="T39" fmla="*/ 6 h 78"/>
              <a:gd name="T40" fmla="*/ 26 w 77"/>
              <a:gd name="T41" fmla="*/ 14 h 78"/>
              <a:gd name="T42" fmla="*/ 27 w 77"/>
              <a:gd name="T43" fmla="*/ 17 h 78"/>
              <a:gd name="T44" fmla="*/ 37 w 77"/>
              <a:gd name="T45" fmla="*/ 6 h 78"/>
              <a:gd name="T46" fmla="*/ 26 w 77"/>
              <a:gd name="T47" fmla="*/ 9 h 78"/>
              <a:gd name="T48" fmla="*/ 22 w 77"/>
              <a:gd name="T49" fmla="*/ 15 h 78"/>
              <a:gd name="T50" fmla="*/ 26 w 77"/>
              <a:gd name="T51" fmla="*/ 9 h 78"/>
              <a:gd name="T52" fmla="*/ 16 w 77"/>
              <a:gd name="T53" fmla="*/ 15 h 78"/>
              <a:gd name="T54" fmla="*/ 6 w 77"/>
              <a:gd name="T55" fmla="*/ 37 h 78"/>
              <a:gd name="T56" fmla="*/ 21 w 77"/>
              <a:gd name="T57" fmla="*/ 18 h 78"/>
              <a:gd name="T58" fmla="*/ 6 w 77"/>
              <a:gd name="T59" fmla="*/ 41 h 78"/>
              <a:gd name="T60" fmla="*/ 15 w 77"/>
              <a:gd name="T61" fmla="*/ 62 h 78"/>
              <a:gd name="T62" fmla="*/ 21 w 77"/>
              <a:gd name="T63" fmla="*/ 60 h 78"/>
              <a:gd name="T64" fmla="*/ 6 w 77"/>
              <a:gd name="T65" fmla="*/ 41 h 78"/>
              <a:gd name="T66" fmla="*/ 19 w 77"/>
              <a:gd name="T67" fmla="*/ 65 h 78"/>
              <a:gd name="T68" fmla="*/ 23 w 77"/>
              <a:gd name="T69" fmla="*/ 65 h 78"/>
              <a:gd name="T70" fmla="*/ 19 w 77"/>
              <a:gd name="T71" fmla="*/ 65 h 78"/>
              <a:gd name="T72" fmla="*/ 40 w 77"/>
              <a:gd name="T73" fmla="*/ 72 h 78"/>
              <a:gd name="T74" fmla="*/ 51 w 77"/>
              <a:gd name="T75" fmla="*/ 63 h 78"/>
              <a:gd name="T76" fmla="*/ 50 w 77"/>
              <a:gd name="T77" fmla="*/ 61 h 78"/>
              <a:gd name="T78" fmla="*/ 40 w 77"/>
              <a:gd name="T79" fmla="*/ 72 h 78"/>
              <a:gd name="T80" fmla="*/ 51 w 77"/>
              <a:gd name="T81" fmla="*/ 69 h 78"/>
              <a:gd name="T82" fmla="*/ 55 w 77"/>
              <a:gd name="T83" fmla="*/ 63 h 78"/>
              <a:gd name="T84" fmla="*/ 51 w 77"/>
              <a:gd name="T85" fmla="*/ 69 h 78"/>
              <a:gd name="T86" fmla="*/ 61 w 77"/>
              <a:gd name="T87" fmla="*/ 63 h 78"/>
              <a:gd name="T88" fmla="*/ 71 w 77"/>
              <a:gd name="T89" fmla="*/ 41 h 78"/>
              <a:gd name="T90" fmla="*/ 56 w 77"/>
              <a:gd name="T91" fmla="*/ 60 h 78"/>
              <a:gd name="T92" fmla="*/ 53 w 77"/>
              <a:gd name="T93" fmla="*/ 19 h 78"/>
              <a:gd name="T94" fmla="*/ 52 w 77"/>
              <a:gd name="T95" fmla="*/ 20 h 78"/>
              <a:gd name="T96" fmla="*/ 40 w 77"/>
              <a:gd name="T97" fmla="*/ 37 h 78"/>
              <a:gd name="T98" fmla="*/ 53 w 77"/>
              <a:gd name="T99" fmla="*/ 19 h 78"/>
              <a:gd name="T100" fmla="*/ 37 w 77"/>
              <a:gd name="T101" fmla="*/ 22 h 78"/>
              <a:gd name="T102" fmla="*/ 24 w 77"/>
              <a:gd name="T103" fmla="*/ 19 h 78"/>
              <a:gd name="T104" fmla="*/ 37 w 77"/>
              <a:gd name="T105" fmla="*/ 37 h 78"/>
              <a:gd name="T106" fmla="*/ 37 w 77"/>
              <a:gd name="T107" fmla="*/ 56 h 78"/>
              <a:gd name="T108" fmla="*/ 37 w 77"/>
              <a:gd name="T109" fmla="*/ 41 h 78"/>
              <a:gd name="T110" fmla="*/ 24 w 77"/>
              <a:gd name="T111" fmla="*/ 58 h 78"/>
              <a:gd name="T112" fmla="*/ 37 w 77"/>
              <a:gd name="T113" fmla="*/ 56 h 78"/>
              <a:gd name="T114" fmla="*/ 40 w 77"/>
              <a:gd name="T115" fmla="*/ 56 h 78"/>
              <a:gd name="T116" fmla="*/ 53 w 77"/>
              <a:gd name="T117" fmla="*/ 58 h 78"/>
              <a:gd name="T118" fmla="*/ 40 w 77"/>
              <a:gd name="T119" fmla="*/ 41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7" h="78">
                <a:moveTo>
                  <a:pt x="39" y="0"/>
                </a:moveTo>
                <a:cubicBezTo>
                  <a:pt x="49" y="0"/>
                  <a:pt x="59" y="5"/>
                  <a:pt x="66" y="12"/>
                </a:cubicBezTo>
                <a:cubicBezTo>
                  <a:pt x="73" y="19"/>
                  <a:pt x="77" y="28"/>
                  <a:pt x="77" y="39"/>
                </a:cubicBezTo>
                <a:cubicBezTo>
                  <a:pt x="77" y="50"/>
                  <a:pt x="73" y="59"/>
                  <a:pt x="66" y="66"/>
                </a:cubicBezTo>
                <a:cubicBezTo>
                  <a:pt x="59" y="73"/>
                  <a:pt x="49" y="78"/>
                  <a:pt x="39" y="78"/>
                </a:cubicBezTo>
                <a:cubicBezTo>
                  <a:pt x="28" y="78"/>
                  <a:pt x="18" y="73"/>
                  <a:pt x="11" y="66"/>
                </a:cubicBezTo>
                <a:cubicBezTo>
                  <a:pt x="4" y="59"/>
                  <a:pt x="0" y="50"/>
                  <a:pt x="0" y="39"/>
                </a:cubicBezTo>
                <a:cubicBezTo>
                  <a:pt x="0" y="28"/>
                  <a:pt x="4" y="19"/>
                  <a:pt x="11" y="12"/>
                </a:cubicBezTo>
                <a:cubicBezTo>
                  <a:pt x="18" y="5"/>
                  <a:pt x="28" y="0"/>
                  <a:pt x="39" y="0"/>
                </a:cubicBezTo>
                <a:close/>
                <a:moveTo>
                  <a:pt x="37" y="72"/>
                </a:moveTo>
                <a:cubicBezTo>
                  <a:pt x="37" y="72"/>
                  <a:pt x="37" y="72"/>
                  <a:pt x="37" y="72"/>
                </a:cubicBezTo>
                <a:cubicBezTo>
                  <a:pt x="37" y="59"/>
                  <a:pt x="37" y="59"/>
                  <a:pt x="37" y="59"/>
                </a:cubicBezTo>
                <a:cubicBezTo>
                  <a:pt x="33" y="59"/>
                  <a:pt x="30" y="60"/>
                  <a:pt x="27" y="61"/>
                </a:cubicBezTo>
                <a:cubicBezTo>
                  <a:pt x="26" y="61"/>
                  <a:pt x="26" y="62"/>
                  <a:pt x="25" y="62"/>
                </a:cubicBezTo>
                <a:cubicBezTo>
                  <a:pt x="26" y="62"/>
                  <a:pt x="26" y="63"/>
                  <a:pt x="26" y="63"/>
                </a:cubicBezTo>
                <a:cubicBezTo>
                  <a:pt x="28" y="67"/>
                  <a:pt x="30" y="70"/>
                  <a:pt x="33" y="71"/>
                </a:cubicBezTo>
                <a:cubicBezTo>
                  <a:pt x="34" y="71"/>
                  <a:pt x="35" y="72"/>
                  <a:pt x="37" y="72"/>
                </a:cubicBezTo>
                <a:close/>
                <a:moveTo>
                  <a:pt x="62" y="16"/>
                </a:moveTo>
                <a:cubicBezTo>
                  <a:pt x="62" y="16"/>
                  <a:pt x="62" y="16"/>
                  <a:pt x="62" y="16"/>
                </a:cubicBezTo>
                <a:cubicBezTo>
                  <a:pt x="61" y="16"/>
                  <a:pt x="61" y="15"/>
                  <a:pt x="61" y="15"/>
                </a:cubicBezTo>
                <a:cubicBezTo>
                  <a:pt x="59" y="16"/>
                  <a:pt x="58" y="17"/>
                  <a:pt x="56" y="18"/>
                </a:cubicBezTo>
                <a:cubicBezTo>
                  <a:pt x="58" y="23"/>
                  <a:pt x="60" y="30"/>
                  <a:pt x="60" y="37"/>
                </a:cubicBezTo>
                <a:cubicBezTo>
                  <a:pt x="71" y="37"/>
                  <a:pt x="71" y="37"/>
                  <a:pt x="71" y="37"/>
                </a:cubicBezTo>
                <a:cubicBezTo>
                  <a:pt x="71" y="29"/>
                  <a:pt x="67" y="21"/>
                  <a:pt x="62" y="16"/>
                </a:cubicBezTo>
                <a:close/>
                <a:moveTo>
                  <a:pt x="58" y="13"/>
                </a:moveTo>
                <a:cubicBezTo>
                  <a:pt x="58" y="13"/>
                  <a:pt x="58" y="13"/>
                  <a:pt x="58" y="13"/>
                </a:cubicBezTo>
                <a:cubicBezTo>
                  <a:pt x="56" y="11"/>
                  <a:pt x="54" y="10"/>
                  <a:pt x="51" y="9"/>
                </a:cubicBezTo>
                <a:cubicBezTo>
                  <a:pt x="52" y="10"/>
                  <a:pt x="53" y="11"/>
                  <a:pt x="54" y="13"/>
                </a:cubicBezTo>
                <a:cubicBezTo>
                  <a:pt x="54" y="13"/>
                  <a:pt x="55" y="14"/>
                  <a:pt x="55" y="15"/>
                </a:cubicBezTo>
                <a:cubicBezTo>
                  <a:pt x="56" y="14"/>
                  <a:pt x="57" y="13"/>
                  <a:pt x="58" y="13"/>
                </a:cubicBezTo>
                <a:close/>
                <a:moveTo>
                  <a:pt x="44" y="7"/>
                </a:moveTo>
                <a:cubicBezTo>
                  <a:pt x="44" y="7"/>
                  <a:pt x="44" y="7"/>
                  <a:pt x="44" y="7"/>
                </a:cubicBezTo>
                <a:cubicBezTo>
                  <a:pt x="43" y="6"/>
                  <a:pt x="42" y="6"/>
                  <a:pt x="40" y="6"/>
                </a:cubicBezTo>
                <a:cubicBezTo>
                  <a:pt x="40" y="19"/>
                  <a:pt x="40" y="19"/>
                  <a:pt x="40" y="19"/>
                </a:cubicBezTo>
                <a:cubicBezTo>
                  <a:pt x="44" y="19"/>
                  <a:pt x="47" y="18"/>
                  <a:pt x="50" y="17"/>
                </a:cubicBezTo>
                <a:cubicBezTo>
                  <a:pt x="51" y="17"/>
                  <a:pt x="51" y="16"/>
                  <a:pt x="52" y="16"/>
                </a:cubicBezTo>
                <a:cubicBezTo>
                  <a:pt x="51" y="16"/>
                  <a:pt x="51" y="15"/>
                  <a:pt x="51" y="14"/>
                </a:cubicBezTo>
                <a:cubicBezTo>
                  <a:pt x="49" y="11"/>
                  <a:pt x="47" y="8"/>
                  <a:pt x="44" y="7"/>
                </a:cubicBezTo>
                <a:close/>
                <a:moveTo>
                  <a:pt x="37" y="6"/>
                </a:moveTo>
                <a:cubicBezTo>
                  <a:pt x="37" y="6"/>
                  <a:pt x="37" y="6"/>
                  <a:pt x="37" y="6"/>
                </a:cubicBezTo>
                <a:cubicBezTo>
                  <a:pt x="35" y="6"/>
                  <a:pt x="34" y="6"/>
                  <a:pt x="33" y="7"/>
                </a:cubicBezTo>
                <a:cubicBezTo>
                  <a:pt x="30" y="8"/>
                  <a:pt x="28" y="11"/>
                  <a:pt x="26" y="14"/>
                </a:cubicBezTo>
                <a:cubicBezTo>
                  <a:pt x="26" y="15"/>
                  <a:pt x="26" y="16"/>
                  <a:pt x="25" y="16"/>
                </a:cubicBezTo>
                <a:cubicBezTo>
                  <a:pt x="26" y="16"/>
                  <a:pt x="26" y="17"/>
                  <a:pt x="27" y="17"/>
                </a:cubicBezTo>
                <a:cubicBezTo>
                  <a:pt x="30" y="18"/>
                  <a:pt x="33" y="19"/>
                  <a:pt x="37" y="19"/>
                </a:cubicBezTo>
                <a:cubicBezTo>
                  <a:pt x="37" y="6"/>
                  <a:pt x="37" y="6"/>
                  <a:pt x="37" y="6"/>
                </a:cubicBezTo>
                <a:close/>
                <a:moveTo>
                  <a:pt x="26" y="9"/>
                </a:moveTo>
                <a:cubicBezTo>
                  <a:pt x="26" y="9"/>
                  <a:pt x="26" y="9"/>
                  <a:pt x="26" y="9"/>
                </a:cubicBezTo>
                <a:cubicBezTo>
                  <a:pt x="23" y="10"/>
                  <a:pt x="21" y="11"/>
                  <a:pt x="19" y="13"/>
                </a:cubicBezTo>
                <a:cubicBezTo>
                  <a:pt x="20" y="13"/>
                  <a:pt x="21" y="14"/>
                  <a:pt x="22" y="15"/>
                </a:cubicBezTo>
                <a:cubicBezTo>
                  <a:pt x="22" y="14"/>
                  <a:pt x="23" y="13"/>
                  <a:pt x="23" y="13"/>
                </a:cubicBezTo>
                <a:cubicBezTo>
                  <a:pt x="24" y="11"/>
                  <a:pt x="25" y="10"/>
                  <a:pt x="26" y="9"/>
                </a:cubicBezTo>
                <a:close/>
                <a:moveTo>
                  <a:pt x="16" y="15"/>
                </a:moveTo>
                <a:cubicBezTo>
                  <a:pt x="16" y="15"/>
                  <a:pt x="16" y="15"/>
                  <a:pt x="16" y="15"/>
                </a:cubicBezTo>
                <a:cubicBezTo>
                  <a:pt x="16" y="15"/>
                  <a:pt x="16" y="16"/>
                  <a:pt x="15" y="16"/>
                </a:cubicBezTo>
                <a:cubicBezTo>
                  <a:pt x="10" y="21"/>
                  <a:pt x="6" y="29"/>
                  <a:pt x="6" y="37"/>
                </a:cubicBezTo>
                <a:cubicBezTo>
                  <a:pt x="17" y="37"/>
                  <a:pt x="17" y="37"/>
                  <a:pt x="17" y="37"/>
                </a:cubicBezTo>
                <a:cubicBezTo>
                  <a:pt x="17" y="30"/>
                  <a:pt x="19" y="23"/>
                  <a:pt x="21" y="18"/>
                </a:cubicBezTo>
                <a:cubicBezTo>
                  <a:pt x="19" y="17"/>
                  <a:pt x="18" y="16"/>
                  <a:pt x="16" y="15"/>
                </a:cubicBezTo>
                <a:close/>
                <a:moveTo>
                  <a:pt x="6" y="41"/>
                </a:moveTo>
                <a:cubicBezTo>
                  <a:pt x="6" y="41"/>
                  <a:pt x="6" y="41"/>
                  <a:pt x="6" y="41"/>
                </a:cubicBezTo>
                <a:cubicBezTo>
                  <a:pt x="6" y="49"/>
                  <a:pt x="10" y="57"/>
                  <a:pt x="15" y="62"/>
                </a:cubicBezTo>
                <a:cubicBezTo>
                  <a:pt x="16" y="63"/>
                  <a:pt x="16" y="63"/>
                  <a:pt x="16" y="63"/>
                </a:cubicBezTo>
                <a:cubicBezTo>
                  <a:pt x="18" y="62"/>
                  <a:pt x="19" y="61"/>
                  <a:pt x="21" y="60"/>
                </a:cubicBezTo>
                <a:cubicBezTo>
                  <a:pt x="19" y="54"/>
                  <a:pt x="17" y="48"/>
                  <a:pt x="17" y="41"/>
                </a:cubicBezTo>
                <a:cubicBezTo>
                  <a:pt x="6" y="41"/>
                  <a:pt x="6" y="41"/>
                  <a:pt x="6" y="41"/>
                </a:cubicBezTo>
                <a:close/>
                <a:moveTo>
                  <a:pt x="19" y="65"/>
                </a:moveTo>
                <a:cubicBezTo>
                  <a:pt x="19" y="65"/>
                  <a:pt x="19" y="65"/>
                  <a:pt x="19" y="65"/>
                </a:cubicBezTo>
                <a:cubicBezTo>
                  <a:pt x="21" y="67"/>
                  <a:pt x="23" y="68"/>
                  <a:pt x="26" y="69"/>
                </a:cubicBezTo>
                <a:cubicBezTo>
                  <a:pt x="25" y="68"/>
                  <a:pt x="24" y="67"/>
                  <a:pt x="23" y="65"/>
                </a:cubicBezTo>
                <a:cubicBezTo>
                  <a:pt x="23" y="65"/>
                  <a:pt x="22" y="64"/>
                  <a:pt x="22" y="63"/>
                </a:cubicBezTo>
                <a:cubicBezTo>
                  <a:pt x="21" y="64"/>
                  <a:pt x="20" y="65"/>
                  <a:pt x="19" y="65"/>
                </a:cubicBezTo>
                <a:close/>
                <a:moveTo>
                  <a:pt x="40" y="72"/>
                </a:moveTo>
                <a:cubicBezTo>
                  <a:pt x="40" y="72"/>
                  <a:pt x="40" y="72"/>
                  <a:pt x="40" y="72"/>
                </a:cubicBezTo>
                <a:cubicBezTo>
                  <a:pt x="42" y="72"/>
                  <a:pt x="43" y="71"/>
                  <a:pt x="44" y="71"/>
                </a:cubicBezTo>
                <a:cubicBezTo>
                  <a:pt x="47" y="70"/>
                  <a:pt x="49" y="67"/>
                  <a:pt x="51" y="63"/>
                </a:cubicBezTo>
                <a:cubicBezTo>
                  <a:pt x="51" y="63"/>
                  <a:pt x="51" y="62"/>
                  <a:pt x="52" y="62"/>
                </a:cubicBezTo>
                <a:cubicBezTo>
                  <a:pt x="51" y="62"/>
                  <a:pt x="51" y="61"/>
                  <a:pt x="50" y="61"/>
                </a:cubicBezTo>
                <a:cubicBezTo>
                  <a:pt x="47" y="60"/>
                  <a:pt x="44" y="59"/>
                  <a:pt x="40" y="59"/>
                </a:cubicBezTo>
                <a:cubicBezTo>
                  <a:pt x="40" y="72"/>
                  <a:pt x="40" y="72"/>
                  <a:pt x="40" y="72"/>
                </a:cubicBezTo>
                <a:close/>
                <a:moveTo>
                  <a:pt x="51" y="69"/>
                </a:moveTo>
                <a:cubicBezTo>
                  <a:pt x="51" y="69"/>
                  <a:pt x="51" y="69"/>
                  <a:pt x="51" y="69"/>
                </a:cubicBezTo>
                <a:cubicBezTo>
                  <a:pt x="54" y="68"/>
                  <a:pt x="56" y="67"/>
                  <a:pt x="58" y="65"/>
                </a:cubicBezTo>
                <a:cubicBezTo>
                  <a:pt x="57" y="65"/>
                  <a:pt x="56" y="64"/>
                  <a:pt x="55" y="63"/>
                </a:cubicBezTo>
                <a:cubicBezTo>
                  <a:pt x="55" y="64"/>
                  <a:pt x="54" y="65"/>
                  <a:pt x="54" y="65"/>
                </a:cubicBezTo>
                <a:cubicBezTo>
                  <a:pt x="53" y="67"/>
                  <a:pt x="52" y="68"/>
                  <a:pt x="51" y="69"/>
                </a:cubicBezTo>
                <a:close/>
                <a:moveTo>
                  <a:pt x="61" y="63"/>
                </a:moveTo>
                <a:cubicBezTo>
                  <a:pt x="61" y="63"/>
                  <a:pt x="61" y="63"/>
                  <a:pt x="61" y="63"/>
                </a:cubicBezTo>
                <a:cubicBezTo>
                  <a:pt x="62" y="62"/>
                  <a:pt x="62" y="62"/>
                  <a:pt x="62" y="62"/>
                </a:cubicBezTo>
                <a:cubicBezTo>
                  <a:pt x="67" y="57"/>
                  <a:pt x="71" y="49"/>
                  <a:pt x="71" y="41"/>
                </a:cubicBezTo>
                <a:cubicBezTo>
                  <a:pt x="60" y="41"/>
                  <a:pt x="60" y="41"/>
                  <a:pt x="60" y="41"/>
                </a:cubicBezTo>
                <a:cubicBezTo>
                  <a:pt x="60" y="48"/>
                  <a:pt x="58" y="54"/>
                  <a:pt x="56" y="60"/>
                </a:cubicBezTo>
                <a:cubicBezTo>
                  <a:pt x="58" y="61"/>
                  <a:pt x="59" y="62"/>
                  <a:pt x="61" y="63"/>
                </a:cubicBezTo>
                <a:close/>
                <a:moveTo>
                  <a:pt x="53" y="19"/>
                </a:moveTo>
                <a:cubicBezTo>
                  <a:pt x="53" y="19"/>
                  <a:pt x="53" y="19"/>
                  <a:pt x="53" y="19"/>
                </a:cubicBezTo>
                <a:cubicBezTo>
                  <a:pt x="53" y="20"/>
                  <a:pt x="52" y="20"/>
                  <a:pt x="52" y="20"/>
                </a:cubicBezTo>
                <a:cubicBezTo>
                  <a:pt x="48" y="21"/>
                  <a:pt x="44" y="22"/>
                  <a:pt x="40" y="22"/>
                </a:cubicBezTo>
                <a:cubicBezTo>
                  <a:pt x="40" y="37"/>
                  <a:pt x="40" y="37"/>
                  <a:pt x="40" y="37"/>
                </a:cubicBezTo>
                <a:cubicBezTo>
                  <a:pt x="56" y="37"/>
                  <a:pt x="56" y="37"/>
                  <a:pt x="56" y="37"/>
                </a:cubicBezTo>
                <a:cubicBezTo>
                  <a:pt x="56" y="31"/>
                  <a:pt x="55" y="24"/>
                  <a:pt x="53" y="19"/>
                </a:cubicBezTo>
                <a:close/>
                <a:moveTo>
                  <a:pt x="37" y="22"/>
                </a:moveTo>
                <a:cubicBezTo>
                  <a:pt x="37" y="22"/>
                  <a:pt x="37" y="22"/>
                  <a:pt x="37" y="22"/>
                </a:cubicBezTo>
                <a:cubicBezTo>
                  <a:pt x="33" y="22"/>
                  <a:pt x="29" y="21"/>
                  <a:pt x="25" y="20"/>
                </a:cubicBezTo>
                <a:cubicBezTo>
                  <a:pt x="25" y="20"/>
                  <a:pt x="24" y="20"/>
                  <a:pt x="24" y="19"/>
                </a:cubicBezTo>
                <a:cubicBezTo>
                  <a:pt x="22" y="24"/>
                  <a:pt x="21" y="31"/>
                  <a:pt x="21" y="37"/>
                </a:cubicBezTo>
                <a:cubicBezTo>
                  <a:pt x="37" y="37"/>
                  <a:pt x="37" y="37"/>
                  <a:pt x="37" y="37"/>
                </a:cubicBezTo>
                <a:cubicBezTo>
                  <a:pt x="37" y="22"/>
                  <a:pt x="37" y="22"/>
                  <a:pt x="37" y="22"/>
                </a:cubicBezTo>
                <a:close/>
                <a:moveTo>
                  <a:pt x="37" y="56"/>
                </a:moveTo>
                <a:cubicBezTo>
                  <a:pt x="37" y="56"/>
                  <a:pt x="37" y="56"/>
                  <a:pt x="37" y="56"/>
                </a:cubicBezTo>
                <a:cubicBezTo>
                  <a:pt x="37" y="41"/>
                  <a:pt x="37" y="41"/>
                  <a:pt x="37" y="41"/>
                </a:cubicBezTo>
                <a:cubicBezTo>
                  <a:pt x="21" y="41"/>
                  <a:pt x="21" y="41"/>
                  <a:pt x="21" y="41"/>
                </a:cubicBezTo>
                <a:cubicBezTo>
                  <a:pt x="21" y="47"/>
                  <a:pt x="22" y="53"/>
                  <a:pt x="24" y="58"/>
                </a:cubicBezTo>
                <a:cubicBezTo>
                  <a:pt x="24" y="58"/>
                  <a:pt x="25" y="58"/>
                  <a:pt x="25" y="58"/>
                </a:cubicBezTo>
                <a:cubicBezTo>
                  <a:pt x="29" y="57"/>
                  <a:pt x="33" y="56"/>
                  <a:pt x="37" y="56"/>
                </a:cubicBezTo>
                <a:close/>
                <a:moveTo>
                  <a:pt x="40" y="56"/>
                </a:moveTo>
                <a:cubicBezTo>
                  <a:pt x="40" y="56"/>
                  <a:pt x="40" y="56"/>
                  <a:pt x="40" y="56"/>
                </a:cubicBezTo>
                <a:cubicBezTo>
                  <a:pt x="44" y="56"/>
                  <a:pt x="48" y="57"/>
                  <a:pt x="52" y="58"/>
                </a:cubicBezTo>
                <a:cubicBezTo>
                  <a:pt x="52" y="58"/>
                  <a:pt x="53" y="58"/>
                  <a:pt x="53" y="58"/>
                </a:cubicBezTo>
                <a:cubicBezTo>
                  <a:pt x="55" y="53"/>
                  <a:pt x="56" y="47"/>
                  <a:pt x="56" y="41"/>
                </a:cubicBezTo>
                <a:cubicBezTo>
                  <a:pt x="40" y="41"/>
                  <a:pt x="40" y="41"/>
                  <a:pt x="40" y="41"/>
                </a:cubicBezTo>
                <a:cubicBezTo>
                  <a:pt x="40" y="56"/>
                  <a:pt x="40" y="56"/>
                  <a:pt x="40" y="56"/>
                </a:cubicBezTo>
                <a:close/>
              </a:path>
            </a:pathLst>
          </a:custGeom>
          <a:solidFill>
            <a:schemeClr val="accent1"/>
          </a:solidFill>
          <a:ln>
            <a:noFill/>
          </a:ln>
        </p:spPr>
        <p:txBody>
          <a:bodyPr/>
          <a:lstStyle/>
          <a:p>
            <a:endParaRPr lang="zh-CN" altLang="en-US">
              <a:cs typeface="+mn-ea"/>
              <a:sym typeface="+mn-lt"/>
            </a:endParaRPr>
          </a:p>
        </p:txBody>
      </p:sp>
      <p:sp>
        <p:nvSpPr>
          <p:cNvPr id="19" name="原创设计师QQ：598969553              _15"/>
          <p:cNvSpPr>
            <a:spLocks noEditPoints="1"/>
          </p:cNvSpPr>
          <p:nvPr/>
        </p:nvSpPr>
        <p:spPr bwMode="auto">
          <a:xfrm>
            <a:off x="2492309" y="2820065"/>
            <a:ext cx="241392" cy="246319"/>
          </a:xfrm>
          <a:custGeom>
            <a:avLst/>
            <a:gdLst>
              <a:gd name="T0" fmla="*/ 39 w 77"/>
              <a:gd name="T1" fmla="*/ 57 h 78"/>
              <a:gd name="T2" fmla="*/ 48 w 77"/>
              <a:gd name="T3" fmla="*/ 8 h 78"/>
              <a:gd name="T4" fmla="*/ 53 w 77"/>
              <a:gd name="T5" fmla="*/ 10 h 78"/>
              <a:gd name="T6" fmla="*/ 61 w 77"/>
              <a:gd name="T7" fmla="*/ 7 h 78"/>
              <a:gd name="T8" fmla="*/ 71 w 77"/>
              <a:gd name="T9" fmla="*/ 20 h 78"/>
              <a:gd name="T10" fmla="*/ 69 w 77"/>
              <a:gd name="T11" fmla="*/ 29 h 78"/>
              <a:gd name="T12" fmla="*/ 77 w 77"/>
              <a:gd name="T13" fmla="*/ 32 h 78"/>
              <a:gd name="T14" fmla="*/ 74 w 77"/>
              <a:gd name="T15" fmla="*/ 48 h 78"/>
              <a:gd name="T16" fmla="*/ 67 w 77"/>
              <a:gd name="T17" fmla="*/ 53 h 78"/>
              <a:gd name="T18" fmla="*/ 71 w 77"/>
              <a:gd name="T19" fmla="*/ 61 h 78"/>
              <a:gd name="T20" fmla="*/ 57 w 77"/>
              <a:gd name="T21" fmla="*/ 71 h 78"/>
              <a:gd name="T22" fmla="*/ 51 w 77"/>
              <a:gd name="T23" fmla="*/ 68 h 78"/>
              <a:gd name="T24" fmla="*/ 45 w 77"/>
              <a:gd name="T25" fmla="*/ 78 h 78"/>
              <a:gd name="T26" fmla="*/ 29 w 77"/>
              <a:gd name="T27" fmla="*/ 75 h 78"/>
              <a:gd name="T28" fmla="*/ 26 w 77"/>
              <a:gd name="T29" fmla="*/ 68 h 78"/>
              <a:gd name="T30" fmla="*/ 24 w 77"/>
              <a:gd name="T31" fmla="*/ 67 h 78"/>
              <a:gd name="T32" fmla="*/ 16 w 77"/>
              <a:gd name="T33" fmla="*/ 71 h 78"/>
              <a:gd name="T34" fmla="*/ 6 w 77"/>
              <a:gd name="T35" fmla="*/ 57 h 78"/>
              <a:gd name="T36" fmla="*/ 8 w 77"/>
              <a:gd name="T37" fmla="*/ 48 h 78"/>
              <a:gd name="T38" fmla="*/ 0 w 77"/>
              <a:gd name="T39" fmla="*/ 45 h 78"/>
              <a:gd name="T40" fmla="*/ 8 w 77"/>
              <a:gd name="T41" fmla="*/ 29 h 78"/>
              <a:gd name="T42" fmla="*/ 6 w 77"/>
              <a:gd name="T43" fmla="*/ 20 h 78"/>
              <a:gd name="T44" fmla="*/ 6 w 77"/>
              <a:gd name="T45" fmla="*/ 16 h 78"/>
              <a:gd name="T46" fmla="*/ 24 w 77"/>
              <a:gd name="T47" fmla="*/ 10 h 78"/>
              <a:gd name="T48" fmla="*/ 32 w 77"/>
              <a:gd name="T49" fmla="*/ 0 h 78"/>
              <a:gd name="T50" fmla="*/ 48 w 77"/>
              <a:gd name="T51" fmla="*/ 3 h 78"/>
              <a:gd name="T52" fmla="*/ 48 w 77"/>
              <a:gd name="T53" fmla="*/ 15 h 78"/>
              <a:gd name="T54" fmla="*/ 42 w 77"/>
              <a:gd name="T55" fmla="*/ 11 h 78"/>
              <a:gd name="T56" fmla="*/ 35 w 77"/>
              <a:gd name="T57" fmla="*/ 11 h 78"/>
              <a:gd name="T58" fmla="*/ 25 w 77"/>
              <a:gd name="T59" fmla="*/ 17 h 78"/>
              <a:gd name="T60" fmla="*/ 13 w 77"/>
              <a:gd name="T61" fmla="*/ 18 h 78"/>
              <a:gd name="T62" fmla="*/ 14 w 77"/>
              <a:gd name="T63" fmla="*/ 29 h 78"/>
              <a:gd name="T64" fmla="*/ 6 w 77"/>
              <a:gd name="T65" fmla="*/ 35 h 78"/>
              <a:gd name="T66" fmla="*/ 13 w 77"/>
              <a:gd name="T67" fmla="*/ 45 h 78"/>
              <a:gd name="T68" fmla="*/ 16 w 77"/>
              <a:gd name="T69" fmla="*/ 56 h 78"/>
              <a:gd name="T70" fmla="*/ 21 w 77"/>
              <a:gd name="T71" fmla="*/ 61 h 78"/>
              <a:gd name="T72" fmla="*/ 32 w 77"/>
              <a:gd name="T73" fmla="*/ 64 h 78"/>
              <a:gd name="T74" fmla="*/ 42 w 77"/>
              <a:gd name="T75" fmla="*/ 72 h 78"/>
              <a:gd name="T76" fmla="*/ 44 w 77"/>
              <a:gd name="T77" fmla="*/ 64 h 78"/>
              <a:gd name="T78" fmla="*/ 52 w 77"/>
              <a:gd name="T79" fmla="*/ 61 h 78"/>
              <a:gd name="T80" fmla="*/ 64 w 77"/>
              <a:gd name="T81" fmla="*/ 59 h 78"/>
              <a:gd name="T82" fmla="*/ 63 w 77"/>
              <a:gd name="T83" fmla="*/ 49 h 78"/>
              <a:gd name="T84" fmla="*/ 71 w 77"/>
              <a:gd name="T85" fmla="*/ 42 h 78"/>
              <a:gd name="T86" fmla="*/ 64 w 77"/>
              <a:gd name="T87" fmla="*/ 33 h 78"/>
              <a:gd name="T88" fmla="*/ 61 w 77"/>
              <a:gd name="T89" fmla="*/ 21 h 78"/>
              <a:gd name="T90" fmla="*/ 56 w 77"/>
              <a:gd name="T91" fmla="*/ 16 h 78"/>
              <a:gd name="T92" fmla="*/ 39 w 77"/>
              <a:gd name="T93" fmla="*/ 24 h 78"/>
              <a:gd name="T94" fmla="*/ 39 w 77"/>
              <a:gd name="T95" fmla="*/ 54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7" h="78">
                <a:moveTo>
                  <a:pt x="39" y="20"/>
                </a:moveTo>
                <a:cubicBezTo>
                  <a:pt x="49" y="20"/>
                  <a:pt x="57" y="29"/>
                  <a:pt x="57" y="39"/>
                </a:cubicBezTo>
                <a:cubicBezTo>
                  <a:pt x="57" y="49"/>
                  <a:pt x="49" y="57"/>
                  <a:pt x="39" y="57"/>
                </a:cubicBezTo>
                <a:cubicBezTo>
                  <a:pt x="28" y="57"/>
                  <a:pt x="20" y="49"/>
                  <a:pt x="20" y="39"/>
                </a:cubicBezTo>
                <a:cubicBezTo>
                  <a:pt x="20" y="29"/>
                  <a:pt x="28" y="20"/>
                  <a:pt x="39" y="20"/>
                </a:cubicBezTo>
                <a:close/>
                <a:moveTo>
                  <a:pt x="48" y="8"/>
                </a:moveTo>
                <a:cubicBezTo>
                  <a:pt x="48" y="8"/>
                  <a:pt x="48" y="8"/>
                  <a:pt x="48" y="8"/>
                </a:cubicBezTo>
                <a:cubicBezTo>
                  <a:pt x="49" y="9"/>
                  <a:pt x="50" y="9"/>
                  <a:pt x="51" y="9"/>
                </a:cubicBezTo>
                <a:cubicBezTo>
                  <a:pt x="52" y="10"/>
                  <a:pt x="52" y="10"/>
                  <a:pt x="53" y="10"/>
                </a:cubicBezTo>
                <a:cubicBezTo>
                  <a:pt x="57" y="7"/>
                  <a:pt x="57" y="7"/>
                  <a:pt x="57" y="7"/>
                </a:cubicBezTo>
                <a:cubicBezTo>
                  <a:pt x="58" y="5"/>
                  <a:pt x="60" y="5"/>
                  <a:pt x="61" y="7"/>
                </a:cubicBezTo>
                <a:cubicBezTo>
                  <a:pt x="61" y="7"/>
                  <a:pt x="61" y="7"/>
                  <a:pt x="61" y="7"/>
                </a:cubicBezTo>
                <a:cubicBezTo>
                  <a:pt x="61" y="7"/>
                  <a:pt x="61" y="7"/>
                  <a:pt x="61" y="7"/>
                </a:cubicBezTo>
                <a:cubicBezTo>
                  <a:pt x="71" y="16"/>
                  <a:pt x="71" y="16"/>
                  <a:pt x="71" y="16"/>
                </a:cubicBezTo>
                <a:cubicBezTo>
                  <a:pt x="72" y="17"/>
                  <a:pt x="72" y="19"/>
                  <a:pt x="71" y="20"/>
                </a:cubicBezTo>
                <a:cubicBezTo>
                  <a:pt x="67" y="24"/>
                  <a:pt x="67" y="24"/>
                  <a:pt x="67" y="24"/>
                </a:cubicBezTo>
                <a:cubicBezTo>
                  <a:pt x="67" y="25"/>
                  <a:pt x="68" y="26"/>
                  <a:pt x="68" y="26"/>
                </a:cubicBezTo>
                <a:cubicBezTo>
                  <a:pt x="68" y="27"/>
                  <a:pt x="69" y="28"/>
                  <a:pt x="69" y="29"/>
                </a:cubicBezTo>
                <a:cubicBezTo>
                  <a:pt x="74" y="29"/>
                  <a:pt x="74" y="29"/>
                  <a:pt x="74" y="29"/>
                </a:cubicBezTo>
                <a:cubicBezTo>
                  <a:pt x="76" y="29"/>
                  <a:pt x="77" y="30"/>
                  <a:pt x="77" y="32"/>
                </a:cubicBezTo>
                <a:cubicBezTo>
                  <a:pt x="77" y="32"/>
                  <a:pt x="77" y="32"/>
                  <a:pt x="77" y="32"/>
                </a:cubicBezTo>
                <a:cubicBezTo>
                  <a:pt x="77" y="45"/>
                  <a:pt x="77" y="45"/>
                  <a:pt x="77" y="45"/>
                </a:cubicBezTo>
                <a:cubicBezTo>
                  <a:pt x="77" y="47"/>
                  <a:pt x="76" y="48"/>
                  <a:pt x="74" y="48"/>
                </a:cubicBezTo>
                <a:cubicBezTo>
                  <a:pt x="74" y="48"/>
                  <a:pt x="74" y="48"/>
                  <a:pt x="74" y="48"/>
                </a:cubicBezTo>
                <a:cubicBezTo>
                  <a:pt x="69" y="48"/>
                  <a:pt x="69" y="48"/>
                  <a:pt x="69" y="48"/>
                </a:cubicBezTo>
                <a:cubicBezTo>
                  <a:pt x="69" y="49"/>
                  <a:pt x="68" y="50"/>
                  <a:pt x="68" y="51"/>
                </a:cubicBezTo>
                <a:cubicBezTo>
                  <a:pt x="68" y="52"/>
                  <a:pt x="67" y="53"/>
                  <a:pt x="67" y="53"/>
                </a:cubicBezTo>
                <a:cubicBezTo>
                  <a:pt x="71" y="57"/>
                  <a:pt x="71" y="57"/>
                  <a:pt x="71" y="57"/>
                </a:cubicBezTo>
                <a:cubicBezTo>
                  <a:pt x="72" y="58"/>
                  <a:pt x="72" y="60"/>
                  <a:pt x="71" y="61"/>
                </a:cubicBezTo>
                <a:cubicBezTo>
                  <a:pt x="71" y="61"/>
                  <a:pt x="71" y="61"/>
                  <a:pt x="71" y="61"/>
                </a:cubicBezTo>
                <a:cubicBezTo>
                  <a:pt x="71" y="61"/>
                  <a:pt x="71" y="61"/>
                  <a:pt x="71" y="61"/>
                </a:cubicBezTo>
                <a:cubicBezTo>
                  <a:pt x="61" y="71"/>
                  <a:pt x="61" y="71"/>
                  <a:pt x="61" y="71"/>
                </a:cubicBezTo>
                <a:cubicBezTo>
                  <a:pt x="60" y="72"/>
                  <a:pt x="58" y="72"/>
                  <a:pt x="57" y="71"/>
                </a:cubicBezTo>
                <a:cubicBezTo>
                  <a:pt x="53" y="67"/>
                  <a:pt x="53" y="67"/>
                  <a:pt x="53" y="67"/>
                </a:cubicBezTo>
                <a:cubicBezTo>
                  <a:pt x="52" y="68"/>
                  <a:pt x="52" y="68"/>
                  <a:pt x="51" y="68"/>
                </a:cubicBezTo>
                <a:cubicBezTo>
                  <a:pt x="51" y="68"/>
                  <a:pt x="51" y="68"/>
                  <a:pt x="51" y="68"/>
                </a:cubicBezTo>
                <a:cubicBezTo>
                  <a:pt x="50" y="69"/>
                  <a:pt x="49" y="69"/>
                  <a:pt x="48" y="69"/>
                </a:cubicBezTo>
                <a:cubicBezTo>
                  <a:pt x="48" y="75"/>
                  <a:pt x="48" y="75"/>
                  <a:pt x="48" y="75"/>
                </a:cubicBezTo>
                <a:cubicBezTo>
                  <a:pt x="48" y="76"/>
                  <a:pt x="47" y="78"/>
                  <a:pt x="45" y="78"/>
                </a:cubicBezTo>
                <a:cubicBezTo>
                  <a:pt x="45" y="77"/>
                  <a:pt x="45" y="77"/>
                  <a:pt x="45" y="77"/>
                </a:cubicBezTo>
                <a:cubicBezTo>
                  <a:pt x="32" y="77"/>
                  <a:pt x="32" y="77"/>
                  <a:pt x="32" y="77"/>
                </a:cubicBezTo>
                <a:cubicBezTo>
                  <a:pt x="30" y="77"/>
                  <a:pt x="29" y="76"/>
                  <a:pt x="29" y="75"/>
                </a:cubicBezTo>
                <a:cubicBezTo>
                  <a:pt x="29" y="75"/>
                  <a:pt x="29" y="75"/>
                  <a:pt x="29" y="75"/>
                </a:cubicBezTo>
                <a:cubicBezTo>
                  <a:pt x="29" y="69"/>
                  <a:pt x="29" y="69"/>
                  <a:pt x="29" y="69"/>
                </a:cubicBezTo>
                <a:cubicBezTo>
                  <a:pt x="28" y="69"/>
                  <a:pt x="27" y="69"/>
                  <a:pt x="26" y="68"/>
                </a:cubicBezTo>
                <a:cubicBezTo>
                  <a:pt x="26" y="68"/>
                  <a:pt x="26" y="68"/>
                  <a:pt x="26" y="68"/>
                </a:cubicBezTo>
                <a:cubicBezTo>
                  <a:pt x="26" y="68"/>
                  <a:pt x="26" y="68"/>
                  <a:pt x="26" y="68"/>
                </a:cubicBezTo>
                <a:cubicBezTo>
                  <a:pt x="25" y="68"/>
                  <a:pt x="25" y="67"/>
                  <a:pt x="24" y="67"/>
                </a:cubicBezTo>
                <a:cubicBezTo>
                  <a:pt x="20" y="71"/>
                  <a:pt x="20" y="71"/>
                  <a:pt x="20" y="71"/>
                </a:cubicBezTo>
                <a:cubicBezTo>
                  <a:pt x="19" y="72"/>
                  <a:pt x="17" y="72"/>
                  <a:pt x="16" y="71"/>
                </a:cubicBezTo>
                <a:cubicBezTo>
                  <a:pt x="16" y="71"/>
                  <a:pt x="16" y="71"/>
                  <a:pt x="16" y="71"/>
                </a:cubicBezTo>
                <a:cubicBezTo>
                  <a:pt x="16" y="71"/>
                  <a:pt x="16" y="71"/>
                  <a:pt x="16" y="71"/>
                </a:cubicBezTo>
                <a:cubicBezTo>
                  <a:pt x="6" y="61"/>
                  <a:pt x="6" y="61"/>
                  <a:pt x="6" y="61"/>
                </a:cubicBezTo>
                <a:cubicBezTo>
                  <a:pt x="5" y="60"/>
                  <a:pt x="5" y="58"/>
                  <a:pt x="6" y="57"/>
                </a:cubicBezTo>
                <a:cubicBezTo>
                  <a:pt x="10" y="53"/>
                  <a:pt x="10" y="53"/>
                  <a:pt x="10" y="53"/>
                </a:cubicBezTo>
                <a:cubicBezTo>
                  <a:pt x="10" y="53"/>
                  <a:pt x="9" y="52"/>
                  <a:pt x="9" y="51"/>
                </a:cubicBezTo>
                <a:cubicBezTo>
                  <a:pt x="9" y="50"/>
                  <a:pt x="8" y="49"/>
                  <a:pt x="8" y="48"/>
                </a:cubicBezTo>
                <a:cubicBezTo>
                  <a:pt x="3" y="48"/>
                  <a:pt x="3" y="48"/>
                  <a:pt x="3" y="48"/>
                </a:cubicBezTo>
                <a:cubicBezTo>
                  <a:pt x="1" y="48"/>
                  <a:pt x="0" y="47"/>
                  <a:pt x="0" y="45"/>
                </a:cubicBezTo>
                <a:cubicBezTo>
                  <a:pt x="0" y="45"/>
                  <a:pt x="0" y="45"/>
                  <a:pt x="0" y="45"/>
                </a:cubicBezTo>
                <a:cubicBezTo>
                  <a:pt x="0" y="32"/>
                  <a:pt x="0" y="32"/>
                  <a:pt x="0" y="32"/>
                </a:cubicBezTo>
                <a:cubicBezTo>
                  <a:pt x="0" y="30"/>
                  <a:pt x="1" y="29"/>
                  <a:pt x="3" y="29"/>
                </a:cubicBezTo>
                <a:cubicBezTo>
                  <a:pt x="8" y="29"/>
                  <a:pt x="8" y="29"/>
                  <a:pt x="8" y="29"/>
                </a:cubicBezTo>
                <a:cubicBezTo>
                  <a:pt x="8" y="28"/>
                  <a:pt x="9" y="27"/>
                  <a:pt x="9" y="26"/>
                </a:cubicBezTo>
                <a:cubicBezTo>
                  <a:pt x="9" y="26"/>
                  <a:pt x="10" y="25"/>
                  <a:pt x="10" y="24"/>
                </a:cubicBezTo>
                <a:cubicBezTo>
                  <a:pt x="6" y="20"/>
                  <a:pt x="6" y="20"/>
                  <a:pt x="6" y="20"/>
                </a:cubicBezTo>
                <a:cubicBezTo>
                  <a:pt x="5" y="19"/>
                  <a:pt x="5" y="17"/>
                  <a:pt x="6" y="16"/>
                </a:cubicBezTo>
                <a:cubicBezTo>
                  <a:pt x="6" y="16"/>
                  <a:pt x="6" y="16"/>
                  <a:pt x="6" y="16"/>
                </a:cubicBezTo>
                <a:cubicBezTo>
                  <a:pt x="6" y="16"/>
                  <a:pt x="6" y="16"/>
                  <a:pt x="6" y="16"/>
                </a:cubicBezTo>
                <a:cubicBezTo>
                  <a:pt x="16" y="7"/>
                  <a:pt x="16" y="7"/>
                  <a:pt x="16" y="7"/>
                </a:cubicBezTo>
                <a:cubicBezTo>
                  <a:pt x="17" y="5"/>
                  <a:pt x="19" y="5"/>
                  <a:pt x="20" y="7"/>
                </a:cubicBezTo>
                <a:cubicBezTo>
                  <a:pt x="24" y="10"/>
                  <a:pt x="24" y="10"/>
                  <a:pt x="24" y="10"/>
                </a:cubicBezTo>
                <a:cubicBezTo>
                  <a:pt x="25" y="10"/>
                  <a:pt x="27" y="9"/>
                  <a:pt x="29" y="8"/>
                </a:cubicBezTo>
                <a:cubicBezTo>
                  <a:pt x="29" y="3"/>
                  <a:pt x="29" y="3"/>
                  <a:pt x="29" y="3"/>
                </a:cubicBezTo>
                <a:cubicBezTo>
                  <a:pt x="29" y="1"/>
                  <a:pt x="30" y="0"/>
                  <a:pt x="32" y="0"/>
                </a:cubicBezTo>
                <a:cubicBezTo>
                  <a:pt x="32" y="0"/>
                  <a:pt x="32" y="0"/>
                  <a:pt x="32" y="0"/>
                </a:cubicBezTo>
                <a:cubicBezTo>
                  <a:pt x="45" y="0"/>
                  <a:pt x="45" y="0"/>
                  <a:pt x="45" y="0"/>
                </a:cubicBezTo>
                <a:cubicBezTo>
                  <a:pt x="47" y="0"/>
                  <a:pt x="48" y="1"/>
                  <a:pt x="48" y="3"/>
                </a:cubicBezTo>
                <a:cubicBezTo>
                  <a:pt x="48" y="3"/>
                  <a:pt x="48" y="3"/>
                  <a:pt x="48" y="3"/>
                </a:cubicBezTo>
                <a:cubicBezTo>
                  <a:pt x="48" y="8"/>
                  <a:pt x="48" y="8"/>
                  <a:pt x="48" y="8"/>
                </a:cubicBezTo>
                <a:close/>
                <a:moveTo>
                  <a:pt x="48" y="15"/>
                </a:moveTo>
                <a:cubicBezTo>
                  <a:pt x="48" y="15"/>
                  <a:pt x="48" y="15"/>
                  <a:pt x="48" y="15"/>
                </a:cubicBezTo>
                <a:cubicBezTo>
                  <a:pt x="47" y="14"/>
                  <a:pt x="46" y="14"/>
                  <a:pt x="45" y="13"/>
                </a:cubicBezTo>
                <a:cubicBezTo>
                  <a:pt x="43" y="13"/>
                  <a:pt x="42" y="12"/>
                  <a:pt x="42" y="11"/>
                </a:cubicBezTo>
                <a:cubicBezTo>
                  <a:pt x="42" y="6"/>
                  <a:pt x="42" y="6"/>
                  <a:pt x="42" y="6"/>
                </a:cubicBezTo>
                <a:cubicBezTo>
                  <a:pt x="35" y="6"/>
                  <a:pt x="35" y="6"/>
                  <a:pt x="35" y="6"/>
                </a:cubicBezTo>
                <a:cubicBezTo>
                  <a:pt x="35" y="11"/>
                  <a:pt x="35" y="11"/>
                  <a:pt x="35" y="11"/>
                </a:cubicBezTo>
                <a:cubicBezTo>
                  <a:pt x="35" y="12"/>
                  <a:pt x="34" y="13"/>
                  <a:pt x="33" y="13"/>
                </a:cubicBezTo>
                <a:cubicBezTo>
                  <a:pt x="30" y="14"/>
                  <a:pt x="27" y="15"/>
                  <a:pt x="25" y="17"/>
                </a:cubicBezTo>
                <a:cubicBezTo>
                  <a:pt x="25" y="17"/>
                  <a:pt x="25" y="17"/>
                  <a:pt x="25" y="17"/>
                </a:cubicBezTo>
                <a:cubicBezTo>
                  <a:pt x="24" y="17"/>
                  <a:pt x="22" y="17"/>
                  <a:pt x="21" y="16"/>
                </a:cubicBezTo>
                <a:cubicBezTo>
                  <a:pt x="18" y="13"/>
                  <a:pt x="18" y="13"/>
                  <a:pt x="18" y="13"/>
                </a:cubicBezTo>
                <a:cubicBezTo>
                  <a:pt x="13" y="18"/>
                  <a:pt x="13" y="18"/>
                  <a:pt x="13" y="18"/>
                </a:cubicBezTo>
                <a:cubicBezTo>
                  <a:pt x="16" y="21"/>
                  <a:pt x="16" y="21"/>
                  <a:pt x="16" y="21"/>
                </a:cubicBezTo>
                <a:cubicBezTo>
                  <a:pt x="17" y="22"/>
                  <a:pt x="17" y="24"/>
                  <a:pt x="16" y="25"/>
                </a:cubicBezTo>
                <a:cubicBezTo>
                  <a:pt x="16" y="26"/>
                  <a:pt x="15" y="27"/>
                  <a:pt x="14" y="29"/>
                </a:cubicBezTo>
                <a:cubicBezTo>
                  <a:pt x="14" y="30"/>
                  <a:pt x="14" y="31"/>
                  <a:pt x="13" y="33"/>
                </a:cubicBezTo>
                <a:cubicBezTo>
                  <a:pt x="13" y="34"/>
                  <a:pt x="12" y="35"/>
                  <a:pt x="10" y="35"/>
                </a:cubicBezTo>
                <a:cubicBezTo>
                  <a:pt x="6" y="35"/>
                  <a:pt x="6" y="35"/>
                  <a:pt x="6" y="35"/>
                </a:cubicBezTo>
                <a:cubicBezTo>
                  <a:pt x="6" y="42"/>
                  <a:pt x="6" y="42"/>
                  <a:pt x="6" y="42"/>
                </a:cubicBezTo>
                <a:cubicBezTo>
                  <a:pt x="10" y="42"/>
                  <a:pt x="10" y="42"/>
                  <a:pt x="10" y="42"/>
                </a:cubicBezTo>
                <a:cubicBezTo>
                  <a:pt x="12" y="42"/>
                  <a:pt x="13" y="43"/>
                  <a:pt x="13" y="45"/>
                </a:cubicBezTo>
                <a:cubicBezTo>
                  <a:pt x="13" y="46"/>
                  <a:pt x="14" y="47"/>
                  <a:pt x="14" y="49"/>
                </a:cubicBezTo>
                <a:cubicBezTo>
                  <a:pt x="15" y="50"/>
                  <a:pt x="16" y="51"/>
                  <a:pt x="16" y="52"/>
                </a:cubicBezTo>
                <a:cubicBezTo>
                  <a:pt x="17" y="54"/>
                  <a:pt x="17" y="55"/>
                  <a:pt x="16" y="56"/>
                </a:cubicBezTo>
                <a:cubicBezTo>
                  <a:pt x="13" y="59"/>
                  <a:pt x="13" y="59"/>
                  <a:pt x="13" y="59"/>
                </a:cubicBezTo>
                <a:cubicBezTo>
                  <a:pt x="18" y="64"/>
                  <a:pt x="18" y="64"/>
                  <a:pt x="18" y="64"/>
                </a:cubicBezTo>
                <a:cubicBezTo>
                  <a:pt x="21" y="61"/>
                  <a:pt x="21" y="61"/>
                  <a:pt x="21" y="61"/>
                </a:cubicBezTo>
                <a:cubicBezTo>
                  <a:pt x="22" y="60"/>
                  <a:pt x="24" y="60"/>
                  <a:pt x="25" y="61"/>
                </a:cubicBezTo>
                <a:cubicBezTo>
                  <a:pt x="26" y="62"/>
                  <a:pt x="27" y="62"/>
                  <a:pt x="29" y="63"/>
                </a:cubicBezTo>
                <a:cubicBezTo>
                  <a:pt x="30" y="63"/>
                  <a:pt x="31" y="64"/>
                  <a:pt x="32" y="64"/>
                </a:cubicBezTo>
                <a:cubicBezTo>
                  <a:pt x="34" y="64"/>
                  <a:pt x="35" y="66"/>
                  <a:pt x="35" y="67"/>
                </a:cubicBezTo>
                <a:cubicBezTo>
                  <a:pt x="35" y="72"/>
                  <a:pt x="35" y="72"/>
                  <a:pt x="35" y="72"/>
                </a:cubicBezTo>
                <a:cubicBezTo>
                  <a:pt x="42" y="72"/>
                  <a:pt x="42" y="72"/>
                  <a:pt x="42" y="72"/>
                </a:cubicBezTo>
                <a:cubicBezTo>
                  <a:pt x="42" y="67"/>
                  <a:pt x="42" y="67"/>
                  <a:pt x="42" y="67"/>
                </a:cubicBezTo>
                <a:cubicBezTo>
                  <a:pt x="42" y="67"/>
                  <a:pt x="42" y="67"/>
                  <a:pt x="42" y="67"/>
                </a:cubicBezTo>
                <a:cubicBezTo>
                  <a:pt x="42" y="66"/>
                  <a:pt x="43" y="64"/>
                  <a:pt x="44" y="64"/>
                </a:cubicBezTo>
                <a:cubicBezTo>
                  <a:pt x="46" y="64"/>
                  <a:pt x="47" y="63"/>
                  <a:pt x="48" y="63"/>
                </a:cubicBezTo>
                <a:cubicBezTo>
                  <a:pt x="48" y="63"/>
                  <a:pt x="48" y="63"/>
                  <a:pt x="48" y="63"/>
                </a:cubicBezTo>
                <a:cubicBezTo>
                  <a:pt x="50" y="62"/>
                  <a:pt x="51" y="62"/>
                  <a:pt x="52" y="61"/>
                </a:cubicBezTo>
                <a:cubicBezTo>
                  <a:pt x="53" y="60"/>
                  <a:pt x="55" y="60"/>
                  <a:pt x="56" y="61"/>
                </a:cubicBezTo>
                <a:cubicBezTo>
                  <a:pt x="59" y="64"/>
                  <a:pt x="59" y="64"/>
                  <a:pt x="59" y="64"/>
                </a:cubicBezTo>
                <a:cubicBezTo>
                  <a:pt x="64" y="59"/>
                  <a:pt x="64" y="59"/>
                  <a:pt x="64" y="59"/>
                </a:cubicBezTo>
                <a:cubicBezTo>
                  <a:pt x="61" y="56"/>
                  <a:pt x="61" y="56"/>
                  <a:pt x="61" y="56"/>
                </a:cubicBezTo>
                <a:cubicBezTo>
                  <a:pt x="60" y="55"/>
                  <a:pt x="60" y="54"/>
                  <a:pt x="61" y="52"/>
                </a:cubicBezTo>
                <a:cubicBezTo>
                  <a:pt x="61" y="51"/>
                  <a:pt x="62" y="50"/>
                  <a:pt x="63" y="49"/>
                </a:cubicBezTo>
                <a:cubicBezTo>
                  <a:pt x="63" y="47"/>
                  <a:pt x="64" y="46"/>
                  <a:pt x="64" y="45"/>
                </a:cubicBezTo>
                <a:cubicBezTo>
                  <a:pt x="64" y="43"/>
                  <a:pt x="65" y="42"/>
                  <a:pt x="67" y="42"/>
                </a:cubicBezTo>
                <a:cubicBezTo>
                  <a:pt x="71" y="42"/>
                  <a:pt x="71" y="42"/>
                  <a:pt x="71" y="42"/>
                </a:cubicBezTo>
                <a:cubicBezTo>
                  <a:pt x="71" y="35"/>
                  <a:pt x="71" y="35"/>
                  <a:pt x="71" y="35"/>
                </a:cubicBezTo>
                <a:cubicBezTo>
                  <a:pt x="67" y="35"/>
                  <a:pt x="67" y="35"/>
                  <a:pt x="67" y="35"/>
                </a:cubicBezTo>
                <a:cubicBezTo>
                  <a:pt x="65" y="35"/>
                  <a:pt x="64" y="34"/>
                  <a:pt x="64" y="33"/>
                </a:cubicBezTo>
                <a:cubicBezTo>
                  <a:pt x="64" y="31"/>
                  <a:pt x="63" y="30"/>
                  <a:pt x="63" y="29"/>
                </a:cubicBezTo>
                <a:cubicBezTo>
                  <a:pt x="62" y="27"/>
                  <a:pt x="61" y="26"/>
                  <a:pt x="61" y="25"/>
                </a:cubicBezTo>
                <a:cubicBezTo>
                  <a:pt x="60" y="24"/>
                  <a:pt x="60" y="22"/>
                  <a:pt x="61" y="21"/>
                </a:cubicBezTo>
                <a:cubicBezTo>
                  <a:pt x="64" y="18"/>
                  <a:pt x="64" y="18"/>
                  <a:pt x="64" y="18"/>
                </a:cubicBezTo>
                <a:cubicBezTo>
                  <a:pt x="59" y="13"/>
                  <a:pt x="59" y="13"/>
                  <a:pt x="59" y="13"/>
                </a:cubicBezTo>
                <a:cubicBezTo>
                  <a:pt x="56" y="16"/>
                  <a:pt x="56" y="16"/>
                  <a:pt x="56" y="16"/>
                </a:cubicBezTo>
                <a:cubicBezTo>
                  <a:pt x="55" y="17"/>
                  <a:pt x="53" y="17"/>
                  <a:pt x="52" y="17"/>
                </a:cubicBezTo>
                <a:cubicBezTo>
                  <a:pt x="51" y="16"/>
                  <a:pt x="50" y="15"/>
                  <a:pt x="48" y="15"/>
                </a:cubicBezTo>
                <a:close/>
                <a:moveTo>
                  <a:pt x="39" y="24"/>
                </a:moveTo>
                <a:cubicBezTo>
                  <a:pt x="39" y="24"/>
                  <a:pt x="39" y="24"/>
                  <a:pt x="39" y="24"/>
                </a:cubicBezTo>
                <a:cubicBezTo>
                  <a:pt x="30" y="24"/>
                  <a:pt x="24" y="31"/>
                  <a:pt x="24" y="39"/>
                </a:cubicBezTo>
                <a:cubicBezTo>
                  <a:pt x="24" y="47"/>
                  <a:pt x="30" y="54"/>
                  <a:pt x="39" y="54"/>
                </a:cubicBezTo>
                <a:cubicBezTo>
                  <a:pt x="47" y="54"/>
                  <a:pt x="53" y="47"/>
                  <a:pt x="53" y="39"/>
                </a:cubicBezTo>
                <a:cubicBezTo>
                  <a:pt x="53" y="31"/>
                  <a:pt x="47" y="24"/>
                  <a:pt x="39" y="24"/>
                </a:cubicBezTo>
                <a:close/>
              </a:path>
            </a:pathLst>
          </a:custGeom>
          <a:solidFill>
            <a:schemeClr val="accent3"/>
          </a:solidFill>
          <a:ln>
            <a:noFill/>
          </a:ln>
        </p:spPr>
        <p:txBody>
          <a:bodyPr/>
          <a:lstStyle/>
          <a:p>
            <a:endParaRPr lang="zh-CN" altLang="en-US">
              <a:cs typeface="+mn-ea"/>
              <a:sym typeface="+mn-lt"/>
            </a:endParaRPr>
          </a:p>
        </p:txBody>
      </p:sp>
      <p:sp>
        <p:nvSpPr>
          <p:cNvPr id="20" name="原创设计师QQ：598969553              _16"/>
          <p:cNvSpPr/>
          <p:nvPr/>
        </p:nvSpPr>
        <p:spPr bwMode="auto">
          <a:xfrm>
            <a:off x="3989927" y="2829918"/>
            <a:ext cx="247961" cy="226613"/>
          </a:xfrm>
          <a:custGeom>
            <a:avLst/>
            <a:gdLst>
              <a:gd name="T0" fmla="*/ 39 w 79"/>
              <a:gd name="T1" fmla="*/ 20 h 72"/>
              <a:gd name="T2" fmla="*/ 36 w 79"/>
              <a:gd name="T3" fmla="*/ 17 h 72"/>
              <a:gd name="T4" fmla="*/ 39 w 79"/>
              <a:gd name="T5" fmla="*/ 14 h 72"/>
              <a:gd name="T6" fmla="*/ 49 w 79"/>
              <a:gd name="T7" fmla="*/ 14 h 72"/>
              <a:gd name="T8" fmla="*/ 49 w 79"/>
              <a:gd name="T9" fmla="*/ 3 h 72"/>
              <a:gd name="T10" fmla="*/ 52 w 79"/>
              <a:gd name="T11" fmla="*/ 0 h 72"/>
              <a:gd name="T12" fmla="*/ 54 w 79"/>
              <a:gd name="T13" fmla="*/ 1 h 72"/>
              <a:gd name="T14" fmla="*/ 77 w 79"/>
              <a:gd name="T15" fmla="*/ 24 h 72"/>
              <a:gd name="T16" fmla="*/ 77 w 79"/>
              <a:gd name="T17" fmla="*/ 29 h 72"/>
              <a:gd name="T18" fmla="*/ 77 w 79"/>
              <a:gd name="T19" fmla="*/ 29 h 72"/>
              <a:gd name="T20" fmla="*/ 54 w 79"/>
              <a:gd name="T21" fmla="*/ 52 h 72"/>
              <a:gd name="T22" fmla="*/ 50 w 79"/>
              <a:gd name="T23" fmla="*/ 52 h 72"/>
              <a:gd name="T24" fmla="*/ 49 w 79"/>
              <a:gd name="T25" fmla="*/ 50 h 72"/>
              <a:gd name="T26" fmla="*/ 49 w 79"/>
              <a:gd name="T27" fmla="*/ 50 h 72"/>
              <a:gd name="T28" fmla="*/ 49 w 79"/>
              <a:gd name="T29" fmla="*/ 39 h 72"/>
              <a:gd name="T30" fmla="*/ 27 w 79"/>
              <a:gd name="T31" fmla="*/ 39 h 72"/>
              <a:gd name="T32" fmla="*/ 24 w 79"/>
              <a:gd name="T33" fmla="*/ 36 h 72"/>
              <a:gd name="T34" fmla="*/ 24 w 79"/>
              <a:gd name="T35" fmla="*/ 36 h 72"/>
              <a:gd name="T36" fmla="*/ 24 w 79"/>
              <a:gd name="T37" fmla="*/ 29 h 72"/>
              <a:gd name="T38" fmla="*/ 8 w 79"/>
              <a:gd name="T39" fmla="*/ 45 h 72"/>
              <a:gd name="T40" fmla="*/ 24 w 79"/>
              <a:gd name="T41" fmla="*/ 62 h 72"/>
              <a:gd name="T42" fmla="*/ 24 w 79"/>
              <a:gd name="T43" fmla="*/ 55 h 72"/>
              <a:gd name="T44" fmla="*/ 27 w 79"/>
              <a:gd name="T45" fmla="*/ 52 h 72"/>
              <a:gd name="T46" fmla="*/ 27 w 79"/>
              <a:gd name="T47" fmla="*/ 52 h 72"/>
              <a:gd name="T48" fmla="*/ 40 w 79"/>
              <a:gd name="T49" fmla="*/ 52 h 72"/>
              <a:gd name="T50" fmla="*/ 43 w 79"/>
              <a:gd name="T51" fmla="*/ 55 h 72"/>
              <a:gd name="T52" fmla="*/ 40 w 79"/>
              <a:gd name="T53" fmla="*/ 58 h 72"/>
              <a:gd name="T54" fmla="*/ 30 w 79"/>
              <a:gd name="T55" fmla="*/ 58 h 72"/>
              <a:gd name="T56" fmla="*/ 30 w 79"/>
              <a:gd name="T57" fmla="*/ 69 h 72"/>
              <a:gd name="T58" fmla="*/ 30 w 79"/>
              <a:gd name="T59" fmla="*/ 69 h 72"/>
              <a:gd name="T60" fmla="*/ 29 w 79"/>
              <a:gd name="T61" fmla="*/ 71 h 72"/>
              <a:gd name="T62" fmla="*/ 25 w 79"/>
              <a:gd name="T63" fmla="*/ 71 h 72"/>
              <a:gd name="T64" fmla="*/ 2 w 79"/>
              <a:gd name="T65" fmla="*/ 48 h 72"/>
              <a:gd name="T66" fmla="*/ 2 w 79"/>
              <a:gd name="T67" fmla="*/ 43 h 72"/>
              <a:gd name="T68" fmla="*/ 25 w 79"/>
              <a:gd name="T69" fmla="*/ 20 h 72"/>
              <a:gd name="T70" fmla="*/ 27 w 79"/>
              <a:gd name="T71" fmla="*/ 19 h 72"/>
              <a:gd name="T72" fmla="*/ 30 w 79"/>
              <a:gd name="T73" fmla="*/ 22 h 72"/>
              <a:gd name="T74" fmla="*/ 30 w 79"/>
              <a:gd name="T75" fmla="*/ 33 h 72"/>
              <a:gd name="T76" fmla="*/ 52 w 79"/>
              <a:gd name="T77" fmla="*/ 33 h 72"/>
              <a:gd name="T78" fmla="*/ 52 w 79"/>
              <a:gd name="T79" fmla="*/ 33 h 72"/>
              <a:gd name="T80" fmla="*/ 55 w 79"/>
              <a:gd name="T81" fmla="*/ 36 h 72"/>
              <a:gd name="T82" fmla="*/ 55 w 79"/>
              <a:gd name="T83" fmla="*/ 36 h 72"/>
              <a:gd name="T84" fmla="*/ 55 w 79"/>
              <a:gd name="T85" fmla="*/ 43 h 72"/>
              <a:gd name="T86" fmla="*/ 71 w 79"/>
              <a:gd name="T87" fmla="*/ 26 h 72"/>
              <a:gd name="T88" fmla="*/ 55 w 79"/>
              <a:gd name="T89" fmla="*/ 10 h 72"/>
              <a:gd name="T90" fmla="*/ 55 w 79"/>
              <a:gd name="T91" fmla="*/ 17 h 72"/>
              <a:gd name="T92" fmla="*/ 55 w 79"/>
              <a:gd name="T93" fmla="*/ 17 h 72"/>
              <a:gd name="T94" fmla="*/ 52 w 79"/>
              <a:gd name="T95" fmla="*/ 20 h 72"/>
              <a:gd name="T96" fmla="*/ 39 w 79"/>
              <a:gd name="T97" fmla="*/ 2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9" h="72">
                <a:moveTo>
                  <a:pt x="39" y="20"/>
                </a:moveTo>
                <a:cubicBezTo>
                  <a:pt x="37" y="20"/>
                  <a:pt x="36" y="18"/>
                  <a:pt x="36" y="17"/>
                </a:cubicBezTo>
                <a:cubicBezTo>
                  <a:pt x="36" y="15"/>
                  <a:pt x="37" y="14"/>
                  <a:pt x="39" y="14"/>
                </a:cubicBezTo>
                <a:cubicBezTo>
                  <a:pt x="49" y="14"/>
                  <a:pt x="49" y="14"/>
                  <a:pt x="49" y="14"/>
                </a:cubicBezTo>
                <a:cubicBezTo>
                  <a:pt x="49" y="3"/>
                  <a:pt x="49" y="3"/>
                  <a:pt x="49" y="3"/>
                </a:cubicBezTo>
                <a:cubicBezTo>
                  <a:pt x="49" y="1"/>
                  <a:pt x="50" y="0"/>
                  <a:pt x="52" y="0"/>
                </a:cubicBezTo>
                <a:cubicBezTo>
                  <a:pt x="53" y="0"/>
                  <a:pt x="53" y="0"/>
                  <a:pt x="54" y="1"/>
                </a:cubicBezTo>
                <a:cubicBezTo>
                  <a:pt x="77" y="24"/>
                  <a:pt x="77" y="24"/>
                  <a:pt x="77" y="24"/>
                </a:cubicBezTo>
                <a:cubicBezTo>
                  <a:pt x="79" y="25"/>
                  <a:pt x="79" y="27"/>
                  <a:pt x="77" y="29"/>
                </a:cubicBezTo>
                <a:cubicBezTo>
                  <a:pt x="77" y="29"/>
                  <a:pt x="77" y="29"/>
                  <a:pt x="77" y="29"/>
                </a:cubicBezTo>
                <a:cubicBezTo>
                  <a:pt x="54" y="52"/>
                  <a:pt x="54" y="52"/>
                  <a:pt x="54" y="52"/>
                </a:cubicBezTo>
                <a:cubicBezTo>
                  <a:pt x="53" y="53"/>
                  <a:pt x="51" y="53"/>
                  <a:pt x="50" y="52"/>
                </a:cubicBezTo>
                <a:cubicBezTo>
                  <a:pt x="49" y="51"/>
                  <a:pt x="49" y="51"/>
                  <a:pt x="49" y="50"/>
                </a:cubicBezTo>
                <a:cubicBezTo>
                  <a:pt x="49" y="50"/>
                  <a:pt x="49" y="50"/>
                  <a:pt x="49" y="50"/>
                </a:cubicBezTo>
                <a:cubicBezTo>
                  <a:pt x="49" y="39"/>
                  <a:pt x="49" y="39"/>
                  <a:pt x="49" y="39"/>
                </a:cubicBezTo>
                <a:cubicBezTo>
                  <a:pt x="27" y="39"/>
                  <a:pt x="27" y="39"/>
                  <a:pt x="27" y="39"/>
                </a:cubicBezTo>
                <a:cubicBezTo>
                  <a:pt x="25" y="39"/>
                  <a:pt x="24" y="38"/>
                  <a:pt x="24" y="36"/>
                </a:cubicBezTo>
                <a:cubicBezTo>
                  <a:pt x="24" y="36"/>
                  <a:pt x="24" y="36"/>
                  <a:pt x="24" y="36"/>
                </a:cubicBezTo>
                <a:cubicBezTo>
                  <a:pt x="24" y="29"/>
                  <a:pt x="24" y="29"/>
                  <a:pt x="24" y="29"/>
                </a:cubicBezTo>
                <a:cubicBezTo>
                  <a:pt x="8" y="45"/>
                  <a:pt x="8" y="45"/>
                  <a:pt x="8" y="45"/>
                </a:cubicBezTo>
                <a:cubicBezTo>
                  <a:pt x="24" y="62"/>
                  <a:pt x="24" y="62"/>
                  <a:pt x="24" y="62"/>
                </a:cubicBezTo>
                <a:cubicBezTo>
                  <a:pt x="24" y="55"/>
                  <a:pt x="24" y="55"/>
                  <a:pt x="24" y="55"/>
                </a:cubicBezTo>
                <a:cubicBezTo>
                  <a:pt x="24" y="53"/>
                  <a:pt x="25" y="52"/>
                  <a:pt x="27" y="52"/>
                </a:cubicBezTo>
                <a:cubicBezTo>
                  <a:pt x="27" y="52"/>
                  <a:pt x="27" y="52"/>
                  <a:pt x="27" y="52"/>
                </a:cubicBezTo>
                <a:cubicBezTo>
                  <a:pt x="40" y="52"/>
                  <a:pt x="40" y="52"/>
                  <a:pt x="40" y="52"/>
                </a:cubicBezTo>
                <a:cubicBezTo>
                  <a:pt x="42" y="52"/>
                  <a:pt x="43" y="53"/>
                  <a:pt x="43" y="55"/>
                </a:cubicBezTo>
                <a:cubicBezTo>
                  <a:pt x="43" y="57"/>
                  <a:pt x="42" y="58"/>
                  <a:pt x="40" y="58"/>
                </a:cubicBezTo>
                <a:cubicBezTo>
                  <a:pt x="30" y="58"/>
                  <a:pt x="30" y="58"/>
                  <a:pt x="30" y="58"/>
                </a:cubicBezTo>
                <a:cubicBezTo>
                  <a:pt x="30" y="69"/>
                  <a:pt x="30" y="69"/>
                  <a:pt x="30" y="69"/>
                </a:cubicBezTo>
                <a:cubicBezTo>
                  <a:pt x="30" y="69"/>
                  <a:pt x="30" y="69"/>
                  <a:pt x="30" y="69"/>
                </a:cubicBezTo>
                <a:cubicBezTo>
                  <a:pt x="30" y="70"/>
                  <a:pt x="30" y="70"/>
                  <a:pt x="29" y="71"/>
                </a:cubicBezTo>
                <a:cubicBezTo>
                  <a:pt x="28" y="72"/>
                  <a:pt x="26" y="72"/>
                  <a:pt x="25" y="71"/>
                </a:cubicBezTo>
                <a:cubicBezTo>
                  <a:pt x="2" y="48"/>
                  <a:pt x="2" y="48"/>
                  <a:pt x="2" y="48"/>
                </a:cubicBezTo>
                <a:cubicBezTo>
                  <a:pt x="0" y="46"/>
                  <a:pt x="0" y="45"/>
                  <a:pt x="2" y="43"/>
                </a:cubicBezTo>
                <a:cubicBezTo>
                  <a:pt x="25" y="20"/>
                  <a:pt x="25" y="20"/>
                  <a:pt x="25" y="20"/>
                </a:cubicBezTo>
                <a:cubicBezTo>
                  <a:pt x="26" y="19"/>
                  <a:pt x="26" y="19"/>
                  <a:pt x="27" y="19"/>
                </a:cubicBezTo>
                <a:cubicBezTo>
                  <a:pt x="29" y="19"/>
                  <a:pt x="30" y="20"/>
                  <a:pt x="30" y="22"/>
                </a:cubicBezTo>
                <a:cubicBezTo>
                  <a:pt x="30" y="33"/>
                  <a:pt x="30" y="33"/>
                  <a:pt x="30" y="33"/>
                </a:cubicBezTo>
                <a:cubicBezTo>
                  <a:pt x="52" y="33"/>
                  <a:pt x="52" y="33"/>
                  <a:pt x="52" y="33"/>
                </a:cubicBezTo>
                <a:cubicBezTo>
                  <a:pt x="52" y="33"/>
                  <a:pt x="52" y="33"/>
                  <a:pt x="52" y="33"/>
                </a:cubicBezTo>
                <a:cubicBezTo>
                  <a:pt x="54" y="33"/>
                  <a:pt x="55" y="34"/>
                  <a:pt x="55" y="36"/>
                </a:cubicBezTo>
                <a:cubicBezTo>
                  <a:pt x="55" y="36"/>
                  <a:pt x="55" y="36"/>
                  <a:pt x="55" y="36"/>
                </a:cubicBezTo>
                <a:cubicBezTo>
                  <a:pt x="55" y="43"/>
                  <a:pt x="55" y="43"/>
                  <a:pt x="55" y="43"/>
                </a:cubicBezTo>
                <a:cubicBezTo>
                  <a:pt x="71" y="26"/>
                  <a:pt x="71" y="26"/>
                  <a:pt x="71" y="26"/>
                </a:cubicBezTo>
                <a:cubicBezTo>
                  <a:pt x="55" y="10"/>
                  <a:pt x="55" y="10"/>
                  <a:pt x="55" y="10"/>
                </a:cubicBezTo>
                <a:cubicBezTo>
                  <a:pt x="55" y="17"/>
                  <a:pt x="55" y="17"/>
                  <a:pt x="55" y="17"/>
                </a:cubicBezTo>
                <a:cubicBezTo>
                  <a:pt x="55" y="17"/>
                  <a:pt x="55" y="17"/>
                  <a:pt x="55" y="17"/>
                </a:cubicBezTo>
                <a:cubicBezTo>
                  <a:pt x="55" y="18"/>
                  <a:pt x="54" y="20"/>
                  <a:pt x="52" y="20"/>
                </a:cubicBezTo>
                <a:cubicBezTo>
                  <a:pt x="39" y="20"/>
                  <a:pt x="39" y="20"/>
                  <a:pt x="39" y="20"/>
                </a:cubicBezTo>
                <a:close/>
              </a:path>
            </a:pathLst>
          </a:custGeom>
          <a:solidFill>
            <a:schemeClr val="accent5"/>
          </a:solidFill>
          <a:ln>
            <a:noFill/>
          </a:ln>
        </p:spPr>
        <p:txBody>
          <a:bodyPr/>
          <a:lstStyle/>
          <a:p>
            <a:endParaRPr lang="zh-CN" altLang="en-US">
              <a:cs typeface="+mn-ea"/>
              <a:sym typeface="+mn-lt"/>
            </a:endParaRPr>
          </a:p>
        </p:txBody>
      </p:sp>
      <p:sp>
        <p:nvSpPr>
          <p:cNvPr id="21" name="原创设计师QQ：598969553              _17"/>
          <p:cNvSpPr>
            <a:spLocks noChangeArrowheads="1"/>
          </p:cNvSpPr>
          <p:nvPr/>
        </p:nvSpPr>
        <p:spPr bwMode="auto">
          <a:xfrm>
            <a:off x="808895" y="2003929"/>
            <a:ext cx="599844"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zh-CN" sz="750" dirty="0">
                <a:solidFill>
                  <a:schemeClr val="bg1"/>
                </a:solidFill>
                <a:cs typeface="+mn-ea"/>
                <a:sym typeface="+mn-lt"/>
              </a:rPr>
              <a:t>Option 01</a:t>
            </a:r>
          </a:p>
        </p:txBody>
      </p:sp>
      <p:sp>
        <p:nvSpPr>
          <p:cNvPr id="22" name="原创设计师QQ：598969553              _18"/>
          <p:cNvSpPr>
            <a:spLocks noChangeArrowheads="1"/>
          </p:cNvSpPr>
          <p:nvPr/>
        </p:nvSpPr>
        <p:spPr bwMode="auto">
          <a:xfrm>
            <a:off x="2311440" y="2003929"/>
            <a:ext cx="599844"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zh-CN" sz="750" dirty="0">
                <a:solidFill>
                  <a:schemeClr val="bg1"/>
                </a:solidFill>
                <a:cs typeface="+mn-ea"/>
                <a:sym typeface="+mn-lt"/>
              </a:rPr>
              <a:t>Option 03</a:t>
            </a:r>
          </a:p>
        </p:txBody>
      </p:sp>
      <p:sp>
        <p:nvSpPr>
          <p:cNvPr id="23" name="原创设计师QQ：598969553              _19"/>
          <p:cNvSpPr>
            <a:spLocks noChangeArrowheads="1"/>
          </p:cNvSpPr>
          <p:nvPr/>
        </p:nvSpPr>
        <p:spPr bwMode="auto">
          <a:xfrm>
            <a:off x="3809060" y="2003929"/>
            <a:ext cx="599844"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zh-CN" sz="750">
                <a:solidFill>
                  <a:schemeClr val="bg1"/>
                </a:solidFill>
                <a:cs typeface="+mn-ea"/>
                <a:sym typeface="+mn-lt"/>
              </a:rPr>
              <a:t>Option 05</a:t>
            </a:r>
          </a:p>
        </p:txBody>
      </p:sp>
      <p:sp>
        <p:nvSpPr>
          <p:cNvPr id="24" name="原创设计师QQ：598969553              _20"/>
          <p:cNvSpPr>
            <a:spLocks noChangeArrowheads="1"/>
          </p:cNvSpPr>
          <p:nvPr/>
        </p:nvSpPr>
        <p:spPr bwMode="auto">
          <a:xfrm>
            <a:off x="1560988" y="3696960"/>
            <a:ext cx="599844"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zh-CN" sz="750" dirty="0">
                <a:solidFill>
                  <a:schemeClr val="bg1"/>
                </a:solidFill>
                <a:cs typeface="+mn-ea"/>
                <a:sym typeface="+mn-lt"/>
              </a:rPr>
              <a:t>Option 02</a:t>
            </a:r>
          </a:p>
        </p:txBody>
      </p:sp>
      <p:sp>
        <p:nvSpPr>
          <p:cNvPr id="25" name="原创设计师QQ：598969553              _21"/>
          <p:cNvSpPr>
            <a:spLocks noChangeArrowheads="1"/>
          </p:cNvSpPr>
          <p:nvPr/>
        </p:nvSpPr>
        <p:spPr bwMode="auto">
          <a:xfrm>
            <a:off x="3058608" y="3696960"/>
            <a:ext cx="599844"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zh-CN" sz="750">
                <a:solidFill>
                  <a:schemeClr val="bg1"/>
                </a:solidFill>
                <a:cs typeface="+mn-ea"/>
                <a:sym typeface="+mn-lt"/>
              </a:rPr>
              <a:t>Option 04</a:t>
            </a:r>
          </a:p>
        </p:txBody>
      </p:sp>
      <p:sp>
        <p:nvSpPr>
          <p:cNvPr id="26" name="原创设计师QQ：598969553              _22"/>
          <p:cNvSpPr>
            <a:spLocks noChangeArrowheads="1"/>
          </p:cNvSpPr>
          <p:nvPr/>
        </p:nvSpPr>
        <p:spPr bwMode="auto">
          <a:xfrm>
            <a:off x="4948814" y="2091085"/>
            <a:ext cx="1192184" cy="55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zh-CN" sz="3600" b="1" dirty="0">
                <a:solidFill>
                  <a:schemeClr val="accent1"/>
                </a:solidFill>
                <a:cs typeface="+mn-ea"/>
                <a:sym typeface="+mn-lt"/>
              </a:rPr>
              <a:t>85%</a:t>
            </a:r>
          </a:p>
        </p:txBody>
      </p:sp>
      <p:sp>
        <p:nvSpPr>
          <p:cNvPr id="27" name="原创设计师QQ：598969553              _23"/>
          <p:cNvSpPr/>
          <p:nvPr/>
        </p:nvSpPr>
        <p:spPr>
          <a:xfrm>
            <a:off x="4948814" y="2717875"/>
            <a:ext cx="3328016" cy="1249045"/>
          </a:xfrm>
          <a:prstGeom prst="rect">
            <a:avLst/>
          </a:prstGeom>
        </p:spPr>
        <p:txBody>
          <a:bodyPr wrap="square">
            <a:spAutoFit/>
          </a:bodyPr>
          <a:lstStyle/>
          <a:p>
            <a:pPr>
              <a:lnSpc>
                <a:spcPct val="130000"/>
              </a:lnSpc>
            </a:pPr>
            <a:r>
              <a:rPr lang="zh-CN" altLang="en-US" sz="825" b="1" dirty="0">
                <a:solidFill>
                  <a:schemeClr val="tx1">
                    <a:lumMod val="75000"/>
                    <a:lumOff val="25000"/>
                  </a:schemeClr>
                </a:solidFill>
                <a:cs typeface="+mn-ea"/>
                <a:sym typeface="+mn-lt"/>
              </a:rPr>
              <a:t>单击此处添加文字</a:t>
            </a:r>
            <a:endParaRPr lang="en-US" altLang="zh-CN" sz="825" b="1" dirty="0">
              <a:solidFill>
                <a:schemeClr val="tx1">
                  <a:lumMod val="75000"/>
                  <a:lumOff val="25000"/>
                </a:schemeClr>
              </a:solidFill>
              <a:cs typeface="+mn-ea"/>
              <a:sym typeface="+mn-lt"/>
            </a:endParaRPr>
          </a:p>
          <a:p>
            <a:pPr>
              <a:lnSpc>
                <a:spcPct val="130000"/>
              </a:lnSpc>
            </a:pPr>
            <a:r>
              <a:rPr lang="zh-CN" altLang="en-US" sz="825" dirty="0" smtClean="0">
                <a:solidFill>
                  <a:schemeClr val="tx1">
                    <a:lumMod val="75000"/>
                    <a:lumOff val="25000"/>
                  </a:schemeClr>
                </a:solidFill>
                <a:cs typeface="+mn-ea"/>
                <a:sym typeface="+mn-lt"/>
              </a:rPr>
              <a:t>您的内容打在这里，或者通过复制您的文本后，在此框中选择粘贴，并选择只保留文字</a:t>
            </a:r>
            <a:r>
              <a:rPr lang="en-US" altLang="zh-CN" sz="825" dirty="0" smtClean="0">
                <a:solidFill>
                  <a:schemeClr val="tx1">
                    <a:lumMod val="75000"/>
                    <a:lumOff val="25000"/>
                  </a:schemeClr>
                </a:solidFill>
                <a:cs typeface="+mn-ea"/>
                <a:sym typeface="+mn-lt"/>
              </a:rPr>
              <a:t>,</a:t>
            </a:r>
            <a:r>
              <a:rPr lang="zh-CN" altLang="en-US" sz="825" dirty="0" smtClean="0">
                <a:solidFill>
                  <a:schemeClr val="tx1">
                    <a:lumMod val="75000"/>
                    <a:lumOff val="25000"/>
                  </a:schemeClr>
                </a:solidFill>
                <a:cs typeface="+mn-ea"/>
                <a:sym typeface="+mn-lt"/>
              </a:rPr>
              <a:t>您的内容打在这里，或者通过复制您的文本后，在此框中选择粘贴，并选择只保留文字，您的内容打在这里，或者通过复制您的文本后，在此框中选择粘贴，并选择只保留文字</a:t>
            </a:r>
            <a:r>
              <a:rPr lang="en-US" altLang="zh-CN" sz="825" dirty="0" smtClean="0">
                <a:solidFill>
                  <a:schemeClr val="tx1">
                    <a:lumMod val="75000"/>
                    <a:lumOff val="25000"/>
                  </a:schemeClr>
                </a:solidFill>
                <a:cs typeface="+mn-ea"/>
                <a:sym typeface="+mn-lt"/>
              </a:rPr>
              <a:t>,</a:t>
            </a:r>
            <a:r>
              <a:rPr lang="zh-CN" altLang="en-US" sz="825" dirty="0" smtClean="0">
                <a:solidFill>
                  <a:schemeClr val="tx1">
                    <a:lumMod val="75000"/>
                    <a:lumOff val="25000"/>
                  </a:schemeClr>
                </a:solidFill>
                <a:cs typeface="+mn-ea"/>
                <a:sym typeface="+mn-lt"/>
              </a:rPr>
              <a:t>您的内容打在这里，或者通过复制您的文本后，在此框中选择粘贴，并选择只保留文字</a:t>
            </a:r>
            <a:endParaRPr lang="en-US" altLang="zh-CN" sz="825" dirty="0">
              <a:solidFill>
                <a:schemeClr val="tx1">
                  <a:lumMod val="75000"/>
                  <a:lumOff val="25000"/>
                </a:schemeClr>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randombar(horizontal)">
                                      <p:cBhvr>
                                        <p:cTn id="16" dur="500"/>
                                        <p:tgtEl>
                                          <p:spTgt spid="9"/>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randombar(horizontal)">
                                      <p:cBhvr>
                                        <p:cTn id="19" dur="500"/>
                                        <p:tgtEl>
                                          <p:spTgt spid="10"/>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randombar(horizontal)">
                                      <p:cBhvr>
                                        <p:cTn id="22" dur="500"/>
                                        <p:tgtEl>
                                          <p:spTgt spid="11"/>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randombar(horizontal)">
                                      <p:cBhvr>
                                        <p:cTn id="25" dur="500"/>
                                        <p:tgtEl>
                                          <p:spTgt spid="12"/>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randombar(horizontal)">
                                      <p:cBhvr>
                                        <p:cTn id="28" dur="500"/>
                                        <p:tgtEl>
                                          <p:spTgt spid="13"/>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randombar(horizontal)">
                                      <p:cBhvr>
                                        <p:cTn id="31" dur="500"/>
                                        <p:tgtEl>
                                          <p:spTgt spid="14"/>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randombar(horizontal)">
                                      <p:cBhvr>
                                        <p:cTn id="34" dur="500"/>
                                        <p:tgtEl>
                                          <p:spTgt spid="15"/>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randombar(horizontal)">
                                      <p:cBhvr>
                                        <p:cTn id="37" dur="500"/>
                                        <p:tgtEl>
                                          <p:spTgt spid="16"/>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randombar(horizontal)">
                                      <p:cBhvr>
                                        <p:cTn id="40" dur="500"/>
                                        <p:tgtEl>
                                          <p:spTgt spid="17"/>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randombar(horizontal)">
                                      <p:cBhvr>
                                        <p:cTn id="43" dur="500"/>
                                        <p:tgtEl>
                                          <p:spTgt spid="18"/>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randombar(horizontal)">
                                      <p:cBhvr>
                                        <p:cTn id="46" dur="500"/>
                                        <p:tgtEl>
                                          <p:spTgt spid="19"/>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randombar(horizontal)">
                                      <p:cBhvr>
                                        <p:cTn id="49" dur="500"/>
                                        <p:tgtEl>
                                          <p:spTgt spid="20"/>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randombar(horizontal)">
                                      <p:cBhvr>
                                        <p:cTn id="52" dur="500"/>
                                        <p:tgtEl>
                                          <p:spTgt spid="21"/>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randombar(horizontal)">
                                      <p:cBhvr>
                                        <p:cTn id="55" dur="500"/>
                                        <p:tgtEl>
                                          <p:spTgt spid="22"/>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randombar(horizontal)">
                                      <p:cBhvr>
                                        <p:cTn id="58" dur="500"/>
                                        <p:tgtEl>
                                          <p:spTgt spid="23"/>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randombar(horizontal)">
                                      <p:cBhvr>
                                        <p:cTn id="61" dur="500"/>
                                        <p:tgtEl>
                                          <p:spTgt spid="24"/>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randombar(horizontal)">
                                      <p:cBhvr>
                                        <p:cTn id="64" dur="500"/>
                                        <p:tgtEl>
                                          <p:spTgt spid="25"/>
                                        </p:tgtEl>
                                      </p:cBhvr>
                                    </p:animEffect>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fade">
                                      <p:cBhvr>
                                        <p:cTn id="69" dur="1000"/>
                                        <p:tgtEl>
                                          <p:spTgt spid="26"/>
                                        </p:tgtEl>
                                      </p:cBhvr>
                                    </p:animEffect>
                                    <p:anim calcmode="lin" valueType="num">
                                      <p:cBhvr>
                                        <p:cTn id="70" dur="1000" fill="hold"/>
                                        <p:tgtEl>
                                          <p:spTgt spid="26"/>
                                        </p:tgtEl>
                                        <p:attrNameLst>
                                          <p:attrName>ppt_x</p:attrName>
                                        </p:attrNameLst>
                                      </p:cBhvr>
                                      <p:tavLst>
                                        <p:tav tm="0">
                                          <p:val>
                                            <p:strVal val="#ppt_x"/>
                                          </p:val>
                                        </p:tav>
                                        <p:tav tm="100000">
                                          <p:val>
                                            <p:strVal val="#ppt_x"/>
                                          </p:val>
                                        </p:tav>
                                      </p:tavLst>
                                    </p:anim>
                                    <p:anim calcmode="lin" valueType="num">
                                      <p:cBhvr>
                                        <p:cTn id="71"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7" presetClass="entr" presetSubtype="0" fill="hold" grpId="0" nodeType="click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1000"/>
                                        <p:tgtEl>
                                          <p:spTgt spid="27"/>
                                        </p:tgtEl>
                                      </p:cBhvr>
                                    </p:animEffect>
                                    <p:anim calcmode="lin" valueType="num">
                                      <p:cBhvr>
                                        <p:cTn id="77" dur="1000" fill="hold"/>
                                        <p:tgtEl>
                                          <p:spTgt spid="27"/>
                                        </p:tgtEl>
                                        <p:attrNameLst>
                                          <p:attrName>ppt_x</p:attrName>
                                        </p:attrNameLst>
                                      </p:cBhvr>
                                      <p:tavLst>
                                        <p:tav tm="0">
                                          <p:val>
                                            <p:strVal val="#ppt_x"/>
                                          </p:val>
                                        </p:tav>
                                        <p:tav tm="100000">
                                          <p:val>
                                            <p:strVal val="#ppt_x"/>
                                          </p:val>
                                        </p:tav>
                                      </p:tavLst>
                                    </p:anim>
                                    <p:anim calcmode="lin" valueType="num">
                                      <p:cBhvr>
                                        <p:cTn id="78"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p:bldP spid="22" grpId="0"/>
      <p:bldP spid="23" grpId="0"/>
      <p:bldP spid="24" grpId="0"/>
      <p:bldP spid="25" grpId="0"/>
      <p:bldP spid="26" grpId="0"/>
      <p:bldP spid="2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t="9851" b="6918"/>
          <a:stretch>
            <a:fillRect/>
          </a:stretch>
        </p:blipFill>
        <p:spPr>
          <a:xfrm>
            <a:off x="0" y="12700"/>
            <a:ext cx="9144000" cy="5118100"/>
          </a:xfrm>
          <a:prstGeom prst="rect">
            <a:avLst/>
          </a:prstGeom>
        </p:spPr>
      </p:pic>
      <p:sp>
        <p:nvSpPr>
          <p:cNvPr id="5" name="圆角矩形 4"/>
          <p:cNvSpPr/>
          <p:nvPr/>
        </p:nvSpPr>
        <p:spPr>
          <a:xfrm>
            <a:off x="3314700" y="342900"/>
            <a:ext cx="5537200" cy="4457700"/>
          </a:xfrm>
          <a:prstGeom prst="roundRect">
            <a:avLst/>
          </a:prstGeom>
          <a:solidFill>
            <a:schemeClr val="bg1">
              <a:alpha val="57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文本框 7"/>
          <p:cNvSpPr txBox="1">
            <a:spLocks noChangeArrowheads="1"/>
          </p:cNvSpPr>
          <p:nvPr/>
        </p:nvSpPr>
        <p:spPr bwMode="auto">
          <a:xfrm>
            <a:off x="5299637" y="1854602"/>
            <a:ext cx="482453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600" b="1" dirty="0" smtClean="0">
                <a:solidFill>
                  <a:schemeClr val="tx2"/>
                </a:solidFill>
                <a:latin typeface="+mn-lt"/>
                <a:ea typeface="+mn-ea"/>
                <a:cs typeface="+mn-ea"/>
                <a:sym typeface="+mn-lt"/>
              </a:rPr>
              <a:t>请</a:t>
            </a:r>
            <a:r>
              <a:rPr lang="zh-CN" altLang="en-US" sz="3600" b="1" dirty="0">
                <a:solidFill>
                  <a:schemeClr val="tx2"/>
                </a:solidFill>
                <a:latin typeface="+mn-lt"/>
                <a:ea typeface="+mn-ea"/>
                <a:cs typeface="+mn-ea"/>
                <a:sym typeface="+mn-lt"/>
              </a:rPr>
              <a:t>替换文字内容</a:t>
            </a:r>
            <a:endParaRPr lang="en-US" altLang="zh-CN" sz="3600" b="1" dirty="0">
              <a:solidFill>
                <a:schemeClr val="tx2"/>
              </a:solidFill>
              <a:latin typeface="+mn-lt"/>
              <a:ea typeface="+mn-ea"/>
              <a:cs typeface="+mn-ea"/>
              <a:sym typeface="+mn-lt"/>
            </a:endParaRPr>
          </a:p>
        </p:txBody>
      </p:sp>
      <p:sp>
        <p:nvSpPr>
          <p:cNvPr id="21" name="文本框 8"/>
          <p:cNvSpPr txBox="1">
            <a:spLocks noChangeArrowheads="1"/>
          </p:cNvSpPr>
          <p:nvPr/>
        </p:nvSpPr>
        <p:spPr bwMode="auto">
          <a:xfrm>
            <a:off x="5363206" y="2568061"/>
            <a:ext cx="19970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1800" dirty="0" smtClean="0">
                <a:solidFill>
                  <a:schemeClr val="tx2"/>
                </a:solidFill>
                <a:latin typeface="+mn-lt"/>
                <a:ea typeface="+mn-ea"/>
                <a:cs typeface="+mn-ea"/>
                <a:sym typeface="+mn-lt"/>
              </a:rPr>
              <a:t>01</a:t>
            </a:r>
            <a:r>
              <a:rPr lang="zh-CN" altLang="en-US" sz="1800" dirty="0" smtClean="0">
                <a:solidFill>
                  <a:schemeClr val="tx2"/>
                </a:solidFill>
                <a:latin typeface="+mn-lt"/>
                <a:ea typeface="+mn-ea"/>
                <a:cs typeface="+mn-ea"/>
                <a:sym typeface="+mn-lt"/>
              </a:rPr>
              <a:t>项目内容</a:t>
            </a:r>
            <a:endParaRPr lang="zh-CN" altLang="en-US" sz="1800" dirty="0">
              <a:solidFill>
                <a:schemeClr val="tx2"/>
              </a:solidFill>
              <a:latin typeface="+mn-lt"/>
              <a:ea typeface="+mn-ea"/>
              <a:cs typeface="+mn-ea"/>
              <a:sym typeface="+mn-lt"/>
            </a:endParaRPr>
          </a:p>
        </p:txBody>
      </p:sp>
      <p:sp>
        <p:nvSpPr>
          <p:cNvPr id="22" name="文本框 8"/>
          <p:cNvSpPr txBox="1">
            <a:spLocks noChangeArrowheads="1"/>
          </p:cNvSpPr>
          <p:nvPr/>
        </p:nvSpPr>
        <p:spPr bwMode="auto">
          <a:xfrm>
            <a:off x="7107553" y="2601625"/>
            <a:ext cx="19970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1800" dirty="0" smtClean="0">
                <a:solidFill>
                  <a:schemeClr val="tx2"/>
                </a:solidFill>
                <a:latin typeface="+mn-lt"/>
                <a:ea typeface="+mn-ea"/>
                <a:cs typeface="+mn-ea"/>
                <a:sym typeface="+mn-lt"/>
              </a:rPr>
              <a:t>02</a:t>
            </a:r>
            <a:r>
              <a:rPr lang="zh-CN" altLang="en-US" sz="1800" dirty="0" smtClean="0">
                <a:solidFill>
                  <a:schemeClr val="tx2"/>
                </a:solidFill>
                <a:latin typeface="+mn-lt"/>
                <a:ea typeface="+mn-ea"/>
                <a:cs typeface="+mn-ea"/>
                <a:sym typeface="+mn-lt"/>
              </a:rPr>
              <a:t>项目</a:t>
            </a:r>
            <a:r>
              <a:rPr lang="zh-CN" altLang="en-US" sz="1800" dirty="0">
                <a:solidFill>
                  <a:schemeClr val="tx2"/>
                </a:solidFill>
                <a:latin typeface="+mn-lt"/>
                <a:ea typeface="+mn-ea"/>
                <a:cs typeface="+mn-ea"/>
                <a:sym typeface="+mn-lt"/>
              </a:rPr>
              <a:t>内容</a:t>
            </a:r>
          </a:p>
        </p:txBody>
      </p:sp>
      <p:sp>
        <p:nvSpPr>
          <p:cNvPr id="23" name="文本框 8"/>
          <p:cNvSpPr txBox="1">
            <a:spLocks noChangeArrowheads="1"/>
          </p:cNvSpPr>
          <p:nvPr/>
        </p:nvSpPr>
        <p:spPr bwMode="auto">
          <a:xfrm>
            <a:off x="5363205" y="2992276"/>
            <a:ext cx="19970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1800" dirty="0" smtClean="0">
                <a:solidFill>
                  <a:schemeClr val="tx2"/>
                </a:solidFill>
                <a:latin typeface="+mn-lt"/>
                <a:ea typeface="+mn-ea"/>
                <a:cs typeface="+mn-ea"/>
                <a:sym typeface="+mn-lt"/>
              </a:rPr>
              <a:t>03</a:t>
            </a:r>
            <a:r>
              <a:rPr lang="zh-CN" altLang="en-US" sz="1800" dirty="0" smtClean="0">
                <a:solidFill>
                  <a:schemeClr val="tx2"/>
                </a:solidFill>
                <a:latin typeface="+mn-lt"/>
                <a:ea typeface="+mn-ea"/>
                <a:cs typeface="+mn-ea"/>
                <a:sym typeface="+mn-lt"/>
              </a:rPr>
              <a:t>项目</a:t>
            </a:r>
            <a:r>
              <a:rPr lang="zh-CN" altLang="en-US" sz="1800" dirty="0">
                <a:solidFill>
                  <a:schemeClr val="tx2"/>
                </a:solidFill>
                <a:latin typeface="+mn-lt"/>
                <a:ea typeface="+mn-ea"/>
                <a:cs typeface="+mn-ea"/>
                <a:sym typeface="+mn-lt"/>
              </a:rPr>
              <a:t>内容</a:t>
            </a:r>
          </a:p>
        </p:txBody>
      </p:sp>
      <p:sp>
        <p:nvSpPr>
          <p:cNvPr id="24" name="文本框 8"/>
          <p:cNvSpPr txBox="1">
            <a:spLocks noChangeArrowheads="1"/>
          </p:cNvSpPr>
          <p:nvPr/>
        </p:nvSpPr>
        <p:spPr bwMode="auto">
          <a:xfrm>
            <a:off x="7075769" y="2984955"/>
            <a:ext cx="19970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1800" dirty="0" smtClean="0">
                <a:solidFill>
                  <a:schemeClr val="tx2"/>
                </a:solidFill>
                <a:latin typeface="+mn-lt"/>
                <a:ea typeface="+mn-ea"/>
                <a:cs typeface="+mn-ea"/>
                <a:sym typeface="+mn-lt"/>
              </a:rPr>
              <a:t>04</a:t>
            </a:r>
            <a:r>
              <a:rPr lang="zh-CN" altLang="en-US" sz="1800" dirty="0" smtClean="0">
                <a:solidFill>
                  <a:schemeClr val="tx2"/>
                </a:solidFill>
                <a:latin typeface="+mn-lt"/>
                <a:ea typeface="+mn-ea"/>
                <a:cs typeface="+mn-ea"/>
                <a:sym typeface="+mn-lt"/>
              </a:rPr>
              <a:t>项目</a:t>
            </a:r>
            <a:r>
              <a:rPr lang="zh-CN" altLang="en-US" sz="1800" dirty="0">
                <a:solidFill>
                  <a:schemeClr val="tx2"/>
                </a:solidFill>
                <a:latin typeface="+mn-lt"/>
                <a:ea typeface="+mn-ea"/>
                <a:cs typeface="+mn-ea"/>
                <a:sym typeface="+mn-lt"/>
              </a:rPr>
              <a:t>内容</a:t>
            </a:r>
          </a:p>
        </p:txBody>
      </p:sp>
      <p:sp>
        <p:nvSpPr>
          <p:cNvPr id="25" name="文本框 24"/>
          <p:cNvSpPr txBox="1"/>
          <p:nvPr/>
        </p:nvSpPr>
        <p:spPr>
          <a:xfrm>
            <a:off x="2147878" y="1645063"/>
            <a:ext cx="2889133" cy="1969770"/>
          </a:xfrm>
          <a:prstGeom prst="rect">
            <a:avLst/>
          </a:prstGeom>
          <a:noFill/>
        </p:spPr>
        <p:txBody>
          <a:bodyPr wrap="square">
            <a:spAutoFit/>
          </a:bodyPr>
          <a:lstStyle/>
          <a:p>
            <a:pPr algn="r" fontAlgn="auto">
              <a:spcBef>
                <a:spcPts val="0"/>
              </a:spcBef>
              <a:spcAft>
                <a:spcPts val="0"/>
              </a:spcAft>
              <a:defRPr/>
            </a:pPr>
            <a:r>
              <a:rPr lang="en-US" altLang="zh-CN" sz="12200" b="1" dirty="0" smtClean="0">
                <a:solidFill>
                  <a:schemeClr val="tx2"/>
                </a:solidFill>
                <a:cs typeface="+mn-ea"/>
                <a:sym typeface="+mn-lt"/>
              </a:rPr>
              <a:t>02</a:t>
            </a:r>
            <a:endParaRPr lang="zh-CN" altLang="en-US" sz="12200" b="1" dirty="0">
              <a:solidFill>
                <a:schemeClr val="tx2"/>
              </a:solidFill>
              <a:cs typeface="+mn-ea"/>
              <a:sym typeface="+mn-lt"/>
            </a:endParaRPr>
          </a:p>
        </p:txBody>
      </p:sp>
    </p:spTree>
    <p:extLst>
      <p:ext uri="{BB962C8B-B14F-4D97-AF65-F5344CB8AC3E}">
        <p14:creationId xmlns:p14="http://schemas.microsoft.com/office/powerpoint/2010/main" val="2172765537"/>
      </p:ext>
    </p:extLst>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p:cTn id="11" dur="500" fill="hold"/>
                                        <p:tgtEl>
                                          <p:spTgt spid="21"/>
                                        </p:tgtEl>
                                        <p:attrNameLst>
                                          <p:attrName>ppt_w</p:attrName>
                                        </p:attrNameLst>
                                      </p:cBhvr>
                                      <p:tavLst>
                                        <p:tav tm="0">
                                          <p:val>
                                            <p:fltVal val="0"/>
                                          </p:val>
                                        </p:tav>
                                        <p:tav tm="100000">
                                          <p:val>
                                            <p:strVal val="#ppt_w"/>
                                          </p:val>
                                        </p:tav>
                                      </p:tavLst>
                                    </p:anim>
                                    <p:anim calcmode="lin" valueType="num">
                                      <p:cBhvr>
                                        <p:cTn id="12" dur="500" fill="hold"/>
                                        <p:tgtEl>
                                          <p:spTgt spid="21"/>
                                        </p:tgtEl>
                                        <p:attrNameLst>
                                          <p:attrName>ppt_h</p:attrName>
                                        </p:attrNameLst>
                                      </p:cBhvr>
                                      <p:tavLst>
                                        <p:tav tm="0">
                                          <p:val>
                                            <p:fltVal val="0"/>
                                          </p:val>
                                        </p:tav>
                                        <p:tav tm="100000">
                                          <p:val>
                                            <p:strVal val="#ppt_h"/>
                                          </p:val>
                                        </p:tav>
                                      </p:tavLst>
                                    </p:anim>
                                    <p:animEffect transition="in" filter="fade">
                                      <p:cBhvr>
                                        <p:cTn id="13" dur="500"/>
                                        <p:tgtEl>
                                          <p:spTgt spid="21"/>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p:cTn id="23" dur="500" fill="hold"/>
                                        <p:tgtEl>
                                          <p:spTgt spid="23"/>
                                        </p:tgtEl>
                                        <p:attrNameLst>
                                          <p:attrName>ppt_w</p:attrName>
                                        </p:attrNameLst>
                                      </p:cBhvr>
                                      <p:tavLst>
                                        <p:tav tm="0">
                                          <p:val>
                                            <p:fltVal val="0"/>
                                          </p:val>
                                        </p:tav>
                                        <p:tav tm="100000">
                                          <p:val>
                                            <p:strVal val="#ppt_w"/>
                                          </p:val>
                                        </p:tav>
                                      </p:tavLst>
                                    </p:anim>
                                    <p:anim calcmode="lin" valueType="num">
                                      <p:cBhvr>
                                        <p:cTn id="24" dur="500" fill="hold"/>
                                        <p:tgtEl>
                                          <p:spTgt spid="23"/>
                                        </p:tgtEl>
                                        <p:attrNameLst>
                                          <p:attrName>ppt_h</p:attrName>
                                        </p:attrNameLst>
                                      </p:cBhvr>
                                      <p:tavLst>
                                        <p:tav tm="0">
                                          <p:val>
                                            <p:fltVal val="0"/>
                                          </p:val>
                                        </p:tav>
                                        <p:tav tm="100000">
                                          <p:val>
                                            <p:strVal val="#ppt_h"/>
                                          </p:val>
                                        </p:tav>
                                      </p:tavLst>
                                    </p:anim>
                                    <p:animEffect transition="in" filter="fade">
                                      <p:cBhvr>
                                        <p:cTn id="25" dur="500"/>
                                        <p:tgtEl>
                                          <p:spTgt spid="23"/>
                                        </p:tgtEl>
                                      </p:cBhvr>
                                    </p:animEffect>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24"/>
                                        </p:tgtEl>
                                        <p:attrNameLst>
                                          <p:attrName>style.visibility</p:attrName>
                                        </p:attrNameLst>
                                      </p:cBhvr>
                                      <p:to>
                                        <p:strVal val="visible"/>
                                      </p:to>
                                    </p:set>
                                    <p:anim calcmode="lin" valueType="num">
                                      <p:cBhvr>
                                        <p:cTn id="29" dur="500" fill="hold"/>
                                        <p:tgtEl>
                                          <p:spTgt spid="24"/>
                                        </p:tgtEl>
                                        <p:attrNameLst>
                                          <p:attrName>ppt_w</p:attrName>
                                        </p:attrNameLst>
                                      </p:cBhvr>
                                      <p:tavLst>
                                        <p:tav tm="0">
                                          <p:val>
                                            <p:fltVal val="0"/>
                                          </p:val>
                                        </p:tav>
                                        <p:tav tm="100000">
                                          <p:val>
                                            <p:strVal val="#ppt_w"/>
                                          </p:val>
                                        </p:tav>
                                      </p:tavLst>
                                    </p:anim>
                                    <p:anim calcmode="lin" valueType="num">
                                      <p:cBhvr>
                                        <p:cTn id="30" dur="500" fill="hold"/>
                                        <p:tgtEl>
                                          <p:spTgt spid="24"/>
                                        </p:tgtEl>
                                        <p:attrNameLst>
                                          <p:attrName>ppt_h</p:attrName>
                                        </p:attrNameLst>
                                      </p:cBhvr>
                                      <p:tavLst>
                                        <p:tav tm="0">
                                          <p:val>
                                            <p:fltVal val="0"/>
                                          </p:val>
                                        </p:tav>
                                        <p:tav tm="100000">
                                          <p:val>
                                            <p:strVal val="#ppt_h"/>
                                          </p:val>
                                        </p:tav>
                                      </p:tavLst>
                                    </p:anim>
                                    <p:animEffect transition="in" filter="fade">
                                      <p:cBhvr>
                                        <p:cTn id="31" dur="500"/>
                                        <p:tgtEl>
                                          <p:spTgt spid="24"/>
                                        </p:tgtEl>
                                      </p:cBhvr>
                                    </p:animEffect>
                                  </p:childTnLst>
                                </p:cTn>
                              </p:par>
                            </p:childTnLst>
                          </p:cTn>
                        </p:par>
                        <p:par>
                          <p:cTn id="32" fill="hold">
                            <p:stCondLst>
                              <p:cond delay="2500"/>
                            </p:stCondLst>
                            <p:childTnLst>
                              <p:par>
                                <p:cTn id="33" presetID="23" presetClass="entr" presetSubtype="32"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 calcmode="lin" valueType="num">
                                      <p:cBhvr>
                                        <p:cTn id="35" dur="500" fill="hold"/>
                                        <p:tgtEl>
                                          <p:spTgt spid="25"/>
                                        </p:tgtEl>
                                        <p:attrNameLst>
                                          <p:attrName>ppt_w</p:attrName>
                                        </p:attrNameLst>
                                      </p:cBhvr>
                                      <p:tavLst>
                                        <p:tav tm="0">
                                          <p:val>
                                            <p:strVal val="4*#ppt_w"/>
                                          </p:val>
                                        </p:tav>
                                        <p:tav tm="100000">
                                          <p:val>
                                            <p:strVal val="#ppt_w"/>
                                          </p:val>
                                        </p:tav>
                                      </p:tavLst>
                                    </p:anim>
                                    <p:anim calcmode="lin" valueType="num">
                                      <p:cBhvr>
                                        <p:cTn id="36" dur="500" fill="hold"/>
                                        <p:tgtEl>
                                          <p:spTgt spid="25"/>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24" grpId="0"/>
      <p:bldP spid="25"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演示文稿6"/>
</p:tagLst>
</file>

<file path=ppt/tags/tag10.xml><?xml version="1.0" encoding="utf-8"?>
<p:tagLst xmlns:a="http://schemas.openxmlformats.org/drawingml/2006/main" xmlns:r="http://schemas.openxmlformats.org/officeDocument/2006/relationships" xmlns:p="http://schemas.openxmlformats.org/presentationml/2006/main">
  <p:tag name="MH" val="20170916095434"/>
  <p:tag name="MH_LIBRARY" val="CONTENTS"/>
  <p:tag name="MH_TYPE" val="ENTRY"/>
  <p:tag name="ID" val="626775"/>
  <p:tag name="MH_ORDER" val="4"/>
</p:tagLst>
</file>

<file path=ppt/tags/tag11.xml><?xml version="1.0" encoding="utf-8"?>
<p:tagLst xmlns:a="http://schemas.openxmlformats.org/drawingml/2006/main" xmlns:r="http://schemas.openxmlformats.org/officeDocument/2006/relationships" xmlns:p="http://schemas.openxmlformats.org/presentationml/2006/main">
  <p:tag name="MH" val="20170916095434"/>
  <p:tag name="MH_LIBRARY" val="CONTENTS"/>
  <p:tag name="MH_TYPE" val="NUMBER"/>
  <p:tag name="ID" val="626775"/>
  <p:tag name="MH_ORDER" val="4"/>
</p:tagLst>
</file>

<file path=ppt/tags/tag2.xml><?xml version="1.0" encoding="utf-8"?>
<p:tagLst xmlns:a="http://schemas.openxmlformats.org/drawingml/2006/main" xmlns:r="http://schemas.openxmlformats.org/officeDocument/2006/relationships" xmlns:p="http://schemas.openxmlformats.org/presentationml/2006/main">
  <p:tag name="MH" val="20170916095434"/>
  <p:tag name="MH_LIBRARY" val="CONTENTS"/>
  <p:tag name="MH_TYPE" val="OTHERS"/>
  <p:tag name="ID" val="626775"/>
</p:tagLst>
</file>

<file path=ppt/tags/tag3.xml><?xml version="1.0" encoding="utf-8"?>
<p:tagLst xmlns:a="http://schemas.openxmlformats.org/drawingml/2006/main" xmlns:r="http://schemas.openxmlformats.org/officeDocument/2006/relationships" xmlns:p="http://schemas.openxmlformats.org/presentationml/2006/main">
  <p:tag name="MH" val="20170916095434"/>
  <p:tag name="MH_LIBRARY" val="CONTENTS"/>
  <p:tag name="MH_TYPE" val="OTHERS"/>
  <p:tag name="ID" val="626775"/>
</p:tagLst>
</file>

<file path=ppt/tags/tag4.xml><?xml version="1.0" encoding="utf-8"?>
<p:tagLst xmlns:a="http://schemas.openxmlformats.org/drawingml/2006/main" xmlns:r="http://schemas.openxmlformats.org/officeDocument/2006/relationships" xmlns:p="http://schemas.openxmlformats.org/presentationml/2006/main">
  <p:tag name="MH" val="20170916095434"/>
  <p:tag name="MH_LIBRARY" val="CONTENTS"/>
  <p:tag name="MH_TYPE" val="ENTRY"/>
  <p:tag name="ID" val="626775"/>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70916095434"/>
  <p:tag name="MH_LIBRARY" val="CONTENTS"/>
  <p:tag name="MH_TYPE" val="NUMBER"/>
  <p:tag name="ID" val="626775"/>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70916095434"/>
  <p:tag name="MH_LIBRARY" val="CONTENTS"/>
  <p:tag name="MH_TYPE" val="ENTRY"/>
  <p:tag name="ID" val="626775"/>
  <p:tag name="MH_ORDER" val="2"/>
</p:tagLst>
</file>

<file path=ppt/tags/tag7.xml><?xml version="1.0" encoding="utf-8"?>
<p:tagLst xmlns:a="http://schemas.openxmlformats.org/drawingml/2006/main" xmlns:r="http://schemas.openxmlformats.org/officeDocument/2006/relationships" xmlns:p="http://schemas.openxmlformats.org/presentationml/2006/main">
  <p:tag name="MH" val="20170916095434"/>
  <p:tag name="MH_LIBRARY" val="CONTENTS"/>
  <p:tag name="MH_TYPE" val="NUMBER"/>
  <p:tag name="ID" val="626775"/>
  <p:tag name="MH_ORDER" val="2"/>
</p:tagLst>
</file>

<file path=ppt/tags/tag8.xml><?xml version="1.0" encoding="utf-8"?>
<p:tagLst xmlns:a="http://schemas.openxmlformats.org/drawingml/2006/main" xmlns:r="http://schemas.openxmlformats.org/officeDocument/2006/relationships" xmlns:p="http://schemas.openxmlformats.org/presentationml/2006/main">
  <p:tag name="MH" val="20170916095434"/>
  <p:tag name="MH_LIBRARY" val="CONTENTS"/>
  <p:tag name="MH_TYPE" val="ENTRY"/>
  <p:tag name="ID" val="626775"/>
  <p:tag name="MH_ORDER" val="3"/>
</p:tagLst>
</file>

<file path=ppt/tags/tag9.xml><?xml version="1.0" encoding="utf-8"?>
<p:tagLst xmlns:a="http://schemas.openxmlformats.org/drawingml/2006/main" xmlns:r="http://schemas.openxmlformats.org/officeDocument/2006/relationships" xmlns:p="http://schemas.openxmlformats.org/presentationml/2006/main">
  <p:tag name="MH" val="20170916095434"/>
  <p:tag name="MH_LIBRARY" val="CONTENTS"/>
  <p:tag name="MH_TYPE" val="NUMBER"/>
  <p:tag name="ID" val="626775"/>
  <p:tag name="MH_ORDER" val="3"/>
</p:tagLst>
</file>

<file path=ppt/theme/theme1.xml><?xml version="1.0" encoding="utf-8"?>
<a:theme xmlns:a="http://schemas.openxmlformats.org/drawingml/2006/main" name="Office 主题​​">
  <a:themeElements>
    <a:clrScheme name="Office 主题​​">
      <a:dk1>
        <a:srgbClr val="000000"/>
      </a:dk1>
      <a:lt1>
        <a:srgbClr val="FFFFFF"/>
      </a:lt1>
      <a:dk2>
        <a:srgbClr val="778495"/>
      </a:dk2>
      <a:lt2>
        <a:srgbClr val="F0F0F0"/>
      </a:lt2>
      <a:accent1>
        <a:srgbClr val="121926"/>
      </a:accent1>
      <a:accent2>
        <a:srgbClr val="123C44"/>
      </a:accent2>
      <a:accent3>
        <a:srgbClr val="1A6568"/>
      </a:accent3>
      <a:accent4>
        <a:srgbClr val="428E7B"/>
      </a:accent4>
      <a:accent5>
        <a:srgbClr val="7AA76A"/>
      </a:accent5>
      <a:accent6>
        <a:srgbClr val="C1E19B"/>
      </a:accent6>
      <a:hlink>
        <a:srgbClr val="121926"/>
      </a:hlink>
      <a:folHlink>
        <a:srgbClr val="BFBFBF"/>
      </a:folHlink>
    </a:clrScheme>
    <a:fontScheme name="i01frxx3">
      <a:majorFont>
        <a:latin typeface="Arial"/>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主题​​">
    <a:dk1>
      <a:srgbClr val="000000"/>
    </a:dk1>
    <a:lt1>
      <a:srgbClr val="FFFFFF"/>
    </a:lt1>
    <a:dk2>
      <a:srgbClr val="778495"/>
    </a:dk2>
    <a:lt2>
      <a:srgbClr val="F0F0F0"/>
    </a:lt2>
    <a:accent1>
      <a:srgbClr val="121926"/>
    </a:accent1>
    <a:accent2>
      <a:srgbClr val="123C44"/>
    </a:accent2>
    <a:accent3>
      <a:srgbClr val="1A6568"/>
    </a:accent3>
    <a:accent4>
      <a:srgbClr val="428E7B"/>
    </a:accent4>
    <a:accent5>
      <a:srgbClr val="7AA76A"/>
    </a:accent5>
    <a:accent6>
      <a:srgbClr val="C1E19B"/>
    </a:accent6>
    <a:hlink>
      <a:srgbClr val="121926"/>
    </a:hlink>
    <a:folHlink>
      <a:srgbClr val="BFBFBF"/>
    </a:folHlink>
  </a:clrScheme>
</a:themeOverride>
</file>

<file path=ppt/theme/themeOverride10.xml><?xml version="1.0" encoding="utf-8"?>
<a:themeOverride xmlns:a="http://schemas.openxmlformats.org/drawingml/2006/main">
  <a:clrScheme name="Office 主题​​">
    <a:dk1>
      <a:srgbClr val="000000"/>
    </a:dk1>
    <a:lt1>
      <a:srgbClr val="FFFFFF"/>
    </a:lt1>
    <a:dk2>
      <a:srgbClr val="778495"/>
    </a:dk2>
    <a:lt2>
      <a:srgbClr val="F0F0F0"/>
    </a:lt2>
    <a:accent1>
      <a:srgbClr val="121926"/>
    </a:accent1>
    <a:accent2>
      <a:srgbClr val="123C44"/>
    </a:accent2>
    <a:accent3>
      <a:srgbClr val="1A6568"/>
    </a:accent3>
    <a:accent4>
      <a:srgbClr val="428E7B"/>
    </a:accent4>
    <a:accent5>
      <a:srgbClr val="7AA76A"/>
    </a:accent5>
    <a:accent6>
      <a:srgbClr val="C1E19B"/>
    </a:accent6>
    <a:hlink>
      <a:srgbClr val="121926"/>
    </a:hlink>
    <a:folHlink>
      <a:srgbClr val="BFBFBF"/>
    </a:folHlink>
  </a:clrScheme>
</a:themeOverride>
</file>

<file path=ppt/theme/themeOverride11.xml><?xml version="1.0" encoding="utf-8"?>
<a:themeOverride xmlns:a="http://schemas.openxmlformats.org/drawingml/2006/main">
  <a:clrScheme name="Office 主题​​">
    <a:dk1>
      <a:srgbClr val="000000"/>
    </a:dk1>
    <a:lt1>
      <a:srgbClr val="FFFFFF"/>
    </a:lt1>
    <a:dk2>
      <a:srgbClr val="778495"/>
    </a:dk2>
    <a:lt2>
      <a:srgbClr val="F0F0F0"/>
    </a:lt2>
    <a:accent1>
      <a:srgbClr val="121926"/>
    </a:accent1>
    <a:accent2>
      <a:srgbClr val="123C44"/>
    </a:accent2>
    <a:accent3>
      <a:srgbClr val="1A6568"/>
    </a:accent3>
    <a:accent4>
      <a:srgbClr val="428E7B"/>
    </a:accent4>
    <a:accent5>
      <a:srgbClr val="7AA76A"/>
    </a:accent5>
    <a:accent6>
      <a:srgbClr val="C1E19B"/>
    </a:accent6>
    <a:hlink>
      <a:srgbClr val="121926"/>
    </a:hlink>
    <a:folHlink>
      <a:srgbClr val="BFBFBF"/>
    </a:folHlink>
  </a:clrScheme>
</a:themeOverride>
</file>

<file path=ppt/theme/themeOverride12.xml><?xml version="1.0" encoding="utf-8"?>
<a:themeOverride xmlns:a="http://schemas.openxmlformats.org/drawingml/2006/main">
  <a:clrScheme name="Office 主题​​">
    <a:dk1>
      <a:srgbClr val="000000"/>
    </a:dk1>
    <a:lt1>
      <a:srgbClr val="FFFFFF"/>
    </a:lt1>
    <a:dk2>
      <a:srgbClr val="778495"/>
    </a:dk2>
    <a:lt2>
      <a:srgbClr val="F0F0F0"/>
    </a:lt2>
    <a:accent1>
      <a:srgbClr val="121926"/>
    </a:accent1>
    <a:accent2>
      <a:srgbClr val="123C44"/>
    </a:accent2>
    <a:accent3>
      <a:srgbClr val="1A6568"/>
    </a:accent3>
    <a:accent4>
      <a:srgbClr val="428E7B"/>
    </a:accent4>
    <a:accent5>
      <a:srgbClr val="7AA76A"/>
    </a:accent5>
    <a:accent6>
      <a:srgbClr val="C1E19B"/>
    </a:accent6>
    <a:hlink>
      <a:srgbClr val="121926"/>
    </a:hlink>
    <a:folHlink>
      <a:srgbClr val="BFBFBF"/>
    </a:folHlink>
  </a:clrScheme>
</a:themeOverride>
</file>

<file path=ppt/theme/themeOverride13.xml><?xml version="1.0" encoding="utf-8"?>
<a:themeOverride xmlns:a="http://schemas.openxmlformats.org/drawingml/2006/main">
  <a:clrScheme name="Office 主题​​">
    <a:dk1>
      <a:srgbClr val="000000"/>
    </a:dk1>
    <a:lt1>
      <a:srgbClr val="FFFFFF"/>
    </a:lt1>
    <a:dk2>
      <a:srgbClr val="778495"/>
    </a:dk2>
    <a:lt2>
      <a:srgbClr val="F0F0F0"/>
    </a:lt2>
    <a:accent1>
      <a:srgbClr val="121926"/>
    </a:accent1>
    <a:accent2>
      <a:srgbClr val="123C44"/>
    </a:accent2>
    <a:accent3>
      <a:srgbClr val="1A6568"/>
    </a:accent3>
    <a:accent4>
      <a:srgbClr val="428E7B"/>
    </a:accent4>
    <a:accent5>
      <a:srgbClr val="7AA76A"/>
    </a:accent5>
    <a:accent6>
      <a:srgbClr val="C1E19B"/>
    </a:accent6>
    <a:hlink>
      <a:srgbClr val="121926"/>
    </a:hlink>
    <a:folHlink>
      <a:srgbClr val="BFBFBF"/>
    </a:folHlink>
  </a:clrScheme>
</a:themeOverride>
</file>

<file path=ppt/theme/themeOverride14.xml><?xml version="1.0" encoding="utf-8"?>
<a:themeOverride xmlns:a="http://schemas.openxmlformats.org/drawingml/2006/main">
  <a:clrScheme name="Office 主题​​">
    <a:dk1>
      <a:srgbClr val="000000"/>
    </a:dk1>
    <a:lt1>
      <a:srgbClr val="FFFFFF"/>
    </a:lt1>
    <a:dk2>
      <a:srgbClr val="778495"/>
    </a:dk2>
    <a:lt2>
      <a:srgbClr val="F0F0F0"/>
    </a:lt2>
    <a:accent1>
      <a:srgbClr val="121926"/>
    </a:accent1>
    <a:accent2>
      <a:srgbClr val="123C44"/>
    </a:accent2>
    <a:accent3>
      <a:srgbClr val="1A6568"/>
    </a:accent3>
    <a:accent4>
      <a:srgbClr val="428E7B"/>
    </a:accent4>
    <a:accent5>
      <a:srgbClr val="7AA76A"/>
    </a:accent5>
    <a:accent6>
      <a:srgbClr val="C1E19B"/>
    </a:accent6>
    <a:hlink>
      <a:srgbClr val="121926"/>
    </a:hlink>
    <a:folHlink>
      <a:srgbClr val="BFBFBF"/>
    </a:folHlink>
  </a:clrScheme>
</a:themeOverride>
</file>

<file path=ppt/theme/themeOverride15.xml><?xml version="1.0" encoding="utf-8"?>
<a:themeOverride xmlns:a="http://schemas.openxmlformats.org/drawingml/2006/main">
  <a:clrScheme name="Office 主题​​">
    <a:dk1>
      <a:srgbClr val="000000"/>
    </a:dk1>
    <a:lt1>
      <a:srgbClr val="FFFFFF"/>
    </a:lt1>
    <a:dk2>
      <a:srgbClr val="778495"/>
    </a:dk2>
    <a:lt2>
      <a:srgbClr val="F0F0F0"/>
    </a:lt2>
    <a:accent1>
      <a:srgbClr val="121926"/>
    </a:accent1>
    <a:accent2>
      <a:srgbClr val="123C44"/>
    </a:accent2>
    <a:accent3>
      <a:srgbClr val="1A6568"/>
    </a:accent3>
    <a:accent4>
      <a:srgbClr val="428E7B"/>
    </a:accent4>
    <a:accent5>
      <a:srgbClr val="7AA76A"/>
    </a:accent5>
    <a:accent6>
      <a:srgbClr val="C1E19B"/>
    </a:accent6>
    <a:hlink>
      <a:srgbClr val="121926"/>
    </a:hlink>
    <a:folHlink>
      <a:srgbClr val="BFBFBF"/>
    </a:folHlink>
  </a:clrScheme>
</a:themeOverride>
</file>

<file path=ppt/theme/themeOverride16.xml><?xml version="1.0" encoding="utf-8"?>
<a:themeOverride xmlns:a="http://schemas.openxmlformats.org/drawingml/2006/main">
  <a:clrScheme name="Office 主题​​">
    <a:dk1>
      <a:srgbClr val="000000"/>
    </a:dk1>
    <a:lt1>
      <a:srgbClr val="FFFFFF"/>
    </a:lt1>
    <a:dk2>
      <a:srgbClr val="778495"/>
    </a:dk2>
    <a:lt2>
      <a:srgbClr val="F0F0F0"/>
    </a:lt2>
    <a:accent1>
      <a:srgbClr val="121926"/>
    </a:accent1>
    <a:accent2>
      <a:srgbClr val="123C44"/>
    </a:accent2>
    <a:accent3>
      <a:srgbClr val="1A6568"/>
    </a:accent3>
    <a:accent4>
      <a:srgbClr val="428E7B"/>
    </a:accent4>
    <a:accent5>
      <a:srgbClr val="7AA76A"/>
    </a:accent5>
    <a:accent6>
      <a:srgbClr val="C1E19B"/>
    </a:accent6>
    <a:hlink>
      <a:srgbClr val="121926"/>
    </a:hlink>
    <a:folHlink>
      <a:srgbClr val="BFBFBF"/>
    </a:folHlink>
  </a:clrScheme>
</a:themeOverride>
</file>

<file path=ppt/theme/themeOverride17.xml><?xml version="1.0" encoding="utf-8"?>
<a:themeOverride xmlns:a="http://schemas.openxmlformats.org/drawingml/2006/main">
  <a:clrScheme name="Office 主题​​">
    <a:dk1>
      <a:srgbClr val="000000"/>
    </a:dk1>
    <a:lt1>
      <a:srgbClr val="FFFFFF"/>
    </a:lt1>
    <a:dk2>
      <a:srgbClr val="778495"/>
    </a:dk2>
    <a:lt2>
      <a:srgbClr val="F0F0F0"/>
    </a:lt2>
    <a:accent1>
      <a:srgbClr val="121926"/>
    </a:accent1>
    <a:accent2>
      <a:srgbClr val="123C44"/>
    </a:accent2>
    <a:accent3>
      <a:srgbClr val="1A6568"/>
    </a:accent3>
    <a:accent4>
      <a:srgbClr val="428E7B"/>
    </a:accent4>
    <a:accent5>
      <a:srgbClr val="7AA76A"/>
    </a:accent5>
    <a:accent6>
      <a:srgbClr val="C1E19B"/>
    </a:accent6>
    <a:hlink>
      <a:srgbClr val="121926"/>
    </a:hlink>
    <a:folHlink>
      <a:srgbClr val="BFBFBF"/>
    </a:folHlink>
  </a:clrScheme>
</a:themeOverride>
</file>

<file path=ppt/theme/themeOverride18.xml><?xml version="1.0" encoding="utf-8"?>
<a:themeOverride xmlns:a="http://schemas.openxmlformats.org/drawingml/2006/main">
  <a:clrScheme name="Office 主题​​">
    <a:dk1>
      <a:srgbClr val="000000"/>
    </a:dk1>
    <a:lt1>
      <a:srgbClr val="FFFFFF"/>
    </a:lt1>
    <a:dk2>
      <a:srgbClr val="778495"/>
    </a:dk2>
    <a:lt2>
      <a:srgbClr val="F0F0F0"/>
    </a:lt2>
    <a:accent1>
      <a:srgbClr val="121926"/>
    </a:accent1>
    <a:accent2>
      <a:srgbClr val="123C44"/>
    </a:accent2>
    <a:accent3>
      <a:srgbClr val="1A6568"/>
    </a:accent3>
    <a:accent4>
      <a:srgbClr val="428E7B"/>
    </a:accent4>
    <a:accent5>
      <a:srgbClr val="7AA76A"/>
    </a:accent5>
    <a:accent6>
      <a:srgbClr val="C1E19B"/>
    </a:accent6>
    <a:hlink>
      <a:srgbClr val="121926"/>
    </a:hlink>
    <a:folHlink>
      <a:srgbClr val="BFBFBF"/>
    </a:folHlink>
  </a:clrScheme>
</a:themeOverride>
</file>

<file path=ppt/theme/themeOverride19.xml><?xml version="1.0" encoding="utf-8"?>
<a:themeOverride xmlns:a="http://schemas.openxmlformats.org/drawingml/2006/main">
  <a:clrScheme name="Office 主题​​">
    <a:dk1>
      <a:srgbClr val="000000"/>
    </a:dk1>
    <a:lt1>
      <a:srgbClr val="FFFFFF"/>
    </a:lt1>
    <a:dk2>
      <a:srgbClr val="778495"/>
    </a:dk2>
    <a:lt2>
      <a:srgbClr val="F0F0F0"/>
    </a:lt2>
    <a:accent1>
      <a:srgbClr val="121926"/>
    </a:accent1>
    <a:accent2>
      <a:srgbClr val="123C44"/>
    </a:accent2>
    <a:accent3>
      <a:srgbClr val="1A6568"/>
    </a:accent3>
    <a:accent4>
      <a:srgbClr val="428E7B"/>
    </a:accent4>
    <a:accent5>
      <a:srgbClr val="7AA76A"/>
    </a:accent5>
    <a:accent6>
      <a:srgbClr val="C1E19B"/>
    </a:accent6>
    <a:hlink>
      <a:srgbClr val="121926"/>
    </a:hlink>
    <a:folHlink>
      <a:srgbClr val="BFBFBF"/>
    </a:folHlink>
  </a:clrScheme>
</a:themeOverride>
</file>

<file path=ppt/theme/themeOverride2.xml><?xml version="1.0" encoding="utf-8"?>
<a:themeOverride xmlns:a="http://schemas.openxmlformats.org/drawingml/2006/main">
  <a:clrScheme name="Office 主题​​">
    <a:dk1>
      <a:srgbClr val="000000"/>
    </a:dk1>
    <a:lt1>
      <a:srgbClr val="FFFFFF"/>
    </a:lt1>
    <a:dk2>
      <a:srgbClr val="778495"/>
    </a:dk2>
    <a:lt2>
      <a:srgbClr val="F0F0F0"/>
    </a:lt2>
    <a:accent1>
      <a:srgbClr val="121926"/>
    </a:accent1>
    <a:accent2>
      <a:srgbClr val="123C44"/>
    </a:accent2>
    <a:accent3>
      <a:srgbClr val="1A6568"/>
    </a:accent3>
    <a:accent4>
      <a:srgbClr val="428E7B"/>
    </a:accent4>
    <a:accent5>
      <a:srgbClr val="7AA76A"/>
    </a:accent5>
    <a:accent6>
      <a:srgbClr val="C1E19B"/>
    </a:accent6>
    <a:hlink>
      <a:srgbClr val="121926"/>
    </a:hlink>
    <a:folHlink>
      <a:srgbClr val="BFBFBF"/>
    </a:folHlink>
  </a:clrScheme>
</a:themeOverride>
</file>

<file path=ppt/theme/themeOverride20.xml><?xml version="1.0" encoding="utf-8"?>
<a:themeOverride xmlns:a="http://schemas.openxmlformats.org/drawingml/2006/main">
  <a:clrScheme name="Office 主题​​">
    <a:dk1>
      <a:srgbClr val="000000"/>
    </a:dk1>
    <a:lt1>
      <a:srgbClr val="FFFFFF"/>
    </a:lt1>
    <a:dk2>
      <a:srgbClr val="778495"/>
    </a:dk2>
    <a:lt2>
      <a:srgbClr val="F0F0F0"/>
    </a:lt2>
    <a:accent1>
      <a:srgbClr val="121926"/>
    </a:accent1>
    <a:accent2>
      <a:srgbClr val="123C44"/>
    </a:accent2>
    <a:accent3>
      <a:srgbClr val="1A6568"/>
    </a:accent3>
    <a:accent4>
      <a:srgbClr val="428E7B"/>
    </a:accent4>
    <a:accent5>
      <a:srgbClr val="7AA76A"/>
    </a:accent5>
    <a:accent6>
      <a:srgbClr val="C1E19B"/>
    </a:accent6>
    <a:hlink>
      <a:srgbClr val="121926"/>
    </a:hlink>
    <a:folHlink>
      <a:srgbClr val="BFBFBF"/>
    </a:folHlink>
  </a:clrScheme>
</a:themeOverride>
</file>

<file path=ppt/theme/themeOverride21.xml><?xml version="1.0" encoding="utf-8"?>
<a:themeOverride xmlns:a="http://schemas.openxmlformats.org/drawingml/2006/main">
  <a:clrScheme name="Office 主题​​">
    <a:dk1>
      <a:srgbClr val="000000"/>
    </a:dk1>
    <a:lt1>
      <a:srgbClr val="FFFFFF"/>
    </a:lt1>
    <a:dk2>
      <a:srgbClr val="778495"/>
    </a:dk2>
    <a:lt2>
      <a:srgbClr val="F0F0F0"/>
    </a:lt2>
    <a:accent1>
      <a:srgbClr val="121926"/>
    </a:accent1>
    <a:accent2>
      <a:srgbClr val="123C44"/>
    </a:accent2>
    <a:accent3>
      <a:srgbClr val="1A6568"/>
    </a:accent3>
    <a:accent4>
      <a:srgbClr val="428E7B"/>
    </a:accent4>
    <a:accent5>
      <a:srgbClr val="7AA76A"/>
    </a:accent5>
    <a:accent6>
      <a:srgbClr val="C1E19B"/>
    </a:accent6>
    <a:hlink>
      <a:srgbClr val="121926"/>
    </a:hlink>
    <a:folHlink>
      <a:srgbClr val="BFBFBF"/>
    </a:folHlink>
  </a:clrScheme>
</a:themeOverride>
</file>

<file path=ppt/theme/themeOverride3.xml><?xml version="1.0" encoding="utf-8"?>
<a:themeOverride xmlns:a="http://schemas.openxmlformats.org/drawingml/2006/main">
  <a:clrScheme name="Office 主题​​">
    <a:dk1>
      <a:srgbClr val="000000"/>
    </a:dk1>
    <a:lt1>
      <a:srgbClr val="FFFFFF"/>
    </a:lt1>
    <a:dk2>
      <a:srgbClr val="778495"/>
    </a:dk2>
    <a:lt2>
      <a:srgbClr val="F0F0F0"/>
    </a:lt2>
    <a:accent1>
      <a:srgbClr val="121926"/>
    </a:accent1>
    <a:accent2>
      <a:srgbClr val="123C44"/>
    </a:accent2>
    <a:accent3>
      <a:srgbClr val="1A6568"/>
    </a:accent3>
    <a:accent4>
      <a:srgbClr val="428E7B"/>
    </a:accent4>
    <a:accent5>
      <a:srgbClr val="7AA76A"/>
    </a:accent5>
    <a:accent6>
      <a:srgbClr val="C1E19B"/>
    </a:accent6>
    <a:hlink>
      <a:srgbClr val="121926"/>
    </a:hlink>
    <a:folHlink>
      <a:srgbClr val="BFBFBF"/>
    </a:folHlink>
  </a:clrScheme>
</a:themeOverride>
</file>

<file path=ppt/theme/themeOverride4.xml><?xml version="1.0" encoding="utf-8"?>
<a:themeOverride xmlns:a="http://schemas.openxmlformats.org/drawingml/2006/main">
  <a:clrScheme name="Office 主题​​">
    <a:dk1>
      <a:srgbClr val="000000"/>
    </a:dk1>
    <a:lt1>
      <a:srgbClr val="FFFFFF"/>
    </a:lt1>
    <a:dk2>
      <a:srgbClr val="778495"/>
    </a:dk2>
    <a:lt2>
      <a:srgbClr val="F0F0F0"/>
    </a:lt2>
    <a:accent1>
      <a:srgbClr val="121926"/>
    </a:accent1>
    <a:accent2>
      <a:srgbClr val="123C44"/>
    </a:accent2>
    <a:accent3>
      <a:srgbClr val="1A6568"/>
    </a:accent3>
    <a:accent4>
      <a:srgbClr val="428E7B"/>
    </a:accent4>
    <a:accent5>
      <a:srgbClr val="7AA76A"/>
    </a:accent5>
    <a:accent6>
      <a:srgbClr val="C1E19B"/>
    </a:accent6>
    <a:hlink>
      <a:srgbClr val="121926"/>
    </a:hlink>
    <a:folHlink>
      <a:srgbClr val="BFBFBF"/>
    </a:folHlink>
  </a:clrScheme>
</a:themeOverride>
</file>

<file path=ppt/theme/themeOverride5.xml><?xml version="1.0" encoding="utf-8"?>
<a:themeOverride xmlns:a="http://schemas.openxmlformats.org/drawingml/2006/main">
  <a:clrScheme name="Office 主题​​">
    <a:dk1>
      <a:srgbClr val="000000"/>
    </a:dk1>
    <a:lt1>
      <a:srgbClr val="FFFFFF"/>
    </a:lt1>
    <a:dk2>
      <a:srgbClr val="778495"/>
    </a:dk2>
    <a:lt2>
      <a:srgbClr val="F0F0F0"/>
    </a:lt2>
    <a:accent1>
      <a:srgbClr val="121926"/>
    </a:accent1>
    <a:accent2>
      <a:srgbClr val="123C44"/>
    </a:accent2>
    <a:accent3>
      <a:srgbClr val="1A6568"/>
    </a:accent3>
    <a:accent4>
      <a:srgbClr val="428E7B"/>
    </a:accent4>
    <a:accent5>
      <a:srgbClr val="7AA76A"/>
    </a:accent5>
    <a:accent6>
      <a:srgbClr val="C1E19B"/>
    </a:accent6>
    <a:hlink>
      <a:srgbClr val="121926"/>
    </a:hlink>
    <a:folHlink>
      <a:srgbClr val="BFBFBF"/>
    </a:folHlink>
  </a:clrScheme>
</a:themeOverride>
</file>

<file path=ppt/theme/themeOverride6.xml><?xml version="1.0" encoding="utf-8"?>
<a:themeOverride xmlns:a="http://schemas.openxmlformats.org/drawingml/2006/main">
  <a:clrScheme name="Office 主题​​">
    <a:dk1>
      <a:srgbClr val="000000"/>
    </a:dk1>
    <a:lt1>
      <a:srgbClr val="FFFFFF"/>
    </a:lt1>
    <a:dk2>
      <a:srgbClr val="778495"/>
    </a:dk2>
    <a:lt2>
      <a:srgbClr val="F0F0F0"/>
    </a:lt2>
    <a:accent1>
      <a:srgbClr val="121926"/>
    </a:accent1>
    <a:accent2>
      <a:srgbClr val="123C44"/>
    </a:accent2>
    <a:accent3>
      <a:srgbClr val="1A6568"/>
    </a:accent3>
    <a:accent4>
      <a:srgbClr val="428E7B"/>
    </a:accent4>
    <a:accent5>
      <a:srgbClr val="7AA76A"/>
    </a:accent5>
    <a:accent6>
      <a:srgbClr val="C1E19B"/>
    </a:accent6>
    <a:hlink>
      <a:srgbClr val="121926"/>
    </a:hlink>
    <a:folHlink>
      <a:srgbClr val="BFBFBF"/>
    </a:folHlink>
  </a:clrScheme>
</a:themeOverride>
</file>

<file path=ppt/theme/themeOverride7.xml><?xml version="1.0" encoding="utf-8"?>
<a:themeOverride xmlns:a="http://schemas.openxmlformats.org/drawingml/2006/main">
  <a:clrScheme name="Office 主题​​">
    <a:dk1>
      <a:srgbClr val="000000"/>
    </a:dk1>
    <a:lt1>
      <a:srgbClr val="FFFFFF"/>
    </a:lt1>
    <a:dk2>
      <a:srgbClr val="778495"/>
    </a:dk2>
    <a:lt2>
      <a:srgbClr val="F0F0F0"/>
    </a:lt2>
    <a:accent1>
      <a:srgbClr val="121926"/>
    </a:accent1>
    <a:accent2>
      <a:srgbClr val="123C44"/>
    </a:accent2>
    <a:accent3>
      <a:srgbClr val="1A6568"/>
    </a:accent3>
    <a:accent4>
      <a:srgbClr val="428E7B"/>
    </a:accent4>
    <a:accent5>
      <a:srgbClr val="7AA76A"/>
    </a:accent5>
    <a:accent6>
      <a:srgbClr val="C1E19B"/>
    </a:accent6>
    <a:hlink>
      <a:srgbClr val="121926"/>
    </a:hlink>
    <a:folHlink>
      <a:srgbClr val="BFBFBF"/>
    </a:folHlink>
  </a:clrScheme>
</a:themeOverride>
</file>

<file path=ppt/theme/themeOverride8.xml><?xml version="1.0" encoding="utf-8"?>
<a:themeOverride xmlns:a="http://schemas.openxmlformats.org/drawingml/2006/main">
  <a:clrScheme name="Office 主题​​">
    <a:dk1>
      <a:srgbClr val="000000"/>
    </a:dk1>
    <a:lt1>
      <a:srgbClr val="FFFFFF"/>
    </a:lt1>
    <a:dk2>
      <a:srgbClr val="778495"/>
    </a:dk2>
    <a:lt2>
      <a:srgbClr val="F0F0F0"/>
    </a:lt2>
    <a:accent1>
      <a:srgbClr val="121926"/>
    </a:accent1>
    <a:accent2>
      <a:srgbClr val="123C44"/>
    </a:accent2>
    <a:accent3>
      <a:srgbClr val="1A6568"/>
    </a:accent3>
    <a:accent4>
      <a:srgbClr val="428E7B"/>
    </a:accent4>
    <a:accent5>
      <a:srgbClr val="7AA76A"/>
    </a:accent5>
    <a:accent6>
      <a:srgbClr val="C1E19B"/>
    </a:accent6>
    <a:hlink>
      <a:srgbClr val="121926"/>
    </a:hlink>
    <a:folHlink>
      <a:srgbClr val="BFBFBF"/>
    </a:folHlink>
  </a:clrScheme>
</a:themeOverride>
</file>

<file path=ppt/theme/themeOverride9.xml><?xml version="1.0" encoding="utf-8"?>
<a:themeOverride xmlns:a="http://schemas.openxmlformats.org/drawingml/2006/main">
  <a:clrScheme name="Office 主题​​">
    <a:dk1>
      <a:srgbClr val="000000"/>
    </a:dk1>
    <a:lt1>
      <a:srgbClr val="FFFFFF"/>
    </a:lt1>
    <a:dk2>
      <a:srgbClr val="778495"/>
    </a:dk2>
    <a:lt2>
      <a:srgbClr val="F0F0F0"/>
    </a:lt2>
    <a:accent1>
      <a:srgbClr val="121926"/>
    </a:accent1>
    <a:accent2>
      <a:srgbClr val="123C44"/>
    </a:accent2>
    <a:accent3>
      <a:srgbClr val="1A6568"/>
    </a:accent3>
    <a:accent4>
      <a:srgbClr val="428E7B"/>
    </a:accent4>
    <a:accent5>
      <a:srgbClr val="7AA76A"/>
    </a:accent5>
    <a:accent6>
      <a:srgbClr val="C1E19B"/>
    </a:accent6>
    <a:hlink>
      <a:srgbClr val="121926"/>
    </a:hlink>
    <a:folHlink>
      <a:srgbClr val="BFBFBF"/>
    </a:folHlink>
  </a:clrScheme>
</a:themeOverride>
</file>

<file path=docProps/app.xml><?xml version="1.0" encoding="utf-8"?>
<Properties xmlns="http://schemas.openxmlformats.org/officeDocument/2006/extended-properties" xmlns:vt="http://schemas.openxmlformats.org/officeDocument/2006/docPropsVTypes">
  <Template>Office Theme</Template>
  <TotalTime>4</TotalTime>
  <Words>1577</Words>
  <Application>Microsoft Office PowerPoint</Application>
  <PresentationFormat>全屏显示(16:9)</PresentationFormat>
  <Paragraphs>282</Paragraphs>
  <Slides>25</Slides>
  <Notes>25</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25</vt:i4>
      </vt:variant>
    </vt:vector>
  </HeadingPairs>
  <TitlesOfParts>
    <vt:vector size="31" baseType="lpstr">
      <vt:lpstr>Helvetica Light</vt:lpstr>
      <vt:lpstr>宋体</vt:lpstr>
      <vt:lpstr>微软雅黑</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www.xqppt.com</dc:title>
  <dc:creator>小Q办公</dc:creator>
  <cp:lastModifiedBy> </cp:lastModifiedBy>
  <cp:revision>5</cp:revision>
  <dcterms:created xsi:type="dcterms:W3CDTF">2017-10-04T14:45:00Z</dcterms:created>
  <dcterms:modified xsi:type="dcterms:W3CDTF">2017-10-10T02:14:42Z</dcterms:modified>
  <cp:category/>
  <dc:description/>
  <cp:contentStatus/>
  <dc:identifier/>
  <cp:keywords/>
  <dc:language>utf-8</dc:language>
  <dc:subject/>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2052-10.1.0.6750</vt:lpwstr>
  </property>
</Properties>
</file>