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8376" r:id="rId5"/>
    <p:sldId id="536" r:id="rId6"/>
    <p:sldId id="7164" r:id="rId7"/>
    <p:sldId id="7165" r:id="rId8"/>
    <p:sldId id="8378" r:id="rId9"/>
    <p:sldId id="267" r:id="rId10"/>
    <p:sldId id="7171" r:id="rId11"/>
    <p:sldId id="7172" r:id="rId12"/>
    <p:sldId id="350" r:id="rId13"/>
    <p:sldId id="8379" r:id="rId14"/>
    <p:sldId id="293" r:id="rId15"/>
    <p:sldId id="353" r:id="rId16"/>
    <p:sldId id="360" r:id="rId17"/>
    <p:sldId id="844" r:id="rId18"/>
    <p:sldId id="8380" r:id="rId19"/>
    <p:sldId id="3851" r:id="rId20"/>
    <p:sldId id="3337" r:id="rId21"/>
    <p:sldId id="25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17763"/>
    <a:srgbClr val="F59F92"/>
    <a:srgbClr val="58262C"/>
    <a:srgbClr val="F39D90"/>
    <a:srgbClr val="EBF8FF"/>
    <a:srgbClr val="E47D83"/>
    <a:srgbClr val="E78689"/>
    <a:srgbClr val="E9888B"/>
    <a:srgbClr val="F08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C3E-6D87-4C29-8288-8701A99FA87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A4F8-928B-4CA2-8DD1-77586DEA51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F652D-D5FF-4745-AF86-C5CD486028D1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A53B4-28AD-48E6-885D-6FAA4C1F41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14D7-F920-4CFC-9A44-0A24832BAFA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C51EA-3024-481E-8BB6-6E05B5FB39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70A29-4C27-4D59-A83F-32F837F699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4B104B2-544A-44A8-9457-AAAB5F61AC8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5D47E50-CEF4-4CB7-8D41-8BC1FCA8B06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91" y="2493339"/>
            <a:ext cx="3532709" cy="1871322"/>
          </a:xfrm>
          <a:prstGeom prst="rect">
            <a:avLst/>
          </a:prstGeom>
          <a:solidFill>
            <a:srgbClr val="EBF8FF"/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19" y="683225"/>
            <a:ext cx="2740581" cy="1651713"/>
          </a:xfrm>
          <a:prstGeom prst="rect">
            <a:avLst/>
          </a:prstGeom>
          <a:solidFill>
            <a:srgbClr val="EBF8FF"/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835">
            <a:off x="5003264" y="2335258"/>
            <a:ext cx="983702" cy="1001697"/>
          </a:xfrm>
          <a:prstGeom prst="rect">
            <a:avLst/>
          </a:prstGeom>
          <a:solidFill>
            <a:srgbClr val="EBF8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 rot="16200000">
            <a:off x="6369608" y="4457603"/>
            <a:ext cx="259324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1" name="Pentagon 30"/>
          <p:cNvSpPr/>
          <p:nvPr/>
        </p:nvSpPr>
        <p:spPr>
          <a:xfrm rot="16200000">
            <a:off x="4323467" y="3976558"/>
            <a:ext cx="3555339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9" name="Pentagon 28"/>
          <p:cNvSpPr/>
          <p:nvPr/>
        </p:nvSpPr>
        <p:spPr>
          <a:xfrm rot="16200000">
            <a:off x="700752" y="3484029"/>
            <a:ext cx="454039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0" name="Pentagon 29"/>
          <p:cNvSpPr/>
          <p:nvPr/>
        </p:nvSpPr>
        <p:spPr>
          <a:xfrm rot="16200000">
            <a:off x="2498885" y="3717069"/>
            <a:ext cx="4074319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Pentagon 25"/>
          <p:cNvSpPr/>
          <p:nvPr/>
        </p:nvSpPr>
        <p:spPr>
          <a:xfrm rot="16200000">
            <a:off x="8160084" y="4682983"/>
            <a:ext cx="2142485" cy="814381"/>
          </a:xfrm>
          <a:prstGeom prst="homePlat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644719" y="5239512"/>
            <a:ext cx="8902563" cy="418624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7308049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04</a:t>
            </a: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728604" y="5091322"/>
            <a:ext cx="716363" cy="71500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03</a:t>
            </a:r>
          </a:p>
        </p:txBody>
      </p:sp>
      <p:sp>
        <p:nvSpPr>
          <p:cNvPr id="43" name="Freeform 19"/>
          <p:cNvSpPr>
            <a:spLocks noEditPoints="1"/>
          </p:cNvSpPr>
          <p:nvPr/>
        </p:nvSpPr>
        <p:spPr bwMode="auto">
          <a:xfrm>
            <a:off x="5848725" y="2948533"/>
            <a:ext cx="504825" cy="53657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2612768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25681" y="2153612"/>
            <a:ext cx="490537" cy="523875"/>
            <a:chOff x="6332538" y="1931988"/>
            <a:chExt cx="490537" cy="523875"/>
          </a:xfrm>
          <a:solidFill>
            <a:schemeClr val="bg1"/>
          </a:solidFill>
        </p:grpSpPr>
        <p:sp>
          <p:nvSpPr>
            <p:cNvPr id="45" name="Freeform 34"/>
            <p:cNvSpPr/>
            <p:nvPr/>
          </p:nvSpPr>
          <p:spPr bwMode="auto">
            <a:xfrm>
              <a:off x="6332538" y="2295525"/>
              <a:ext cx="188912" cy="88900"/>
            </a:xfrm>
            <a:custGeom>
              <a:avLst/>
              <a:gdLst>
                <a:gd name="T0" fmla="*/ 1093 w 1191"/>
                <a:gd name="T1" fmla="*/ 0 h 556"/>
                <a:gd name="T2" fmla="*/ 1113 w 1191"/>
                <a:gd name="T3" fmla="*/ 2 h 556"/>
                <a:gd name="T4" fmla="*/ 1133 w 1191"/>
                <a:gd name="T5" fmla="*/ 8 h 556"/>
                <a:gd name="T6" fmla="*/ 1153 w 1191"/>
                <a:gd name="T7" fmla="*/ 19 h 556"/>
                <a:gd name="T8" fmla="*/ 1169 w 1191"/>
                <a:gd name="T9" fmla="*/ 34 h 556"/>
                <a:gd name="T10" fmla="*/ 1181 w 1191"/>
                <a:gd name="T11" fmla="*/ 52 h 556"/>
                <a:gd name="T12" fmla="*/ 1188 w 1191"/>
                <a:gd name="T13" fmla="*/ 71 h 556"/>
                <a:gd name="T14" fmla="*/ 1191 w 1191"/>
                <a:gd name="T15" fmla="*/ 91 h 556"/>
                <a:gd name="T16" fmla="*/ 1189 w 1191"/>
                <a:gd name="T17" fmla="*/ 113 h 556"/>
                <a:gd name="T18" fmla="*/ 1183 w 1191"/>
                <a:gd name="T19" fmla="*/ 133 h 556"/>
                <a:gd name="T20" fmla="*/ 1172 w 1191"/>
                <a:gd name="T21" fmla="*/ 152 h 556"/>
                <a:gd name="T22" fmla="*/ 1130 w 1191"/>
                <a:gd name="T23" fmla="*/ 203 h 556"/>
                <a:gd name="T24" fmla="*/ 1085 w 1191"/>
                <a:gd name="T25" fmla="*/ 251 h 556"/>
                <a:gd name="T26" fmla="*/ 1037 w 1191"/>
                <a:gd name="T27" fmla="*/ 298 h 556"/>
                <a:gd name="T28" fmla="*/ 987 w 1191"/>
                <a:gd name="T29" fmla="*/ 340 h 556"/>
                <a:gd name="T30" fmla="*/ 933 w 1191"/>
                <a:gd name="T31" fmla="*/ 378 h 556"/>
                <a:gd name="T32" fmla="*/ 878 w 1191"/>
                <a:gd name="T33" fmla="*/ 414 h 556"/>
                <a:gd name="T34" fmla="*/ 820 w 1191"/>
                <a:gd name="T35" fmla="*/ 446 h 556"/>
                <a:gd name="T36" fmla="*/ 747 w 1191"/>
                <a:gd name="T37" fmla="*/ 479 h 556"/>
                <a:gd name="T38" fmla="*/ 672 w 1191"/>
                <a:gd name="T39" fmla="*/ 507 h 556"/>
                <a:gd name="T40" fmla="*/ 596 w 1191"/>
                <a:gd name="T41" fmla="*/ 528 h 556"/>
                <a:gd name="T42" fmla="*/ 518 w 1191"/>
                <a:gd name="T43" fmla="*/ 543 h 556"/>
                <a:gd name="T44" fmla="*/ 439 w 1191"/>
                <a:gd name="T45" fmla="*/ 552 h 556"/>
                <a:gd name="T46" fmla="*/ 358 w 1191"/>
                <a:gd name="T47" fmla="*/ 556 h 556"/>
                <a:gd name="T48" fmla="*/ 95 w 1191"/>
                <a:gd name="T49" fmla="*/ 556 h 556"/>
                <a:gd name="T50" fmla="*/ 73 w 1191"/>
                <a:gd name="T51" fmla="*/ 553 h 556"/>
                <a:gd name="T52" fmla="*/ 53 w 1191"/>
                <a:gd name="T53" fmla="*/ 546 h 556"/>
                <a:gd name="T54" fmla="*/ 35 w 1191"/>
                <a:gd name="T55" fmla="*/ 535 h 556"/>
                <a:gd name="T56" fmla="*/ 20 w 1191"/>
                <a:gd name="T57" fmla="*/ 520 h 556"/>
                <a:gd name="T58" fmla="*/ 9 w 1191"/>
                <a:gd name="T59" fmla="*/ 503 h 556"/>
                <a:gd name="T60" fmla="*/ 2 w 1191"/>
                <a:gd name="T61" fmla="*/ 483 h 556"/>
                <a:gd name="T62" fmla="*/ 0 w 1191"/>
                <a:gd name="T63" fmla="*/ 461 h 556"/>
                <a:gd name="T64" fmla="*/ 2 w 1191"/>
                <a:gd name="T65" fmla="*/ 439 h 556"/>
                <a:gd name="T66" fmla="*/ 9 w 1191"/>
                <a:gd name="T67" fmla="*/ 419 h 556"/>
                <a:gd name="T68" fmla="*/ 20 w 1191"/>
                <a:gd name="T69" fmla="*/ 402 h 556"/>
                <a:gd name="T70" fmla="*/ 35 w 1191"/>
                <a:gd name="T71" fmla="*/ 387 h 556"/>
                <a:gd name="T72" fmla="*/ 53 w 1191"/>
                <a:gd name="T73" fmla="*/ 376 h 556"/>
                <a:gd name="T74" fmla="*/ 73 w 1191"/>
                <a:gd name="T75" fmla="*/ 369 h 556"/>
                <a:gd name="T76" fmla="*/ 95 w 1191"/>
                <a:gd name="T77" fmla="*/ 366 h 556"/>
                <a:gd name="T78" fmla="*/ 357 w 1191"/>
                <a:gd name="T79" fmla="*/ 366 h 556"/>
                <a:gd name="T80" fmla="*/ 423 w 1191"/>
                <a:gd name="T81" fmla="*/ 364 h 556"/>
                <a:gd name="T82" fmla="*/ 486 w 1191"/>
                <a:gd name="T83" fmla="*/ 357 h 556"/>
                <a:gd name="T84" fmla="*/ 549 w 1191"/>
                <a:gd name="T85" fmla="*/ 345 h 556"/>
                <a:gd name="T86" fmla="*/ 611 w 1191"/>
                <a:gd name="T87" fmla="*/ 328 h 556"/>
                <a:gd name="T88" fmla="*/ 670 w 1191"/>
                <a:gd name="T89" fmla="*/ 307 h 556"/>
                <a:gd name="T90" fmla="*/ 727 w 1191"/>
                <a:gd name="T91" fmla="*/ 281 h 556"/>
                <a:gd name="T92" fmla="*/ 783 w 1191"/>
                <a:gd name="T93" fmla="*/ 250 h 556"/>
                <a:gd name="T94" fmla="*/ 836 w 1191"/>
                <a:gd name="T95" fmla="*/ 216 h 556"/>
                <a:gd name="T96" fmla="*/ 887 w 1191"/>
                <a:gd name="T97" fmla="*/ 177 h 556"/>
                <a:gd name="T98" fmla="*/ 934 w 1191"/>
                <a:gd name="T99" fmla="*/ 135 h 556"/>
                <a:gd name="T100" fmla="*/ 979 w 1191"/>
                <a:gd name="T101" fmla="*/ 88 h 556"/>
                <a:gd name="T102" fmla="*/ 1020 w 1191"/>
                <a:gd name="T103" fmla="*/ 38 h 556"/>
                <a:gd name="T104" fmla="*/ 1035 w 1191"/>
                <a:gd name="T105" fmla="*/ 22 h 556"/>
                <a:gd name="T106" fmla="*/ 1053 w 1191"/>
                <a:gd name="T107" fmla="*/ 10 h 556"/>
                <a:gd name="T108" fmla="*/ 1072 w 1191"/>
                <a:gd name="T109" fmla="*/ 3 h 556"/>
                <a:gd name="T110" fmla="*/ 1093 w 1191"/>
                <a:gd name="T11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1" h="556">
                  <a:moveTo>
                    <a:pt x="1093" y="0"/>
                  </a:moveTo>
                  <a:lnTo>
                    <a:pt x="1113" y="2"/>
                  </a:lnTo>
                  <a:lnTo>
                    <a:pt x="1133" y="8"/>
                  </a:lnTo>
                  <a:lnTo>
                    <a:pt x="1153" y="19"/>
                  </a:lnTo>
                  <a:lnTo>
                    <a:pt x="1169" y="34"/>
                  </a:lnTo>
                  <a:lnTo>
                    <a:pt x="1181" y="52"/>
                  </a:lnTo>
                  <a:lnTo>
                    <a:pt x="1188" y="71"/>
                  </a:lnTo>
                  <a:lnTo>
                    <a:pt x="1191" y="91"/>
                  </a:lnTo>
                  <a:lnTo>
                    <a:pt x="1189" y="113"/>
                  </a:lnTo>
                  <a:lnTo>
                    <a:pt x="1183" y="133"/>
                  </a:lnTo>
                  <a:lnTo>
                    <a:pt x="1172" y="152"/>
                  </a:lnTo>
                  <a:lnTo>
                    <a:pt x="1130" y="203"/>
                  </a:lnTo>
                  <a:lnTo>
                    <a:pt x="1085" y="251"/>
                  </a:lnTo>
                  <a:lnTo>
                    <a:pt x="1037" y="298"/>
                  </a:lnTo>
                  <a:lnTo>
                    <a:pt x="987" y="340"/>
                  </a:lnTo>
                  <a:lnTo>
                    <a:pt x="933" y="378"/>
                  </a:lnTo>
                  <a:lnTo>
                    <a:pt x="878" y="414"/>
                  </a:lnTo>
                  <a:lnTo>
                    <a:pt x="820" y="446"/>
                  </a:lnTo>
                  <a:lnTo>
                    <a:pt x="747" y="479"/>
                  </a:lnTo>
                  <a:lnTo>
                    <a:pt x="672" y="507"/>
                  </a:lnTo>
                  <a:lnTo>
                    <a:pt x="596" y="528"/>
                  </a:lnTo>
                  <a:lnTo>
                    <a:pt x="518" y="543"/>
                  </a:lnTo>
                  <a:lnTo>
                    <a:pt x="439" y="552"/>
                  </a:lnTo>
                  <a:lnTo>
                    <a:pt x="358" y="556"/>
                  </a:lnTo>
                  <a:lnTo>
                    <a:pt x="95" y="556"/>
                  </a:lnTo>
                  <a:lnTo>
                    <a:pt x="73" y="553"/>
                  </a:lnTo>
                  <a:lnTo>
                    <a:pt x="53" y="546"/>
                  </a:lnTo>
                  <a:lnTo>
                    <a:pt x="35" y="535"/>
                  </a:lnTo>
                  <a:lnTo>
                    <a:pt x="20" y="520"/>
                  </a:lnTo>
                  <a:lnTo>
                    <a:pt x="9" y="503"/>
                  </a:lnTo>
                  <a:lnTo>
                    <a:pt x="2" y="483"/>
                  </a:lnTo>
                  <a:lnTo>
                    <a:pt x="0" y="461"/>
                  </a:lnTo>
                  <a:lnTo>
                    <a:pt x="2" y="439"/>
                  </a:lnTo>
                  <a:lnTo>
                    <a:pt x="9" y="419"/>
                  </a:lnTo>
                  <a:lnTo>
                    <a:pt x="20" y="402"/>
                  </a:lnTo>
                  <a:lnTo>
                    <a:pt x="35" y="387"/>
                  </a:lnTo>
                  <a:lnTo>
                    <a:pt x="53" y="376"/>
                  </a:lnTo>
                  <a:lnTo>
                    <a:pt x="73" y="369"/>
                  </a:lnTo>
                  <a:lnTo>
                    <a:pt x="95" y="366"/>
                  </a:lnTo>
                  <a:lnTo>
                    <a:pt x="357" y="366"/>
                  </a:lnTo>
                  <a:lnTo>
                    <a:pt x="423" y="364"/>
                  </a:lnTo>
                  <a:lnTo>
                    <a:pt x="486" y="357"/>
                  </a:lnTo>
                  <a:lnTo>
                    <a:pt x="549" y="345"/>
                  </a:lnTo>
                  <a:lnTo>
                    <a:pt x="611" y="328"/>
                  </a:lnTo>
                  <a:lnTo>
                    <a:pt x="670" y="307"/>
                  </a:lnTo>
                  <a:lnTo>
                    <a:pt x="727" y="281"/>
                  </a:lnTo>
                  <a:lnTo>
                    <a:pt x="783" y="250"/>
                  </a:lnTo>
                  <a:lnTo>
                    <a:pt x="836" y="216"/>
                  </a:lnTo>
                  <a:lnTo>
                    <a:pt x="887" y="177"/>
                  </a:lnTo>
                  <a:lnTo>
                    <a:pt x="934" y="135"/>
                  </a:lnTo>
                  <a:lnTo>
                    <a:pt x="979" y="88"/>
                  </a:lnTo>
                  <a:lnTo>
                    <a:pt x="1020" y="38"/>
                  </a:lnTo>
                  <a:lnTo>
                    <a:pt x="1035" y="22"/>
                  </a:lnTo>
                  <a:lnTo>
                    <a:pt x="1053" y="10"/>
                  </a:lnTo>
                  <a:lnTo>
                    <a:pt x="1072" y="3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6551613" y="1931988"/>
              <a:ext cx="271462" cy="174625"/>
            </a:xfrm>
            <a:custGeom>
              <a:avLst/>
              <a:gdLst>
                <a:gd name="T0" fmla="*/ 1181 w 1703"/>
                <a:gd name="T1" fmla="*/ 4 h 1100"/>
                <a:gd name="T2" fmla="*/ 1218 w 1703"/>
                <a:gd name="T3" fmla="*/ 27 h 1100"/>
                <a:gd name="T4" fmla="*/ 1689 w 1703"/>
                <a:gd name="T5" fmla="*/ 500 h 1100"/>
                <a:gd name="T6" fmla="*/ 1703 w 1703"/>
                <a:gd name="T7" fmla="*/ 539 h 1100"/>
                <a:gd name="T8" fmla="*/ 1698 w 1703"/>
                <a:gd name="T9" fmla="*/ 581 h 1100"/>
                <a:gd name="T10" fmla="*/ 1676 w 1703"/>
                <a:gd name="T11" fmla="*/ 617 h 1100"/>
                <a:gd name="T12" fmla="*/ 1202 w 1703"/>
                <a:gd name="T13" fmla="*/ 1085 h 1100"/>
                <a:gd name="T14" fmla="*/ 1169 w 1703"/>
                <a:gd name="T15" fmla="*/ 1099 h 1100"/>
                <a:gd name="T16" fmla="*/ 1133 w 1703"/>
                <a:gd name="T17" fmla="*/ 1098 h 1100"/>
                <a:gd name="T18" fmla="*/ 1098 w 1703"/>
                <a:gd name="T19" fmla="*/ 1084 h 1100"/>
                <a:gd name="T20" fmla="*/ 1070 w 1703"/>
                <a:gd name="T21" fmla="*/ 1054 h 1100"/>
                <a:gd name="T22" fmla="*/ 1057 w 1703"/>
                <a:gd name="T23" fmla="*/ 1015 h 1100"/>
                <a:gd name="T24" fmla="*/ 1061 w 1703"/>
                <a:gd name="T25" fmla="*/ 974 h 1100"/>
                <a:gd name="T26" fmla="*/ 1084 w 1703"/>
                <a:gd name="T27" fmla="*/ 938 h 1100"/>
                <a:gd name="T28" fmla="*/ 826 w 1703"/>
                <a:gd name="T29" fmla="*/ 645 h 1100"/>
                <a:gd name="T30" fmla="*/ 699 w 1703"/>
                <a:gd name="T31" fmla="*/ 654 h 1100"/>
                <a:gd name="T32" fmla="*/ 577 w 1703"/>
                <a:gd name="T33" fmla="*/ 682 h 1100"/>
                <a:gd name="T34" fmla="*/ 461 w 1703"/>
                <a:gd name="T35" fmla="*/ 728 h 1100"/>
                <a:gd name="T36" fmla="*/ 354 w 1703"/>
                <a:gd name="T37" fmla="*/ 791 h 1100"/>
                <a:gd name="T38" fmla="*/ 257 w 1703"/>
                <a:gd name="T39" fmla="*/ 869 h 1100"/>
                <a:gd name="T40" fmla="*/ 171 w 1703"/>
                <a:gd name="T41" fmla="*/ 964 h 1100"/>
                <a:gd name="T42" fmla="*/ 137 w 1703"/>
                <a:gd name="T43" fmla="*/ 991 h 1100"/>
                <a:gd name="T44" fmla="*/ 95 w 1703"/>
                <a:gd name="T45" fmla="*/ 1000 h 1100"/>
                <a:gd name="T46" fmla="*/ 56 w 1703"/>
                <a:gd name="T47" fmla="*/ 992 h 1100"/>
                <a:gd name="T48" fmla="*/ 21 w 1703"/>
                <a:gd name="T49" fmla="*/ 966 h 1100"/>
                <a:gd name="T50" fmla="*/ 3 w 1703"/>
                <a:gd name="T51" fmla="*/ 928 h 1100"/>
                <a:gd name="T52" fmla="*/ 2 w 1703"/>
                <a:gd name="T53" fmla="*/ 886 h 1100"/>
                <a:gd name="T54" fmla="*/ 19 w 1703"/>
                <a:gd name="T55" fmla="*/ 848 h 1100"/>
                <a:gd name="T56" fmla="*/ 117 w 1703"/>
                <a:gd name="T57" fmla="*/ 739 h 1100"/>
                <a:gd name="T58" fmla="*/ 226 w 1703"/>
                <a:gd name="T59" fmla="*/ 648 h 1100"/>
                <a:gd name="T60" fmla="*/ 345 w 1703"/>
                <a:gd name="T61" fmla="*/ 573 h 1100"/>
                <a:gd name="T62" fmla="*/ 474 w 1703"/>
                <a:gd name="T63" fmla="*/ 516 h 1100"/>
                <a:gd name="T64" fmla="*/ 611 w 1703"/>
                <a:gd name="T65" fmla="*/ 477 h 1100"/>
                <a:gd name="T66" fmla="*/ 753 w 1703"/>
                <a:gd name="T67" fmla="*/ 457 h 1100"/>
                <a:gd name="T68" fmla="*/ 1378 w 1703"/>
                <a:gd name="T69" fmla="*/ 455 h 1100"/>
                <a:gd name="T70" fmla="*/ 1069 w 1703"/>
                <a:gd name="T71" fmla="*/ 144 h 1100"/>
                <a:gd name="T72" fmla="*/ 1056 w 1703"/>
                <a:gd name="T73" fmla="*/ 105 h 1100"/>
                <a:gd name="T74" fmla="*/ 1060 w 1703"/>
                <a:gd name="T75" fmla="*/ 63 h 1100"/>
                <a:gd name="T76" fmla="*/ 1083 w 1703"/>
                <a:gd name="T77" fmla="*/ 27 h 1100"/>
                <a:gd name="T78" fmla="*/ 1120 w 1703"/>
                <a:gd name="T79" fmla="*/ 4 h 1100"/>
                <a:gd name="T80" fmla="*/ 1161 w 1703"/>
                <a:gd name="T81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3" h="1100">
                  <a:moveTo>
                    <a:pt x="1161" y="0"/>
                  </a:moveTo>
                  <a:lnTo>
                    <a:pt x="1181" y="4"/>
                  </a:lnTo>
                  <a:lnTo>
                    <a:pt x="1200" y="13"/>
                  </a:lnTo>
                  <a:lnTo>
                    <a:pt x="1218" y="27"/>
                  </a:lnTo>
                  <a:lnTo>
                    <a:pt x="1676" y="483"/>
                  </a:lnTo>
                  <a:lnTo>
                    <a:pt x="1689" y="500"/>
                  </a:lnTo>
                  <a:lnTo>
                    <a:pt x="1698" y="519"/>
                  </a:lnTo>
                  <a:lnTo>
                    <a:pt x="1703" y="539"/>
                  </a:lnTo>
                  <a:lnTo>
                    <a:pt x="1703" y="559"/>
                  </a:lnTo>
                  <a:lnTo>
                    <a:pt x="1698" y="581"/>
                  </a:lnTo>
                  <a:lnTo>
                    <a:pt x="1689" y="600"/>
                  </a:lnTo>
                  <a:lnTo>
                    <a:pt x="1676" y="617"/>
                  </a:lnTo>
                  <a:lnTo>
                    <a:pt x="1218" y="1071"/>
                  </a:lnTo>
                  <a:lnTo>
                    <a:pt x="1202" y="1085"/>
                  </a:lnTo>
                  <a:lnTo>
                    <a:pt x="1186" y="1093"/>
                  </a:lnTo>
                  <a:lnTo>
                    <a:pt x="1169" y="1099"/>
                  </a:lnTo>
                  <a:lnTo>
                    <a:pt x="1151" y="1100"/>
                  </a:lnTo>
                  <a:lnTo>
                    <a:pt x="1133" y="1098"/>
                  </a:lnTo>
                  <a:lnTo>
                    <a:pt x="1116" y="1093"/>
                  </a:lnTo>
                  <a:lnTo>
                    <a:pt x="1098" y="1084"/>
                  </a:lnTo>
                  <a:lnTo>
                    <a:pt x="1084" y="1071"/>
                  </a:lnTo>
                  <a:lnTo>
                    <a:pt x="1070" y="1054"/>
                  </a:lnTo>
                  <a:lnTo>
                    <a:pt x="1061" y="1035"/>
                  </a:lnTo>
                  <a:lnTo>
                    <a:pt x="1057" y="1015"/>
                  </a:lnTo>
                  <a:lnTo>
                    <a:pt x="1057" y="995"/>
                  </a:lnTo>
                  <a:lnTo>
                    <a:pt x="1061" y="974"/>
                  </a:lnTo>
                  <a:lnTo>
                    <a:pt x="1070" y="955"/>
                  </a:lnTo>
                  <a:lnTo>
                    <a:pt x="1084" y="938"/>
                  </a:lnTo>
                  <a:lnTo>
                    <a:pt x="1379" y="645"/>
                  </a:lnTo>
                  <a:lnTo>
                    <a:pt x="826" y="645"/>
                  </a:lnTo>
                  <a:lnTo>
                    <a:pt x="762" y="647"/>
                  </a:lnTo>
                  <a:lnTo>
                    <a:pt x="699" y="654"/>
                  </a:lnTo>
                  <a:lnTo>
                    <a:pt x="637" y="666"/>
                  </a:lnTo>
                  <a:lnTo>
                    <a:pt x="577" y="682"/>
                  </a:lnTo>
                  <a:lnTo>
                    <a:pt x="518" y="703"/>
                  </a:lnTo>
                  <a:lnTo>
                    <a:pt x="461" y="728"/>
                  </a:lnTo>
                  <a:lnTo>
                    <a:pt x="407" y="758"/>
                  </a:lnTo>
                  <a:lnTo>
                    <a:pt x="354" y="791"/>
                  </a:lnTo>
                  <a:lnTo>
                    <a:pt x="304" y="828"/>
                  </a:lnTo>
                  <a:lnTo>
                    <a:pt x="257" y="869"/>
                  </a:lnTo>
                  <a:lnTo>
                    <a:pt x="213" y="915"/>
                  </a:lnTo>
                  <a:lnTo>
                    <a:pt x="171" y="964"/>
                  </a:lnTo>
                  <a:lnTo>
                    <a:pt x="155" y="980"/>
                  </a:lnTo>
                  <a:lnTo>
                    <a:pt x="137" y="991"/>
                  </a:lnTo>
                  <a:lnTo>
                    <a:pt x="117" y="998"/>
                  </a:lnTo>
                  <a:lnTo>
                    <a:pt x="95" y="1000"/>
                  </a:lnTo>
                  <a:lnTo>
                    <a:pt x="75" y="998"/>
                  </a:lnTo>
                  <a:lnTo>
                    <a:pt x="56" y="992"/>
                  </a:lnTo>
                  <a:lnTo>
                    <a:pt x="38" y="981"/>
                  </a:lnTo>
                  <a:lnTo>
                    <a:pt x="21" y="966"/>
                  </a:lnTo>
                  <a:lnTo>
                    <a:pt x="10" y="948"/>
                  </a:lnTo>
                  <a:lnTo>
                    <a:pt x="3" y="928"/>
                  </a:lnTo>
                  <a:lnTo>
                    <a:pt x="0" y="908"/>
                  </a:lnTo>
                  <a:lnTo>
                    <a:pt x="2" y="886"/>
                  </a:lnTo>
                  <a:lnTo>
                    <a:pt x="8" y="866"/>
                  </a:lnTo>
                  <a:lnTo>
                    <a:pt x="19" y="848"/>
                  </a:lnTo>
                  <a:lnTo>
                    <a:pt x="66" y="792"/>
                  </a:lnTo>
                  <a:lnTo>
                    <a:pt x="117" y="739"/>
                  </a:lnTo>
                  <a:lnTo>
                    <a:pt x="169" y="692"/>
                  </a:lnTo>
                  <a:lnTo>
                    <a:pt x="226" y="648"/>
                  </a:lnTo>
                  <a:lnTo>
                    <a:pt x="284" y="609"/>
                  </a:lnTo>
                  <a:lnTo>
                    <a:pt x="345" y="573"/>
                  </a:lnTo>
                  <a:lnTo>
                    <a:pt x="409" y="542"/>
                  </a:lnTo>
                  <a:lnTo>
                    <a:pt x="474" y="516"/>
                  </a:lnTo>
                  <a:lnTo>
                    <a:pt x="541" y="494"/>
                  </a:lnTo>
                  <a:lnTo>
                    <a:pt x="611" y="477"/>
                  </a:lnTo>
                  <a:lnTo>
                    <a:pt x="681" y="465"/>
                  </a:lnTo>
                  <a:lnTo>
                    <a:pt x="753" y="457"/>
                  </a:lnTo>
                  <a:lnTo>
                    <a:pt x="825" y="455"/>
                  </a:lnTo>
                  <a:lnTo>
                    <a:pt x="1378" y="455"/>
                  </a:lnTo>
                  <a:lnTo>
                    <a:pt x="1083" y="161"/>
                  </a:lnTo>
                  <a:lnTo>
                    <a:pt x="1069" y="144"/>
                  </a:lnTo>
                  <a:lnTo>
                    <a:pt x="1060" y="125"/>
                  </a:lnTo>
                  <a:lnTo>
                    <a:pt x="1056" y="105"/>
                  </a:lnTo>
                  <a:lnTo>
                    <a:pt x="1056" y="84"/>
                  </a:lnTo>
                  <a:lnTo>
                    <a:pt x="1060" y="63"/>
                  </a:lnTo>
                  <a:lnTo>
                    <a:pt x="1069" y="44"/>
                  </a:lnTo>
                  <a:lnTo>
                    <a:pt x="1083" y="27"/>
                  </a:lnTo>
                  <a:lnTo>
                    <a:pt x="1100" y="13"/>
                  </a:lnTo>
                  <a:lnTo>
                    <a:pt x="1120" y="4"/>
                  </a:lnTo>
                  <a:lnTo>
                    <a:pt x="1140" y="0"/>
                  </a:lnTo>
                  <a:lnTo>
                    <a:pt x="1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6332538" y="2003425"/>
              <a:ext cx="490537" cy="452438"/>
            </a:xfrm>
            <a:custGeom>
              <a:avLst/>
              <a:gdLst>
                <a:gd name="T0" fmla="*/ 438 w 3083"/>
                <a:gd name="T1" fmla="*/ 3 h 2848"/>
                <a:gd name="T2" fmla="*/ 665 w 3083"/>
                <a:gd name="T3" fmla="*/ 47 h 2848"/>
                <a:gd name="T4" fmla="*/ 872 w 3083"/>
                <a:gd name="T5" fmla="*/ 139 h 2848"/>
                <a:gd name="T6" fmla="*/ 1052 w 3083"/>
                <a:gd name="T7" fmla="*/ 271 h 2848"/>
                <a:gd name="T8" fmla="*/ 1197 w 3083"/>
                <a:gd name="T9" fmla="*/ 440 h 2848"/>
                <a:gd name="T10" fmla="*/ 1304 w 3083"/>
                <a:gd name="T11" fmla="*/ 638 h 2848"/>
                <a:gd name="T12" fmla="*/ 1365 w 3083"/>
                <a:gd name="T13" fmla="*/ 858 h 2848"/>
                <a:gd name="T14" fmla="*/ 1377 w 3083"/>
                <a:gd name="T15" fmla="*/ 1379 h 2848"/>
                <a:gd name="T16" fmla="*/ 1403 w 3083"/>
                <a:gd name="T17" fmla="*/ 1586 h 2848"/>
                <a:gd name="T18" fmla="*/ 1479 w 3083"/>
                <a:gd name="T19" fmla="*/ 1775 h 2848"/>
                <a:gd name="T20" fmla="*/ 1597 w 3083"/>
                <a:gd name="T21" fmla="*/ 1937 h 2848"/>
                <a:gd name="T22" fmla="*/ 1750 w 3083"/>
                <a:gd name="T23" fmla="*/ 2067 h 2848"/>
                <a:gd name="T24" fmla="*/ 1931 w 3083"/>
                <a:gd name="T25" fmla="*/ 2157 h 2848"/>
                <a:gd name="T26" fmla="*/ 2135 w 3083"/>
                <a:gd name="T27" fmla="*/ 2200 h 2848"/>
                <a:gd name="T28" fmla="*/ 2464 w 3083"/>
                <a:gd name="T29" fmla="*/ 1910 h 2848"/>
                <a:gd name="T30" fmla="*/ 2437 w 3083"/>
                <a:gd name="T31" fmla="*/ 1853 h 2848"/>
                <a:gd name="T32" fmla="*/ 2450 w 3083"/>
                <a:gd name="T33" fmla="*/ 1794 h 2848"/>
                <a:gd name="T34" fmla="*/ 2501 w 3083"/>
                <a:gd name="T35" fmla="*/ 1753 h 2848"/>
                <a:gd name="T36" fmla="*/ 2562 w 3083"/>
                <a:gd name="T37" fmla="*/ 1753 h 2848"/>
                <a:gd name="T38" fmla="*/ 3056 w 3083"/>
                <a:gd name="T39" fmla="*/ 2231 h 2848"/>
                <a:gd name="T40" fmla="*/ 3083 w 3083"/>
                <a:gd name="T41" fmla="*/ 2288 h 2848"/>
                <a:gd name="T42" fmla="*/ 3069 w 3083"/>
                <a:gd name="T43" fmla="*/ 2348 h 2848"/>
                <a:gd name="T44" fmla="*/ 2582 w 3083"/>
                <a:gd name="T45" fmla="*/ 2833 h 2848"/>
                <a:gd name="T46" fmla="*/ 2531 w 3083"/>
                <a:gd name="T47" fmla="*/ 2848 h 2848"/>
                <a:gd name="T48" fmla="*/ 2478 w 3083"/>
                <a:gd name="T49" fmla="*/ 2832 h 2848"/>
                <a:gd name="T50" fmla="*/ 2441 w 3083"/>
                <a:gd name="T51" fmla="*/ 2784 h 2848"/>
                <a:gd name="T52" fmla="*/ 2441 w 3083"/>
                <a:gd name="T53" fmla="*/ 2722 h 2848"/>
                <a:gd name="T54" fmla="*/ 2759 w 3083"/>
                <a:gd name="T55" fmla="*/ 2393 h 2848"/>
                <a:gd name="T56" fmla="*/ 2049 w 3083"/>
                <a:gd name="T57" fmla="*/ 2381 h 2848"/>
                <a:gd name="T58" fmla="*/ 1827 w 3083"/>
                <a:gd name="T59" fmla="*/ 2320 h 2848"/>
                <a:gd name="T60" fmla="*/ 1629 w 3083"/>
                <a:gd name="T61" fmla="*/ 2214 h 2848"/>
                <a:gd name="T62" fmla="*/ 1460 w 3083"/>
                <a:gd name="T63" fmla="*/ 2068 h 2848"/>
                <a:gd name="T64" fmla="*/ 1327 w 3083"/>
                <a:gd name="T65" fmla="*/ 1890 h 2848"/>
                <a:gd name="T66" fmla="*/ 1235 w 3083"/>
                <a:gd name="T67" fmla="*/ 1685 h 2848"/>
                <a:gd name="T68" fmla="*/ 1190 w 3083"/>
                <a:gd name="T69" fmla="*/ 1458 h 2848"/>
                <a:gd name="T70" fmla="*/ 1184 w 3083"/>
                <a:gd name="T71" fmla="*/ 943 h 2848"/>
                <a:gd name="T72" fmla="*/ 1141 w 3083"/>
                <a:gd name="T73" fmla="*/ 741 h 2848"/>
                <a:gd name="T74" fmla="*/ 1050 w 3083"/>
                <a:gd name="T75" fmla="*/ 560 h 2848"/>
                <a:gd name="T76" fmla="*/ 919 w 3083"/>
                <a:gd name="T77" fmla="*/ 408 h 2848"/>
                <a:gd name="T78" fmla="*/ 756 w 3083"/>
                <a:gd name="T79" fmla="*/ 292 h 2848"/>
                <a:gd name="T80" fmla="*/ 567 w 3083"/>
                <a:gd name="T81" fmla="*/ 216 h 2848"/>
                <a:gd name="T82" fmla="*/ 358 w 3083"/>
                <a:gd name="T83" fmla="*/ 190 h 2848"/>
                <a:gd name="T84" fmla="*/ 54 w 3083"/>
                <a:gd name="T85" fmla="*/ 180 h 2848"/>
                <a:gd name="T86" fmla="*/ 10 w 3083"/>
                <a:gd name="T87" fmla="*/ 137 h 2848"/>
                <a:gd name="T88" fmla="*/ 3 w 3083"/>
                <a:gd name="T89" fmla="*/ 73 h 2848"/>
                <a:gd name="T90" fmla="*/ 35 w 3083"/>
                <a:gd name="T91" fmla="*/ 21 h 2848"/>
                <a:gd name="T92" fmla="*/ 95 w 3083"/>
                <a:gd name="T93" fmla="*/ 0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3" h="2848">
                  <a:moveTo>
                    <a:pt x="95" y="0"/>
                  </a:moveTo>
                  <a:lnTo>
                    <a:pt x="358" y="0"/>
                  </a:lnTo>
                  <a:lnTo>
                    <a:pt x="438" y="3"/>
                  </a:lnTo>
                  <a:lnTo>
                    <a:pt x="516" y="12"/>
                  </a:lnTo>
                  <a:lnTo>
                    <a:pt x="592" y="27"/>
                  </a:lnTo>
                  <a:lnTo>
                    <a:pt x="665" y="47"/>
                  </a:lnTo>
                  <a:lnTo>
                    <a:pt x="737" y="73"/>
                  </a:lnTo>
                  <a:lnTo>
                    <a:pt x="806" y="103"/>
                  </a:lnTo>
                  <a:lnTo>
                    <a:pt x="872" y="139"/>
                  </a:lnTo>
                  <a:lnTo>
                    <a:pt x="935" y="179"/>
                  </a:lnTo>
                  <a:lnTo>
                    <a:pt x="995" y="223"/>
                  </a:lnTo>
                  <a:lnTo>
                    <a:pt x="1052" y="271"/>
                  </a:lnTo>
                  <a:lnTo>
                    <a:pt x="1104" y="324"/>
                  </a:lnTo>
                  <a:lnTo>
                    <a:pt x="1153" y="380"/>
                  </a:lnTo>
                  <a:lnTo>
                    <a:pt x="1197" y="440"/>
                  </a:lnTo>
                  <a:lnTo>
                    <a:pt x="1238" y="503"/>
                  </a:lnTo>
                  <a:lnTo>
                    <a:pt x="1273" y="568"/>
                  </a:lnTo>
                  <a:lnTo>
                    <a:pt x="1304" y="638"/>
                  </a:lnTo>
                  <a:lnTo>
                    <a:pt x="1330" y="708"/>
                  </a:lnTo>
                  <a:lnTo>
                    <a:pt x="1350" y="782"/>
                  </a:lnTo>
                  <a:lnTo>
                    <a:pt x="1365" y="858"/>
                  </a:lnTo>
                  <a:lnTo>
                    <a:pt x="1374" y="935"/>
                  </a:lnTo>
                  <a:lnTo>
                    <a:pt x="1377" y="1014"/>
                  </a:lnTo>
                  <a:lnTo>
                    <a:pt x="1377" y="1379"/>
                  </a:lnTo>
                  <a:lnTo>
                    <a:pt x="1380" y="1450"/>
                  </a:lnTo>
                  <a:lnTo>
                    <a:pt x="1389" y="1519"/>
                  </a:lnTo>
                  <a:lnTo>
                    <a:pt x="1403" y="1586"/>
                  </a:lnTo>
                  <a:lnTo>
                    <a:pt x="1424" y="1652"/>
                  </a:lnTo>
                  <a:lnTo>
                    <a:pt x="1449" y="1715"/>
                  </a:lnTo>
                  <a:lnTo>
                    <a:pt x="1479" y="1775"/>
                  </a:lnTo>
                  <a:lnTo>
                    <a:pt x="1514" y="1833"/>
                  </a:lnTo>
                  <a:lnTo>
                    <a:pt x="1553" y="1887"/>
                  </a:lnTo>
                  <a:lnTo>
                    <a:pt x="1597" y="1937"/>
                  </a:lnTo>
                  <a:lnTo>
                    <a:pt x="1644" y="1985"/>
                  </a:lnTo>
                  <a:lnTo>
                    <a:pt x="1696" y="2028"/>
                  </a:lnTo>
                  <a:lnTo>
                    <a:pt x="1750" y="2067"/>
                  </a:lnTo>
                  <a:lnTo>
                    <a:pt x="1808" y="2101"/>
                  </a:lnTo>
                  <a:lnTo>
                    <a:pt x="1869" y="2132"/>
                  </a:lnTo>
                  <a:lnTo>
                    <a:pt x="1931" y="2157"/>
                  </a:lnTo>
                  <a:lnTo>
                    <a:pt x="1997" y="2177"/>
                  </a:lnTo>
                  <a:lnTo>
                    <a:pt x="2065" y="2192"/>
                  </a:lnTo>
                  <a:lnTo>
                    <a:pt x="2135" y="2200"/>
                  </a:lnTo>
                  <a:lnTo>
                    <a:pt x="2206" y="2203"/>
                  </a:lnTo>
                  <a:lnTo>
                    <a:pt x="2759" y="2203"/>
                  </a:lnTo>
                  <a:lnTo>
                    <a:pt x="2464" y="1910"/>
                  </a:lnTo>
                  <a:lnTo>
                    <a:pt x="2450" y="1893"/>
                  </a:lnTo>
                  <a:lnTo>
                    <a:pt x="2441" y="1874"/>
                  </a:lnTo>
                  <a:lnTo>
                    <a:pt x="2437" y="1853"/>
                  </a:lnTo>
                  <a:lnTo>
                    <a:pt x="2437" y="1833"/>
                  </a:lnTo>
                  <a:lnTo>
                    <a:pt x="2441" y="1813"/>
                  </a:lnTo>
                  <a:lnTo>
                    <a:pt x="2450" y="1794"/>
                  </a:lnTo>
                  <a:lnTo>
                    <a:pt x="2464" y="1776"/>
                  </a:lnTo>
                  <a:lnTo>
                    <a:pt x="2481" y="1762"/>
                  </a:lnTo>
                  <a:lnTo>
                    <a:pt x="2501" y="1753"/>
                  </a:lnTo>
                  <a:lnTo>
                    <a:pt x="2521" y="1748"/>
                  </a:lnTo>
                  <a:lnTo>
                    <a:pt x="2541" y="1748"/>
                  </a:lnTo>
                  <a:lnTo>
                    <a:pt x="2562" y="1753"/>
                  </a:lnTo>
                  <a:lnTo>
                    <a:pt x="2581" y="1762"/>
                  </a:lnTo>
                  <a:lnTo>
                    <a:pt x="2599" y="1776"/>
                  </a:lnTo>
                  <a:lnTo>
                    <a:pt x="3056" y="2231"/>
                  </a:lnTo>
                  <a:lnTo>
                    <a:pt x="3069" y="2248"/>
                  </a:lnTo>
                  <a:lnTo>
                    <a:pt x="3078" y="2267"/>
                  </a:lnTo>
                  <a:lnTo>
                    <a:pt x="3083" y="2288"/>
                  </a:lnTo>
                  <a:lnTo>
                    <a:pt x="3083" y="2308"/>
                  </a:lnTo>
                  <a:lnTo>
                    <a:pt x="3078" y="2329"/>
                  </a:lnTo>
                  <a:lnTo>
                    <a:pt x="3069" y="2348"/>
                  </a:lnTo>
                  <a:lnTo>
                    <a:pt x="3056" y="2365"/>
                  </a:lnTo>
                  <a:lnTo>
                    <a:pt x="2598" y="2820"/>
                  </a:lnTo>
                  <a:lnTo>
                    <a:pt x="2582" y="2833"/>
                  </a:lnTo>
                  <a:lnTo>
                    <a:pt x="2566" y="2841"/>
                  </a:lnTo>
                  <a:lnTo>
                    <a:pt x="2549" y="2847"/>
                  </a:lnTo>
                  <a:lnTo>
                    <a:pt x="2531" y="2848"/>
                  </a:lnTo>
                  <a:lnTo>
                    <a:pt x="2513" y="2846"/>
                  </a:lnTo>
                  <a:lnTo>
                    <a:pt x="2496" y="2841"/>
                  </a:lnTo>
                  <a:lnTo>
                    <a:pt x="2478" y="2832"/>
                  </a:lnTo>
                  <a:lnTo>
                    <a:pt x="2464" y="2820"/>
                  </a:lnTo>
                  <a:lnTo>
                    <a:pt x="2450" y="2803"/>
                  </a:lnTo>
                  <a:lnTo>
                    <a:pt x="2441" y="2784"/>
                  </a:lnTo>
                  <a:lnTo>
                    <a:pt x="2437" y="2763"/>
                  </a:lnTo>
                  <a:lnTo>
                    <a:pt x="2437" y="2743"/>
                  </a:lnTo>
                  <a:lnTo>
                    <a:pt x="2441" y="2722"/>
                  </a:lnTo>
                  <a:lnTo>
                    <a:pt x="2450" y="2703"/>
                  </a:lnTo>
                  <a:lnTo>
                    <a:pt x="2464" y="2686"/>
                  </a:lnTo>
                  <a:lnTo>
                    <a:pt x="2759" y="2393"/>
                  </a:lnTo>
                  <a:lnTo>
                    <a:pt x="2206" y="2393"/>
                  </a:lnTo>
                  <a:lnTo>
                    <a:pt x="2126" y="2389"/>
                  </a:lnTo>
                  <a:lnTo>
                    <a:pt x="2049" y="2381"/>
                  </a:lnTo>
                  <a:lnTo>
                    <a:pt x="1973" y="2366"/>
                  </a:lnTo>
                  <a:lnTo>
                    <a:pt x="1899" y="2346"/>
                  </a:lnTo>
                  <a:lnTo>
                    <a:pt x="1827" y="2320"/>
                  </a:lnTo>
                  <a:lnTo>
                    <a:pt x="1758" y="2290"/>
                  </a:lnTo>
                  <a:lnTo>
                    <a:pt x="1692" y="2254"/>
                  </a:lnTo>
                  <a:lnTo>
                    <a:pt x="1629" y="2214"/>
                  </a:lnTo>
                  <a:lnTo>
                    <a:pt x="1569" y="2170"/>
                  </a:lnTo>
                  <a:lnTo>
                    <a:pt x="1513" y="2122"/>
                  </a:lnTo>
                  <a:lnTo>
                    <a:pt x="1460" y="2068"/>
                  </a:lnTo>
                  <a:lnTo>
                    <a:pt x="1411" y="2013"/>
                  </a:lnTo>
                  <a:lnTo>
                    <a:pt x="1366" y="1953"/>
                  </a:lnTo>
                  <a:lnTo>
                    <a:pt x="1327" y="1890"/>
                  </a:lnTo>
                  <a:lnTo>
                    <a:pt x="1290" y="1825"/>
                  </a:lnTo>
                  <a:lnTo>
                    <a:pt x="1260" y="1755"/>
                  </a:lnTo>
                  <a:lnTo>
                    <a:pt x="1235" y="1685"/>
                  </a:lnTo>
                  <a:lnTo>
                    <a:pt x="1213" y="1610"/>
                  </a:lnTo>
                  <a:lnTo>
                    <a:pt x="1199" y="1535"/>
                  </a:lnTo>
                  <a:lnTo>
                    <a:pt x="1190" y="1458"/>
                  </a:lnTo>
                  <a:lnTo>
                    <a:pt x="1187" y="1379"/>
                  </a:lnTo>
                  <a:lnTo>
                    <a:pt x="1187" y="1014"/>
                  </a:lnTo>
                  <a:lnTo>
                    <a:pt x="1184" y="943"/>
                  </a:lnTo>
                  <a:lnTo>
                    <a:pt x="1175" y="874"/>
                  </a:lnTo>
                  <a:lnTo>
                    <a:pt x="1160" y="807"/>
                  </a:lnTo>
                  <a:lnTo>
                    <a:pt x="1141" y="741"/>
                  </a:lnTo>
                  <a:lnTo>
                    <a:pt x="1115" y="678"/>
                  </a:lnTo>
                  <a:lnTo>
                    <a:pt x="1085" y="618"/>
                  </a:lnTo>
                  <a:lnTo>
                    <a:pt x="1050" y="560"/>
                  </a:lnTo>
                  <a:lnTo>
                    <a:pt x="1010" y="506"/>
                  </a:lnTo>
                  <a:lnTo>
                    <a:pt x="967" y="456"/>
                  </a:lnTo>
                  <a:lnTo>
                    <a:pt x="919" y="408"/>
                  </a:lnTo>
                  <a:lnTo>
                    <a:pt x="869" y="365"/>
                  </a:lnTo>
                  <a:lnTo>
                    <a:pt x="814" y="326"/>
                  </a:lnTo>
                  <a:lnTo>
                    <a:pt x="756" y="292"/>
                  </a:lnTo>
                  <a:lnTo>
                    <a:pt x="696" y="261"/>
                  </a:lnTo>
                  <a:lnTo>
                    <a:pt x="633" y="236"/>
                  </a:lnTo>
                  <a:lnTo>
                    <a:pt x="567" y="216"/>
                  </a:lnTo>
                  <a:lnTo>
                    <a:pt x="500" y="201"/>
                  </a:lnTo>
                  <a:lnTo>
                    <a:pt x="430" y="193"/>
                  </a:lnTo>
                  <a:lnTo>
                    <a:pt x="358" y="190"/>
                  </a:lnTo>
                  <a:lnTo>
                    <a:pt x="95" y="190"/>
                  </a:lnTo>
                  <a:lnTo>
                    <a:pt x="73" y="187"/>
                  </a:lnTo>
                  <a:lnTo>
                    <a:pt x="54" y="180"/>
                  </a:lnTo>
                  <a:lnTo>
                    <a:pt x="35" y="169"/>
                  </a:lnTo>
                  <a:lnTo>
                    <a:pt x="21" y="154"/>
                  </a:lnTo>
                  <a:lnTo>
                    <a:pt x="10" y="137"/>
                  </a:lnTo>
                  <a:lnTo>
                    <a:pt x="3" y="116"/>
                  </a:lnTo>
                  <a:lnTo>
                    <a:pt x="0" y="94"/>
                  </a:lnTo>
                  <a:lnTo>
                    <a:pt x="3" y="73"/>
                  </a:lnTo>
                  <a:lnTo>
                    <a:pt x="10" y="53"/>
                  </a:lnTo>
                  <a:lnTo>
                    <a:pt x="21" y="36"/>
                  </a:lnTo>
                  <a:lnTo>
                    <a:pt x="35" y="21"/>
                  </a:lnTo>
                  <a:lnTo>
                    <a:pt x="54" y="10"/>
                  </a:lnTo>
                  <a:lnTo>
                    <a:pt x="73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4163553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265373" y="2496853"/>
            <a:ext cx="541339" cy="417513"/>
            <a:chOff x="5353050" y="1984375"/>
            <a:chExt cx="541338" cy="417513"/>
          </a:xfrm>
          <a:solidFill>
            <a:schemeClr val="bg1"/>
          </a:solidFill>
        </p:grpSpPr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5353050" y="1984375"/>
              <a:ext cx="330200" cy="417513"/>
            </a:xfrm>
            <a:custGeom>
              <a:avLst/>
              <a:gdLst>
                <a:gd name="T0" fmla="*/ 308 w 2081"/>
                <a:gd name="T1" fmla="*/ 811 h 2630"/>
                <a:gd name="T2" fmla="*/ 233 w 2081"/>
                <a:gd name="T3" fmla="*/ 863 h 2630"/>
                <a:gd name="T4" fmla="*/ 193 w 2081"/>
                <a:gd name="T5" fmla="*/ 947 h 2630"/>
                <a:gd name="T6" fmla="*/ 193 w 2081"/>
                <a:gd name="T7" fmla="*/ 1682 h 2630"/>
                <a:gd name="T8" fmla="*/ 233 w 2081"/>
                <a:gd name="T9" fmla="*/ 1766 h 2630"/>
                <a:gd name="T10" fmla="*/ 308 w 2081"/>
                <a:gd name="T11" fmla="*/ 1819 h 2630"/>
                <a:gd name="T12" fmla="*/ 833 w 2081"/>
                <a:gd name="T13" fmla="*/ 1831 h 2630"/>
                <a:gd name="T14" fmla="*/ 1891 w 2081"/>
                <a:gd name="T15" fmla="*/ 194 h 2630"/>
                <a:gd name="T16" fmla="*/ 1668 w 2081"/>
                <a:gd name="T17" fmla="*/ 236 h 2630"/>
                <a:gd name="T18" fmla="*/ 1459 w 2081"/>
                <a:gd name="T19" fmla="*/ 321 h 2630"/>
                <a:gd name="T20" fmla="*/ 1271 w 2081"/>
                <a:gd name="T21" fmla="*/ 446 h 2630"/>
                <a:gd name="T22" fmla="*/ 1111 w 2081"/>
                <a:gd name="T23" fmla="*/ 606 h 2630"/>
                <a:gd name="T24" fmla="*/ 1022 w 2081"/>
                <a:gd name="T25" fmla="*/ 1899 h 2630"/>
                <a:gd name="T26" fmla="*/ 1160 w 2081"/>
                <a:gd name="T27" fmla="*/ 2081 h 2630"/>
                <a:gd name="T28" fmla="*/ 1331 w 2081"/>
                <a:gd name="T29" fmla="*/ 2230 h 2630"/>
                <a:gd name="T30" fmla="*/ 1526 w 2081"/>
                <a:gd name="T31" fmla="*/ 2342 h 2630"/>
                <a:gd name="T32" fmla="*/ 1741 w 2081"/>
                <a:gd name="T33" fmla="*/ 2413 h 2630"/>
                <a:gd name="T34" fmla="*/ 1891 w 2081"/>
                <a:gd name="T35" fmla="*/ 194 h 2630"/>
                <a:gd name="T36" fmla="*/ 2028 w 2081"/>
                <a:gd name="T37" fmla="*/ 9 h 2630"/>
                <a:gd name="T38" fmla="*/ 2072 w 2081"/>
                <a:gd name="T39" fmla="*/ 54 h 2630"/>
                <a:gd name="T40" fmla="*/ 2081 w 2081"/>
                <a:gd name="T41" fmla="*/ 2535 h 2630"/>
                <a:gd name="T42" fmla="*/ 2060 w 2081"/>
                <a:gd name="T43" fmla="*/ 2594 h 2630"/>
                <a:gd name="T44" fmla="*/ 2008 w 2081"/>
                <a:gd name="T45" fmla="*/ 2627 h 2630"/>
                <a:gd name="T46" fmla="*/ 1810 w 2081"/>
                <a:gd name="T47" fmla="*/ 2617 h 2630"/>
                <a:gd name="T48" fmla="*/ 1556 w 2081"/>
                <a:gd name="T49" fmla="*/ 2558 h 2630"/>
                <a:gd name="T50" fmla="*/ 1319 w 2081"/>
                <a:gd name="T51" fmla="*/ 2448 h 2630"/>
                <a:gd name="T52" fmla="*/ 1128 w 2081"/>
                <a:gd name="T53" fmla="*/ 2312 h 2630"/>
                <a:gd name="T54" fmla="*/ 965 w 2081"/>
                <a:gd name="T55" fmla="*/ 2145 h 2630"/>
                <a:gd name="T56" fmla="*/ 371 w 2081"/>
                <a:gd name="T57" fmla="*/ 2019 h 2630"/>
                <a:gd name="T58" fmla="*/ 237 w 2081"/>
                <a:gd name="T59" fmla="*/ 1995 h 2630"/>
                <a:gd name="T60" fmla="*/ 124 w 2081"/>
                <a:gd name="T61" fmla="*/ 1926 h 2630"/>
                <a:gd name="T62" fmla="*/ 43 w 2081"/>
                <a:gd name="T63" fmla="*/ 1823 h 2630"/>
                <a:gd name="T64" fmla="*/ 3 w 2081"/>
                <a:gd name="T65" fmla="*/ 1696 h 2630"/>
                <a:gd name="T66" fmla="*/ 3 w 2081"/>
                <a:gd name="T67" fmla="*/ 933 h 2630"/>
                <a:gd name="T68" fmla="*/ 43 w 2081"/>
                <a:gd name="T69" fmla="*/ 805 h 2630"/>
                <a:gd name="T70" fmla="*/ 124 w 2081"/>
                <a:gd name="T71" fmla="*/ 703 h 2630"/>
                <a:gd name="T72" fmla="*/ 237 w 2081"/>
                <a:gd name="T73" fmla="*/ 634 h 2630"/>
                <a:gd name="T74" fmla="*/ 371 w 2081"/>
                <a:gd name="T75" fmla="*/ 610 h 2630"/>
                <a:gd name="T76" fmla="*/ 965 w 2081"/>
                <a:gd name="T77" fmla="*/ 484 h 2630"/>
                <a:gd name="T78" fmla="*/ 1128 w 2081"/>
                <a:gd name="T79" fmla="*/ 317 h 2630"/>
                <a:gd name="T80" fmla="*/ 1319 w 2081"/>
                <a:gd name="T81" fmla="*/ 182 h 2630"/>
                <a:gd name="T82" fmla="*/ 1556 w 2081"/>
                <a:gd name="T83" fmla="*/ 71 h 2630"/>
                <a:gd name="T84" fmla="*/ 1810 w 2081"/>
                <a:gd name="T85" fmla="*/ 11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81" h="2630">
                  <a:moveTo>
                    <a:pt x="371" y="799"/>
                  </a:moveTo>
                  <a:lnTo>
                    <a:pt x="338" y="802"/>
                  </a:lnTo>
                  <a:lnTo>
                    <a:pt x="308" y="811"/>
                  </a:lnTo>
                  <a:lnTo>
                    <a:pt x="279" y="824"/>
                  </a:lnTo>
                  <a:lnTo>
                    <a:pt x="254" y="842"/>
                  </a:lnTo>
                  <a:lnTo>
                    <a:pt x="233" y="863"/>
                  </a:lnTo>
                  <a:lnTo>
                    <a:pt x="215" y="889"/>
                  </a:lnTo>
                  <a:lnTo>
                    <a:pt x="202" y="917"/>
                  </a:lnTo>
                  <a:lnTo>
                    <a:pt x="193" y="947"/>
                  </a:lnTo>
                  <a:lnTo>
                    <a:pt x="190" y="980"/>
                  </a:lnTo>
                  <a:lnTo>
                    <a:pt x="190" y="1650"/>
                  </a:lnTo>
                  <a:lnTo>
                    <a:pt x="193" y="1682"/>
                  </a:lnTo>
                  <a:lnTo>
                    <a:pt x="202" y="1713"/>
                  </a:lnTo>
                  <a:lnTo>
                    <a:pt x="215" y="1741"/>
                  </a:lnTo>
                  <a:lnTo>
                    <a:pt x="233" y="1766"/>
                  </a:lnTo>
                  <a:lnTo>
                    <a:pt x="254" y="1787"/>
                  </a:lnTo>
                  <a:lnTo>
                    <a:pt x="279" y="1806"/>
                  </a:lnTo>
                  <a:lnTo>
                    <a:pt x="308" y="1819"/>
                  </a:lnTo>
                  <a:lnTo>
                    <a:pt x="338" y="1827"/>
                  </a:lnTo>
                  <a:lnTo>
                    <a:pt x="371" y="1831"/>
                  </a:lnTo>
                  <a:lnTo>
                    <a:pt x="833" y="1831"/>
                  </a:lnTo>
                  <a:lnTo>
                    <a:pt x="833" y="799"/>
                  </a:lnTo>
                  <a:lnTo>
                    <a:pt x="371" y="799"/>
                  </a:lnTo>
                  <a:close/>
                  <a:moveTo>
                    <a:pt x="1891" y="194"/>
                  </a:moveTo>
                  <a:lnTo>
                    <a:pt x="1816" y="203"/>
                  </a:lnTo>
                  <a:lnTo>
                    <a:pt x="1741" y="217"/>
                  </a:lnTo>
                  <a:lnTo>
                    <a:pt x="1668" y="236"/>
                  </a:lnTo>
                  <a:lnTo>
                    <a:pt x="1597" y="260"/>
                  </a:lnTo>
                  <a:lnTo>
                    <a:pt x="1526" y="288"/>
                  </a:lnTo>
                  <a:lnTo>
                    <a:pt x="1459" y="321"/>
                  </a:lnTo>
                  <a:lnTo>
                    <a:pt x="1394" y="359"/>
                  </a:lnTo>
                  <a:lnTo>
                    <a:pt x="1331" y="400"/>
                  </a:lnTo>
                  <a:lnTo>
                    <a:pt x="1271" y="446"/>
                  </a:lnTo>
                  <a:lnTo>
                    <a:pt x="1214" y="495"/>
                  </a:lnTo>
                  <a:lnTo>
                    <a:pt x="1160" y="549"/>
                  </a:lnTo>
                  <a:lnTo>
                    <a:pt x="1111" y="606"/>
                  </a:lnTo>
                  <a:lnTo>
                    <a:pt x="1064" y="667"/>
                  </a:lnTo>
                  <a:lnTo>
                    <a:pt x="1022" y="731"/>
                  </a:lnTo>
                  <a:lnTo>
                    <a:pt x="1022" y="1899"/>
                  </a:lnTo>
                  <a:lnTo>
                    <a:pt x="1064" y="1963"/>
                  </a:lnTo>
                  <a:lnTo>
                    <a:pt x="1111" y="2023"/>
                  </a:lnTo>
                  <a:lnTo>
                    <a:pt x="1160" y="2081"/>
                  </a:lnTo>
                  <a:lnTo>
                    <a:pt x="1214" y="2135"/>
                  </a:lnTo>
                  <a:lnTo>
                    <a:pt x="1271" y="2184"/>
                  </a:lnTo>
                  <a:lnTo>
                    <a:pt x="1331" y="2230"/>
                  </a:lnTo>
                  <a:lnTo>
                    <a:pt x="1394" y="2272"/>
                  </a:lnTo>
                  <a:lnTo>
                    <a:pt x="1459" y="2309"/>
                  </a:lnTo>
                  <a:lnTo>
                    <a:pt x="1526" y="2342"/>
                  </a:lnTo>
                  <a:lnTo>
                    <a:pt x="1597" y="2370"/>
                  </a:lnTo>
                  <a:lnTo>
                    <a:pt x="1668" y="2395"/>
                  </a:lnTo>
                  <a:lnTo>
                    <a:pt x="1741" y="2413"/>
                  </a:lnTo>
                  <a:lnTo>
                    <a:pt x="1816" y="2428"/>
                  </a:lnTo>
                  <a:lnTo>
                    <a:pt x="1891" y="2436"/>
                  </a:lnTo>
                  <a:lnTo>
                    <a:pt x="1891" y="194"/>
                  </a:lnTo>
                  <a:close/>
                  <a:moveTo>
                    <a:pt x="1986" y="0"/>
                  </a:moveTo>
                  <a:lnTo>
                    <a:pt x="2008" y="2"/>
                  </a:lnTo>
                  <a:lnTo>
                    <a:pt x="2028" y="9"/>
                  </a:lnTo>
                  <a:lnTo>
                    <a:pt x="2046" y="21"/>
                  </a:lnTo>
                  <a:lnTo>
                    <a:pt x="2060" y="36"/>
                  </a:lnTo>
                  <a:lnTo>
                    <a:pt x="2072" y="54"/>
                  </a:lnTo>
                  <a:lnTo>
                    <a:pt x="2079" y="73"/>
                  </a:lnTo>
                  <a:lnTo>
                    <a:pt x="2081" y="95"/>
                  </a:lnTo>
                  <a:lnTo>
                    <a:pt x="2081" y="2535"/>
                  </a:lnTo>
                  <a:lnTo>
                    <a:pt x="2079" y="2557"/>
                  </a:lnTo>
                  <a:lnTo>
                    <a:pt x="2072" y="2576"/>
                  </a:lnTo>
                  <a:lnTo>
                    <a:pt x="2060" y="2594"/>
                  </a:lnTo>
                  <a:lnTo>
                    <a:pt x="2046" y="2608"/>
                  </a:lnTo>
                  <a:lnTo>
                    <a:pt x="2028" y="2619"/>
                  </a:lnTo>
                  <a:lnTo>
                    <a:pt x="2008" y="2627"/>
                  </a:lnTo>
                  <a:lnTo>
                    <a:pt x="1986" y="2630"/>
                  </a:lnTo>
                  <a:lnTo>
                    <a:pt x="1898" y="2627"/>
                  </a:lnTo>
                  <a:lnTo>
                    <a:pt x="1810" y="2617"/>
                  </a:lnTo>
                  <a:lnTo>
                    <a:pt x="1725" y="2603"/>
                  </a:lnTo>
                  <a:lnTo>
                    <a:pt x="1640" y="2583"/>
                  </a:lnTo>
                  <a:lnTo>
                    <a:pt x="1556" y="2558"/>
                  </a:lnTo>
                  <a:lnTo>
                    <a:pt x="1475" y="2527"/>
                  </a:lnTo>
                  <a:lnTo>
                    <a:pt x="1395" y="2491"/>
                  </a:lnTo>
                  <a:lnTo>
                    <a:pt x="1319" y="2448"/>
                  </a:lnTo>
                  <a:lnTo>
                    <a:pt x="1252" y="2407"/>
                  </a:lnTo>
                  <a:lnTo>
                    <a:pt x="1188" y="2362"/>
                  </a:lnTo>
                  <a:lnTo>
                    <a:pt x="1128" y="2312"/>
                  </a:lnTo>
                  <a:lnTo>
                    <a:pt x="1071" y="2260"/>
                  </a:lnTo>
                  <a:lnTo>
                    <a:pt x="1016" y="2204"/>
                  </a:lnTo>
                  <a:lnTo>
                    <a:pt x="965" y="2145"/>
                  </a:lnTo>
                  <a:lnTo>
                    <a:pt x="918" y="2084"/>
                  </a:lnTo>
                  <a:lnTo>
                    <a:pt x="874" y="2019"/>
                  </a:lnTo>
                  <a:lnTo>
                    <a:pt x="371" y="2019"/>
                  </a:lnTo>
                  <a:lnTo>
                    <a:pt x="324" y="2016"/>
                  </a:lnTo>
                  <a:lnTo>
                    <a:pt x="279" y="2008"/>
                  </a:lnTo>
                  <a:lnTo>
                    <a:pt x="237" y="1995"/>
                  </a:lnTo>
                  <a:lnTo>
                    <a:pt x="196" y="1976"/>
                  </a:lnTo>
                  <a:lnTo>
                    <a:pt x="159" y="1953"/>
                  </a:lnTo>
                  <a:lnTo>
                    <a:pt x="124" y="1926"/>
                  </a:lnTo>
                  <a:lnTo>
                    <a:pt x="94" y="1896"/>
                  </a:lnTo>
                  <a:lnTo>
                    <a:pt x="66" y="1860"/>
                  </a:lnTo>
                  <a:lnTo>
                    <a:pt x="43" y="1823"/>
                  </a:lnTo>
                  <a:lnTo>
                    <a:pt x="25" y="1783"/>
                  </a:lnTo>
                  <a:lnTo>
                    <a:pt x="11" y="1741"/>
                  </a:lnTo>
                  <a:lnTo>
                    <a:pt x="3" y="1696"/>
                  </a:lnTo>
                  <a:lnTo>
                    <a:pt x="0" y="1650"/>
                  </a:lnTo>
                  <a:lnTo>
                    <a:pt x="0" y="980"/>
                  </a:lnTo>
                  <a:lnTo>
                    <a:pt x="3" y="933"/>
                  </a:lnTo>
                  <a:lnTo>
                    <a:pt x="11" y="889"/>
                  </a:lnTo>
                  <a:lnTo>
                    <a:pt x="25" y="846"/>
                  </a:lnTo>
                  <a:lnTo>
                    <a:pt x="43" y="805"/>
                  </a:lnTo>
                  <a:lnTo>
                    <a:pt x="66" y="768"/>
                  </a:lnTo>
                  <a:lnTo>
                    <a:pt x="94" y="734"/>
                  </a:lnTo>
                  <a:lnTo>
                    <a:pt x="124" y="703"/>
                  </a:lnTo>
                  <a:lnTo>
                    <a:pt x="159" y="677"/>
                  </a:lnTo>
                  <a:lnTo>
                    <a:pt x="196" y="653"/>
                  </a:lnTo>
                  <a:lnTo>
                    <a:pt x="237" y="634"/>
                  </a:lnTo>
                  <a:lnTo>
                    <a:pt x="279" y="621"/>
                  </a:lnTo>
                  <a:lnTo>
                    <a:pt x="324" y="613"/>
                  </a:lnTo>
                  <a:lnTo>
                    <a:pt x="371" y="610"/>
                  </a:lnTo>
                  <a:lnTo>
                    <a:pt x="874" y="610"/>
                  </a:lnTo>
                  <a:lnTo>
                    <a:pt x="918" y="546"/>
                  </a:lnTo>
                  <a:lnTo>
                    <a:pt x="965" y="484"/>
                  </a:lnTo>
                  <a:lnTo>
                    <a:pt x="1016" y="425"/>
                  </a:lnTo>
                  <a:lnTo>
                    <a:pt x="1071" y="369"/>
                  </a:lnTo>
                  <a:lnTo>
                    <a:pt x="1128" y="317"/>
                  </a:lnTo>
                  <a:lnTo>
                    <a:pt x="1188" y="268"/>
                  </a:lnTo>
                  <a:lnTo>
                    <a:pt x="1252" y="223"/>
                  </a:lnTo>
                  <a:lnTo>
                    <a:pt x="1319" y="182"/>
                  </a:lnTo>
                  <a:lnTo>
                    <a:pt x="1395" y="139"/>
                  </a:lnTo>
                  <a:lnTo>
                    <a:pt x="1475" y="103"/>
                  </a:lnTo>
                  <a:lnTo>
                    <a:pt x="1556" y="71"/>
                  </a:lnTo>
                  <a:lnTo>
                    <a:pt x="1640" y="46"/>
                  </a:lnTo>
                  <a:lnTo>
                    <a:pt x="1725" y="26"/>
                  </a:lnTo>
                  <a:lnTo>
                    <a:pt x="1810" y="11"/>
                  </a:lnTo>
                  <a:lnTo>
                    <a:pt x="1898" y="3"/>
                  </a:lnTo>
                  <a:lnTo>
                    <a:pt x="1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5718175" y="2074863"/>
              <a:ext cx="85725" cy="238125"/>
            </a:xfrm>
            <a:custGeom>
              <a:avLst/>
              <a:gdLst>
                <a:gd name="T0" fmla="*/ 110 w 534"/>
                <a:gd name="T1" fmla="*/ 1 h 1504"/>
                <a:gd name="T2" fmla="*/ 149 w 534"/>
                <a:gd name="T3" fmla="*/ 17 h 1504"/>
                <a:gd name="T4" fmla="*/ 254 w 534"/>
                <a:gd name="T5" fmla="*/ 101 h 1504"/>
                <a:gd name="T6" fmla="*/ 342 w 534"/>
                <a:gd name="T7" fmla="*/ 199 h 1504"/>
                <a:gd name="T8" fmla="*/ 416 w 534"/>
                <a:gd name="T9" fmla="*/ 309 h 1504"/>
                <a:gd name="T10" fmla="*/ 473 w 534"/>
                <a:gd name="T11" fmla="*/ 428 h 1504"/>
                <a:gd name="T12" fmla="*/ 511 w 534"/>
                <a:gd name="T13" fmla="*/ 554 h 1504"/>
                <a:gd name="T14" fmla="*/ 531 w 534"/>
                <a:gd name="T15" fmla="*/ 685 h 1504"/>
                <a:gd name="T16" fmla="*/ 531 w 534"/>
                <a:gd name="T17" fmla="*/ 819 h 1504"/>
                <a:gd name="T18" fmla="*/ 511 w 534"/>
                <a:gd name="T19" fmla="*/ 951 h 1504"/>
                <a:gd name="T20" fmla="*/ 473 w 534"/>
                <a:gd name="T21" fmla="*/ 1077 h 1504"/>
                <a:gd name="T22" fmla="*/ 416 w 534"/>
                <a:gd name="T23" fmla="*/ 1194 h 1504"/>
                <a:gd name="T24" fmla="*/ 342 w 534"/>
                <a:gd name="T25" fmla="*/ 1304 h 1504"/>
                <a:gd name="T26" fmla="*/ 254 w 534"/>
                <a:gd name="T27" fmla="*/ 1402 h 1504"/>
                <a:gd name="T28" fmla="*/ 149 w 534"/>
                <a:gd name="T29" fmla="*/ 1486 h 1504"/>
                <a:gd name="T30" fmla="*/ 114 w 534"/>
                <a:gd name="T31" fmla="*/ 1502 h 1504"/>
                <a:gd name="T32" fmla="*/ 77 w 534"/>
                <a:gd name="T33" fmla="*/ 1502 h 1504"/>
                <a:gd name="T34" fmla="*/ 44 w 534"/>
                <a:gd name="T35" fmla="*/ 1488 h 1504"/>
                <a:gd name="T36" fmla="*/ 17 w 534"/>
                <a:gd name="T37" fmla="*/ 1462 h 1504"/>
                <a:gd name="T38" fmla="*/ 1 w 534"/>
                <a:gd name="T39" fmla="*/ 1423 h 1504"/>
                <a:gd name="T40" fmla="*/ 4 w 534"/>
                <a:gd name="T41" fmla="*/ 1382 h 1504"/>
                <a:gd name="T42" fmla="*/ 24 w 534"/>
                <a:gd name="T43" fmla="*/ 1345 h 1504"/>
                <a:gd name="T44" fmla="*/ 90 w 534"/>
                <a:gd name="T45" fmla="*/ 1292 h 1504"/>
                <a:gd name="T46" fmla="*/ 178 w 534"/>
                <a:gd name="T47" fmla="*/ 1206 h 1504"/>
                <a:gd name="T48" fmla="*/ 248 w 534"/>
                <a:gd name="T49" fmla="*/ 1105 h 1504"/>
                <a:gd name="T50" fmla="*/ 301 w 534"/>
                <a:gd name="T51" fmla="*/ 994 h 1504"/>
                <a:gd name="T52" fmla="*/ 333 w 534"/>
                <a:gd name="T53" fmla="*/ 876 h 1504"/>
                <a:gd name="T54" fmla="*/ 343 w 534"/>
                <a:gd name="T55" fmla="*/ 752 h 1504"/>
                <a:gd name="T56" fmla="*/ 333 w 534"/>
                <a:gd name="T57" fmla="*/ 628 h 1504"/>
                <a:gd name="T58" fmla="*/ 301 w 534"/>
                <a:gd name="T59" fmla="*/ 510 h 1504"/>
                <a:gd name="T60" fmla="*/ 248 w 534"/>
                <a:gd name="T61" fmla="*/ 398 h 1504"/>
                <a:gd name="T62" fmla="*/ 178 w 534"/>
                <a:gd name="T63" fmla="*/ 298 h 1504"/>
                <a:gd name="T64" fmla="*/ 90 w 534"/>
                <a:gd name="T65" fmla="*/ 211 h 1504"/>
                <a:gd name="T66" fmla="*/ 24 w 534"/>
                <a:gd name="T67" fmla="*/ 158 h 1504"/>
                <a:gd name="T68" fmla="*/ 3 w 534"/>
                <a:gd name="T69" fmla="*/ 122 h 1504"/>
                <a:gd name="T70" fmla="*/ 0 w 534"/>
                <a:gd name="T71" fmla="*/ 81 h 1504"/>
                <a:gd name="T72" fmla="*/ 17 w 534"/>
                <a:gd name="T73" fmla="*/ 41 h 1504"/>
                <a:gd name="T74" fmla="*/ 49 w 534"/>
                <a:gd name="T75" fmla="*/ 12 h 1504"/>
                <a:gd name="T76" fmla="*/ 88 w 534"/>
                <a:gd name="T77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4" h="1504">
                  <a:moveTo>
                    <a:pt x="88" y="0"/>
                  </a:moveTo>
                  <a:lnTo>
                    <a:pt x="110" y="1"/>
                  </a:lnTo>
                  <a:lnTo>
                    <a:pt x="130" y="6"/>
                  </a:lnTo>
                  <a:lnTo>
                    <a:pt x="149" y="17"/>
                  </a:lnTo>
                  <a:lnTo>
                    <a:pt x="203" y="58"/>
                  </a:lnTo>
                  <a:lnTo>
                    <a:pt x="254" y="101"/>
                  </a:lnTo>
                  <a:lnTo>
                    <a:pt x="300" y="149"/>
                  </a:lnTo>
                  <a:lnTo>
                    <a:pt x="342" y="199"/>
                  </a:lnTo>
                  <a:lnTo>
                    <a:pt x="381" y="253"/>
                  </a:lnTo>
                  <a:lnTo>
                    <a:pt x="416" y="309"/>
                  </a:lnTo>
                  <a:lnTo>
                    <a:pt x="447" y="367"/>
                  </a:lnTo>
                  <a:lnTo>
                    <a:pt x="473" y="428"/>
                  </a:lnTo>
                  <a:lnTo>
                    <a:pt x="494" y="490"/>
                  </a:lnTo>
                  <a:lnTo>
                    <a:pt x="511" y="554"/>
                  </a:lnTo>
                  <a:lnTo>
                    <a:pt x="523" y="619"/>
                  </a:lnTo>
                  <a:lnTo>
                    <a:pt x="531" y="685"/>
                  </a:lnTo>
                  <a:lnTo>
                    <a:pt x="534" y="752"/>
                  </a:lnTo>
                  <a:lnTo>
                    <a:pt x="531" y="819"/>
                  </a:lnTo>
                  <a:lnTo>
                    <a:pt x="523" y="886"/>
                  </a:lnTo>
                  <a:lnTo>
                    <a:pt x="511" y="951"/>
                  </a:lnTo>
                  <a:lnTo>
                    <a:pt x="494" y="1014"/>
                  </a:lnTo>
                  <a:lnTo>
                    <a:pt x="473" y="1077"/>
                  </a:lnTo>
                  <a:lnTo>
                    <a:pt x="447" y="1137"/>
                  </a:lnTo>
                  <a:lnTo>
                    <a:pt x="416" y="1194"/>
                  </a:lnTo>
                  <a:lnTo>
                    <a:pt x="381" y="1251"/>
                  </a:lnTo>
                  <a:lnTo>
                    <a:pt x="342" y="1304"/>
                  </a:lnTo>
                  <a:lnTo>
                    <a:pt x="300" y="1354"/>
                  </a:lnTo>
                  <a:lnTo>
                    <a:pt x="254" y="1402"/>
                  </a:lnTo>
                  <a:lnTo>
                    <a:pt x="203" y="1446"/>
                  </a:lnTo>
                  <a:lnTo>
                    <a:pt x="149" y="1486"/>
                  </a:lnTo>
                  <a:lnTo>
                    <a:pt x="133" y="1495"/>
                  </a:lnTo>
                  <a:lnTo>
                    <a:pt x="114" y="1502"/>
                  </a:lnTo>
                  <a:lnTo>
                    <a:pt x="95" y="1504"/>
                  </a:lnTo>
                  <a:lnTo>
                    <a:pt x="77" y="1502"/>
                  </a:lnTo>
                  <a:lnTo>
                    <a:pt x="59" y="1497"/>
                  </a:lnTo>
                  <a:lnTo>
                    <a:pt x="44" y="1488"/>
                  </a:lnTo>
                  <a:lnTo>
                    <a:pt x="29" y="1477"/>
                  </a:lnTo>
                  <a:lnTo>
                    <a:pt x="17" y="1462"/>
                  </a:lnTo>
                  <a:lnTo>
                    <a:pt x="7" y="1443"/>
                  </a:lnTo>
                  <a:lnTo>
                    <a:pt x="1" y="1423"/>
                  </a:lnTo>
                  <a:lnTo>
                    <a:pt x="0" y="1402"/>
                  </a:lnTo>
                  <a:lnTo>
                    <a:pt x="4" y="1382"/>
                  </a:lnTo>
                  <a:lnTo>
                    <a:pt x="12" y="1362"/>
                  </a:lnTo>
                  <a:lnTo>
                    <a:pt x="24" y="1345"/>
                  </a:lnTo>
                  <a:lnTo>
                    <a:pt x="41" y="1330"/>
                  </a:lnTo>
                  <a:lnTo>
                    <a:pt x="90" y="1292"/>
                  </a:lnTo>
                  <a:lnTo>
                    <a:pt x="137" y="1251"/>
                  </a:lnTo>
                  <a:lnTo>
                    <a:pt x="178" y="1206"/>
                  </a:lnTo>
                  <a:lnTo>
                    <a:pt x="215" y="1156"/>
                  </a:lnTo>
                  <a:lnTo>
                    <a:pt x="248" y="1105"/>
                  </a:lnTo>
                  <a:lnTo>
                    <a:pt x="277" y="1051"/>
                  </a:lnTo>
                  <a:lnTo>
                    <a:pt x="301" y="994"/>
                  </a:lnTo>
                  <a:lnTo>
                    <a:pt x="320" y="936"/>
                  </a:lnTo>
                  <a:lnTo>
                    <a:pt x="333" y="876"/>
                  </a:lnTo>
                  <a:lnTo>
                    <a:pt x="341" y="814"/>
                  </a:lnTo>
                  <a:lnTo>
                    <a:pt x="343" y="752"/>
                  </a:lnTo>
                  <a:lnTo>
                    <a:pt x="341" y="689"/>
                  </a:lnTo>
                  <a:lnTo>
                    <a:pt x="333" y="628"/>
                  </a:lnTo>
                  <a:lnTo>
                    <a:pt x="320" y="567"/>
                  </a:lnTo>
                  <a:lnTo>
                    <a:pt x="301" y="510"/>
                  </a:lnTo>
                  <a:lnTo>
                    <a:pt x="277" y="453"/>
                  </a:lnTo>
                  <a:lnTo>
                    <a:pt x="248" y="398"/>
                  </a:lnTo>
                  <a:lnTo>
                    <a:pt x="215" y="347"/>
                  </a:lnTo>
                  <a:lnTo>
                    <a:pt x="178" y="298"/>
                  </a:lnTo>
                  <a:lnTo>
                    <a:pt x="137" y="253"/>
                  </a:lnTo>
                  <a:lnTo>
                    <a:pt x="90" y="211"/>
                  </a:lnTo>
                  <a:lnTo>
                    <a:pt x="41" y="172"/>
                  </a:lnTo>
                  <a:lnTo>
                    <a:pt x="24" y="158"/>
                  </a:lnTo>
                  <a:lnTo>
                    <a:pt x="12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7" y="60"/>
                  </a:lnTo>
                  <a:lnTo>
                    <a:pt x="17" y="41"/>
                  </a:lnTo>
                  <a:lnTo>
                    <a:pt x="31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5776913" y="2011363"/>
              <a:ext cx="117475" cy="363538"/>
            </a:xfrm>
            <a:custGeom>
              <a:avLst/>
              <a:gdLst>
                <a:gd name="T0" fmla="*/ 110 w 739"/>
                <a:gd name="T1" fmla="*/ 0 h 2286"/>
                <a:gd name="T2" fmla="*/ 149 w 739"/>
                <a:gd name="T3" fmla="*/ 17 h 2286"/>
                <a:gd name="T4" fmla="*/ 280 w 739"/>
                <a:gd name="T5" fmla="*/ 121 h 2286"/>
                <a:gd name="T6" fmla="*/ 397 w 739"/>
                <a:gd name="T7" fmla="*/ 239 h 2286"/>
                <a:gd name="T8" fmla="*/ 498 w 739"/>
                <a:gd name="T9" fmla="*/ 367 h 2286"/>
                <a:gd name="T10" fmla="*/ 583 w 739"/>
                <a:gd name="T11" fmla="*/ 508 h 2286"/>
                <a:gd name="T12" fmla="*/ 650 w 739"/>
                <a:gd name="T13" fmla="*/ 657 h 2286"/>
                <a:gd name="T14" fmla="*/ 699 w 739"/>
                <a:gd name="T15" fmla="*/ 814 h 2286"/>
                <a:gd name="T16" fmla="*/ 729 w 739"/>
                <a:gd name="T17" fmla="*/ 977 h 2286"/>
                <a:gd name="T18" fmla="*/ 739 w 739"/>
                <a:gd name="T19" fmla="*/ 1143 h 2286"/>
                <a:gd name="T20" fmla="*/ 729 w 739"/>
                <a:gd name="T21" fmla="*/ 1310 h 2286"/>
                <a:gd name="T22" fmla="*/ 699 w 739"/>
                <a:gd name="T23" fmla="*/ 1472 h 2286"/>
                <a:gd name="T24" fmla="*/ 650 w 739"/>
                <a:gd name="T25" fmla="*/ 1629 h 2286"/>
                <a:gd name="T26" fmla="*/ 583 w 739"/>
                <a:gd name="T27" fmla="*/ 1778 h 2286"/>
                <a:gd name="T28" fmla="*/ 498 w 739"/>
                <a:gd name="T29" fmla="*/ 1918 h 2286"/>
                <a:gd name="T30" fmla="*/ 397 w 739"/>
                <a:gd name="T31" fmla="*/ 2048 h 2286"/>
                <a:gd name="T32" fmla="*/ 280 w 739"/>
                <a:gd name="T33" fmla="*/ 2166 h 2286"/>
                <a:gd name="T34" fmla="*/ 149 w 739"/>
                <a:gd name="T35" fmla="*/ 2269 h 2286"/>
                <a:gd name="T36" fmla="*/ 114 w 739"/>
                <a:gd name="T37" fmla="*/ 2285 h 2286"/>
                <a:gd name="T38" fmla="*/ 77 w 739"/>
                <a:gd name="T39" fmla="*/ 2285 h 2286"/>
                <a:gd name="T40" fmla="*/ 44 w 739"/>
                <a:gd name="T41" fmla="*/ 2271 h 2286"/>
                <a:gd name="T42" fmla="*/ 17 w 739"/>
                <a:gd name="T43" fmla="*/ 2245 h 2286"/>
                <a:gd name="T44" fmla="*/ 1 w 739"/>
                <a:gd name="T45" fmla="*/ 2206 h 2286"/>
                <a:gd name="T46" fmla="*/ 4 w 739"/>
                <a:gd name="T47" fmla="*/ 2165 h 2286"/>
                <a:gd name="T48" fmla="*/ 24 w 739"/>
                <a:gd name="T49" fmla="*/ 2128 h 2286"/>
                <a:gd name="T50" fmla="*/ 102 w 739"/>
                <a:gd name="T51" fmla="*/ 2067 h 2286"/>
                <a:gd name="T52" fmla="*/ 216 w 739"/>
                <a:gd name="T53" fmla="*/ 1965 h 2286"/>
                <a:gd name="T54" fmla="*/ 314 w 739"/>
                <a:gd name="T55" fmla="*/ 1849 h 2286"/>
                <a:gd name="T56" fmla="*/ 396 w 739"/>
                <a:gd name="T57" fmla="*/ 1724 h 2286"/>
                <a:gd name="T58" fmla="*/ 462 w 739"/>
                <a:gd name="T59" fmla="*/ 1587 h 2286"/>
                <a:gd name="T60" fmla="*/ 510 w 739"/>
                <a:gd name="T61" fmla="*/ 1445 h 2286"/>
                <a:gd name="T62" fmla="*/ 540 w 739"/>
                <a:gd name="T63" fmla="*/ 1296 h 2286"/>
                <a:gd name="T64" fmla="*/ 549 w 739"/>
                <a:gd name="T65" fmla="*/ 1143 h 2286"/>
                <a:gd name="T66" fmla="*/ 540 w 739"/>
                <a:gd name="T67" fmla="*/ 990 h 2286"/>
                <a:gd name="T68" fmla="*/ 510 w 739"/>
                <a:gd name="T69" fmla="*/ 842 h 2286"/>
                <a:gd name="T70" fmla="*/ 462 w 739"/>
                <a:gd name="T71" fmla="*/ 698 h 2286"/>
                <a:gd name="T72" fmla="*/ 396 w 739"/>
                <a:gd name="T73" fmla="*/ 563 h 2286"/>
                <a:gd name="T74" fmla="*/ 314 w 739"/>
                <a:gd name="T75" fmla="*/ 437 h 2286"/>
                <a:gd name="T76" fmla="*/ 216 w 739"/>
                <a:gd name="T77" fmla="*/ 322 h 2286"/>
                <a:gd name="T78" fmla="*/ 102 w 739"/>
                <a:gd name="T79" fmla="*/ 219 h 2286"/>
                <a:gd name="T80" fmla="*/ 24 w 739"/>
                <a:gd name="T81" fmla="*/ 158 h 2286"/>
                <a:gd name="T82" fmla="*/ 3 w 739"/>
                <a:gd name="T83" fmla="*/ 122 h 2286"/>
                <a:gd name="T84" fmla="*/ 1 w 739"/>
                <a:gd name="T85" fmla="*/ 81 h 2286"/>
                <a:gd name="T86" fmla="*/ 17 w 739"/>
                <a:gd name="T87" fmla="*/ 41 h 2286"/>
                <a:gd name="T88" fmla="*/ 49 w 739"/>
                <a:gd name="T89" fmla="*/ 12 h 2286"/>
                <a:gd name="T90" fmla="*/ 89 w 739"/>
                <a:gd name="T91" fmla="*/ 0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2286">
                  <a:moveTo>
                    <a:pt x="89" y="0"/>
                  </a:moveTo>
                  <a:lnTo>
                    <a:pt x="110" y="0"/>
                  </a:lnTo>
                  <a:lnTo>
                    <a:pt x="130" y="6"/>
                  </a:lnTo>
                  <a:lnTo>
                    <a:pt x="149" y="17"/>
                  </a:lnTo>
                  <a:lnTo>
                    <a:pt x="217" y="67"/>
                  </a:lnTo>
                  <a:lnTo>
                    <a:pt x="280" y="121"/>
                  </a:lnTo>
                  <a:lnTo>
                    <a:pt x="341" y="178"/>
                  </a:lnTo>
                  <a:lnTo>
                    <a:pt x="397" y="239"/>
                  </a:lnTo>
                  <a:lnTo>
                    <a:pt x="450" y="301"/>
                  </a:lnTo>
                  <a:lnTo>
                    <a:pt x="498" y="367"/>
                  </a:lnTo>
                  <a:lnTo>
                    <a:pt x="543" y="437"/>
                  </a:lnTo>
                  <a:lnTo>
                    <a:pt x="583" y="508"/>
                  </a:lnTo>
                  <a:lnTo>
                    <a:pt x="618" y="582"/>
                  </a:lnTo>
                  <a:lnTo>
                    <a:pt x="650" y="657"/>
                  </a:lnTo>
                  <a:lnTo>
                    <a:pt x="677" y="735"/>
                  </a:lnTo>
                  <a:lnTo>
                    <a:pt x="699" y="814"/>
                  </a:lnTo>
                  <a:lnTo>
                    <a:pt x="716" y="894"/>
                  </a:lnTo>
                  <a:lnTo>
                    <a:pt x="729" y="977"/>
                  </a:lnTo>
                  <a:lnTo>
                    <a:pt x="737" y="1059"/>
                  </a:lnTo>
                  <a:lnTo>
                    <a:pt x="739" y="1143"/>
                  </a:lnTo>
                  <a:lnTo>
                    <a:pt x="737" y="1226"/>
                  </a:lnTo>
                  <a:lnTo>
                    <a:pt x="729" y="1310"/>
                  </a:lnTo>
                  <a:lnTo>
                    <a:pt x="716" y="1391"/>
                  </a:lnTo>
                  <a:lnTo>
                    <a:pt x="699" y="1472"/>
                  </a:lnTo>
                  <a:lnTo>
                    <a:pt x="677" y="1551"/>
                  </a:lnTo>
                  <a:lnTo>
                    <a:pt x="650" y="1629"/>
                  </a:lnTo>
                  <a:lnTo>
                    <a:pt x="618" y="1704"/>
                  </a:lnTo>
                  <a:lnTo>
                    <a:pt x="583" y="1778"/>
                  </a:lnTo>
                  <a:lnTo>
                    <a:pt x="543" y="1849"/>
                  </a:lnTo>
                  <a:lnTo>
                    <a:pt x="498" y="1918"/>
                  </a:lnTo>
                  <a:lnTo>
                    <a:pt x="450" y="1984"/>
                  </a:lnTo>
                  <a:lnTo>
                    <a:pt x="397" y="2048"/>
                  </a:lnTo>
                  <a:lnTo>
                    <a:pt x="340" y="2108"/>
                  </a:lnTo>
                  <a:lnTo>
                    <a:pt x="280" y="2166"/>
                  </a:lnTo>
                  <a:lnTo>
                    <a:pt x="216" y="2220"/>
                  </a:lnTo>
                  <a:lnTo>
                    <a:pt x="149" y="2269"/>
                  </a:lnTo>
                  <a:lnTo>
                    <a:pt x="132" y="2278"/>
                  </a:lnTo>
                  <a:lnTo>
                    <a:pt x="114" y="2285"/>
                  </a:lnTo>
                  <a:lnTo>
                    <a:pt x="95" y="2286"/>
                  </a:lnTo>
                  <a:lnTo>
                    <a:pt x="77" y="2285"/>
                  </a:lnTo>
                  <a:lnTo>
                    <a:pt x="60" y="2279"/>
                  </a:lnTo>
                  <a:lnTo>
                    <a:pt x="44" y="2271"/>
                  </a:lnTo>
                  <a:lnTo>
                    <a:pt x="29" y="2260"/>
                  </a:lnTo>
                  <a:lnTo>
                    <a:pt x="17" y="2245"/>
                  </a:lnTo>
                  <a:lnTo>
                    <a:pt x="6" y="2226"/>
                  </a:lnTo>
                  <a:lnTo>
                    <a:pt x="1" y="2206"/>
                  </a:lnTo>
                  <a:lnTo>
                    <a:pt x="0" y="2184"/>
                  </a:lnTo>
                  <a:lnTo>
                    <a:pt x="4" y="2165"/>
                  </a:lnTo>
                  <a:lnTo>
                    <a:pt x="13" y="2145"/>
                  </a:lnTo>
                  <a:lnTo>
                    <a:pt x="24" y="2128"/>
                  </a:lnTo>
                  <a:lnTo>
                    <a:pt x="40" y="2113"/>
                  </a:lnTo>
                  <a:lnTo>
                    <a:pt x="102" y="2067"/>
                  </a:lnTo>
                  <a:lnTo>
                    <a:pt x="161" y="2017"/>
                  </a:lnTo>
                  <a:lnTo>
                    <a:pt x="216" y="1965"/>
                  </a:lnTo>
                  <a:lnTo>
                    <a:pt x="267" y="1908"/>
                  </a:lnTo>
                  <a:lnTo>
                    <a:pt x="314" y="1849"/>
                  </a:lnTo>
                  <a:lnTo>
                    <a:pt x="358" y="1787"/>
                  </a:lnTo>
                  <a:lnTo>
                    <a:pt x="396" y="1724"/>
                  </a:lnTo>
                  <a:lnTo>
                    <a:pt x="431" y="1656"/>
                  </a:lnTo>
                  <a:lnTo>
                    <a:pt x="462" y="1587"/>
                  </a:lnTo>
                  <a:lnTo>
                    <a:pt x="488" y="1517"/>
                  </a:lnTo>
                  <a:lnTo>
                    <a:pt x="510" y="1445"/>
                  </a:lnTo>
                  <a:lnTo>
                    <a:pt x="527" y="1371"/>
                  </a:lnTo>
                  <a:lnTo>
                    <a:pt x="540" y="1296"/>
                  </a:lnTo>
                  <a:lnTo>
                    <a:pt x="547" y="1220"/>
                  </a:lnTo>
                  <a:lnTo>
                    <a:pt x="549" y="1143"/>
                  </a:lnTo>
                  <a:lnTo>
                    <a:pt x="547" y="1067"/>
                  </a:lnTo>
                  <a:lnTo>
                    <a:pt x="540" y="990"/>
                  </a:lnTo>
                  <a:lnTo>
                    <a:pt x="527" y="915"/>
                  </a:lnTo>
                  <a:lnTo>
                    <a:pt x="510" y="842"/>
                  </a:lnTo>
                  <a:lnTo>
                    <a:pt x="488" y="770"/>
                  </a:lnTo>
                  <a:lnTo>
                    <a:pt x="462" y="698"/>
                  </a:lnTo>
                  <a:lnTo>
                    <a:pt x="431" y="629"/>
                  </a:lnTo>
                  <a:lnTo>
                    <a:pt x="396" y="563"/>
                  </a:lnTo>
                  <a:lnTo>
                    <a:pt x="358" y="498"/>
                  </a:lnTo>
                  <a:lnTo>
                    <a:pt x="314" y="437"/>
                  </a:lnTo>
                  <a:lnTo>
                    <a:pt x="267" y="378"/>
                  </a:lnTo>
                  <a:lnTo>
                    <a:pt x="216" y="322"/>
                  </a:lnTo>
                  <a:lnTo>
                    <a:pt x="161" y="268"/>
                  </a:lnTo>
                  <a:lnTo>
                    <a:pt x="102" y="219"/>
                  </a:lnTo>
                  <a:lnTo>
                    <a:pt x="40" y="173"/>
                  </a:lnTo>
                  <a:lnTo>
                    <a:pt x="24" y="158"/>
                  </a:lnTo>
                  <a:lnTo>
                    <a:pt x="12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81"/>
                  </a:lnTo>
                  <a:lnTo>
                    <a:pt x="6" y="60"/>
                  </a:lnTo>
                  <a:lnTo>
                    <a:pt x="17" y="41"/>
                  </a:lnTo>
                  <a:lnTo>
                    <a:pt x="31" y="24"/>
                  </a:lnTo>
                  <a:lnTo>
                    <a:pt x="49" y="12"/>
                  </a:lnTo>
                  <a:lnTo>
                    <a:pt x="68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7387415" y="3915756"/>
            <a:ext cx="544512" cy="519113"/>
          </a:xfrm>
          <a:custGeom>
            <a:avLst/>
            <a:gdLst>
              <a:gd name="T0" fmla="*/ 1299 w 3428"/>
              <a:gd name="T1" fmla="*/ 1152 h 3275"/>
              <a:gd name="T2" fmla="*/ 1277 w 3428"/>
              <a:gd name="T3" fmla="*/ 1182 h 3275"/>
              <a:gd name="T4" fmla="*/ 1246 w 3428"/>
              <a:gd name="T5" fmla="*/ 1200 h 3275"/>
              <a:gd name="T6" fmla="*/ 300 w 3428"/>
              <a:gd name="T7" fmla="*/ 1343 h 3275"/>
              <a:gd name="T8" fmla="*/ 987 w 3428"/>
              <a:gd name="T9" fmla="*/ 2013 h 3275"/>
              <a:gd name="T10" fmla="*/ 1001 w 3428"/>
              <a:gd name="T11" fmla="*/ 2056 h 3275"/>
              <a:gd name="T12" fmla="*/ 845 w 3428"/>
              <a:gd name="T13" fmla="*/ 3005 h 3275"/>
              <a:gd name="T14" fmla="*/ 1695 w 3428"/>
              <a:gd name="T15" fmla="*/ 2557 h 3275"/>
              <a:gd name="T16" fmla="*/ 1741 w 3428"/>
              <a:gd name="T17" fmla="*/ 2557 h 3275"/>
              <a:gd name="T18" fmla="*/ 2593 w 3428"/>
              <a:gd name="T19" fmla="*/ 3000 h 3275"/>
              <a:gd name="T20" fmla="*/ 2431 w 3428"/>
              <a:gd name="T21" fmla="*/ 2057 h 3275"/>
              <a:gd name="T22" fmla="*/ 2438 w 3428"/>
              <a:gd name="T23" fmla="*/ 2022 h 3275"/>
              <a:gd name="T24" fmla="*/ 2459 w 3428"/>
              <a:gd name="T25" fmla="*/ 1992 h 3275"/>
              <a:gd name="T26" fmla="*/ 2201 w 3428"/>
              <a:gd name="T27" fmla="*/ 1202 h 3275"/>
              <a:gd name="T28" fmla="*/ 2159 w 3428"/>
              <a:gd name="T29" fmla="*/ 1185 h 3275"/>
              <a:gd name="T30" fmla="*/ 2130 w 3428"/>
              <a:gd name="T31" fmla="*/ 1150 h 3275"/>
              <a:gd name="T32" fmla="*/ 1711 w 3428"/>
              <a:gd name="T33" fmla="*/ 0 h 3275"/>
              <a:gd name="T34" fmla="*/ 1751 w 3428"/>
              <a:gd name="T35" fmla="*/ 10 h 3275"/>
              <a:gd name="T36" fmla="*/ 1785 w 3428"/>
              <a:gd name="T37" fmla="*/ 35 h 3275"/>
              <a:gd name="T38" fmla="*/ 2277 w 3428"/>
              <a:gd name="T39" fmla="*/ 1020 h 3275"/>
              <a:gd name="T40" fmla="*/ 3368 w 3428"/>
              <a:gd name="T41" fmla="*/ 1178 h 3275"/>
              <a:gd name="T42" fmla="*/ 3402 w 3428"/>
              <a:gd name="T43" fmla="*/ 1201 h 3275"/>
              <a:gd name="T44" fmla="*/ 3424 w 3428"/>
              <a:gd name="T45" fmla="*/ 1238 h 3275"/>
              <a:gd name="T46" fmla="*/ 3427 w 3428"/>
              <a:gd name="T47" fmla="*/ 1279 h 3275"/>
              <a:gd name="T48" fmla="*/ 3412 w 3428"/>
              <a:gd name="T49" fmla="*/ 1319 h 3275"/>
              <a:gd name="T50" fmla="*/ 2627 w 3428"/>
              <a:gd name="T51" fmla="*/ 2092 h 3275"/>
              <a:gd name="T52" fmla="*/ 2814 w 3428"/>
              <a:gd name="T53" fmla="*/ 3162 h 3275"/>
              <a:gd name="T54" fmla="*/ 2813 w 3428"/>
              <a:gd name="T55" fmla="*/ 3195 h 3275"/>
              <a:gd name="T56" fmla="*/ 2794 w 3428"/>
              <a:gd name="T57" fmla="*/ 3232 h 3275"/>
              <a:gd name="T58" fmla="*/ 2762 w 3428"/>
              <a:gd name="T59" fmla="*/ 3258 h 3275"/>
              <a:gd name="T60" fmla="*/ 2720 w 3428"/>
              <a:gd name="T61" fmla="*/ 3268 h 3275"/>
              <a:gd name="T62" fmla="*/ 2676 w 3428"/>
              <a:gd name="T63" fmla="*/ 3258 h 3275"/>
              <a:gd name="T64" fmla="*/ 764 w 3428"/>
              <a:gd name="T65" fmla="*/ 3263 h 3275"/>
              <a:gd name="T66" fmla="*/ 719 w 3428"/>
              <a:gd name="T67" fmla="*/ 3275 h 3275"/>
              <a:gd name="T68" fmla="*/ 681 w 3428"/>
              <a:gd name="T69" fmla="*/ 3266 h 3275"/>
              <a:gd name="T70" fmla="*/ 648 w 3428"/>
              <a:gd name="T71" fmla="*/ 3241 h 3275"/>
              <a:gd name="T72" fmla="*/ 628 w 3428"/>
              <a:gd name="T73" fmla="*/ 3205 h 3275"/>
              <a:gd name="T74" fmla="*/ 626 w 3428"/>
              <a:gd name="T75" fmla="*/ 3163 h 3275"/>
              <a:gd name="T76" fmla="*/ 29 w 3428"/>
              <a:gd name="T77" fmla="*/ 1345 h 3275"/>
              <a:gd name="T78" fmla="*/ 6 w 3428"/>
              <a:gd name="T79" fmla="*/ 1310 h 3275"/>
              <a:gd name="T80" fmla="*/ 0 w 3428"/>
              <a:gd name="T81" fmla="*/ 1269 h 3275"/>
              <a:gd name="T82" fmla="*/ 14 w 3428"/>
              <a:gd name="T83" fmla="*/ 1228 h 3275"/>
              <a:gd name="T84" fmla="*/ 42 w 3428"/>
              <a:gd name="T85" fmla="*/ 1198 h 3275"/>
              <a:gd name="T86" fmla="*/ 81 w 3428"/>
              <a:gd name="T87" fmla="*/ 1184 h 3275"/>
              <a:gd name="T88" fmla="*/ 1626 w 3428"/>
              <a:gd name="T89" fmla="*/ 53 h 3275"/>
              <a:gd name="T90" fmla="*/ 1653 w 3428"/>
              <a:gd name="T91" fmla="*/ 20 h 3275"/>
              <a:gd name="T92" fmla="*/ 1690 w 3428"/>
              <a:gd name="T93" fmla="*/ 2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28" h="3275">
                <a:moveTo>
                  <a:pt x="1712" y="310"/>
                </a:moveTo>
                <a:lnTo>
                  <a:pt x="1299" y="1152"/>
                </a:lnTo>
                <a:lnTo>
                  <a:pt x="1290" y="1168"/>
                </a:lnTo>
                <a:lnTo>
                  <a:pt x="1277" y="1182"/>
                </a:lnTo>
                <a:lnTo>
                  <a:pt x="1263" y="1192"/>
                </a:lnTo>
                <a:lnTo>
                  <a:pt x="1246" y="1200"/>
                </a:lnTo>
                <a:lnTo>
                  <a:pt x="1229" y="1204"/>
                </a:lnTo>
                <a:lnTo>
                  <a:pt x="300" y="1343"/>
                </a:lnTo>
                <a:lnTo>
                  <a:pt x="973" y="1996"/>
                </a:lnTo>
                <a:lnTo>
                  <a:pt x="987" y="2013"/>
                </a:lnTo>
                <a:lnTo>
                  <a:pt x="997" y="2034"/>
                </a:lnTo>
                <a:lnTo>
                  <a:pt x="1001" y="2056"/>
                </a:lnTo>
                <a:lnTo>
                  <a:pt x="1000" y="2079"/>
                </a:lnTo>
                <a:lnTo>
                  <a:pt x="845" y="3005"/>
                </a:lnTo>
                <a:lnTo>
                  <a:pt x="1673" y="2566"/>
                </a:lnTo>
                <a:lnTo>
                  <a:pt x="1695" y="2557"/>
                </a:lnTo>
                <a:lnTo>
                  <a:pt x="1718" y="2555"/>
                </a:lnTo>
                <a:lnTo>
                  <a:pt x="1741" y="2557"/>
                </a:lnTo>
                <a:lnTo>
                  <a:pt x="1762" y="2566"/>
                </a:lnTo>
                <a:lnTo>
                  <a:pt x="2593" y="3000"/>
                </a:lnTo>
                <a:lnTo>
                  <a:pt x="2432" y="2076"/>
                </a:lnTo>
                <a:lnTo>
                  <a:pt x="2431" y="2057"/>
                </a:lnTo>
                <a:lnTo>
                  <a:pt x="2433" y="2039"/>
                </a:lnTo>
                <a:lnTo>
                  <a:pt x="2438" y="2022"/>
                </a:lnTo>
                <a:lnTo>
                  <a:pt x="2448" y="2005"/>
                </a:lnTo>
                <a:lnTo>
                  <a:pt x="2459" y="1992"/>
                </a:lnTo>
                <a:lnTo>
                  <a:pt x="3130" y="1334"/>
                </a:lnTo>
                <a:lnTo>
                  <a:pt x="2201" y="1202"/>
                </a:lnTo>
                <a:lnTo>
                  <a:pt x="2179" y="1196"/>
                </a:lnTo>
                <a:lnTo>
                  <a:pt x="2159" y="1185"/>
                </a:lnTo>
                <a:lnTo>
                  <a:pt x="2142" y="1169"/>
                </a:lnTo>
                <a:lnTo>
                  <a:pt x="2130" y="1150"/>
                </a:lnTo>
                <a:lnTo>
                  <a:pt x="1712" y="310"/>
                </a:lnTo>
                <a:close/>
                <a:moveTo>
                  <a:pt x="1711" y="0"/>
                </a:moveTo>
                <a:lnTo>
                  <a:pt x="1732" y="2"/>
                </a:lnTo>
                <a:lnTo>
                  <a:pt x="1751" y="10"/>
                </a:lnTo>
                <a:lnTo>
                  <a:pt x="1769" y="20"/>
                </a:lnTo>
                <a:lnTo>
                  <a:pt x="1785" y="35"/>
                </a:lnTo>
                <a:lnTo>
                  <a:pt x="1796" y="53"/>
                </a:lnTo>
                <a:lnTo>
                  <a:pt x="2277" y="1020"/>
                </a:lnTo>
                <a:lnTo>
                  <a:pt x="3347" y="1173"/>
                </a:lnTo>
                <a:lnTo>
                  <a:pt x="3368" y="1178"/>
                </a:lnTo>
                <a:lnTo>
                  <a:pt x="3386" y="1188"/>
                </a:lnTo>
                <a:lnTo>
                  <a:pt x="3402" y="1201"/>
                </a:lnTo>
                <a:lnTo>
                  <a:pt x="3414" y="1218"/>
                </a:lnTo>
                <a:lnTo>
                  <a:pt x="3424" y="1238"/>
                </a:lnTo>
                <a:lnTo>
                  <a:pt x="3428" y="1258"/>
                </a:lnTo>
                <a:lnTo>
                  <a:pt x="3427" y="1279"/>
                </a:lnTo>
                <a:lnTo>
                  <a:pt x="3422" y="1300"/>
                </a:lnTo>
                <a:lnTo>
                  <a:pt x="3412" y="1319"/>
                </a:lnTo>
                <a:lnTo>
                  <a:pt x="3398" y="1335"/>
                </a:lnTo>
                <a:lnTo>
                  <a:pt x="2627" y="2092"/>
                </a:lnTo>
                <a:lnTo>
                  <a:pt x="2812" y="3151"/>
                </a:lnTo>
                <a:lnTo>
                  <a:pt x="2814" y="3162"/>
                </a:lnTo>
                <a:lnTo>
                  <a:pt x="2815" y="3173"/>
                </a:lnTo>
                <a:lnTo>
                  <a:pt x="2813" y="3195"/>
                </a:lnTo>
                <a:lnTo>
                  <a:pt x="2805" y="3214"/>
                </a:lnTo>
                <a:lnTo>
                  <a:pt x="2794" y="3232"/>
                </a:lnTo>
                <a:lnTo>
                  <a:pt x="2779" y="3248"/>
                </a:lnTo>
                <a:lnTo>
                  <a:pt x="2762" y="3258"/>
                </a:lnTo>
                <a:lnTo>
                  <a:pt x="2742" y="3265"/>
                </a:lnTo>
                <a:lnTo>
                  <a:pt x="2720" y="3268"/>
                </a:lnTo>
                <a:lnTo>
                  <a:pt x="2697" y="3265"/>
                </a:lnTo>
                <a:lnTo>
                  <a:pt x="2676" y="3258"/>
                </a:lnTo>
                <a:lnTo>
                  <a:pt x="1718" y="2757"/>
                </a:lnTo>
                <a:lnTo>
                  <a:pt x="764" y="3263"/>
                </a:lnTo>
                <a:lnTo>
                  <a:pt x="742" y="3272"/>
                </a:lnTo>
                <a:lnTo>
                  <a:pt x="719" y="3275"/>
                </a:lnTo>
                <a:lnTo>
                  <a:pt x="700" y="3273"/>
                </a:lnTo>
                <a:lnTo>
                  <a:pt x="681" y="3266"/>
                </a:lnTo>
                <a:lnTo>
                  <a:pt x="664" y="3256"/>
                </a:lnTo>
                <a:lnTo>
                  <a:pt x="648" y="3241"/>
                </a:lnTo>
                <a:lnTo>
                  <a:pt x="636" y="3225"/>
                </a:lnTo>
                <a:lnTo>
                  <a:pt x="628" y="3205"/>
                </a:lnTo>
                <a:lnTo>
                  <a:pt x="625" y="3184"/>
                </a:lnTo>
                <a:lnTo>
                  <a:pt x="626" y="3163"/>
                </a:lnTo>
                <a:lnTo>
                  <a:pt x="806" y="2098"/>
                </a:lnTo>
                <a:lnTo>
                  <a:pt x="29" y="1345"/>
                </a:lnTo>
                <a:lnTo>
                  <a:pt x="16" y="1329"/>
                </a:lnTo>
                <a:lnTo>
                  <a:pt x="6" y="1310"/>
                </a:lnTo>
                <a:lnTo>
                  <a:pt x="1" y="1290"/>
                </a:lnTo>
                <a:lnTo>
                  <a:pt x="0" y="1269"/>
                </a:lnTo>
                <a:lnTo>
                  <a:pt x="4" y="1248"/>
                </a:lnTo>
                <a:lnTo>
                  <a:pt x="14" y="1228"/>
                </a:lnTo>
                <a:lnTo>
                  <a:pt x="26" y="1212"/>
                </a:lnTo>
                <a:lnTo>
                  <a:pt x="42" y="1198"/>
                </a:lnTo>
                <a:lnTo>
                  <a:pt x="60" y="1189"/>
                </a:lnTo>
                <a:lnTo>
                  <a:pt x="81" y="1184"/>
                </a:lnTo>
                <a:lnTo>
                  <a:pt x="1151" y="1025"/>
                </a:lnTo>
                <a:lnTo>
                  <a:pt x="1626" y="53"/>
                </a:lnTo>
                <a:lnTo>
                  <a:pt x="1637" y="36"/>
                </a:lnTo>
                <a:lnTo>
                  <a:pt x="1653" y="20"/>
                </a:lnTo>
                <a:lnTo>
                  <a:pt x="1670" y="10"/>
                </a:lnTo>
                <a:lnTo>
                  <a:pt x="1690" y="2"/>
                </a:lnTo>
                <a:lnTo>
                  <a:pt x="17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8873145" y="5091999"/>
            <a:ext cx="716363" cy="71365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95000"/>
              </a:schemeClr>
            </a:solidFill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05</a:t>
            </a:r>
          </a:p>
        </p:txBody>
      </p:sp>
      <p:sp>
        <p:nvSpPr>
          <p:cNvPr id="53" name="Freeform 164"/>
          <p:cNvSpPr>
            <a:spLocks noEditPoints="1"/>
          </p:cNvSpPr>
          <p:nvPr/>
        </p:nvSpPr>
        <p:spPr bwMode="auto">
          <a:xfrm>
            <a:off x="8964624" y="4432498"/>
            <a:ext cx="533403" cy="47494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508001" y="2168490"/>
            <a:ext cx="186542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4468934" y="1705662"/>
            <a:ext cx="5198233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6030872" y="2259433"/>
            <a:ext cx="48650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7626761" y="3096877"/>
            <a:ext cx="403905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3" name="Inhaltsplatzhalter 4"/>
          <p:cNvSpPr txBox="1"/>
          <p:nvPr/>
        </p:nvSpPr>
        <p:spPr>
          <a:xfrm>
            <a:off x="9779007" y="4391815"/>
            <a:ext cx="1886811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9" grpId="0" animBg="1"/>
      <p:bldP spid="30" grpId="0" animBg="1"/>
      <p:bldP spid="26" grpId="0" animBg="1"/>
      <p:bldP spid="37" grpId="0" animBg="1"/>
      <p:bldP spid="38" grpId="0" animBg="1"/>
      <p:bldP spid="43" grpId="0" animBg="1"/>
      <p:bldP spid="40" grpId="0" animBg="1"/>
      <p:bldP spid="39" grpId="0" animBg="1"/>
      <p:bldP spid="52" grpId="0" animBg="1"/>
      <p:bldP spid="41" grpId="0" animBg="1"/>
      <p:bldP spid="53" grpId="0" animBg="1"/>
      <p:bldP spid="59" grpId="0"/>
      <p:bldP spid="60" grpId="0"/>
      <p:bldP spid="61" grpId="0"/>
      <p:bldP spid="62" grpId="0"/>
      <p:bldP spid="6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31864" y="1937228"/>
            <a:ext cx="3709988" cy="782639"/>
            <a:chOff x="415926" y="1466850"/>
            <a:chExt cx="3709988" cy="782638"/>
          </a:xfrm>
        </p:grpSpPr>
        <p:sp>
          <p:nvSpPr>
            <p:cNvPr id="8" name="Freeform 8"/>
            <p:cNvSpPr/>
            <p:nvPr/>
          </p:nvSpPr>
          <p:spPr bwMode="auto">
            <a:xfrm>
              <a:off x="909638" y="1466850"/>
              <a:ext cx="2722563" cy="782638"/>
            </a:xfrm>
            <a:custGeom>
              <a:avLst/>
              <a:gdLst>
                <a:gd name="T0" fmla="*/ 0 w 1715"/>
                <a:gd name="T1" fmla="*/ 0 h 493"/>
                <a:gd name="T2" fmla="*/ 1715 w 1715"/>
                <a:gd name="T3" fmla="*/ 0 h 493"/>
                <a:gd name="T4" fmla="*/ 1715 w 1715"/>
                <a:gd name="T5" fmla="*/ 493 h 493"/>
                <a:gd name="T6" fmla="*/ 0 w 1715"/>
                <a:gd name="T7" fmla="*/ 493 h 493"/>
                <a:gd name="T8" fmla="*/ 0 w 1715"/>
                <a:gd name="T9" fmla="*/ 0 h 493"/>
                <a:gd name="T10" fmla="*/ 0 w 1715"/>
                <a:gd name="T1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3">
                  <a:moveTo>
                    <a:pt x="0" y="0"/>
                  </a:moveTo>
                  <a:lnTo>
                    <a:pt x="1715" y="0"/>
                  </a:lnTo>
                  <a:lnTo>
                    <a:pt x="1715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15926" y="1466850"/>
              <a:ext cx="493713" cy="782638"/>
            </a:xfrm>
            <a:custGeom>
              <a:avLst/>
              <a:gdLst>
                <a:gd name="T0" fmla="*/ 2 w 311"/>
                <a:gd name="T1" fmla="*/ 80 h 493"/>
                <a:gd name="T2" fmla="*/ 311 w 311"/>
                <a:gd name="T3" fmla="*/ 0 h 493"/>
                <a:gd name="T4" fmla="*/ 311 w 311"/>
                <a:gd name="T5" fmla="*/ 493 h 493"/>
                <a:gd name="T6" fmla="*/ 0 w 311"/>
                <a:gd name="T7" fmla="*/ 436 h 493"/>
                <a:gd name="T8" fmla="*/ 2 w 311"/>
                <a:gd name="T9" fmla="*/ 80 h 493"/>
                <a:gd name="T10" fmla="*/ 2 w 311"/>
                <a:gd name="T11" fmla="*/ 8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3">
                  <a:moveTo>
                    <a:pt x="2" y="80"/>
                  </a:moveTo>
                  <a:lnTo>
                    <a:pt x="311" y="0"/>
                  </a:lnTo>
                  <a:lnTo>
                    <a:pt x="311" y="493"/>
                  </a:lnTo>
                  <a:lnTo>
                    <a:pt x="0" y="436"/>
                  </a:lnTo>
                  <a:lnTo>
                    <a:pt x="2" y="8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32201" y="1466850"/>
              <a:ext cx="493713" cy="782638"/>
            </a:xfrm>
            <a:custGeom>
              <a:avLst/>
              <a:gdLst>
                <a:gd name="T0" fmla="*/ 308 w 311"/>
                <a:gd name="T1" fmla="*/ 80 h 493"/>
                <a:gd name="T2" fmla="*/ 0 w 311"/>
                <a:gd name="T3" fmla="*/ 0 h 493"/>
                <a:gd name="T4" fmla="*/ 0 w 311"/>
                <a:gd name="T5" fmla="*/ 493 h 493"/>
                <a:gd name="T6" fmla="*/ 311 w 311"/>
                <a:gd name="T7" fmla="*/ 436 h 493"/>
                <a:gd name="T8" fmla="*/ 308 w 311"/>
                <a:gd name="T9" fmla="*/ 80 h 493"/>
                <a:gd name="T10" fmla="*/ 308 w 311"/>
                <a:gd name="T11" fmla="*/ 8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3">
                  <a:moveTo>
                    <a:pt x="308" y="80"/>
                  </a:moveTo>
                  <a:lnTo>
                    <a:pt x="0" y="0"/>
                  </a:lnTo>
                  <a:lnTo>
                    <a:pt x="0" y="493"/>
                  </a:lnTo>
                  <a:lnTo>
                    <a:pt x="311" y="436"/>
                  </a:lnTo>
                  <a:lnTo>
                    <a:pt x="308" y="80"/>
                  </a:lnTo>
                  <a:lnTo>
                    <a:pt x="308" y="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040" y="3007038"/>
            <a:ext cx="3706813" cy="779463"/>
            <a:chOff x="419101" y="2643188"/>
            <a:chExt cx="3706813" cy="779463"/>
          </a:xfrm>
        </p:grpSpPr>
        <p:sp>
          <p:nvSpPr>
            <p:cNvPr id="5" name="Freeform 5"/>
            <p:cNvSpPr/>
            <p:nvPr/>
          </p:nvSpPr>
          <p:spPr bwMode="auto">
            <a:xfrm>
              <a:off x="909638" y="2643188"/>
              <a:ext cx="2722563" cy="779463"/>
            </a:xfrm>
            <a:custGeom>
              <a:avLst/>
              <a:gdLst>
                <a:gd name="T0" fmla="*/ 0 w 1715"/>
                <a:gd name="T1" fmla="*/ 0 h 491"/>
                <a:gd name="T2" fmla="*/ 1715 w 1715"/>
                <a:gd name="T3" fmla="*/ 0 h 491"/>
                <a:gd name="T4" fmla="*/ 1715 w 1715"/>
                <a:gd name="T5" fmla="*/ 491 h 491"/>
                <a:gd name="T6" fmla="*/ 0 w 1715"/>
                <a:gd name="T7" fmla="*/ 491 h 491"/>
                <a:gd name="T8" fmla="*/ 0 w 1715"/>
                <a:gd name="T9" fmla="*/ 0 h 491"/>
                <a:gd name="T10" fmla="*/ 0 w 1715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1">
                  <a:moveTo>
                    <a:pt x="0" y="0"/>
                  </a:moveTo>
                  <a:lnTo>
                    <a:pt x="1715" y="0"/>
                  </a:lnTo>
                  <a:lnTo>
                    <a:pt x="1715" y="491"/>
                  </a:lnTo>
                  <a:lnTo>
                    <a:pt x="0" y="4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19101" y="2643188"/>
              <a:ext cx="490538" cy="779463"/>
            </a:xfrm>
            <a:custGeom>
              <a:avLst/>
              <a:gdLst>
                <a:gd name="T0" fmla="*/ 0 w 309"/>
                <a:gd name="T1" fmla="*/ 443 h 491"/>
                <a:gd name="T2" fmla="*/ 309 w 309"/>
                <a:gd name="T3" fmla="*/ 491 h 491"/>
                <a:gd name="T4" fmla="*/ 309 w 309"/>
                <a:gd name="T5" fmla="*/ 0 h 491"/>
                <a:gd name="T6" fmla="*/ 0 w 309"/>
                <a:gd name="T7" fmla="*/ 3 h 491"/>
                <a:gd name="T8" fmla="*/ 0 w 309"/>
                <a:gd name="T9" fmla="*/ 443 h 491"/>
                <a:gd name="T10" fmla="*/ 0 w 309"/>
                <a:gd name="T11" fmla="*/ 44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491">
                  <a:moveTo>
                    <a:pt x="0" y="443"/>
                  </a:moveTo>
                  <a:lnTo>
                    <a:pt x="309" y="491"/>
                  </a:lnTo>
                  <a:lnTo>
                    <a:pt x="309" y="0"/>
                  </a:lnTo>
                  <a:lnTo>
                    <a:pt x="0" y="3"/>
                  </a:lnTo>
                  <a:lnTo>
                    <a:pt x="0" y="443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32201" y="2643188"/>
              <a:ext cx="493713" cy="779463"/>
            </a:xfrm>
            <a:custGeom>
              <a:avLst/>
              <a:gdLst>
                <a:gd name="T0" fmla="*/ 308 w 311"/>
                <a:gd name="T1" fmla="*/ 443 h 491"/>
                <a:gd name="T2" fmla="*/ 0 w 311"/>
                <a:gd name="T3" fmla="*/ 491 h 491"/>
                <a:gd name="T4" fmla="*/ 0 w 311"/>
                <a:gd name="T5" fmla="*/ 0 h 491"/>
                <a:gd name="T6" fmla="*/ 311 w 311"/>
                <a:gd name="T7" fmla="*/ 3 h 491"/>
                <a:gd name="T8" fmla="*/ 308 w 311"/>
                <a:gd name="T9" fmla="*/ 443 h 491"/>
                <a:gd name="T10" fmla="*/ 308 w 311"/>
                <a:gd name="T11" fmla="*/ 44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491">
                  <a:moveTo>
                    <a:pt x="308" y="443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311" y="3"/>
                  </a:lnTo>
                  <a:lnTo>
                    <a:pt x="308" y="443"/>
                  </a:lnTo>
                  <a:lnTo>
                    <a:pt x="308" y="4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3927" y="4010599"/>
            <a:ext cx="3724276" cy="849313"/>
            <a:chOff x="407988" y="3749675"/>
            <a:chExt cx="3724276" cy="849313"/>
          </a:xfrm>
        </p:grpSpPr>
        <p:sp>
          <p:nvSpPr>
            <p:cNvPr id="7" name="Freeform 7"/>
            <p:cNvSpPr/>
            <p:nvPr/>
          </p:nvSpPr>
          <p:spPr bwMode="auto">
            <a:xfrm>
              <a:off x="909638" y="3816350"/>
              <a:ext cx="2722563" cy="782638"/>
            </a:xfrm>
            <a:custGeom>
              <a:avLst/>
              <a:gdLst>
                <a:gd name="T0" fmla="*/ 0 w 1715"/>
                <a:gd name="T1" fmla="*/ 0 h 493"/>
                <a:gd name="T2" fmla="*/ 1715 w 1715"/>
                <a:gd name="T3" fmla="*/ 0 h 493"/>
                <a:gd name="T4" fmla="*/ 1715 w 1715"/>
                <a:gd name="T5" fmla="*/ 493 h 493"/>
                <a:gd name="T6" fmla="*/ 0 w 1715"/>
                <a:gd name="T7" fmla="*/ 493 h 493"/>
                <a:gd name="T8" fmla="*/ 0 w 1715"/>
                <a:gd name="T9" fmla="*/ 0 h 493"/>
                <a:gd name="T10" fmla="*/ 0 w 1715"/>
                <a:gd name="T1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3">
                  <a:moveTo>
                    <a:pt x="0" y="0"/>
                  </a:moveTo>
                  <a:lnTo>
                    <a:pt x="1715" y="0"/>
                  </a:lnTo>
                  <a:lnTo>
                    <a:pt x="1715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07988" y="3749675"/>
              <a:ext cx="501650" cy="849313"/>
            </a:xfrm>
            <a:custGeom>
              <a:avLst/>
              <a:gdLst>
                <a:gd name="T0" fmla="*/ 0 w 316"/>
                <a:gd name="T1" fmla="*/ 410 h 535"/>
                <a:gd name="T2" fmla="*/ 316 w 316"/>
                <a:gd name="T3" fmla="*/ 535 h 535"/>
                <a:gd name="T4" fmla="*/ 316 w 316"/>
                <a:gd name="T5" fmla="*/ 42 h 535"/>
                <a:gd name="T6" fmla="*/ 0 w 316"/>
                <a:gd name="T7" fmla="*/ 0 h 535"/>
                <a:gd name="T8" fmla="*/ 0 w 316"/>
                <a:gd name="T9" fmla="*/ 410 h 535"/>
                <a:gd name="T10" fmla="*/ 0 w 316"/>
                <a:gd name="T11" fmla="*/ 41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535">
                  <a:moveTo>
                    <a:pt x="0" y="410"/>
                  </a:moveTo>
                  <a:lnTo>
                    <a:pt x="316" y="535"/>
                  </a:lnTo>
                  <a:lnTo>
                    <a:pt x="316" y="42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32201" y="3749675"/>
              <a:ext cx="500063" cy="849313"/>
            </a:xfrm>
            <a:custGeom>
              <a:avLst/>
              <a:gdLst>
                <a:gd name="T0" fmla="*/ 315 w 315"/>
                <a:gd name="T1" fmla="*/ 410 h 535"/>
                <a:gd name="T2" fmla="*/ 0 w 315"/>
                <a:gd name="T3" fmla="*/ 535 h 535"/>
                <a:gd name="T4" fmla="*/ 0 w 315"/>
                <a:gd name="T5" fmla="*/ 42 h 535"/>
                <a:gd name="T6" fmla="*/ 315 w 315"/>
                <a:gd name="T7" fmla="*/ 0 h 535"/>
                <a:gd name="T8" fmla="*/ 315 w 315"/>
                <a:gd name="T9" fmla="*/ 410 h 535"/>
                <a:gd name="T10" fmla="*/ 315 w 315"/>
                <a:gd name="T11" fmla="*/ 41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535">
                  <a:moveTo>
                    <a:pt x="315" y="410"/>
                  </a:moveTo>
                  <a:lnTo>
                    <a:pt x="0" y="535"/>
                  </a:lnTo>
                  <a:lnTo>
                    <a:pt x="0" y="42"/>
                  </a:lnTo>
                  <a:lnTo>
                    <a:pt x="315" y="0"/>
                  </a:lnTo>
                  <a:lnTo>
                    <a:pt x="315" y="410"/>
                  </a:lnTo>
                  <a:lnTo>
                    <a:pt x="315" y="41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801" y="4973311"/>
            <a:ext cx="3697288" cy="942975"/>
            <a:chOff x="423863" y="4829175"/>
            <a:chExt cx="3697288" cy="942975"/>
          </a:xfrm>
        </p:grpSpPr>
        <p:sp>
          <p:nvSpPr>
            <p:cNvPr id="6" name="Freeform 6"/>
            <p:cNvSpPr/>
            <p:nvPr/>
          </p:nvSpPr>
          <p:spPr bwMode="auto">
            <a:xfrm>
              <a:off x="909638" y="4994275"/>
              <a:ext cx="2722563" cy="777875"/>
            </a:xfrm>
            <a:custGeom>
              <a:avLst/>
              <a:gdLst>
                <a:gd name="T0" fmla="*/ 0 w 1715"/>
                <a:gd name="T1" fmla="*/ 0 h 490"/>
                <a:gd name="T2" fmla="*/ 1715 w 1715"/>
                <a:gd name="T3" fmla="*/ 0 h 490"/>
                <a:gd name="T4" fmla="*/ 1715 w 1715"/>
                <a:gd name="T5" fmla="*/ 490 h 490"/>
                <a:gd name="T6" fmla="*/ 0 w 1715"/>
                <a:gd name="T7" fmla="*/ 490 h 490"/>
                <a:gd name="T8" fmla="*/ 0 w 1715"/>
                <a:gd name="T9" fmla="*/ 0 h 490"/>
                <a:gd name="T10" fmla="*/ 0 w 1715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490">
                  <a:moveTo>
                    <a:pt x="0" y="0"/>
                  </a:moveTo>
                  <a:lnTo>
                    <a:pt x="1715" y="0"/>
                  </a:lnTo>
                  <a:lnTo>
                    <a:pt x="1715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3863" y="4829175"/>
              <a:ext cx="485775" cy="942975"/>
            </a:xfrm>
            <a:custGeom>
              <a:avLst/>
              <a:gdLst>
                <a:gd name="T0" fmla="*/ 7 w 306"/>
                <a:gd name="T1" fmla="*/ 440 h 594"/>
                <a:gd name="T2" fmla="*/ 306 w 306"/>
                <a:gd name="T3" fmla="*/ 594 h 594"/>
                <a:gd name="T4" fmla="*/ 306 w 306"/>
                <a:gd name="T5" fmla="*/ 104 h 594"/>
                <a:gd name="T6" fmla="*/ 0 w 306"/>
                <a:gd name="T7" fmla="*/ 0 h 594"/>
                <a:gd name="T8" fmla="*/ 7 w 306"/>
                <a:gd name="T9" fmla="*/ 440 h 594"/>
                <a:gd name="T10" fmla="*/ 7 w 306"/>
                <a:gd name="T11" fmla="*/ 44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594">
                  <a:moveTo>
                    <a:pt x="7" y="440"/>
                  </a:moveTo>
                  <a:lnTo>
                    <a:pt x="306" y="594"/>
                  </a:lnTo>
                  <a:lnTo>
                    <a:pt x="306" y="104"/>
                  </a:lnTo>
                  <a:lnTo>
                    <a:pt x="0" y="0"/>
                  </a:lnTo>
                  <a:lnTo>
                    <a:pt x="7" y="440"/>
                  </a:lnTo>
                  <a:lnTo>
                    <a:pt x="7" y="4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632201" y="4829175"/>
              <a:ext cx="488950" cy="942975"/>
            </a:xfrm>
            <a:custGeom>
              <a:avLst/>
              <a:gdLst>
                <a:gd name="T0" fmla="*/ 301 w 308"/>
                <a:gd name="T1" fmla="*/ 440 h 594"/>
                <a:gd name="T2" fmla="*/ 0 w 308"/>
                <a:gd name="T3" fmla="*/ 594 h 594"/>
                <a:gd name="T4" fmla="*/ 0 w 308"/>
                <a:gd name="T5" fmla="*/ 104 h 594"/>
                <a:gd name="T6" fmla="*/ 308 w 308"/>
                <a:gd name="T7" fmla="*/ 0 h 594"/>
                <a:gd name="T8" fmla="*/ 301 w 308"/>
                <a:gd name="T9" fmla="*/ 440 h 594"/>
                <a:gd name="T10" fmla="*/ 301 w 308"/>
                <a:gd name="T11" fmla="*/ 44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94">
                  <a:moveTo>
                    <a:pt x="301" y="440"/>
                  </a:moveTo>
                  <a:lnTo>
                    <a:pt x="0" y="594"/>
                  </a:lnTo>
                  <a:lnTo>
                    <a:pt x="0" y="104"/>
                  </a:lnTo>
                  <a:lnTo>
                    <a:pt x="308" y="0"/>
                  </a:lnTo>
                  <a:lnTo>
                    <a:pt x="301" y="440"/>
                  </a:lnTo>
                  <a:lnTo>
                    <a:pt x="301" y="4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46902" y="1690564"/>
            <a:ext cx="1251336" cy="1250208"/>
            <a:chOff x="617305" y="2241675"/>
            <a:chExt cx="1763713" cy="1762125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617305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61135" y="2717279"/>
              <a:ext cx="877638" cy="810916"/>
              <a:chOff x="2554288" y="1943100"/>
              <a:chExt cx="542925" cy="501650"/>
            </a:xfrm>
            <a:solidFill>
              <a:schemeClr val="bg1"/>
            </a:solidFill>
          </p:grpSpPr>
          <p:sp>
            <p:nvSpPr>
              <p:cNvPr id="38" name="Freeform 58"/>
              <p:cNvSpPr/>
              <p:nvPr/>
            </p:nvSpPr>
            <p:spPr bwMode="auto">
              <a:xfrm>
                <a:off x="2554288" y="1943100"/>
                <a:ext cx="542925" cy="403225"/>
              </a:xfrm>
              <a:custGeom>
                <a:avLst/>
                <a:gdLst>
                  <a:gd name="T0" fmla="*/ 2095 w 3422"/>
                  <a:gd name="T1" fmla="*/ 44 h 2536"/>
                  <a:gd name="T2" fmla="*/ 2418 w 3422"/>
                  <a:gd name="T3" fmla="*/ 212 h 2536"/>
                  <a:gd name="T4" fmla="*/ 2659 w 3422"/>
                  <a:gd name="T5" fmla="*/ 486 h 2536"/>
                  <a:gd name="T6" fmla="*/ 2782 w 3422"/>
                  <a:gd name="T7" fmla="*/ 825 h 2536"/>
                  <a:gd name="T8" fmla="*/ 3094 w 3422"/>
                  <a:gd name="T9" fmla="*/ 984 h 2536"/>
                  <a:gd name="T10" fmla="*/ 3317 w 3422"/>
                  <a:gd name="T11" fmla="*/ 1253 h 2536"/>
                  <a:gd name="T12" fmla="*/ 3419 w 3422"/>
                  <a:gd name="T13" fmla="*/ 1593 h 2536"/>
                  <a:gd name="T14" fmla="*/ 3383 w 3422"/>
                  <a:gd name="T15" fmla="*/ 1921 h 2536"/>
                  <a:gd name="T16" fmla="*/ 3235 w 3422"/>
                  <a:gd name="T17" fmla="*/ 2207 h 2536"/>
                  <a:gd name="T18" fmla="*/ 2991 w 3422"/>
                  <a:gd name="T19" fmla="*/ 2422 h 2536"/>
                  <a:gd name="T20" fmla="*/ 2692 w 3422"/>
                  <a:gd name="T21" fmla="*/ 2529 h 2536"/>
                  <a:gd name="T22" fmla="*/ 2039 w 3422"/>
                  <a:gd name="T23" fmla="*/ 2514 h 2536"/>
                  <a:gd name="T24" fmla="*/ 2006 w 3422"/>
                  <a:gd name="T25" fmla="*/ 2419 h 2536"/>
                  <a:gd name="T26" fmla="*/ 2077 w 3422"/>
                  <a:gd name="T27" fmla="*/ 2348 h 2536"/>
                  <a:gd name="T28" fmla="*/ 2800 w 3422"/>
                  <a:gd name="T29" fmla="*/ 2303 h 2536"/>
                  <a:gd name="T30" fmla="*/ 3052 w 3422"/>
                  <a:gd name="T31" fmla="*/ 2127 h 2536"/>
                  <a:gd name="T32" fmla="*/ 3204 w 3422"/>
                  <a:gd name="T33" fmla="*/ 1857 h 2536"/>
                  <a:gd name="T34" fmla="*/ 3221 w 3422"/>
                  <a:gd name="T35" fmla="*/ 1546 h 2536"/>
                  <a:gd name="T36" fmla="*/ 3109 w 3422"/>
                  <a:gd name="T37" fmla="*/ 1274 h 2536"/>
                  <a:gd name="T38" fmla="*/ 2900 w 3422"/>
                  <a:gd name="T39" fmla="*/ 1077 h 2536"/>
                  <a:gd name="T40" fmla="*/ 2662 w 3422"/>
                  <a:gd name="T41" fmla="*/ 989 h 2536"/>
                  <a:gd name="T42" fmla="*/ 2604 w 3422"/>
                  <a:gd name="T43" fmla="*/ 910 h 2536"/>
                  <a:gd name="T44" fmla="*/ 2505 w 3422"/>
                  <a:gd name="T45" fmla="*/ 596 h 2536"/>
                  <a:gd name="T46" fmla="*/ 2296 w 3422"/>
                  <a:gd name="T47" fmla="*/ 354 h 2536"/>
                  <a:gd name="T48" fmla="*/ 2007 w 3422"/>
                  <a:gd name="T49" fmla="*/ 214 h 2536"/>
                  <a:gd name="T50" fmla="*/ 1676 w 3422"/>
                  <a:gd name="T51" fmla="*/ 199 h 2536"/>
                  <a:gd name="T52" fmla="*/ 1377 w 3422"/>
                  <a:gd name="T53" fmla="*/ 314 h 2536"/>
                  <a:gd name="T54" fmla="*/ 1146 w 3422"/>
                  <a:gd name="T55" fmla="*/ 534 h 2536"/>
                  <a:gd name="T56" fmla="*/ 1040 w 3422"/>
                  <a:gd name="T57" fmla="*/ 690 h 2536"/>
                  <a:gd name="T58" fmla="*/ 924 w 3422"/>
                  <a:gd name="T59" fmla="*/ 684 h 2536"/>
                  <a:gd name="T60" fmla="*/ 705 w 3422"/>
                  <a:gd name="T61" fmla="*/ 703 h 2536"/>
                  <a:gd name="T62" fmla="*/ 538 w 3422"/>
                  <a:gd name="T63" fmla="*/ 849 h 2536"/>
                  <a:gd name="T64" fmla="*/ 492 w 3422"/>
                  <a:gd name="T65" fmla="*/ 1068 h 2536"/>
                  <a:gd name="T66" fmla="*/ 511 w 3422"/>
                  <a:gd name="T67" fmla="*/ 1212 h 2536"/>
                  <a:gd name="T68" fmla="*/ 382 w 3422"/>
                  <a:gd name="T69" fmla="*/ 1326 h 2536"/>
                  <a:gd name="T70" fmla="*/ 231 w 3422"/>
                  <a:gd name="T71" fmla="*/ 1539 h 2536"/>
                  <a:gd name="T72" fmla="*/ 193 w 3422"/>
                  <a:gd name="T73" fmla="*/ 1808 h 2536"/>
                  <a:gd name="T74" fmla="*/ 293 w 3422"/>
                  <a:gd name="T75" fmla="*/ 2086 h 2536"/>
                  <a:gd name="T76" fmla="*/ 503 w 3422"/>
                  <a:gd name="T77" fmla="*/ 2282 h 2536"/>
                  <a:gd name="T78" fmla="*/ 1322 w 3422"/>
                  <a:gd name="T79" fmla="*/ 2346 h 2536"/>
                  <a:gd name="T80" fmla="*/ 1407 w 3422"/>
                  <a:gd name="T81" fmla="*/ 2399 h 2536"/>
                  <a:gd name="T82" fmla="*/ 1396 w 3422"/>
                  <a:gd name="T83" fmla="*/ 2501 h 2536"/>
                  <a:gd name="T84" fmla="*/ 711 w 3422"/>
                  <a:gd name="T85" fmla="*/ 2536 h 2536"/>
                  <a:gd name="T86" fmla="*/ 408 w 3422"/>
                  <a:gd name="T87" fmla="*/ 2448 h 2536"/>
                  <a:gd name="T88" fmla="*/ 163 w 3422"/>
                  <a:gd name="T89" fmla="*/ 2231 h 2536"/>
                  <a:gd name="T90" fmla="*/ 24 w 3422"/>
                  <a:gd name="T91" fmla="*/ 1940 h 2536"/>
                  <a:gd name="T92" fmla="*/ 11 w 3422"/>
                  <a:gd name="T93" fmla="*/ 1618 h 2536"/>
                  <a:gd name="T94" fmla="*/ 132 w 3422"/>
                  <a:gd name="T95" fmla="*/ 1325 h 2536"/>
                  <a:gd name="T96" fmla="*/ 305 w 3422"/>
                  <a:gd name="T97" fmla="*/ 1103 h 2536"/>
                  <a:gd name="T98" fmla="*/ 327 w 3422"/>
                  <a:gd name="T99" fmla="*/ 857 h 2536"/>
                  <a:gd name="T100" fmla="*/ 479 w 3422"/>
                  <a:gd name="T101" fmla="*/ 626 h 2536"/>
                  <a:gd name="T102" fmla="*/ 725 w 3422"/>
                  <a:gd name="T103" fmla="*/ 499 h 2536"/>
                  <a:gd name="T104" fmla="*/ 982 w 3422"/>
                  <a:gd name="T105" fmla="*/ 439 h 2536"/>
                  <a:gd name="T106" fmla="*/ 1212 w 3422"/>
                  <a:gd name="T107" fmla="*/ 197 h 2536"/>
                  <a:gd name="T108" fmla="*/ 1525 w 3422"/>
                  <a:gd name="T109" fmla="*/ 4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22" h="2536">
                    <a:moveTo>
                      <a:pt x="1805" y="0"/>
                    </a:moveTo>
                    <a:lnTo>
                      <a:pt x="1879" y="3"/>
                    </a:lnTo>
                    <a:lnTo>
                      <a:pt x="1952" y="12"/>
                    </a:lnTo>
                    <a:lnTo>
                      <a:pt x="2025" y="25"/>
                    </a:lnTo>
                    <a:lnTo>
                      <a:pt x="2095" y="44"/>
                    </a:lnTo>
                    <a:lnTo>
                      <a:pt x="2164" y="68"/>
                    </a:lnTo>
                    <a:lnTo>
                      <a:pt x="2231" y="96"/>
                    </a:lnTo>
                    <a:lnTo>
                      <a:pt x="2296" y="130"/>
                    </a:lnTo>
                    <a:lnTo>
                      <a:pt x="2357" y="168"/>
                    </a:lnTo>
                    <a:lnTo>
                      <a:pt x="2418" y="212"/>
                    </a:lnTo>
                    <a:lnTo>
                      <a:pt x="2474" y="260"/>
                    </a:lnTo>
                    <a:lnTo>
                      <a:pt x="2527" y="312"/>
                    </a:lnTo>
                    <a:lnTo>
                      <a:pt x="2575" y="367"/>
                    </a:lnTo>
                    <a:lnTo>
                      <a:pt x="2619" y="425"/>
                    </a:lnTo>
                    <a:lnTo>
                      <a:pt x="2659" y="486"/>
                    </a:lnTo>
                    <a:lnTo>
                      <a:pt x="2693" y="549"/>
                    </a:lnTo>
                    <a:lnTo>
                      <a:pt x="2723" y="616"/>
                    </a:lnTo>
                    <a:lnTo>
                      <a:pt x="2748" y="683"/>
                    </a:lnTo>
                    <a:lnTo>
                      <a:pt x="2768" y="754"/>
                    </a:lnTo>
                    <a:lnTo>
                      <a:pt x="2782" y="825"/>
                    </a:lnTo>
                    <a:lnTo>
                      <a:pt x="2851" y="846"/>
                    </a:lnTo>
                    <a:lnTo>
                      <a:pt x="2916" y="873"/>
                    </a:lnTo>
                    <a:lnTo>
                      <a:pt x="2979" y="905"/>
                    </a:lnTo>
                    <a:lnTo>
                      <a:pt x="3038" y="943"/>
                    </a:lnTo>
                    <a:lnTo>
                      <a:pt x="3094" y="984"/>
                    </a:lnTo>
                    <a:lnTo>
                      <a:pt x="3146" y="1030"/>
                    </a:lnTo>
                    <a:lnTo>
                      <a:pt x="3195" y="1081"/>
                    </a:lnTo>
                    <a:lnTo>
                      <a:pt x="3240" y="1135"/>
                    </a:lnTo>
                    <a:lnTo>
                      <a:pt x="3280" y="1192"/>
                    </a:lnTo>
                    <a:lnTo>
                      <a:pt x="3317" y="1253"/>
                    </a:lnTo>
                    <a:lnTo>
                      <a:pt x="3347" y="1316"/>
                    </a:lnTo>
                    <a:lnTo>
                      <a:pt x="3373" y="1383"/>
                    </a:lnTo>
                    <a:lnTo>
                      <a:pt x="3394" y="1451"/>
                    </a:lnTo>
                    <a:lnTo>
                      <a:pt x="3409" y="1522"/>
                    </a:lnTo>
                    <a:lnTo>
                      <a:pt x="3419" y="1593"/>
                    </a:lnTo>
                    <a:lnTo>
                      <a:pt x="3422" y="1667"/>
                    </a:lnTo>
                    <a:lnTo>
                      <a:pt x="3420" y="1731"/>
                    </a:lnTo>
                    <a:lnTo>
                      <a:pt x="3412" y="1796"/>
                    </a:lnTo>
                    <a:lnTo>
                      <a:pt x="3400" y="1859"/>
                    </a:lnTo>
                    <a:lnTo>
                      <a:pt x="3383" y="1921"/>
                    </a:lnTo>
                    <a:lnTo>
                      <a:pt x="3362" y="1983"/>
                    </a:lnTo>
                    <a:lnTo>
                      <a:pt x="3337" y="2042"/>
                    </a:lnTo>
                    <a:lnTo>
                      <a:pt x="3307" y="2099"/>
                    </a:lnTo>
                    <a:lnTo>
                      <a:pt x="3273" y="2154"/>
                    </a:lnTo>
                    <a:lnTo>
                      <a:pt x="3235" y="2207"/>
                    </a:lnTo>
                    <a:lnTo>
                      <a:pt x="3192" y="2257"/>
                    </a:lnTo>
                    <a:lnTo>
                      <a:pt x="3146" y="2304"/>
                    </a:lnTo>
                    <a:lnTo>
                      <a:pt x="3096" y="2348"/>
                    </a:lnTo>
                    <a:lnTo>
                      <a:pt x="3045" y="2386"/>
                    </a:lnTo>
                    <a:lnTo>
                      <a:pt x="2991" y="2422"/>
                    </a:lnTo>
                    <a:lnTo>
                      <a:pt x="2934" y="2452"/>
                    </a:lnTo>
                    <a:lnTo>
                      <a:pt x="2876" y="2478"/>
                    </a:lnTo>
                    <a:lnTo>
                      <a:pt x="2816" y="2500"/>
                    </a:lnTo>
                    <a:lnTo>
                      <a:pt x="2754" y="2516"/>
                    </a:lnTo>
                    <a:lnTo>
                      <a:pt x="2692" y="2529"/>
                    </a:lnTo>
                    <a:lnTo>
                      <a:pt x="2628" y="2535"/>
                    </a:lnTo>
                    <a:lnTo>
                      <a:pt x="2099" y="2535"/>
                    </a:lnTo>
                    <a:lnTo>
                      <a:pt x="2077" y="2533"/>
                    </a:lnTo>
                    <a:lnTo>
                      <a:pt x="2057" y="2526"/>
                    </a:lnTo>
                    <a:lnTo>
                      <a:pt x="2039" y="2514"/>
                    </a:lnTo>
                    <a:lnTo>
                      <a:pt x="2025" y="2500"/>
                    </a:lnTo>
                    <a:lnTo>
                      <a:pt x="2013" y="2482"/>
                    </a:lnTo>
                    <a:lnTo>
                      <a:pt x="2006" y="2462"/>
                    </a:lnTo>
                    <a:lnTo>
                      <a:pt x="2004" y="2440"/>
                    </a:lnTo>
                    <a:lnTo>
                      <a:pt x="2006" y="2419"/>
                    </a:lnTo>
                    <a:lnTo>
                      <a:pt x="2013" y="2399"/>
                    </a:lnTo>
                    <a:lnTo>
                      <a:pt x="2025" y="2381"/>
                    </a:lnTo>
                    <a:lnTo>
                      <a:pt x="2039" y="2367"/>
                    </a:lnTo>
                    <a:lnTo>
                      <a:pt x="2057" y="2355"/>
                    </a:lnTo>
                    <a:lnTo>
                      <a:pt x="2077" y="2348"/>
                    </a:lnTo>
                    <a:lnTo>
                      <a:pt x="2099" y="2346"/>
                    </a:lnTo>
                    <a:lnTo>
                      <a:pt x="2617" y="2346"/>
                    </a:lnTo>
                    <a:lnTo>
                      <a:pt x="2681" y="2338"/>
                    </a:lnTo>
                    <a:lnTo>
                      <a:pt x="2741" y="2323"/>
                    </a:lnTo>
                    <a:lnTo>
                      <a:pt x="2800" y="2303"/>
                    </a:lnTo>
                    <a:lnTo>
                      <a:pt x="2856" y="2277"/>
                    </a:lnTo>
                    <a:lnTo>
                      <a:pt x="2910" y="2247"/>
                    </a:lnTo>
                    <a:lnTo>
                      <a:pt x="2961" y="2211"/>
                    </a:lnTo>
                    <a:lnTo>
                      <a:pt x="3008" y="2172"/>
                    </a:lnTo>
                    <a:lnTo>
                      <a:pt x="3052" y="2127"/>
                    </a:lnTo>
                    <a:lnTo>
                      <a:pt x="3091" y="2079"/>
                    </a:lnTo>
                    <a:lnTo>
                      <a:pt x="3126" y="2028"/>
                    </a:lnTo>
                    <a:lnTo>
                      <a:pt x="3158" y="1973"/>
                    </a:lnTo>
                    <a:lnTo>
                      <a:pt x="3184" y="1916"/>
                    </a:lnTo>
                    <a:lnTo>
                      <a:pt x="3204" y="1857"/>
                    </a:lnTo>
                    <a:lnTo>
                      <a:pt x="3219" y="1795"/>
                    </a:lnTo>
                    <a:lnTo>
                      <a:pt x="3228" y="1731"/>
                    </a:lnTo>
                    <a:lnTo>
                      <a:pt x="3231" y="1667"/>
                    </a:lnTo>
                    <a:lnTo>
                      <a:pt x="3228" y="1606"/>
                    </a:lnTo>
                    <a:lnTo>
                      <a:pt x="3221" y="1546"/>
                    </a:lnTo>
                    <a:lnTo>
                      <a:pt x="3208" y="1488"/>
                    </a:lnTo>
                    <a:lnTo>
                      <a:pt x="3190" y="1430"/>
                    </a:lnTo>
                    <a:lnTo>
                      <a:pt x="3167" y="1375"/>
                    </a:lnTo>
                    <a:lnTo>
                      <a:pt x="3140" y="1324"/>
                    </a:lnTo>
                    <a:lnTo>
                      <a:pt x="3109" y="1274"/>
                    </a:lnTo>
                    <a:lnTo>
                      <a:pt x="3075" y="1227"/>
                    </a:lnTo>
                    <a:lnTo>
                      <a:pt x="3036" y="1184"/>
                    </a:lnTo>
                    <a:lnTo>
                      <a:pt x="2993" y="1144"/>
                    </a:lnTo>
                    <a:lnTo>
                      <a:pt x="2949" y="1109"/>
                    </a:lnTo>
                    <a:lnTo>
                      <a:pt x="2900" y="1077"/>
                    </a:lnTo>
                    <a:lnTo>
                      <a:pt x="2849" y="1048"/>
                    </a:lnTo>
                    <a:lnTo>
                      <a:pt x="2796" y="1026"/>
                    </a:lnTo>
                    <a:lnTo>
                      <a:pt x="2740" y="1008"/>
                    </a:lnTo>
                    <a:lnTo>
                      <a:pt x="2682" y="996"/>
                    </a:lnTo>
                    <a:lnTo>
                      <a:pt x="2662" y="989"/>
                    </a:lnTo>
                    <a:lnTo>
                      <a:pt x="2644" y="980"/>
                    </a:lnTo>
                    <a:lnTo>
                      <a:pt x="2629" y="966"/>
                    </a:lnTo>
                    <a:lnTo>
                      <a:pt x="2616" y="950"/>
                    </a:lnTo>
                    <a:lnTo>
                      <a:pt x="2608" y="931"/>
                    </a:lnTo>
                    <a:lnTo>
                      <a:pt x="2604" y="910"/>
                    </a:lnTo>
                    <a:lnTo>
                      <a:pt x="2594" y="843"/>
                    </a:lnTo>
                    <a:lnTo>
                      <a:pt x="2579" y="778"/>
                    </a:lnTo>
                    <a:lnTo>
                      <a:pt x="2559" y="714"/>
                    </a:lnTo>
                    <a:lnTo>
                      <a:pt x="2535" y="654"/>
                    </a:lnTo>
                    <a:lnTo>
                      <a:pt x="2505" y="596"/>
                    </a:lnTo>
                    <a:lnTo>
                      <a:pt x="2472" y="541"/>
                    </a:lnTo>
                    <a:lnTo>
                      <a:pt x="2433" y="489"/>
                    </a:lnTo>
                    <a:lnTo>
                      <a:pt x="2392" y="440"/>
                    </a:lnTo>
                    <a:lnTo>
                      <a:pt x="2346" y="396"/>
                    </a:lnTo>
                    <a:lnTo>
                      <a:pt x="2296" y="354"/>
                    </a:lnTo>
                    <a:lnTo>
                      <a:pt x="2244" y="317"/>
                    </a:lnTo>
                    <a:lnTo>
                      <a:pt x="2189" y="285"/>
                    </a:lnTo>
                    <a:lnTo>
                      <a:pt x="2131" y="255"/>
                    </a:lnTo>
                    <a:lnTo>
                      <a:pt x="2069" y="233"/>
                    </a:lnTo>
                    <a:lnTo>
                      <a:pt x="2007" y="214"/>
                    </a:lnTo>
                    <a:lnTo>
                      <a:pt x="1942" y="199"/>
                    </a:lnTo>
                    <a:lnTo>
                      <a:pt x="1875" y="191"/>
                    </a:lnTo>
                    <a:lnTo>
                      <a:pt x="1806" y="189"/>
                    </a:lnTo>
                    <a:lnTo>
                      <a:pt x="1740" y="191"/>
                    </a:lnTo>
                    <a:lnTo>
                      <a:pt x="1676" y="199"/>
                    </a:lnTo>
                    <a:lnTo>
                      <a:pt x="1612" y="213"/>
                    </a:lnTo>
                    <a:lnTo>
                      <a:pt x="1551" y="231"/>
                    </a:lnTo>
                    <a:lnTo>
                      <a:pt x="1490" y="253"/>
                    </a:lnTo>
                    <a:lnTo>
                      <a:pt x="1432" y="281"/>
                    </a:lnTo>
                    <a:lnTo>
                      <a:pt x="1377" y="314"/>
                    </a:lnTo>
                    <a:lnTo>
                      <a:pt x="1324" y="350"/>
                    </a:lnTo>
                    <a:lnTo>
                      <a:pt x="1275" y="390"/>
                    </a:lnTo>
                    <a:lnTo>
                      <a:pt x="1229" y="434"/>
                    </a:lnTo>
                    <a:lnTo>
                      <a:pt x="1186" y="483"/>
                    </a:lnTo>
                    <a:lnTo>
                      <a:pt x="1146" y="534"/>
                    </a:lnTo>
                    <a:lnTo>
                      <a:pt x="1112" y="589"/>
                    </a:lnTo>
                    <a:lnTo>
                      <a:pt x="1081" y="648"/>
                    </a:lnTo>
                    <a:lnTo>
                      <a:pt x="1071" y="664"/>
                    </a:lnTo>
                    <a:lnTo>
                      <a:pt x="1057" y="679"/>
                    </a:lnTo>
                    <a:lnTo>
                      <a:pt x="1040" y="690"/>
                    </a:lnTo>
                    <a:lnTo>
                      <a:pt x="1022" y="698"/>
                    </a:lnTo>
                    <a:lnTo>
                      <a:pt x="1003" y="702"/>
                    </a:lnTo>
                    <a:lnTo>
                      <a:pt x="982" y="701"/>
                    </a:lnTo>
                    <a:lnTo>
                      <a:pt x="962" y="696"/>
                    </a:lnTo>
                    <a:lnTo>
                      <a:pt x="924" y="684"/>
                    </a:lnTo>
                    <a:lnTo>
                      <a:pt x="883" y="677"/>
                    </a:lnTo>
                    <a:lnTo>
                      <a:pt x="842" y="675"/>
                    </a:lnTo>
                    <a:lnTo>
                      <a:pt x="794" y="678"/>
                    </a:lnTo>
                    <a:lnTo>
                      <a:pt x="748" y="687"/>
                    </a:lnTo>
                    <a:lnTo>
                      <a:pt x="705" y="703"/>
                    </a:lnTo>
                    <a:lnTo>
                      <a:pt x="664" y="723"/>
                    </a:lnTo>
                    <a:lnTo>
                      <a:pt x="627" y="748"/>
                    </a:lnTo>
                    <a:lnTo>
                      <a:pt x="593" y="778"/>
                    </a:lnTo>
                    <a:lnTo>
                      <a:pt x="563" y="812"/>
                    </a:lnTo>
                    <a:lnTo>
                      <a:pt x="538" y="849"/>
                    </a:lnTo>
                    <a:lnTo>
                      <a:pt x="518" y="890"/>
                    </a:lnTo>
                    <a:lnTo>
                      <a:pt x="502" y="933"/>
                    </a:lnTo>
                    <a:lnTo>
                      <a:pt x="493" y="979"/>
                    </a:lnTo>
                    <a:lnTo>
                      <a:pt x="490" y="1027"/>
                    </a:lnTo>
                    <a:lnTo>
                      <a:pt x="492" y="1068"/>
                    </a:lnTo>
                    <a:lnTo>
                      <a:pt x="499" y="1109"/>
                    </a:lnTo>
                    <a:lnTo>
                      <a:pt x="510" y="1148"/>
                    </a:lnTo>
                    <a:lnTo>
                      <a:pt x="516" y="1170"/>
                    </a:lnTo>
                    <a:lnTo>
                      <a:pt x="516" y="1192"/>
                    </a:lnTo>
                    <a:lnTo>
                      <a:pt x="511" y="1212"/>
                    </a:lnTo>
                    <a:lnTo>
                      <a:pt x="501" y="1232"/>
                    </a:lnTo>
                    <a:lnTo>
                      <a:pt x="487" y="1249"/>
                    </a:lnTo>
                    <a:lnTo>
                      <a:pt x="469" y="1263"/>
                    </a:lnTo>
                    <a:lnTo>
                      <a:pt x="424" y="1292"/>
                    </a:lnTo>
                    <a:lnTo>
                      <a:pt x="382" y="1326"/>
                    </a:lnTo>
                    <a:lnTo>
                      <a:pt x="344" y="1363"/>
                    </a:lnTo>
                    <a:lnTo>
                      <a:pt x="309" y="1402"/>
                    </a:lnTo>
                    <a:lnTo>
                      <a:pt x="279" y="1446"/>
                    </a:lnTo>
                    <a:lnTo>
                      <a:pt x="253" y="1492"/>
                    </a:lnTo>
                    <a:lnTo>
                      <a:pt x="231" y="1539"/>
                    </a:lnTo>
                    <a:lnTo>
                      <a:pt x="213" y="1589"/>
                    </a:lnTo>
                    <a:lnTo>
                      <a:pt x="201" y="1641"/>
                    </a:lnTo>
                    <a:lnTo>
                      <a:pt x="192" y="1694"/>
                    </a:lnTo>
                    <a:lnTo>
                      <a:pt x="190" y="1748"/>
                    </a:lnTo>
                    <a:lnTo>
                      <a:pt x="193" y="1808"/>
                    </a:lnTo>
                    <a:lnTo>
                      <a:pt x="203" y="1868"/>
                    </a:lnTo>
                    <a:lnTo>
                      <a:pt x="217" y="1927"/>
                    </a:lnTo>
                    <a:lnTo>
                      <a:pt x="238" y="1983"/>
                    </a:lnTo>
                    <a:lnTo>
                      <a:pt x="263" y="2036"/>
                    </a:lnTo>
                    <a:lnTo>
                      <a:pt x="293" y="2086"/>
                    </a:lnTo>
                    <a:lnTo>
                      <a:pt x="328" y="2133"/>
                    </a:lnTo>
                    <a:lnTo>
                      <a:pt x="367" y="2177"/>
                    </a:lnTo>
                    <a:lnTo>
                      <a:pt x="408" y="2216"/>
                    </a:lnTo>
                    <a:lnTo>
                      <a:pt x="454" y="2251"/>
                    </a:lnTo>
                    <a:lnTo>
                      <a:pt x="503" y="2282"/>
                    </a:lnTo>
                    <a:lnTo>
                      <a:pt x="554" y="2307"/>
                    </a:lnTo>
                    <a:lnTo>
                      <a:pt x="608" y="2326"/>
                    </a:lnTo>
                    <a:lnTo>
                      <a:pt x="663" y="2340"/>
                    </a:lnTo>
                    <a:lnTo>
                      <a:pt x="719" y="2346"/>
                    </a:lnTo>
                    <a:lnTo>
                      <a:pt x="1322" y="2346"/>
                    </a:lnTo>
                    <a:lnTo>
                      <a:pt x="1344" y="2349"/>
                    </a:lnTo>
                    <a:lnTo>
                      <a:pt x="1364" y="2356"/>
                    </a:lnTo>
                    <a:lnTo>
                      <a:pt x="1381" y="2367"/>
                    </a:lnTo>
                    <a:lnTo>
                      <a:pt x="1396" y="2381"/>
                    </a:lnTo>
                    <a:lnTo>
                      <a:pt x="1407" y="2399"/>
                    </a:lnTo>
                    <a:lnTo>
                      <a:pt x="1415" y="2420"/>
                    </a:lnTo>
                    <a:lnTo>
                      <a:pt x="1417" y="2441"/>
                    </a:lnTo>
                    <a:lnTo>
                      <a:pt x="1415" y="2463"/>
                    </a:lnTo>
                    <a:lnTo>
                      <a:pt x="1407" y="2483"/>
                    </a:lnTo>
                    <a:lnTo>
                      <a:pt x="1396" y="2501"/>
                    </a:lnTo>
                    <a:lnTo>
                      <a:pt x="1381" y="2515"/>
                    </a:lnTo>
                    <a:lnTo>
                      <a:pt x="1364" y="2527"/>
                    </a:lnTo>
                    <a:lnTo>
                      <a:pt x="1344" y="2534"/>
                    </a:lnTo>
                    <a:lnTo>
                      <a:pt x="1322" y="2536"/>
                    </a:lnTo>
                    <a:lnTo>
                      <a:pt x="711" y="2536"/>
                    </a:lnTo>
                    <a:lnTo>
                      <a:pt x="648" y="2530"/>
                    </a:lnTo>
                    <a:lnTo>
                      <a:pt x="586" y="2517"/>
                    </a:lnTo>
                    <a:lnTo>
                      <a:pt x="525" y="2500"/>
                    </a:lnTo>
                    <a:lnTo>
                      <a:pt x="466" y="2476"/>
                    </a:lnTo>
                    <a:lnTo>
                      <a:pt x="408" y="2448"/>
                    </a:lnTo>
                    <a:lnTo>
                      <a:pt x="353" y="2413"/>
                    </a:lnTo>
                    <a:lnTo>
                      <a:pt x="301" y="2374"/>
                    </a:lnTo>
                    <a:lnTo>
                      <a:pt x="252" y="2330"/>
                    </a:lnTo>
                    <a:lnTo>
                      <a:pt x="205" y="2282"/>
                    </a:lnTo>
                    <a:lnTo>
                      <a:pt x="163" y="2231"/>
                    </a:lnTo>
                    <a:lnTo>
                      <a:pt x="126" y="2177"/>
                    </a:lnTo>
                    <a:lnTo>
                      <a:pt x="93" y="2120"/>
                    </a:lnTo>
                    <a:lnTo>
                      <a:pt x="64" y="2062"/>
                    </a:lnTo>
                    <a:lnTo>
                      <a:pt x="42" y="2001"/>
                    </a:lnTo>
                    <a:lnTo>
                      <a:pt x="24" y="1940"/>
                    </a:lnTo>
                    <a:lnTo>
                      <a:pt x="10" y="1877"/>
                    </a:lnTo>
                    <a:lnTo>
                      <a:pt x="3" y="1813"/>
                    </a:lnTo>
                    <a:lnTo>
                      <a:pt x="0" y="1748"/>
                    </a:lnTo>
                    <a:lnTo>
                      <a:pt x="3" y="1683"/>
                    </a:lnTo>
                    <a:lnTo>
                      <a:pt x="11" y="1618"/>
                    </a:lnTo>
                    <a:lnTo>
                      <a:pt x="25" y="1556"/>
                    </a:lnTo>
                    <a:lnTo>
                      <a:pt x="45" y="1495"/>
                    </a:lnTo>
                    <a:lnTo>
                      <a:pt x="69" y="1436"/>
                    </a:lnTo>
                    <a:lnTo>
                      <a:pt x="98" y="1379"/>
                    </a:lnTo>
                    <a:lnTo>
                      <a:pt x="132" y="1325"/>
                    </a:lnTo>
                    <a:lnTo>
                      <a:pt x="170" y="1274"/>
                    </a:lnTo>
                    <a:lnTo>
                      <a:pt x="213" y="1225"/>
                    </a:lnTo>
                    <a:lnTo>
                      <a:pt x="260" y="1181"/>
                    </a:lnTo>
                    <a:lnTo>
                      <a:pt x="311" y="1141"/>
                    </a:lnTo>
                    <a:lnTo>
                      <a:pt x="305" y="1103"/>
                    </a:lnTo>
                    <a:lnTo>
                      <a:pt x="301" y="1066"/>
                    </a:lnTo>
                    <a:lnTo>
                      <a:pt x="299" y="1028"/>
                    </a:lnTo>
                    <a:lnTo>
                      <a:pt x="302" y="970"/>
                    </a:lnTo>
                    <a:lnTo>
                      <a:pt x="312" y="913"/>
                    </a:lnTo>
                    <a:lnTo>
                      <a:pt x="327" y="857"/>
                    </a:lnTo>
                    <a:lnTo>
                      <a:pt x="348" y="805"/>
                    </a:lnTo>
                    <a:lnTo>
                      <a:pt x="374" y="755"/>
                    </a:lnTo>
                    <a:lnTo>
                      <a:pt x="404" y="708"/>
                    </a:lnTo>
                    <a:lnTo>
                      <a:pt x="440" y="665"/>
                    </a:lnTo>
                    <a:lnTo>
                      <a:pt x="479" y="626"/>
                    </a:lnTo>
                    <a:lnTo>
                      <a:pt x="522" y="591"/>
                    </a:lnTo>
                    <a:lnTo>
                      <a:pt x="569" y="561"/>
                    </a:lnTo>
                    <a:lnTo>
                      <a:pt x="618" y="535"/>
                    </a:lnTo>
                    <a:lnTo>
                      <a:pt x="671" y="514"/>
                    </a:lnTo>
                    <a:lnTo>
                      <a:pt x="725" y="499"/>
                    </a:lnTo>
                    <a:lnTo>
                      <a:pt x="784" y="490"/>
                    </a:lnTo>
                    <a:lnTo>
                      <a:pt x="842" y="486"/>
                    </a:lnTo>
                    <a:lnTo>
                      <a:pt x="895" y="489"/>
                    </a:lnTo>
                    <a:lnTo>
                      <a:pt x="946" y="496"/>
                    </a:lnTo>
                    <a:lnTo>
                      <a:pt x="982" y="439"/>
                    </a:lnTo>
                    <a:lnTo>
                      <a:pt x="1021" y="384"/>
                    </a:lnTo>
                    <a:lnTo>
                      <a:pt x="1063" y="333"/>
                    </a:lnTo>
                    <a:lnTo>
                      <a:pt x="1110" y="285"/>
                    </a:lnTo>
                    <a:lnTo>
                      <a:pt x="1160" y="239"/>
                    </a:lnTo>
                    <a:lnTo>
                      <a:pt x="1212" y="197"/>
                    </a:lnTo>
                    <a:lnTo>
                      <a:pt x="1268" y="158"/>
                    </a:lnTo>
                    <a:lnTo>
                      <a:pt x="1329" y="122"/>
                    </a:lnTo>
                    <a:lnTo>
                      <a:pt x="1393" y="90"/>
                    </a:lnTo>
                    <a:lnTo>
                      <a:pt x="1457" y="62"/>
                    </a:lnTo>
                    <a:lnTo>
                      <a:pt x="1525" y="41"/>
                    </a:lnTo>
                    <a:lnTo>
                      <a:pt x="1593" y="23"/>
                    </a:lnTo>
                    <a:lnTo>
                      <a:pt x="1663" y="10"/>
                    </a:lnTo>
                    <a:lnTo>
                      <a:pt x="1734" y="3"/>
                    </a:lnTo>
                    <a:lnTo>
                      <a:pt x="18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9" name="Freeform 59"/>
              <p:cNvSpPr/>
              <p:nvPr/>
            </p:nvSpPr>
            <p:spPr bwMode="auto">
              <a:xfrm>
                <a:off x="2730500" y="2130425"/>
                <a:ext cx="190500" cy="314325"/>
              </a:xfrm>
              <a:custGeom>
                <a:avLst/>
                <a:gdLst>
                  <a:gd name="T0" fmla="*/ 597 w 1194"/>
                  <a:gd name="T1" fmla="*/ 0 h 1985"/>
                  <a:gd name="T2" fmla="*/ 616 w 1194"/>
                  <a:gd name="T3" fmla="*/ 1 h 1985"/>
                  <a:gd name="T4" fmla="*/ 633 w 1194"/>
                  <a:gd name="T5" fmla="*/ 7 h 1985"/>
                  <a:gd name="T6" fmla="*/ 650 w 1194"/>
                  <a:gd name="T7" fmla="*/ 16 h 1985"/>
                  <a:gd name="T8" fmla="*/ 664 w 1194"/>
                  <a:gd name="T9" fmla="*/ 28 h 1985"/>
                  <a:gd name="T10" fmla="*/ 1167 w 1194"/>
                  <a:gd name="T11" fmla="*/ 530 h 1985"/>
                  <a:gd name="T12" fmla="*/ 1181 w 1194"/>
                  <a:gd name="T13" fmla="*/ 547 h 1985"/>
                  <a:gd name="T14" fmla="*/ 1190 w 1194"/>
                  <a:gd name="T15" fmla="*/ 567 h 1985"/>
                  <a:gd name="T16" fmla="*/ 1194 w 1194"/>
                  <a:gd name="T17" fmla="*/ 587 h 1985"/>
                  <a:gd name="T18" fmla="*/ 1194 w 1194"/>
                  <a:gd name="T19" fmla="*/ 607 h 1985"/>
                  <a:gd name="T20" fmla="*/ 1190 w 1194"/>
                  <a:gd name="T21" fmla="*/ 628 h 1985"/>
                  <a:gd name="T22" fmla="*/ 1181 w 1194"/>
                  <a:gd name="T23" fmla="*/ 647 h 1985"/>
                  <a:gd name="T24" fmla="*/ 1167 w 1194"/>
                  <a:gd name="T25" fmla="*/ 664 h 1985"/>
                  <a:gd name="T26" fmla="*/ 1150 w 1194"/>
                  <a:gd name="T27" fmla="*/ 678 h 1985"/>
                  <a:gd name="T28" fmla="*/ 1131 w 1194"/>
                  <a:gd name="T29" fmla="*/ 687 h 1985"/>
                  <a:gd name="T30" fmla="*/ 1110 w 1194"/>
                  <a:gd name="T31" fmla="*/ 691 h 1985"/>
                  <a:gd name="T32" fmla="*/ 1090 w 1194"/>
                  <a:gd name="T33" fmla="*/ 691 h 1985"/>
                  <a:gd name="T34" fmla="*/ 1070 w 1194"/>
                  <a:gd name="T35" fmla="*/ 687 h 1985"/>
                  <a:gd name="T36" fmla="*/ 1050 w 1194"/>
                  <a:gd name="T37" fmla="*/ 678 h 1985"/>
                  <a:gd name="T38" fmla="*/ 1033 w 1194"/>
                  <a:gd name="T39" fmla="*/ 664 h 1985"/>
                  <a:gd name="T40" fmla="*/ 692 w 1194"/>
                  <a:gd name="T41" fmla="*/ 324 h 1985"/>
                  <a:gd name="T42" fmla="*/ 692 w 1194"/>
                  <a:gd name="T43" fmla="*/ 1889 h 1985"/>
                  <a:gd name="T44" fmla="*/ 689 w 1194"/>
                  <a:gd name="T45" fmla="*/ 1912 h 1985"/>
                  <a:gd name="T46" fmla="*/ 682 w 1194"/>
                  <a:gd name="T47" fmla="*/ 1932 h 1985"/>
                  <a:gd name="T48" fmla="*/ 672 w 1194"/>
                  <a:gd name="T49" fmla="*/ 1949 h 1985"/>
                  <a:gd name="T50" fmla="*/ 657 w 1194"/>
                  <a:gd name="T51" fmla="*/ 1964 h 1985"/>
                  <a:gd name="T52" fmla="*/ 639 w 1194"/>
                  <a:gd name="T53" fmla="*/ 1975 h 1985"/>
                  <a:gd name="T54" fmla="*/ 619 w 1194"/>
                  <a:gd name="T55" fmla="*/ 1982 h 1985"/>
                  <a:gd name="T56" fmla="*/ 597 w 1194"/>
                  <a:gd name="T57" fmla="*/ 1985 h 1985"/>
                  <a:gd name="T58" fmla="*/ 575 w 1194"/>
                  <a:gd name="T59" fmla="*/ 1982 h 1985"/>
                  <a:gd name="T60" fmla="*/ 555 w 1194"/>
                  <a:gd name="T61" fmla="*/ 1975 h 1985"/>
                  <a:gd name="T62" fmla="*/ 538 w 1194"/>
                  <a:gd name="T63" fmla="*/ 1964 h 1985"/>
                  <a:gd name="T64" fmla="*/ 523 w 1194"/>
                  <a:gd name="T65" fmla="*/ 1949 h 1985"/>
                  <a:gd name="T66" fmla="*/ 512 w 1194"/>
                  <a:gd name="T67" fmla="*/ 1932 h 1985"/>
                  <a:gd name="T68" fmla="*/ 504 w 1194"/>
                  <a:gd name="T69" fmla="*/ 1912 h 1985"/>
                  <a:gd name="T70" fmla="*/ 502 w 1194"/>
                  <a:gd name="T71" fmla="*/ 1889 h 1985"/>
                  <a:gd name="T72" fmla="*/ 502 w 1194"/>
                  <a:gd name="T73" fmla="*/ 324 h 1985"/>
                  <a:gd name="T74" fmla="*/ 161 w 1194"/>
                  <a:gd name="T75" fmla="*/ 664 h 1985"/>
                  <a:gd name="T76" fmla="*/ 146 w 1194"/>
                  <a:gd name="T77" fmla="*/ 677 h 1985"/>
                  <a:gd name="T78" fmla="*/ 129 w 1194"/>
                  <a:gd name="T79" fmla="*/ 685 h 1985"/>
                  <a:gd name="T80" fmla="*/ 112 w 1194"/>
                  <a:gd name="T81" fmla="*/ 690 h 1985"/>
                  <a:gd name="T82" fmla="*/ 94 w 1194"/>
                  <a:gd name="T83" fmla="*/ 692 h 1985"/>
                  <a:gd name="T84" fmla="*/ 76 w 1194"/>
                  <a:gd name="T85" fmla="*/ 690 h 1985"/>
                  <a:gd name="T86" fmla="*/ 58 w 1194"/>
                  <a:gd name="T87" fmla="*/ 685 h 1985"/>
                  <a:gd name="T88" fmla="*/ 42 w 1194"/>
                  <a:gd name="T89" fmla="*/ 677 h 1985"/>
                  <a:gd name="T90" fmla="*/ 27 w 1194"/>
                  <a:gd name="T91" fmla="*/ 664 h 1985"/>
                  <a:gd name="T92" fmla="*/ 14 w 1194"/>
                  <a:gd name="T93" fmla="*/ 647 h 1985"/>
                  <a:gd name="T94" fmla="*/ 4 w 1194"/>
                  <a:gd name="T95" fmla="*/ 628 h 1985"/>
                  <a:gd name="T96" fmla="*/ 0 w 1194"/>
                  <a:gd name="T97" fmla="*/ 607 h 1985"/>
                  <a:gd name="T98" fmla="*/ 0 w 1194"/>
                  <a:gd name="T99" fmla="*/ 587 h 1985"/>
                  <a:gd name="T100" fmla="*/ 4 w 1194"/>
                  <a:gd name="T101" fmla="*/ 567 h 1985"/>
                  <a:gd name="T102" fmla="*/ 14 w 1194"/>
                  <a:gd name="T103" fmla="*/ 547 h 1985"/>
                  <a:gd name="T104" fmla="*/ 27 w 1194"/>
                  <a:gd name="T105" fmla="*/ 530 h 1985"/>
                  <a:gd name="T106" fmla="*/ 530 w 1194"/>
                  <a:gd name="T107" fmla="*/ 28 h 1985"/>
                  <a:gd name="T108" fmla="*/ 545 w 1194"/>
                  <a:gd name="T109" fmla="*/ 16 h 1985"/>
                  <a:gd name="T110" fmla="*/ 562 w 1194"/>
                  <a:gd name="T111" fmla="*/ 6 h 1985"/>
                  <a:gd name="T112" fmla="*/ 579 w 1194"/>
                  <a:gd name="T113" fmla="*/ 1 h 1985"/>
                  <a:gd name="T114" fmla="*/ 597 w 1194"/>
                  <a:gd name="T115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985">
                    <a:moveTo>
                      <a:pt x="597" y="0"/>
                    </a:moveTo>
                    <a:lnTo>
                      <a:pt x="616" y="1"/>
                    </a:lnTo>
                    <a:lnTo>
                      <a:pt x="633" y="7"/>
                    </a:lnTo>
                    <a:lnTo>
                      <a:pt x="650" y="16"/>
                    </a:lnTo>
                    <a:lnTo>
                      <a:pt x="664" y="28"/>
                    </a:lnTo>
                    <a:lnTo>
                      <a:pt x="1167" y="530"/>
                    </a:lnTo>
                    <a:lnTo>
                      <a:pt x="1181" y="547"/>
                    </a:lnTo>
                    <a:lnTo>
                      <a:pt x="1190" y="567"/>
                    </a:lnTo>
                    <a:lnTo>
                      <a:pt x="1194" y="587"/>
                    </a:lnTo>
                    <a:lnTo>
                      <a:pt x="1194" y="607"/>
                    </a:lnTo>
                    <a:lnTo>
                      <a:pt x="1190" y="628"/>
                    </a:lnTo>
                    <a:lnTo>
                      <a:pt x="1181" y="647"/>
                    </a:lnTo>
                    <a:lnTo>
                      <a:pt x="1167" y="664"/>
                    </a:lnTo>
                    <a:lnTo>
                      <a:pt x="1150" y="678"/>
                    </a:lnTo>
                    <a:lnTo>
                      <a:pt x="1131" y="687"/>
                    </a:lnTo>
                    <a:lnTo>
                      <a:pt x="1110" y="691"/>
                    </a:lnTo>
                    <a:lnTo>
                      <a:pt x="1090" y="691"/>
                    </a:lnTo>
                    <a:lnTo>
                      <a:pt x="1070" y="687"/>
                    </a:lnTo>
                    <a:lnTo>
                      <a:pt x="1050" y="678"/>
                    </a:lnTo>
                    <a:lnTo>
                      <a:pt x="1033" y="664"/>
                    </a:lnTo>
                    <a:lnTo>
                      <a:pt x="692" y="324"/>
                    </a:lnTo>
                    <a:lnTo>
                      <a:pt x="692" y="1889"/>
                    </a:lnTo>
                    <a:lnTo>
                      <a:pt x="689" y="1912"/>
                    </a:lnTo>
                    <a:lnTo>
                      <a:pt x="682" y="1932"/>
                    </a:lnTo>
                    <a:lnTo>
                      <a:pt x="672" y="1949"/>
                    </a:lnTo>
                    <a:lnTo>
                      <a:pt x="657" y="1964"/>
                    </a:lnTo>
                    <a:lnTo>
                      <a:pt x="639" y="1975"/>
                    </a:lnTo>
                    <a:lnTo>
                      <a:pt x="619" y="1982"/>
                    </a:lnTo>
                    <a:lnTo>
                      <a:pt x="597" y="1985"/>
                    </a:lnTo>
                    <a:lnTo>
                      <a:pt x="575" y="1982"/>
                    </a:lnTo>
                    <a:lnTo>
                      <a:pt x="555" y="1975"/>
                    </a:lnTo>
                    <a:lnTo>
                      <a:pt x="538" y="1964"/>
                    </a:lnTo>
                    <a:lnTo>
                      <a:pt x="523" y="1949"/>
                    </a:lnTo>
                    <a:lnTo>
                      <a:pt x="512" y="1932"/>
                    </a:lnTo>
                    <a:lnTo>
                      <a:pt x="504" y="1912"/>
                    </a:lnTo>
                    <a:lnTo>
                      <a:pt x="502" y="1889"/>
                    </a:lnTo>
                    <a:lnTo>
                      <a:pt x="502" y="324"/>
                    </a:lnTo>
                    <a:lnTo>
                      <a:pt x="161" y="664"/>
                    </a:lnTo>
                    <a:lnTo>
                      <a:pt x="146" y="677"/>
                    </a:lnTo>
                    <a:lnTo>
                      <a:pt x="129" y="685"/>
                    </a:lnTo>
                    <a:lnTo>
                      <a:pt x="112" y="690"/>
                    </a:lnTo>
                    <a:lnTo>
                      <a:pt x="94" y="692"/>
                    </a:lnTo>
                    <a:lnTo>
                      <a:pt x="76" y="690"/>
                    </a:lnTo>
                    <a:lnTo>
                      <a:pt x="58" y="685"/>
                    </a:lnTo>
                    <a:lnTo>
                      <a:pt x="42" y="677"/>
                    </a:lnTo>
                    <a:lnTo>
                      <a:pt x="27" y="664"/>
                    </a:lnTo>
                    <a:lnTo>
                      <a:pt x="14" y="647"/>
                    </a:lnTo>
                    <a:lnTo>
                      <a:pt x="4" y="628"/>
                    </a:lnTo>
                    <a:lnTo>
                      <a:pt x="0" y="607"/>
                    </a:lnTo>
                    <a:lnTo>
                      <a:pt x="0" y="587"/>
                    </a:lnTo>
                    <a:lnTo>
                      <a:pt x="4" y="567"/>
                    </a:lnTo>
                    <a:lnTo>
                      <a:pt x="14" y="547"/>
                    </a:lnTo>
                    <a:lnTo>
                      <a:pt x="27" y="530"/>
                    </a:lnTo>
                    <a:lnTo>
                      <a:pt x="530" y="28"/>
                    </a:lnTo>
                    <a:lnTo>
                      <a:pt x="545" y="16"/>
                    </a:lnTo>
                    <a:lnTo>
                      <a:pt x="562" y="6"/>
                    </a:lnTo>
                    <a:lnTo>
                      <a:pt x="579" y="1"/>
                    </a:lnTo>
                    <a:lnTo>
                      <a:pt x="5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40552" y="2758784"/>
            <a:ext cx="1251336" cy="1250208"/>
            <a:chOff x="2913856" y="2241675"/>
            <a:chExt cx="1763713" cy="1762125"/>
          </a:xfrm>
        </p:grpSpPr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2913856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450559" y="2691617"/>
              <a:ext cx="690306" cy="862240"/>
              <a:chOff x="2611438" y="2698750"/>
              <a:chExt cx="427038" cy="533400"/>
            </a:xfrm>
            <a:solidFill>
              <a:schemeClr val="bg1"/>
            </a:solidFill>
          </p:grpSpPr>
          <p:sp>
            <p:nvSpPr>
              <p:cNvPr id="41" name="Freeform 126"/>
              <p:cNvSpPr>
                <a:spLocks noEditPoints="1"/>
              </p:cNvSpPr>
              <p:nvPr/>
            </p:nvSpPr>
            <p:spPr bwMode="auto">
              <a:xfrm>
                <a:off x="2611438" y="2698750"/>
                <a:ext cx="427038" cy="533400"/>
              </a:xfrm>
              <a:custGeom>
                <a:avLst/>
                <a:gdLst>
                  <a:gd name="T0" fmla="*/ 1093 w 2693"/>
                  <a:gd name="T1" fmla="*/ 218 h 3358"/>
                  <a:gd name="T2" fmla="*/ 787 w 2693"/>
                  <a:gd name="T3" fmla="*/ 335 h 3358"/>
                  <a:gd name="T4" fmla="*/ 530 w 2693"/>
                  <a:gd name="T5" fmla="*/ 529 h 3358"/>
                  <a:gd name="T6" fmla="*/ 335 w 2693"/>
                  <a:gd name="T7" fmla="*/ 786 h 3358"/>
                  <a:gd name="T8" fmla="*/ 218 w 2693"/>
                  <a:gd name="T9" fmla="*/ 1093 h 3358"/>
                  <a:gd name="T10" fmla="*/ 193 w 2693"/>
                  <a:gd name="T11" fmla="*/ 1420 h 3358"/>
                  <a:gd name="T12" fmla="*/ 212 w 2693"/>
                  <a:gd name="T13" fmla="*/ 1569 h 3358"/>
                  <a:gd name="T14" fmla="*/ 218 w 2693"/>
                  <a:gd name="T15" fmla="*/ 1600 h 3358"/>
                  <a:gd name="T16" fmla="*/ 297 w 2693"/>
                  <a:gd name="T17" fmla="*/ 1831 h 3358"/>
                  <a:gd name="T18" fmla="*/ 323 w 2693"/>
                  <a:gd name="T19" fmla="*/ 1891 h 3358"/>
                  <a:gd name="T20" fmla="*/ 459 w 2693"/>
                  <a:gd name="T21" fmla="*/ 2149 h 3358"/>
                  <a:gd name="T22" fmla="*/ 666 w 2693"/>
                  <a:gd name="T23" fmla="*/ 2449 h 3358"/>
                  <a:gd name="T24" fmla="*/ 956 w 2693"/>
                  <a:gd name="T25" fmla="*/ 2783 h 3358"/>
                  <a:gd name="T26" fmla="*/ 1345 w 2693"/>
                  <a:gd name="T27" fmla="*/ 3140 h 3358"/>
                  <a:gd name="T28" fmla="*/ 1735 w 2693"/>
                  <a:gd name="T29" fmla="*/ 2783 h 3358"/>
                  <a:gd name="T30" fmla="*/ 2025 w 2693"/>
                  <a:gd name="T31" fmla="*/ 2449 h 3358"/>
                  <a:gd name="T32" fmla="*/ 2232 w 2693"/>
                  <a:gd name="T33" fmla="*/ 2149 h 3358"/>
                  <a:gd name="T34" fmla="*/ 2368 w 2693"/>
                  <a:gd name="T35" fmla="*/ 1891 h 3358"/>
                  <a:gd name="T36" fmla="*/ 2395 w 2693"/>
                  <a:gd name="T37" fmla="*/ 1831 h 3358"/>
                  <a:gd name="T38" fmla="*/ 2473 w 2693"/>
                  <a:gd name="T39" fmla="*/ 1600 h 3358"/>
                  <a:gd name="T40" fmla="*/ 2479 w 2693"/>
                  <a:gd name="T41" fmla="*/ 1568 h 3358"/>
                  <a:gd name="T42" fmla="*/ 2501 w 2693"/>
                  <a:gd name="T43" fmla="*/ 1346 h 3358"/>
                  <a:gd name="T44" fmla="*/ 2452 w 2693"/>
                  <a:gd name="T45" fmla="*/ 1012 h 3358"/>
                  <a:gd name="T46" fmla="*/ 2315 w 2693"/>
                  <a:gd name="T47" fmla="*/ 717 h 3358"/>
                  <a:gd name="T48" fmla="*/ 2103 w 2693"/>
                  <a:gd name="T49" fmla="*/ 474 h 3358"/>
                  <a:gd name="T50" fmla="*/ 1832 w 2693"/>
                  <a:gd name="T51" fmla="*/ 297 h 3358"/>
                  <a:gd name="T52" fmla="*/ 1516 w 2693"/>
                  <a:gd name="T53" fmla="*/ 202 h 3358"/>
                  <a:gd name="T54" fmla="*/ 1437 w 2693"/>
                  <a:gd name="T55" fmla="*/ 3 h 3358"/>
                  <a:gd name="T56" fmla="*/ 1787 w 2693"/>
                  <a:gd name="T57" fmla="*/ 75 h 3358"/>
                  <a:gd name="T58" fmla="*/ 2098 w 2693"/>
                  <a:gd name="T59" fmla="*/ 231 h 3358"/>
                  <a:gd name="T60" fmla="*/ 2356 w 2693"/>
                  <a:gd name="T61" fmla="*/ 458 h 3358"/>
                  <a:gd name="T62" fmla="*/ 2549 w 2693"/>
                  <a:gd name="T63" fmla="*/ 744 h 3358"/>
                  <a:gd name="T64" fmla="*/ 2664 w 2693"/>
                  <a:gd name="T65" fmla="*/ 1075 h 3358"/>
                  <a:gd name="T66" fmla="*/ 2690 w 2693"/>
                  <a:gd name="T67" fmla="*/ 1431 h 3358"/>
                  <a:gd name="T68" fmla="*/ 2666 w 2693"/>
                  <a:gd name="T69" fmla="*/ 1614 h 3358"/>
                  <a:gd name="T70" fmla="*/ 2621 w 2693"/>
                  <a:gd name="T71" fmla="*/ 1779 h 3358"/>
                  <a:gd name="T72" fmla="*/ 2514 w 2693"/>
                  <a:gd name="T73" fmla="*/ 2030 h 3358"/>
                  <a:gd name="T74" fmla="*/ 2359 w 2693"/>
                  <a:gd name="T75" fmla="*/ 2307 h 3358"/>
                  <a:gd name="T76" fmla="*/ 2131 w 2693"/>
                  <a:gd name="T77" fmla="*/ 2623 h 3358"/>
                  <a:gd name="T78" fmla="*/ 1818 w 2693"/>
                  <a:gd name="T79" fmla="*/ 2970 h 3358"/>
                  <a:gd name="T80" fmla="*/ 1407 w 2693"/>
                  <a:gd name="T81" fmla="*/ 3337 h 3358"/>
                  <a:gd name="T82" fmla="*/ 1325 w 2693"/>
                  <a:gd name="T83" fmla="*/ 3356 h 3358"/>
                  <a:gd name="T84" fmla="*/ 1068 w 2693"/>
                  <a:gd name="T85" fmla="*/ 3152 h 3358"/>
                  <a:gd name="T86" fmla="*/ 706 w 2693"/>
                  <a:gd name="T87" fmla="*/ 2793 h 3358"/>
                  <a:gd name="T88" fmla="*/ 438 w 2693"/>
                  <a:gd name="T89" fmla="*/ 2460 h 3358"/>
                  <a:gd name="T90" fmla="*/ 248 w 2693"/>
                  <a:gd name="T91" fmla="*/ 2163 h 3358"/>
                  <a:gd name="T92" fmla="*/ 123 w 2693"/>
                  <a:gd name="T93" fmla="*/ 1910 h 3358"/>
                  <a:gd name="T94" fmla="*/ 34 w 2693"/>
                  <a:gd name="T95" fmla="*/ 1644 h 3358"/>
                  <a:gd name="T96" fmla="*/ 24 w 2693"/>
                  <a:gd name="T97" fmla="*/ 1599 h 3358"/>
                  <a:gd name="T98" fmla="*/ 3 w 2693"/>
                  <a:gd name="T99" fmla="*/ 1254 h 3358"/>
                  <a:gd name="T100" fmla="*/ 74 w 2693"/>
                  <a:gd name="T101" fmla="*/ 905 h 3358"/>
                  <a:gd name="T102" fmla="*/ 231 w 2693"/>
                  <a:gd name="T103" fmla="*/ 594 h 3358"/>
                  <a:gd name="T104" fmla="*/ 457 w 2693"/>
                  <a:gd name="T105" fmla="*/ 336 h 3358"/>
                  <a:gd name="T106" fmla="*/ 743 w 2693"/>
                  <a:gd name="T107" fmla="*/ 143 h 3358"/>
                  <a:gd name="T108" fmla="*/ 1075 w 2693"/>
                  <a:gd name="T109" fmla="*/ 2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93" h="3358">
                    <a:moveTo>
                      <a:pt x="1345" y="190"/>
                    </a:moveTo>
                    <a:lnTo>
                      <a:pt x="1260" y="193"/>
                    </a:lnTo>
                    <a:lnTo>
                      <a:pt x="1175" y="202"/>
                    </a:lnTo>
                    <a:lnTo>
                      <a:pt x="1093" y="218"/>
                    </a:lnTo>
                    <a:lnTo>
                      <a:pt x="1013" y="239"/>
                    </a:lnTo>
                    <a:lnTo>
                      <a:pt x="935" y="266"/>
                    </a:lnTo>
                    <a:lnTo>
                      <a:pt x="859" y="297"/>
                    </a:lnTo>
                    <a:lnTo>
                      <a:pt x="787" y="335"/>
                    </a:lnTo>
                    <a:lnTo>
                      <a:pt x="718" y="377"/>
                    </a:lnTo>
                    <a:lnTo>
                      <a:pt x="651" y="423"/>
                    </a:lnTo>
                    <a:lnTo>
                      <a:pt x="588" y="474"/>
                    </a:lnTo>
                    <a:lnTo>
                      <a:pt x="530" y="529"/>
                    </a:lnTo>
                    <a:lnTo>
                      <a:pt x="475" y="588"/>
                    </a:lnTo>
                    <a:lnTo>
                      <a:pt x="424" y="651"/>
                    </a:lnTo>
                    <a:lnTo>
                      <a:pt x="377" y="717"/>
                    </a:lnTo>
                    <a:lnTo>
                      <a:pt x="335" y="786"/>
                    </a:lnTo>
                    <a:lnTo>
                      <a:pt x="298" y="859"/>
                    </a:lnTo>
                    <a:lnTo>
                      <a:pt x="266" y="934"/>
                    </a:lnTo>
                    <a:lnTo>
                      <a:pt x="240" y="1012"/>
                    </a:lnTo>
                    <a:lnTo>
                      <a:pt x="218" y="1093"/>
                    </a:lnTo>
                    <a:lnTo>
                      <a:pt x="203" y="1175"/>
                    </a:lnTo>
                    <a:lnTo>
                      <a:pt x="194" y="1259"/>
                    </a:lnTo>
                    <a:lnTo>
                      <a:pt x="191" y="1346"/>
                    </a:lnTo>
                    <a:lnTo>
                      <a:pt x="193" y="1420"/>
                    </a:lnTo>
                    <a:lnTo>
                      <a:pt x="200" y="1493"/>
                    </a:lnTo>
                    <a:lnTo>
                      <a:pt x="211" y="1566"/>
                    </a:lnTo>
                    <a:lnTo>
                      <a:pt x="211" y="1568"/>
                    </a:lnTo>
                    <a:lnTo>
                      <a:pt x="212" y="1569"/>
                    </a:lnTo>
                    <a:lnTo>
                      <a:pt x="212" y="1571"/>
                    </a:lnTo>
                    <a:lnTo>
                      <a:pt x="213" y="1576"/>
                    </a:lnTo>
                    <a:lnTo>
                      <a:pt x="215" y="1586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40" y="1680"/>
                    </a:lnTo>
                    <a:lnTo>
                      <a:pt x="265" y="1757"/>
                    </a:lnTo>
                    <a:lnTo>
                      <a:pt x="297" y="1831"/>
                    </a:lnTo>
                    <a:lnTo>
                      <a:pt x="297" y="1832"/>
                    </a:lnTo>
                    <a:lnTo>
                      <a:pt x="297" y="1833"/>
                    </a:lnTo>
                    <a:lnTo>
                      <a:pt x="298" y="1834"/>
                    </a:lnTo>
                    <a:lnTo>
                      <a:pt x="323" y="1891"/>
                    </a:lnTo>
                    <a:lnTo>
                      <a:pt x="351" y="1951"/>
                    </a:lnTo>
                    <a:lnTo>
                      <a:pt x="384" y="2014"/>
                    </a:lnTo>
                    <a:lnTo>
                      <a:pt x="420" y="2080"/>
                    </a:lnTo>
                    <a:lnTo>
                      <a:pt x="459" y="2149"/>
                    </a:lnTo>
                    <a:lnTo>
                      <a:pt x="504" y="2220"/>
                    </a:lnTo>
                    <a:lnTo>
                      <a:pt x="553" y="2295"/>
                    </a:lnTo>
                    <a:lnTo>
                      <a:pt x="607" y="2371"/>
                    </a:lnTo>
                    <a:lnTo>
                      <a:pt x="666" y="2449"/>
                    </a:lnTo>
                    <a:lnTo>
                      <a:pt x="730" y="2531"/>
                    </a:lnTo>
                    <a:lnTo>
                      <a:pt x="800" y="2612"/>
                    </a:lnTo>
                    <a:lnTo>
                      <a:pt x="876" y="2697"/>
                    </a:lnTo>
                    <a:lnTo>
                      <a:pt x="956" y="2783"/>
                    </a:lnTo>
                    <a:lnTo>
                      <a:pt x="1044" y="2871"/>
                    </a:lnTo>
                    <a:lnTo>
                      <a:pt x="1138" y="2960"/>
                    </a:lnTo>
                    <a:lnTo>
                      <a:pt x="1238" y="3049"/>
                    </a:lnTo>
                    <a:lnTo>
                      <a:pt x="1345" y="3140"/>
                    </a:lnTo>
                    <a:lnTo>
                      <a:pt x="1453" y="3049"/>
                    </a:lnTo>
                    <a:lnTo>
                      <a:pt x="1554" y="2960"/>
                    </a:lnTo>
                    <a:lnTo>
                      <a:pt x="1648" y="2871"/>
                    </a:lnTo>
                    <a:lnTo>
                      <a:pt x="1735" y="2783"/>
                    </a:lnTo>
                    <a:lnTo>
                      <a:pt x="1816" y="2697"/>
                    </a:lnTo>
                    <a:lnTo>
                      <a:pt x="1892" y="2612"/>
                    </a:lnTo>
                    <a:lnTo>
                      <a:pt x="1961" y="2531"/>
                    </a:lnTo>
                    <a:lnTo>
                      <a:pt x="2025" y="2449"/>
                    </a:lnTo>
                    <a:lnTo>
                      <a:pt x="2084" y="2371"/>
                    </a:lnTo>
                    <a:lnTo>
                      <a:pt x="2139" y="2295"/>
                    </a:lnTo>
                    <a:lnTo>
                      <a:pt x="2188" y="2220"/>
                    </a:lnTo>
                    <a:lnTo>
                      <a:pt x="2232" y="2149"/>
                    </a:lnTo>
                    <a:lnTo>
                      <a:pt x="2272" y="2080"/>
                    </a:lnTo>
                    <a:lnTo>
                      <a:pt x="2308" y="2014"/>
                    </a:lnTo>
                    <a:lnTo>
                      <a:pt x="2341" y="1951"/>
                    </a:lnTo>
                    <a:lnTo>
                      <a:pt x="2368" y="1891"/>
                    </a:lnTo>
                    <a:lnTo>
                      <a:pt x="2394" y="1834"/>
                    </a:lnTo>
                    <a:lnTo>
                      <a:pt x="2394" y="1833"/>
                    </a:lnTo>
                    <a:lnTo>
                      <a:pt x="2395" y="1832"/>
                    </a:lnTo>
                    <a:lnTo>
                      <a:pt x="2395" y="1831"/>
                    </a:lnTo>
                    <a:lnTo>
                      <a:pt x="2426" y="1757"/>
                    </a:lnTo>
                    <a:lnTo>
                      <a:pt x="2453" y="1680"/>
                    </a:lnTo>
                    <a:lnTo>
                      <a:pt x="2473" y="1602"/>
                    </a:lnTo>
                    <a:lnTo>
                      <a:pt x="2473" y="1600"/>
                    </a:lnTo>
                    <a:lnTo>
                      <a:pt x="2476" y="1586"/>
                    </a:lnTo>
                    <a:lnTo>
                      <a:pt x="2478" y="1576"/>
                    </a:lnTo>
                    <a:lnTo>
                      <a:pt x="2479" y="1571"/>
                    </a:lnTo>
                    <a:lnTo>
                      <a:pt x="2479" y="1568"/>
                    </a:lnTo>
                    <a:lnTo>
                      <a:pt x="2481" y="1566"/>
                    </a:lnTo>
                    <a:lnTo>
                      <a:pt x="2492" y="1494"/>
                    </a:lnTo>
                    <a:lnTo>
                      <a:pt x="2499" y="1420"/>
                    </a:lnTo>
                    <a:lnTo>
                      <a:pt x="2501" y="1346"/>
                    </a:lnTo>
                    <a:lnTo>
                      <a:pt x="2498" y="1259"/>
                    </a:lnTo>
                    <a:lnTo>
                      <a:pt x="2489" y="1175"/>
                    </a:lnTo>
                    <a:lnTo>
                      <a:pt x="2473" y="1093"/>
                    </a:lnTo>
                    <a:lnTo>
                      <a:pt x="2452" y="1012"/>
                    </a:lnTo>
                    <a:lnTo>
                      <a:pt x="2425" y="934"/>
                    </a:lnTo>
                    <a:lnTo>
                      <a:pt x="2394" y="859"/>
                    </a:lnTo>
                    <a:lnTo>
                      <a:pt x="2357" y="786"/>
                    </a:lnTo>
                    <a:lnTo>
                      <a:pt x="2315" y="717"/>
                    </a:lnTo>
                    <a:lnTo>
                      <a:pt x="2268" y="651"/>
                    </a:lnTo>
                    <a:lnTo>
                      <a:pt x="2217" y="588"/>
                    </a:lnTo>
                    <a:lnTo>
                      <a:pt x="2162" y="529"/>
                    </a:lnTo>
                    <a:lnTo>
                      <a:pt x="2103" y="474"/>
                    </a:lnTo>
                    <a:lnTo>
                      <a:pt x="2041" y="423"/>
                    </a:lnTo>
                    <a:lnTo>
                      <a:pt x="1974" y="377"/>
                    </a:lnTo>
                    <a:lnTo>
                      <a:pt x="1905" y="335"/>
                    </a:lnTo>
                    <a:lnTo>
                      <a:pt x="1832" y="297"/>
                    </a:lnTo>
                    <a:lnTo>
                      <a:pt x="1757" y="266"/>
                    </a:lnTo>
                    <a:lnTo>
                      <a:pt x="1679" y="239"/>
                    </a:lnTo>
                    <a:lnTo>
                      <a:pt x="1599" y="218"/>
                    </a:lnTo>
                    <a:lnTo>
                      <a:pt x="1516" y="202"/>
                    </a:lnTo>
                    <a:lnTo>
                      <a:pt x="1432" y="193"/>
                    </a:lnTo>
                    <a:lnTo>
                      <a:pt x="1345" y="190"/>
                    </a:lnTo>
                    <a:close/>
                    <a:moveTo>
                      <a:pt x="1345" y="0"/>
                    </a:moveTo>
                    <a:lnTo>
                      <a:pt x="1437" y="3"/>
                    </a:lnTo>
                    <a:lnTo>
                      <a:pt x="1528" y="13"/>
                    </a:lnTo>
                    <a:lnTo>
                      <a:pt x="1617" y="28"/>
                    </a:lnTo>
                    <a:lnTo>
                      <a:pt x="1703" y="49"/>
                    </a:lnTo>
                    <a:lnTo>
                      <a:pt x="1787" y="75"/>
                    </a:lnTo>
                    <a:lnTo>
                      <a:pt x="1869" y="106"/>
                    </a:lnTo>
                    <a:lnTo>
                      <a:pt x="1948" y="143"/>
                    </a:lnTo>
                    <a:lnTo>
                      <a:pt x="2024" y="185"/>
                    </a:lnTo>
                    <a:lnTo>
                      <a:pt x="2098" y="231"/>
                    </a:lnTo>
                    <a:lnTo>
                      <a:pt x="2167" y="281"/>
                    </a:lnTo>
                    <a:lnTo>
                      <a:pt x="2233" y="336"/>
                    </a:lnTo>
                    <a:lnTo>
                      <a:pt x="2297" y="395"/>
                    </a:lnTo>
                    <a:lnTo>
                      <a:pt x="2356" y="458"/>
                    </a:lnTo>
                    <a:lnTo>
                      <a:pt x="2411" y="525"/>
                    </a:lnTo>
                    <a:lnTo>
                      <a:pt x="2461" y="594"/>
                    </a:lnTo>
                    <a:lnTo>
                      <a:pt x="2507" y="668"/>
                    </a:lnTo>
                    <a:lnTo>
                      <a:pt x="2549" y="744"/>
                    </a:lnTo>
                    <a:lnTo>
                      <a:pt x="2586" y="823"/>
                    </a:lnTo>
                    <a:lnTo>
                      <a:pt x="2617" y="905"/>
                    </a:lnTo>
                    <a:lnTo>
                      <a:pt x="2644" y="989"/>
                    </a:lnTo>
                    <a:lnTo>
                      <a:pt x="2664" y="1075"/>
                    </a:lnTo>
                    <a:lnTo>
                      <a:pt x="2680" y="1164"/>
                    </a:lnTo>
                    <a:lnTo>
                      <a:pt x="2689" y="1254"/>
                    </a:lnTo>
                    <a:lnTo>
                      <a:pt x="2693" y="1346"/>
                    </a:lnTo>
                    <a:lnTo>
                      <a:pt x="2690" y="1431"/>
                    </a:lnTo>
                    <a:lnTo>
                      <a:pt x="2682" y="1516"/>
                    </a:lnTo>
                    <a:lnTo>
                      <a:pt x="2668" y="1599"/>
                    </a:lnTo>
                    <a:lnTo>
                      <a:pt x="2667" y="1604"/>
                    </a:lnTo>
                    <a:lnTo>
                      <a:pt x="2666" y="1614"/>
                    </a:lnTo>
                    <a:lnTo>
                      <a:pt x="2663" y="1627"/>
                    </a:lnTo>
                    <a:lnTo>
                      <a:pt x="2659" y="1644"/>
                    </a:lnTo>
                    <a:lnTo>
                      <a:pt x="2642" y="1713"/>
                    </a:lnTo>
                    <a:lnTo>
                      <a:pt x="2621" y="1779"/>
                    </a:lnTo>
                    <a:lnTo>
                      <a:pt x="2597" y="1845"/>
                    </a:lnTo>
                    <a:lnTo>
                      <a:pt x="2569" y="1910"/>
                    </a:lnTo>
                    <a:lnTo>
                      <a:pt x="2544" y="1968"/>
                    </a:lnTo>
                    <a:lnTo>
                      <a:pt x="2514" y="2030"/>
                    </a:lnTo>
                    <a:lnTo>
                      <a:pt x="2482" y="2095"/>
                    </a:lnTo>
                    <a:lnTo>
                      <a:pt x="2445" y="2163"/>
                    </a:lnTo>
                    <a:lnTo>
                      <a:pt x="2404" y="2233"/>
                    </a:lnTo>
                    <a:lnTo>
                      <a:pt x="2359" y="2307"/>
                    </a:lnTo>
                    <a:lnTo>
                      <a:pt x="2309" y="2383"/>
                    </a:lnTo>
                    <a:lnTo>
                      <a:pt x="2255" y="2460"/>
                    </a:lnTo>
                    <a:lnTo>
                      <a:pt x="2196" y="2541"/>
                    </a:lnTo>
                    <a:lnTo>
                      <a:pt x="2131" y="2623"/>
                    </a:lnTo>
                    <a:lnTo>
                      <a:pt x="2061" y="2707"/>
                    </a:lnTo>
                    <a:lnTo>
                      <a:pt x="1986" y="2793"/>
                    </a:lnTo>
                    <a:lnTo>
                      <a:pt x="1905" y="2881"/>
                    </a:lnTo>
                    <a:lnTo>
                      <a:pt x="1818" y="2970"/>
                    </a:lnTo>
                    <a:lnTo>
                      <a:pt x="1725" y="3060"/>
                    </a:lnTo>
                    <a:lnTo>
                      <a:pt x="1625" y="3152"/>
                    </a:lnTo>
                    <a:lnTo>
                      <a:pt x="1519" y="3243"/>
                    </a:lnTo>
                    <a:lnTo>
                      <a:pt x="1407" y="3337"/>
                    </a:lnTo>
                    <a:lnTo>
                      <a:pt x="1387" y="3349"/>
                    </a:lnTo>
                    <a:lnTo>
                      <a:pt x="1368" y="3356"/>
                    </a:lnTo>
                    <a:lnTo>
                      <a:pt x="1346" y="3358"/>
                    </a:lnTo>
                    <a:lnTo>
                      <a:pt x="1325" y="3356"/>
                    </a:lnTo>
                    <a:lnTo>
                      <a:pt x="1306" y="3349"/>
                    </a:lnTo>
                    <a:lnTo>
                      <a:pt x="1286" y="3337"/>
                    </a:lnTo>
                    <a:lnTo>
                      <a:pt x="1174" y="3243"/>
                    </a:lnTo>
                    <a:lnTo>
                      <a:pt x="1068" y="3152"/>
                    </a:lnTo>
                    <a:lnTo>
                      <a:pt x="968" y="3060"/>
                    </a:lnTo>
                    <a:lnTo>
                      <a:pt x="875" y="2970"/>
                    </a:lnTo>
                    <a:lnTo>
                      <a:pt x="787" y="2881"/>
                    </a:lnTo>
                    <a:lnTo>
                      <a:pt x="706" y="2793"/>
                    </a:lnTo>
                    <a:lnTo>
                      <a:pt x="631" y="2707"/>
                    </a:lnTo>
                    <a:lnTo>
                      <a:pt x="561" y="2623"/>
                    </a:lnTo>
                    <a:lnTo>
                      <a:pt x="497" y="2541"/>
                    </a:lnTo>
                    <a:lnTo>
                      <a:pt x="438" y="2460"/>
                    </a:lnTo>
                    <a:lnTo>
                      <a:pt x="384" y="2383"/>
                    </a:lnTo>
                    <a:lnTo>
                      <a:pt x="334" y="2307"/>
                    </a:lnTo>
                    <a:lnTo>
                      <a:pt x="289" y="2233"/>
                    </a:lnTo>
                    <a:lnTo>
                      <a:pt x="248" y="2163"/>
                    </a:lnTo>
                    <a:lnTo>
                      <a:pt x="211" y="2095"/>
                    </a:lnTo>
                    <a:lnTo>
                      <a:pt x="179" y="2030"/>
                    </a:lnTo>
                    <a:lnTo>
                      <a:pt x="149" y="1968"/>
                    </a:lnTo>
                    <a:lnTo>
                      <a:pt x="123" y="1910"/>
                    </a:lnTo>
                    <a:lnTo>
                      <a:pt x="96" y="1845"/>
                    </a:lnTo>
                    <a:lnTo>
                      <a:pt x="71" y="1779"/>
                    </a:lnTo>
                    <a:lnTo>
                      <a:pt x="51" y="1712"/>
                    </a:lnTo>
                    <a:lnTo>
                      <a:pt x="34" y="1644"/>
                    </a:lnTo>
                    <a:lnTo>
                      <a:pt x="30" y="1627"/>
                    </a:lnTo>
                    <a:lnTo>
                      <a:pt x="28" y="1614"/>
                    </a:lnTo>
                    <a:lnTo>
                      <a:pt x="25" y="1604"/>
                    </a:lnTo>
                    <a:lnTo>
                      <a:pt x="24" y="1599"/>
                    </a:lnTo>
                    <a:lnTo>
                      <a:pt x="11" y="1516"/>
                    </a:lnTo>
                    <a:lnTo>
                      <a:pt x="3" y="1431"/>
                    </a:lnTo>
                    <a:lnTo>
                      <a:pt x="0" y="1346"/>
                    </a:lnTo>
                    <a:lnTo>
                      <a:pt x="3" y="1254"/>
                    </a:lnTo>
                    <a:lnTo>
                      <a:pt x="12" y="1164"/>
                    </a:lnTo>
                    <a:lnTo>
                      <a:pt x="28" y="1075"/>
                    </a:lnTo>
                    <a:lnTo>
                      <a:pt x="49" y="989"/>
                    </a:lnTo>
                    <a:lnTo>
                      <a:pt x="74" y="905"/>
                    </a:lnTo>
                    <a:lnTo>
                      <a:pt x="106" y="823"/>
                    </a:lnTo>
                    <a:lnTo>
                      <a:pt x="143" y="744"/>
                    </a:lnTo>
                    <a:lnTo>
                      <a:pt x="185" y="668"/>
                    </a:lnTo>
                    <a:lnTo>
                      <a:pt x="231" y="594"/>
                    </a:lnTo>
                    <a:lnTo>
                      <a:pt x="281" y="525"/>
                    </a:lnTo>
                    <a:lnTo>
                      <a:pt x="336" y="458"/>
                    </a:lnTo>
                    <a:lnTo>
                      <a:pt x="395" y="395"/>
                    </a:lnTo>
                    <a:lnTo>
                      <a:pt x="457" y="336"/>
                    </a:lnTo>
                    <a:lnTo>
                      <a:pt x="525" y="281"/>
                    </a:lnTo>
                    <a:lnTo>
                      <a:pt x="594" y="231"/>
                    </a:lnTo>
                    <a:lnTo>
                      <a:pt x="668" y="185"/>
                    </a:lnTo>
                    <a:lnTo>
                      <a:pt x="743" y="143"/>
                    </a:lnTo>
                    <a:lnTo>
                      <a:pt x="823" y="106"/>
                    </a:lnTo>
                    <a:lnTo>
                      <a:pt x="904" y="75"/>
                    </a:lnTo>
                    <a:lnTo>
                      <a:pt x="988" y="49"/>
                    </a:lnTo>
                    <a:lnTo>
                      <a:pt x="1075" y="28"/>
                    </a:lnTo>
                    <a:lnTo>
                      <a:pt x="1164" y="13"/>
                    </a:lnTo>
                    <a:lnTo>
                      <a:pt x="1254" y="3"/>
                    </a:lnTo>
                    <a:lnTo>
                      <a:pt x="1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42" name="Freeform 127"/>
              <p:cNvSpPr>
                <a:spLocks noEditPoints="1"/>
              </p:cNvSpPr>
              <p:nvPr/>
            </p:nvSpPr>
            <p:spPr bwMode="auto">
              <a:xfrm>
                <a:off x="2689226" y="2779713"/>
                <a:ext cx="271463" cy="271463"/>
              </a:xfrm>
              <a:custGeom>
                <a:avLst/>
                <a:gdLst>
                  <a:gd name="T0" fmla="*/ 728 w 1708"/>
                  <a:gd name="T1" fmla="*/ 202 h 1709"/>
                  <a:gd name="T2" fmla="*/ 554 w 1708"/>
                  <a:gd name="T3" fmla="*/ 261 h 1709"/>
                  <a:gd name="T4" fmla="*/ 406 w 1708"/>
                  <a:gd name="T5" fmla="*/ 364 h 1709"/>
                  <a:gd name="T6" fmla="*/ 291 w 1708"/>
                  <a:gd name="T7" fmla="*/ 502 h 1709"/>
                  <a:gd name="T8" fmla="*/ 216 w 1708"/>
                  <a:gd name="T9" fmla="*/ 668 h 1709"/>
                  <a:gd name="T10" fmla="*/ 190 w 1708"/>
                  <a:gd name="T11" fmla="*/ 854 h 1709"/>
                  <a:gd name="T12" fmla="*/ 216 w 1708"/>
                  <a:gd name="T13" fmla="*/ 1040 h 1709"/>
                  <a:gd name="T14" fmla="*/ 291 w 1708"/>
                  <a:gd name="T15" fmla="*/ 1207 h 1709"/>
                  <a:gd name="T16" fmla="*/ 406 w 1708"/>
                  <a:gd name="T17" fmla="*/ 1345 h 1709"/>
                  <a:gd name="T18" fmla="*/ 554 w 1708"/>
                  <a:gd name="T19" fmla="*/ 1447 h 1709"/>
                  <a:gd name="T20" fmla="*/ 728 w 1708"/>
                  <a:gd name="T21" fmla="*/ 1507 h 1709"/>
                  <a:gd name="T22" fmla="*/ 918 w 1708"/>
                  <a:gd name="T23" fmla="*/ 1516 h 1709"/>
                  <a:gd name="T24" fmla="*/ 1098 w 1708"/>
                  <a:gd name="T25" fmla="*/ 1472 h 1709"/>
                  <a:gd name="T26" fmla="*/ 1256 w 1708"/>
                  <a:gd name="T27" fmla="*/ 1383 h 1709"/>
                  <a:gd name="T28" fmla="*/ 1382 w 1708"/>
                  <a:gd name="T29" fmla="*/ 1256 h 1709"/>
                  <a:gd name="T30" fmla="*/ 1472 w 1708"/>
                  <a:gd name="T31" fmla="*/ 1098 h 1709"/>
                  <a:gd name="T32" fmla="*/ 1515 w 1708"/>
                  <a:gd name="T33" fmla="*/ 918 h 1709"/>
                  <a:gd name="T34" fmla="*/ 1506 w 1708"/>
                  <a:gd name="T35" fmla="*/ 728 h 1709"/>
                  <a:gd name="T36" fmla="*/ 1446 w 1708"/>
                  <a:gd name="T37" fmla="*/ 555 h 1709"/>
                  <a:gd name="T38" fmla="*/ 1343 w 1708"/>
                  <a:gd name="T39" fmla="*/ 406 h 1709"/>
                  <a:gd name="T40" fmla="*/ 1206 w 1708"/>
                  <a:gd name="T41" fmla="*/ 291 h 1709"/>
                  <a:gd name="T42" fmla="*/ 1040 w 1708"/>
                  <a:gd name="T43" fmla="*/ 216 h 1709"/>
                  <a:gd name="T44" fmla="*/ 853 w 1708"/>
                  <a:gd name="T45" fmla="*/ 190 h 1709"/>
                  <a:gd name="T46" fmla="*/ 999 w 1708"/>
                  <a:gd name="T47" fmla="*/ 12 h 1709"/>
                  <a:gd name="T48" fmla="*/ 1201 w 1708"/>
                  <a:gd name="T49" fmla="*/ 74 h 1709"/>
                  <a:gd name="T50" fmla="*/ 1380 w 1708"/>
                  <a:gd name="T51" fmla="*/ 181 h 1709"/>
                  <a:gd name="T52" fmla="*/ 1526 w 1708"/>
                  <a:gd name="T53" fmla="*/ 327 h 1709"/>
                  <a:gd name="T54" fmla="*/ 1633 w 1708"/>
                  <a:gd name="T55" fmla="*/ 506 h 1709"/>
                  <a:gd name="T56" fmla="*/ 1696 w 1708"/>
                  <a:gd name="T57" fmla="*/ 708 h 1709"/>
                  <a:gd name="T58" fmla="*/ 1705 w 1708"/>
                  <a:gd name="T59" fmla="*/ 928 h 1709"/>
                  <a:gd name="T60" fmla="*/ 1660 w 1708"/>
                  <a:gd name="T61" fmla="*/ 1137 h 1709"/>
                  <a:gd name="T62" fmla="*/ 1567 w 1708"/>
                  <a:gd name="T63" fmla="*/ 1324 h 1709"/>
                  <a:gd name="T64" fmla="*/ 1432 w 1708"/>
                  <a:gd name="T65" fmla="*/ 1482 h 1709"/>
                  <a:gd name="T66" fmla="*/ 1265 w 1708"/>
                  <a:gd name="T67" fmla="*/ 1603 h 1709"/>
                  <a:gd name="T68" fmla="*/ 1069 w 1708"/>
                  <a:gd name="T69" fmla="*/ 1682 h 1709"/>
                  <a:gd name="T70" fmla="*/ 853 w 1708"/>
                  <a:gd name="T71" fmla="*/ 1709 h 1709"/>
                  <a:gd name="T72" fmla="*/ 638 w 1708"/>
                  <a:gd name="T73" fmla="*/ 1682 h 1709"/>
                  <a:gd name="T74" fmla="*/ 443 w 1708"/>
                  <a:gd name="T75" fmla="*/ 1603 h 1709"/>
                  <a:gd name="T76" fmla="*/ 275 w 1708"/>
                  <a:gd name="T77" fmla="*/ 1482 h 1709"/>
                  <a:gd name="T78" fmla="*/ 141 w 1708"/>
                  <a:gd name="T79" fmla="*/ 1324 h 1709"/>
                  <a:gd name="T80" fmla="*/ 48 w 1708"/>
                  <a:gd name="T81" fmla="*/ 1137 h 1709"/>
                  <a:gd name="T82" fmla="*/ 3 w 1708"/>
                  <a:gd name="T83" fmla="*/ 928 h 1709"/>
                  <a:gd name="T84" fmla="*/ 12 w 1708"/>
                  <a:gd name="T85" fmla="*/ 708 h 1709"/>
                  <a:gd name="T86" fmla="*/ 73 w 1708"/>
                  <a:gd name="T87" fmla="*/ 506 h 1709"/>
                  <a:gd name="T88" fmla="*/ 182 w 1708"/>
                  <a:gd name="T89" fmla="*/ 327 h 1709"/>
                  <a:gd name="T90" fmla="*/ 328 w 1708"/>
                  <a:gd name="T91" fmla="*/ 181 h 1709"/>
                  <a:gd name="T92" fmla="*/ 505 w 1708"/>
                  <a:gd name="T93" fmla="*/ 74 h 1709"/>
                  <a:gd name="T94" fmla="*/ 708 w 1708"/>
                  <a:gd name="T95" fmla="*/ 12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8" h="1709">
                    <a:moveTo>
                      <a:pt x="853" y="190"/>
                    </a:moveTo>
                    <a:lnTo>
                      <a:pt x="790" y="193"/>
                    </a:lnTo>
                    <a:lnTo>
                      <a:pt x="728" y="202"/>
                    </a:lnTo>
                    <a:lnTo>
                      <a:pt x="668" y="216"/>
                    </a:lnTo>
                    <a:lnTo>
                      <a:pt x="609" y="237"/>
                    </a:lnTo>
                    <a:lnTo>
                      <a:pt x="554" y="261"/>
                    </a:lnTo>
                    <a:lnTo>
                      <a:pt x="501" y="291"/>
                    </a:lnTo>
                    <a:lnTo>
                      <a:pt x="452" y="325"/>
                    </a:lnTo>
                    <a:lnTo>
                      <a:pt x="406" y="364"/>
                    </a:lnTo>
                    <a:lnTo>
                      <a:pt x="363" y="406"/>
                    </a:lnTo>
                    <a:lnTo>
                      <a:pt x="326" y="453"/>
                    </a:lnTo>
                    <a:lnTo>
                      <a:pt x="291" y="502"/>
                    </a:lnTo>
                    <a:lnTo>
                      <a:pt x="261" y="555"/>
                    </a:lnTo>
                    <a:lnTo>
                      <a:pt x="236" y="610"/>
                    </a:lnTo>
                    <a:lnTo>
                      <a:pt x="216" y="668"/>
                    </a:lnTo>
                    <a:lnTo>
                      <a:pt x="201" y="728"/>
                    </a:lnTo>
                    <a:lnTo>
                      <a:pt x="193" y="790"/>
                    </a:lnTo>
                    <a:lnTo>
                      <a:pt x="190" y="854"/>
                    </a:lnTo>
                    <a:lnTo>
                      <a:pt x="193" y="918"/>
                    </a:lnTo>
                    <a:lnTo>
                      <a:pt x="201" y="980"/>
                    </a:lnTo>
                    <a:lnTo>
                      <a:pt x="216" y="1040"/>
                    </a:lnTo>
                    <a:lnTo>
                      <a:pt x="236" y="1098"/>
                    </a:lnTo>
                    <a:lnTo>
                      <a:pt x="261" y="1154"/>
                    </a:lnTo>
                    <a:lnTo>
                      <a:pt x="291" y="1207"/>
                    </a:lnTo>
                    <a:lnTo>
                      <a:pt x="325" y="1256"/>
                    </a:lnTo>
                    <a:lnTo>
                      <a:pt x="363" y="1302"/>
                    </a:lnTo>
                    <a:lnTo>
                      <a:pt x="406" y="1345"/>
                    </a:lnTo>
                    <a:lnTo>
                      <a:pt x="452" y="1383"/>
                    </a:lnTo>
                    <a:lnTo>
                      <a:pt x="501" y="1417"/>
                    </a:lnTo>
                    <a:lnTo>
                      <a:pt x="554" y="1447"/>
                    </a:lnTo>
                    <a:lnTo>
                      <a:pt x="609" y="1472"/>
                    </a:lnTo>
                    <a:lnTo>
                      <a:pt x="668" y="1492"/>
                    </a:lnTo>
                    <a:lnTo>
                      <a:pt x="728" y="1507"/>
                    </a:lnTo>
                    <a:lnTo>
                      <a:pt x="790" y="1516"/>
                    </a:lnTo>
                    <a:lnTo>
                      <a:pt x="853" y="1519"/>
                    </a:lnTo>
                    <a:lnTo>
                      <a:pt x="918" y="1516"/>
                    </a:lnTo>
                    <a:lnTo>
                      <a:pt x="980" y="1507"/>
                    </a:lnTo>
                    <a:lnTo>
                      <a:pt x="1040" y="1492"/>
                    </a:lnTo>
                    <a:lnTo>
                      <a:pt x="1098" y="1472"/>
                    </a:lnTo>
                    <a:lnTo>
                      <a:pt x="1153" y="1447"/>
                    </a:lnTo>
                    <a:lnTo>
                      <a:pt x="1207" y="1417"/>
                    </a:lnTo>
                    <a:lnTo>
                      <a:pt x="1256" y="1383"/>
                    </a:lnTo>
                    <a:lnTo>
                      <a:pt x="1302" y="1345"/>
                    </a:lnTo>
                    <a:lnTo>
                      <a:pt x="1344" y="1302"/>
                    </a:lnTo>
                    <a:lnTo>
                      <a:pt x="1382" y="1256"/>
                    </a:lnTo>
                    <a:lnTo>
                      <a:pt x="1417" y="1207"/>
                    </a:lnTo>
                    <a:lnTo>
                      <a:pt x="1446" y="1154"/>
                    </a:lnTo>
                    <a:lnTo>
                      <a:pt x="1472" y="1098"/>
                    </a:lnTo>
                    <a:lnTo>
                      <a:pt x="1491" y="1040"/>
                    </a:lnTo>
                    <a:lnTo>
                      <a:pt x="1506" y="980"/>
                    </a:lnTo>
                    <a:lnTo>
                      <a:pt x="1515" y="918"/>
                    </a:lnTo>
                    <a:lnTo>
                      <a:pt x="1518" y="854"/>
                    </a:lnTo>
                    <a:lnTo>
                      <a:pt x="1515" y="790"/>
                    </a:lnTo>
                    <a:lnTo>
                      <a:pt x="1506" y="728"/>
                    </a:lnTo>
                    <a:lnTo>
                      <a:pt x="1491" y="668"/>
                    </a:lnTo>
                    <a:lnTo>
                      <a:pt x="1471" y="610"/>
                    </a:lnTo>
                    <a:lnTo>
                      <a:pt x="1446" y="555"/>
                    </a:lnTo>
                    <a:lnTo>
                      <a:pt x="1417" y="502"/>
                    </a:lnTo>
                    <a:lnTo>
                      <a:pt x="1382" y="453"/>
                    </a:lnTo>
                    <a:lnTo>
                      <a:pt x="1343" y="406"/>
                    </a:lnTo>
                    <a:lnTo>
                      <a:pt x="1302" y="364"/>
                    </a:lnTo>
                    <a:lnTo>
                      <a:pt x="1256" y="325"/>
                    </a:lnTo>
                    <a:lnTo>
                      <a:pt x="1206" y="291"/>
                    </a:lnTo>
                    <a:lnTo>
                      <a:pt x="1153" y="261"/>
                    </a:lnTo>
                    <a:lnTo>
                      <a:pt x="1097" y="237"/>
                    </a:lnTo>
                    <a:lnTo>
                      <a:pt x="1040" y="216"/>
                    </a:lnTo>
                    <a:lnTo>
                      <a:pt x="980" y="202"/>
                    </a:lnTo>
                    <a:lnTo>
                      <a:pt x="918" y="193"/>
                    </a:lnTo>
                    <a:lnTo>
                      <a:pt x="853" y="190"/>
                    </a:lnTo>
                    <a:close/>
                    <a:moveTo>
                      <a:pt x="853" y="0"/>
                    </a:moveTo>
                    <a:lnTo>
                      <a:pt x="927" y="3"/>
                    </a:lnTo>
                    <a:lnTo>
                      <a:pt x="999" y="12"/>
                    </a:lnTo>
                    <a:lnTo>
                      <a:pt x="1069" y="27"/>
                    </a:lnTo>
                    <a:lnTo>
                      <a:pt x="1137" y="48"/>
                    </a:lnTo>
                    <a:lnTo>
                      <a:pt x="1201" y="74"/>
                    </a:lnTo>
                    <a:lnTo>
                      <a:pt x="1265" y="105"/>
                    </a:lnTo>
                    <a:lnTo>
                      <a:pt x="1324" y="142"/>
                    </a:lnTo>
                    <a:lnTo>
                      <a:pt x="1380" y="181"/>
                    </a:lnTo>
                    <a:lnTo>
                      <a:pt x="1432" y="226"/>
                    </a:lnTo>
                    <a:lnTo>
                      <a:pt x="1481" y="275"/>
                    </a:lnTo>
                    <a:lnTo>
                      <a:pt x="1526" y="327"/>
                    </a:lnTo>
                    <a:lnTo>
                      <a:pt x="1567" y="384"/>
                    </a:lnTo>
                    <a:lnTo>
                      <a:pt x="1603" y="444"/>
                    </a:lnTo>
                    <a:lnTo>
                      <a:pt x="1633" y="506"/>
                    </a:lnTo>
                    <a:lnTo>
                      <a:pt x="1660" y="571"/>
                    </a:lnTo>
                    <a:lnTo>
                      <a:pt x="1680" y="639"/>
                    </a:lnTo>
                    <a:lnTo>
                      <a:pt x="1696" y="708"/>
                    </a:lnTo>
                    <a:lnTo>
                      <a:pt x="1705" y="781"/>
                    </a:lnTo>
                    <a:lnTo>
                      <a:pt x="1708" y="854"/>
                    </a:lnTo>
                    <a:lnTo>
                      <a:pt x="1705" y="928"/>
                    </a:lnTo>
                    <a:lnTo>
                      <a:pt x="1696" y="999"/>
                    </a:lnTo>
                    <a:lnTo>
                      <a:pt x="1680" y="1070"/>
                    </a:lnTo>
                    <a:lnTo>
                      <a:pt x="1660" y="1137"/>
                    </a:lnTo>
                    <a:lnTo>
                      <a:pt x="1633" y="1203"/>
                    </a:lnTo>
                    <a:lnTo>
                      <a:pt x="1603" y="1265"/>
                    </a:lnTo>
                    <a:lnTo>
                      <a:pt x="1567" y="1324"/>
                    </a:lnTo>
                    <a:lnTo>
                      <a:pt x="1526" y="1380"/>
                    </a:lnTo>
                    <a:lnTo>
                      <a:pt x="1481" y="1433"/>
                    </a:lnTo>
                    <a:lnTo>
                      <a:pt x="1432" y="1482"/>
                    </a:lnTo>
                    <a:lnTo>
                      <a:pt x="1380" y="1527"/>
                    </a:lnTo>
                    <a:lnTo>
                      <a:pt x="1324" y="1567"/>
                    </a:lnTo>
                    <a:lnTo>
                      <a:pt x="1265" y="1603"/>
                    </a:lnTo>
                    <a:lnTo>
                      <a:pt x="1201" y="1635"/>
                    </a:lnTo>
                    <a:lnTo>
                      <a:pt x="1137" y="1660"/>
                    </a:lnTo>
                    <a:lnTo>
                      <a:pt x="1069" y="1682"/>
                    </a:lnTo>
                    <a:lnTo>
                      <a:pt x="999" y="1697"/>
                    </a:lnTo>
                    <a:lnTo>
                      <a:pt x="927" y="1706"/>
                    </a:lnTo>
                    <a:lnTo>
                      <a:pt x="853" y="1709"/>
                    </a:lnTo>
                    <a:lnTo>
                      <a:pt x="780" y="1706"/>
                    </a:lnTo>
                    <a:lnTo>
                      <a:pt x="708" y="1697"/>
                    </a:lnTo>
                    <a:lnTo>
                      <a:pt x="638" y="1682"/>
                    </a:lnTo>
                    <a:lnTo>
                      <a:pt x="571" y="1660"/>
                    </a:lnTo>
                    <a:lnTo>
                      <a:pt x="505" y="1635"/>
                    </a:lnTo>
                    <a:lnTo>
                      <a:pt x="443" y="1603"/>
                    </a:lnTo>
                    <a:lnTo>
                      <a:pt x="384" y="1567"/>
                    </a:lnTo>
                    <a:lnTo>
                      <a:pt x="328" y="1527"/>
                    </a:lnTo>
                    <a:lnTo>
                      <a:pt x="275" y="1482"/>
                    </a:lnTo>
                    <a:lnTo>
                      <a:pt x="227" y="1433"/>
                    </a:lnTo>
                    <a:lnTo>
                      <a:pt x="182" y="1380"/>
                    </a:lnTo>
                    <a:lnTo>
                      <a:pt x="141" y="1324"/>
                    </a:lnTo>
                    <a:lnTo>
                      <a:pt x="105" y="1265"/>
                    </a:lnTo>
                    <a:lnTo>
                      <a:pt x="73" y="1203"/>
                    </a:lnTo>
                    <a:lnTo>
                      <a:pt x="48" y="1137"/>
                    </a:lnTo>
                    <a:lnTo>
                      <a:pt x="27" y="1070"/>
                    </a:lnTo>
                    <a:lnTo>
                      <a:pt x="12" y="999"/>
                    </a:lnTo>
                    <a:lnTo>
                      <a:pt x="3" y="928"/>
                    </a:lnTo>
                    <a:lnTo>
                      <a:pt x="0" y="854"/>
                    </a:lnTo>
                    <a:lnTo>
                      <a:pt x="3" y="781"/>
                    </a:lnTo>
                    <a:lnTo>
                      <a:pt x="12" y="708"/>
                    </a:lnTo>
                    <a:lnTo>
                      <a:pt x="27" y="639"/>
                    </a:lnTo>
                    <a:lnTo>
                      <a:pt x="48" y="571"/>
                    </a:lnTo>
                    <a:lnTo>
                      <a:pt x="73" y="506"/>
                    </a:lnTo>
                    <a:lnTo>
                      <a:pt x="105" y="444"/>
                    </a:lnTo>
                    <a:lnTo>
                      <a:pt x="141" y="384"/>
                    </a:lnTo>
                    <a:lnTo>
                      <a:pt x="182" y="327"/>
                    </a:lnTo>
                    <a:lnTo>
                      <a:pt x="227" y="275"/>
                    </a:lnTo>
                    <a:lnTo>
                      <a:pt x="275" y="226"/>
                    </a:lnTo>
                    <a:lnTo>
                      <a:pt x="328" y="181"/>
                    </a:lnTo>
                    <a:lnTo>
                      <a:pt x="384" y="142"/>
                    </a:lnTo>
                    <a:lnTo>
                      <a:pt x="443" y="105"/>
                    </a:lnTo>
                    <a:lnTo>
                      <a:pt x="505" y="74"/>
                    </a:lnTo>
                    <a:lnTo>
                      <a:pt x="571" y="48"/>
                    </a:lnTo>
                    <a:lnTo>
                      <a:pt x="638" y="27"/>
                    </a:lnTo>
                    <a:lnTo>
                      <a:pt x="708" y="12"/>
                    </a:lnTo>
                    <a:lnTo>
                      <a:pt x="780" y="3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131028" y="3823029"/>
            <a:ext cx="1251336" cy="1250208"/>
            <a:chOff x="5210407" y="2241675"/>
            <a:chExt cx="1763713" cy="176212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210407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5682956" y="2683919"/>
              <a:ext cx="818614" cy="877636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67540" y="4935902"/>
            <a:ext cx="1251336" cy="1250208"/>
            <a:chOff x="7506958" y="2241675"/>
            <a:chExt cx="1763713" cy="1762125"/>
          </a:xfrm>
        </p:grpSpPr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7506958" y="2241675"/>
              <a:ext cx="1763713" cy="17621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956411" y="2690334"/>
              <a:ext cx="864806" cy="864806"/>
              <a:chOff x="10996613" y="1925638"/>
              <a:chExt cx="534987" cy="534988"/>
            </a:xfrm>
            <a:solidFill>
              <a:schemeClr val="bg1"/>
            </a:solidFill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0" h="3371">
                    <a:moveTo>
                      <a:pt x="1532" y="189"/>
                    </a:moveTo>
                    <a:lnTo>
                      <a:pt x="1524" y="192"/>
                    </a:lnTo>
                    <a:lnTo>
                      <a:pt x="1518" y="198"/>
                    </a:lnTo>
                    <a:lnTo>
                      <a:pt x="1513" y="205"/>
                    </a:lnTo>
                    <a:lnTo>
                      <a:pt x="1463" y="503"/>
                    </a:lnTo>
                    <a:lnTo>
                      <a:pt x="1457" y="524"/>
                    </a:lnTo>
                    <a:lnTo>
                      <a:pt x="1446" y="543"/>
                    </a:lnTo>
                    <a:lnTo>
                      <a:pt x="1432" y="558"/>
                    </a:lnTo>
                    <a:lnTo>
                      <a:pt x="1414" y="571"/>
                    </a:lnTo>
                    <a:lnTo>
                      <a:pt x="1394" y="579"/>
                    </a:lnTo>
                    <a:lnTo>
                      <a:pt x="1317" y="602"/>
                    </a:lnTo>
                    <a:lnTo>
                      <a:pt x="1242" y="631"/>
                    </a:lnTo>
                    <a:lnTo>
                      <a:pt x="1169" y="665"/>
                    </a:lnTo>
                    <a:lnTo>
                      <a:pt x="1099" y="703"/>
                    </a:lnTo>
                    <a:lnTo>
                      <a:pt x="1079" y="712"/>
                    </a:lnTo>
                    <a:lnTo>
                      <a:pt x="1058" y="716"/>
                    </a:lnTo>
                    <a:lnTo>
                      <a:pt x="1036" y="715"/>
                    </a:lnTo>
                    <a:lnTo>
                      <a:pt x="1015" y="710"/>
                    </a:lnTo>
                    <a:lnTo>
                      <a:pt x="995" y="699"/>
                    </a:lnTo>
                    <a:lnTo>
                      <a:pt x="753" y="525"/>
                    </a:lnTo>
                    <a:lnTo>
                      <a:pt x="750" y="523"/>
                    </a:lnTo>
                    <a:lnTo>
                      <a:pt x="745" y="522"/>
                    </a:lnTo>
                    <a:lnTo>
                      <a:pt x="741" y="522"/>
                    </a:lnTo>
                    <a:lnTo>
                      <a:pt x="738" y="522"/>
                    </a:lnTo>
                    <a:lnTo>
                      <a:pt x="735" y="523"/>
                    </a:lnTo>
                    <a:lnTo>
                      <a:pt x="732" y="524"/>
                    </a:lnTo>
                    <a:lnTo>
                      <a:pt x="728" y="527"/>
                    </a:lnTo>
                    <a:lnTo>
                      <a:pt x="518" y="737"/>
                    </a:lnTo>
                    <a:lnTo>
                      <a:pt x="514" y="745"/>
                    </a:lnTo>
                    <a:lnTo>
                      <a:pt x="513" y="754"/>
                    </a:lnTo>
                    <a:lnTo>
                      <a:pt x="516" y="762"/>
                    </a:lnTo>
                    <a:lnTo>
                      <a:pt x="691" y="1008"/>
                    </a:lnTo>
                    <a:lnTo>
                      <a:pt x="702" y="1027"/>
                    </a:lnTo>
                    <a:lnTo>
                      <a:pt x="709" y="1048"/>
                    </a:lnTo>
                    <a:lnTo>
                      <a:pt x="710" y="1069"/>
                    </a:lnTo>
                    <a:lnTo>
                      <a:pt x="706" y="1091"/>
                    </a:lnTo>
                    <a:lnTo>
                      <a:pt x="696" y="1111"/>
                    </a:lnTo>
                    <a:lnTo>
                      <a:pt x="658" y="1181"/>
                    </a:lnTo>
                    <a:lnTo>
                      <a:pt x="626" y="1255"/>
                    </a:lnTo>
                    <a:lnTo>
                      <a:pt x="598" y="1329"/>
                    </a:lnTo>
                    <a:lnTo>
                      <a:pt x="576" y="1406"/>
                    </a:lnTo>
                    <a:lnTo>
                      <a:pt x="568" y="1428"/>
                    </a:lnTo>
                    <a:lnTo>
                      <a:pt x="556" y="1445"/>
                    </a:lnTo>
                    <a:lnTo>
                      <a:pt x="540" y="1460"/>
                    </a:lnTo>
                    <a:lnTo>
                      <a:pt x="521" y="1471"/>
                    </a:lnTo>
                    <a:lnTo>
                      <a:pt x="500" y="1477"/>
                    </a:lnTo>
                    <a:lnTo>
                      <a:pt x="206" y="1526"/>
                    </a:lnTo>
                    <a:lnTo>
                      <a:pt x="198" y="1529"/>
                    </a:lnTo>
                    <a:lnTo>
                      <a:pt x="192" y="1536"/>
                    </a:lnTo>
                    <a:lnTo>
                      <a:pt x="190" y="1545"/>
                    </a:lnTo>
                    <a:lnTo>
                      <a:pt x="190" y="1841"/>
                    </a:lnTo>
                    <a:lnTo>
                      <a:pt x="192" y="1850"/>
                    </a:lnTo>
                    <a:lnTo>
                      <a:pt x="198" y="1856"/>
                    </a:lnTo>
                    <a:lnTo>
                      <a:pt x="206" y="1859"/>
                    </a:lnTo>
                    <a:lnTo>
                      <a:pt x="504" y="1910"/>
                    </a:lnTo>
                    <a:lnTo>
                      <a:pt x="524" y="1916"/>
                    </a:lnTo>
                    <a:lnTo>
                      <a:pt x="544" y="1927"/>
                    </a:lnTo>
                    <a:lnTo>
                      <a:pt x="559" y="1942"/>
                    </a:lnTo>
                    <a:lnTo>
                      <a:pt x="571" y="1959"/>
                    </a:lnTo>
                    <a:lnTo>
                      <a:pt x="580" y="1980"/>
                    </a:lnTo>
                    <a:lnTo>
                      <a:pt x="602" y="2057"/>
                    </a:lnTo>
                    <a:lnTo>
                      <a:pt x="631" y="2131"/>
                    </a:lnTo>
                    <a:lnTo>
                      <a:pt x="665" y="2204"/>
                    </a:lnTo>
                    <a:lnTo>
                      <a:pt x="703" y="2274"/>
                    </a:lnTo>
                    <a:lnTo>
                      <a:pt x="713" y="2294"/>
                    </a:lnTo>
                    <a:lnTo>
                      <a:pt x="717" y="2316"/>
                    </a:lnTo>
                    <a:lnTo>
                      <a:pt x="716" y="2337"/>
                    </a:lnTo>
                    <a:lnTo>
                      <a:pt x="710" y="2359"/>
                    </a:lnTo>
                    <a:lnTo>
                      <a:pt x="699" y="2378"/>
                    </a:lnTo>
                    <a:lnTo>
                      <a:pt x="526" y="2621"/>
                    </a:lnTo>
                    <a:lnTo>
                      <a:pt x="523" y="2629"/>
                    </a:lnTo>
                    <a:lnTo>
                      <a:pt x="524" y="2637"/>
                    </a:lnTo>
                    <a:lnTo>
                      <a:pt x="528" y="2646"/>
                    </a:lnTo>
                    <a:lnTo>
                      <a:pt x="738" y="2855"/>
                    </a:lnTo>
                    <a:lnTo>
                      <a:pt x="741" y="2858"/>
                    </a:lnTo>
                    <a:lnTo>
                      <a:pt x="745" y="2860"/>
                    </a:lnTo>
                    <a:lnTo>
                      <a:pt x="749" y="2861"/>
                    </a:lnTo>
                    <a:lnTo>
                      <a:pt x="752" y="2861"/>
                    </a:lnTo>
                    <a:lnTo>
                      <a:pt x="755" y="2861"/>
                    </a:lnTo>
                    <a:lnTo>
                      <a:pt x="759" y="2859"/>
                    </a:lnTo>
                    <a:lnTo>
                      <a:pt x="762" y="2858"/>
                    </a:lnTo>
                    <a:lnTo>
                      <a:pt x="1009" y="2681"/>
                    </a:lnTo>
                    <a:lnTo>
                      <a:pt x="1026" y="2672"/>
                    </a:lnTo>
                    <a:lnTo>
                      <a:pt x="1044" y="2666"/>
                    </a:lnTo>
                    <a:lnTo>
                      <a:pt x="1063" y="2664"/>
                    </a:lnTo>
                    <a:lnTo>
                      <a:pt x="1079" y="2666"/>
                    </a:lnTo>
                    <a:lnTo>
                      <a:pt x="1096" y="2670"/>
                    </a:lnTo>
                    <a:lnTo>
                      <a:pt x="1111" y="2677"/>
                    </a:lnTo>
                    <a:lnTo>
                      <a:pt x="1181" y="2713"/>
                    </a:lnTo>
                    <a:lnTo>
                      <a:pt x="1252" y="2746"/>
                    </a:lnTo>
                    <a:lnTo>
                      <a:pt x="1325" y="2773"/>
                    </a:lnTo>
                    <a:lnTo>
                      <a:pt x="1400" y="2795"/>
                    </a:lnTo>
                    <a:lnTo>
                      <a:pt x="1420" y="2803"/>
                    </a:lnTo>
                    <a:lnTo>
                      <a:pt x="1438" y="2816"/>
                    </a:lnTo>
                    <a:lnTo>
                      <a:pt x="1453" y="2831"/>
                    </a:lnTo>
                    <a:lnTo>
                      <a:pt x="1463" y="2849"/>
                    </a:lnTo>
                    <a:lnTo>
                      <a:pt x="1469" y="2871"/>
                    </a:lnTo>
                    <a:lnTo>
                      <a:pt x="1519" y="3167"/>
                    </a:lnTo>
                    <a:lnTo>
                      <a:pt x="1522" y="3175"/>
                    </a:lnTo>
                    <a:lnTo>
                      <a:pt x="1529" y="3180"/>
                    </a:lnTo>
                    <a:lnTo>
                      <a:pt x="1537" y="3182"/>
                    </a:lnTo>
                    <a:lnTo>
                      <a:pt x="1834" y="3182"/>
                    </a:lnTo>
                    <a:lnTo>
                      <a:pt x="1842" y="3180"/>
                    </a:lnTo>
                    <a:lnTo>
                      <a:pt x="1848" y="3175"/>
                    </a:lnTo>
                    <a:lnTo>
                      <a:pt x="1851" y="3167"/>
                    </a:lnTo>
                    <a:lnTo>
                      <a:pt x="1902" y="2871"/>
                    </a:lnTo>
                    <a:lnTo>
                      <a:pt x="1908" y="2850"/>
                    </a:lnTo>
                    <a:lnTo>
                      <a:pt x="1918" y="2831"/>
                    </a:lnTo>
                    <a:lnTo>
                      <a:pt x="1932" y="2816"/>
                    </a:lnTo>
                    <a:lnTo>
                      <a:pt x="1951" y="2803"/>
                    </a:lnTo>
                    <a:lnTo>
                      <a:pt x="1971" y="2795"/>
                    </a:lnTo>
                    <a:lnTo>
                      <a:pt x="2048" y="2773"/>
                    </a:lnTo>
                    <a:lnTo>
                      <a:pt x="2123" y="2745"/>
                    </a:lnTo>
                    <a:lnTo>
                      <a:pt x="2196" y="2711"/>
                    </a:lnTo>
                    <a:lnTo>
                      <a:pt x="2266" y="2672"/>
                    </a:lnTo>
                    <a:lnTo>
                      <a:pt x="2287" y="2664"/>
                    </a:lnTo>
                    <a:lnTo>
                      <a:pt x="2308" y="2660"/>
                    </a:lnTo>
                    <a:lnTo>
                      <a:pt x="2330" y="2661"/>
                    </a:lnTo>
                    <a:lnTo>
                      <a:pt x="2351" y="2666"/>
                    </a:lnTo>
                    <a:lnTo>
                      <a:pt x="2370" y="2677"/>
                    </a:lnTo>
                    <a:lnTo>
                      <a:pt x="2614" y="2850"/>
                    </a:lnTo>
                    <a:lnTo>
                      <a:pt x="2617" y="2853"/>
                    </a:lnTo>
                    <a:lnTo>
                      <a:pt x="2620" y="2854"/>
                    </a:lnTo>
                    <a:lnTo>
                      <a:pt x="2625" y="2855"/>
                    </a:lnTo>
                    <a:lnTo>
                      <a:pt x="2628" y="2855"/>
                    </a:lnTo>
                    <a:lnTo>
                      <a:pt x="2631" y="2854"/>
                    </a:lnTo>
                    <a:lnTo>
                      <a:pt x="2635" y="2851"/>
                    </a:lnTo>
                    <a:lnTo>
                      <a:pt x="2638" y="2848"/>
                    </a:lnTo>
                    <a:lnTo>
                      <a:pt x="2848" y="2638"/>
                    </a:lnTo>
                    <a:lnTo>
                      <a:pt x="2853" y="2631"/>
                    </a:lnTo>
                    <a:lnTo>
                      <a:pt x="2853" y="2623"/>
                    </a:lnTo>
                    <a:lnTo>
                      <a:pt x="2850" y="2615"/>
                    </a:lnTo>
                    <a:lnTo>
                      <a:pt x="2676" y="2370"/>
                    </a:lnTo>
                    <a:lnTo>
                      <a:pt x="2665" y="2351"/>
                    </a:lnTo>
                    <a:lnTo>
                      <a:pt x="2659" y="2329"/>
                    </a:lnTo>
                    <a:lnTo>
                      <a:pt x="2659" y="2308"/>
                    </a:lnTo>
                    <a:lnTo>
                      <a:pt x="2663" y="2286"/>
                    </a:lnTo>
                    <a:lnTo>
                      <a:pt x="2672" y="2267"/>
                    </a:lnTo>
                    <a:lnTo>
                      <a:pt x="2711" y="2196"/>
                    </a:lnTo>
                    <a:lnTo>
                      <a:pt x="2743" y="2123"/>
                    </a:lnTo>
                    <a:lnTo>
                      <a:pt x="2772" y="2048"/>
                    </a:lnTo>
                    <a:lnTo>
                      <a:pt x="2794" y="1972"/>
                    </a:lnTo>
                    <a:lnTo>
                      <a:pt x="2803" y="1951"/>
                    </a:lnTo>
                    <a:lnTo>
                      <a:pt x="2814" y="1933"/>
                    </a:lnTo>
                    <a:lnTo>
                      <a:pt x="2830" y="1918"/>
                    </a:lnTo>
                    <a:lnTo>
                      <a:pt x="2849" y="1908"/>
                    </a:lnTo>
                    <a:lnTo>
                      <a:pt x="2870" y="1902"/>
                    </a:lnTo>
                    <a:lnTo>
                      <a:pt x="3166" y="1852"/>
                    </a:lnTo>
                    <a:lnTo>
                      <a:pt x="3174" y="1849"/>
                    </a:lnTo>
                    <a:lnTo>
                      <a:pt x="3180" y="1843"/>
                    </a:lnTo>
                    <a:lnTo>
                      <a:pt x="3182" y="1834"/>
                    </a:lnTo>
                    <a:lnTo>
                      <a:pt x="3183" y="1834"/>
                    </a:lnTo>
                    <a:lnTo>
                      <a:pt x="3183" y="1537"/>
                    </a:lnTo>
                    <a:lnTo>
                      <a:pt x="3181" y="1529"/>
                    </a:lnTo>
                    <a:lnTo>
                      <a:pt x="3175" y="1523"/>
                    </a:lnTo>
                    <a:lnTo>
                      <a:pt x="3167" y="1519"/>
                    </a:lnTo>
                    <a:lnTo>
                      <a:pt x="2871" y="1469"/>
                    </a:lnTo>
                    <a:lnTo>
                      <a:pt x="2850" y="1464"/>
                    </a:lnTo>
                    <a:lnTo>
                      <a:pt x="2831" y="1452"/>
                    </a:lnTo>
                    <a:lnTo>
                      <a:pt x="2815" y="1438"/>
                    </a:lnTo>
                    <a:lnTo>
                      <a:pt x="2803" y="1421"/>
                    </a:lnTo>
                    <a:lnTo>
                      <a:pt x="2796" y="1399"/>
                    </a:lnTo>
                    <a:lnTo>
                      <a:pt x="2773" y="1322"/>
                    </a:lnTo>
                    <a:lnTo>
                      <a:pt x="2744" y="1248"/>
                    </a:lnTo>
                    <a:lnTo>
                      <a:pt x="2712" y="1175"/>
                    </a:lnTo>
                    <a:lnTo>
                      <a:pt x="2673" y="1104"/>
                    </a:lnTo>
                    <a:lnTo>
                      <a:pt x="2663" y="1085"/>
                    </a:lnTo>
                    <a:lnTo>
                      <a:pt x="2659" y="1063"/>
                    </a:lnTo>
                    <a:lnTo>
                      <a:pt x="2660" y="1042"/>
                    </a:lnTo>
                    <a:lnTo>
                      <a:pt x="2666" y="1020"/>
                    </a:lnTo>
                    <a:lnTo>
                      <a:pt x="2677" y="1001"/>
                    </a:lnTo>
                    <a:lnTo>
                      <a:pt x="2851" y="757"/>
                    </a:lnTo>
                    <a:lnTo>
                      <a:pt x="2854" y="749"/>
                    </a:lnTo>
                    <a:lnTo>
                      <a:pt x="2853" y="740"/>
                    </a:lnTo>
                    <a:lnTo>
                      <a:pt x="2849" y="732"/>
                    </a:lnTo>
                    <a:lnTo>
                      <a:pt x="2639" y="522"/>
                    </a:lnTo>
                    <a:lnTo>
                      <a:pt x="2635" y="520"/>
                    </a:lnTo>
                    <a:lnTo>
                      <a:pt x="2632" y="518"/>
                    </a:lnTo>
                    <a:lnTo>
                      <a:pt x="2629" y="517"/>
                    </a:lnTo>
                    <a:lnTo>
                      <a:pt x="2626" y="517"/>
                    </a:lnTo>
                    <a:lnTo>
                      <a:pt x="2622" y="517"/>
                    </a:lnTo>
                    <a:lnTo>
                      <a:pt x="2618" y="519"/>
                    </a:lnTo>
                    <a:lnTo>
                      <a:pt x="2615" y="520"/>
                    </a:lnTo>
                    <a:lnTo>
                      <a:pt x="2372" y="695"/>
                    </a:lnTo>
                    <a:lnTo>
                      <a:pt x="2352" y="706"/>
                    </a:lnTo>
                    <a:lnTo>
                      <a:pt x="2332" y="712"/>
                    </a:lnTo>
                    <a:lnTo>
                      <a:pt x="2310" y="713"/>
                    </a:lnTo>
                    <a:lnTo>
                      <a:pt x="2289" y="709"/>
                    </a:lnTo>
                    <a:lnTo>
                      <a:pt x="2268" y="700"/>
                    </a:lnTo>
                    <a:lnTo>
                      <a:pt x="2196" y="661"/>
                    </a:lnTo>
                    <a:lnTo>
                      <a:pt x="2122" y="627"/>
                    </a:lnTo>
                    <a:lnTo>
                      <a:pt x="2045" y="598"/>
                    </a:lnTo>
                    <a:lnTo>
                      <a:pt x="1966" y="576"/>
                    </a:lnTo>
                    <a:lnTo>
                      <a:pt x="1946" y="567"/>
                    </a:lnTo>
                    <a:lnTo>
                      <a:pt x="1928" y="555"/>
                    </a:lnTo>
                    <a:lnTo>
                      <a:pt x="1913" y="540"/>
                    </a:lnTo>
                    <a:lnTo>
                      <a:pt x="1903" y="520"/>
                    </a:lnTo>
                    <a:lnTo>
                      <a:pt x="1896" y="499"/>
                    </a:lnTo>
                    <a:lnTo>
                      <a:pt x="1847" y="205"/>
                    </a:lnTo>
                    <a:lnTo>
                      <a:pt x="1843" y="198"/>
                    </a:lnTo>
                    <a:lnTo>
                      <a:pt x="1837" y="192"/>
                    </a:lnTo>
                    <a:lnTo>
                      <a:pt x="1829" y="189"/>
                    </a:lnTo>
                    <a:lnTo>
                      <a:pt x="1532" y="189"/>
                    </a:lnTo>
                    <a:close/>
                    <a:moveTo>
                      <a:pt x="1531" y="0"/>
                    </a:moveTo>
                    <a:lnTo>
                      <a:pt x="1827" y="0"/>
                    </a:lnTo>
                    <a:lnTo>
                      <a:pt x="1861" y="3"/>
                    </a:lnTo>
                    <a:lnTo>
                      <a:pt x="1892" y="10"/>
                    </a:lnTo>
                    <a:lnTo>
                      <a:pt x="1922" y="24"/>
                    </a:lnTo>
                    <a:lnTo>
                      <a:pt x="1950" y="40"/>
                    </a:lnTo>
                    <a:lnTo>
                      <a:pt x="1973" y="60"/>
                    </a:lnTo>
                    <a:lnTo>
                      <a:pt x="1995" y="84"/>
                    </a:lnTo>
                    <a:lnTo>
                      <a:pt x="2012" y="112"/>
                    </a:lnTo>
                    <a:lnTo>
                      <a:pt x="2024" y="141"/>
                    </a:lnTo>
                    <a:lnTo>
                      <a:pt x="2033" y="174"/>
                    </a:lnTo>
                    <a:lnTo>
                      <a:pt x="2073" y="408"/>
                    </a:lnTo>
                    <a:lnTo>
                      <a:pt x="2153" y="435"/>
                    </a:lnTo>
                    <a:lnTo>
                      <a:pt x="2233" y="468"/>
                    </a:lnTo>
                    <a:lnTo>
                      <a:pt x="2310" y="506"/>
                    </a:lnTo>
                    <a:lnTo>
                      <a:pt x="2506" y="367"/>
                    </a:lnTo>
                    <a:lnTo>
                      <a:pt x="2533" y="349"/>
                    </a:lnTo>
                    <a:lnTo>
                      <a:pt x="2563" y="338"/>
                    </a:lnTo>
                    <a:lnTo>
                      <a:pt x="2594" y="330"/>
                    </a:lnTo>
                    <a:lnTo>
                      <a:pt x="2627" y="328"/>
                    </a:lnTo>
                    <a:lnTo>
                      <a:pt x="2659" y="331"/>
                    </a:lnTo>
                    <a:lnTo>
                      <a:pt x="2691" y="338"/>
                    </a:lnTo>
                    <a:lnTo>
                      <a:pt x="2721" y="350"/>
                    </a:lnTo>
                    <a:lnTo>
                      <a:pt x="2748" y="368"/>
                    </a:lnTo>
                    <a:lnTo>
                      <a:pt x="2773" y="389"/>
                    </a:lnTo>
                    <a:lnTo>
                      <a:pt x="2983" y="599"/>
                    </a:lnTo>
                    <a:lnTo>
                      <a:pt x="3005" y="624"/>
                    </a:lnTo>
                    <a:lnTo>
                      <a:pt x="3022" y="652"/>
                    </a:lnTo>
                    <a:lnTo>
                      <a:pt x="3034" y="682"/>
                    </a:lnTo>
                    <a:lnTo>
                      <a:pt x="3042" y="713"/>
                    </a:lnTo>
                    <a:lnTo>
                      <a:pt x="3044" y="745"/>
                    </a:lnTo>
                    <a:lnTo>
                      <a:pt x="3042" y="776"/>
                    </a:lnTo>
                    <a:lnTo>
                      <a:pt x="3035" y="808"/>
                    </a:lnTo>
                    <a:lnTo>
                      <a:pt x="3023" y="839"/>
                    </a:lnTo>
                    <a:lnTo>
                      <a:pt x="3005" y="868"/>
                    </a:lnTo>
                    <a:lnTo>
                      <a:pt x="2866" y="1062"/>
                    </a:lnTo>
                    <a:lnTo>
                      <a:pt x="2903" y="1137"/>
                    </a:lnTo>
                    <a:lnTo>
                      <a:pt x="2935" y="1213"/>
                    </a:lnTo>
                    <a:lnTo>
                      <a:pt x="2961" y="1292"/>
                    </a:lnTo>
                    <a:lnTo>
                      <a:pt x="3198" y="1332"/>
                    </a:lnTo>
                    <a:lnTo>
                      <a:pt x="3231" y="1340"/>
                    </a:lnTo>
                    <a:lnTo>
                      <a:pt x="3260" y="1353"/>
                    </a:lnTo>
                    <a:lnTo>
                      <a:pt x="3288" y="1370"/>
                    </a:lnTo>
                    <a:lnTo>
                      <a:pt x="3312" y="1391"/>
                    </a:lnTo>
                    <a:lnTo>
                      <a:pt x="3332" y="1416"/>
                    </a:lnTo>
                    <a:lnTo>
                      <a:pt x="3348" y="1442"/>
                    </a:lnTo>
                    <a:lnTo>
                      <a:pt x="3361" y="1473"/>
                    </a:lnTo>
                    <a:lnTo>
                      <a:pt x="3368" y="1505"/>
                    </a:lnTo>
                    <a:lnTo>
                      <a:pt x="3370" y="1537"/>
                    </a:lnTo>
                    <a:lnTo>
                      <a:pt x="3370" y="1834"/>
                    </a:lnTo>
                    <a:lnTo>
                      <a:pt x="3368" y="1867"/>
                    </a:lnTo>
                    <a:lnTo>
                      <a:pt x="3360" y="1899"/>
                    </a:lnTo>
                    <a:lnTo>
                      <a:pt x="3347" y="1929"/>
                    </a:lnTo>
                    <a:lnTo>
                      <a:pt x="3331" y="1956"/>
                    </a:lnTo>
                    <a:lnTo>
                      <a:pt x="3311" y="1981"/>
                    </a:lnTo>
                    <a:lnTo>
                      <a:pt x="3286" y="2001"/>
                    </a:lnTo>
                    <a:lnTo>
                      <a:pt x="3259" y="2019"/>
                    </a:lnTo>
                    <a:lnTo>
                      <a:pt x="3229" y="2031"/>
                    </a:lnTo>
                    <a:lnTo>
                      <a:pt x="3197" y="2039"/>
                    </a:lnTo>
                    <a:lnTo>
                      <a:pt x="2960" y="2079"/>
                    </a:lnTo>
                    <a:lnTo>
                      <a:pt x="2934" y="2157"/>
                    </a:lnTo>
                    <a:lnTo>
                      <a:pt x="2901" y="2234"/>
                    </a:lnTo>
                    <a:lnTo>
                      <a:pt x="2865" y="2309"/>
                    </a:lnTo>
                    <a:lnTo>
                      <a:pt x="3004" y="2504"/>
                    </a:lnTo>
                    <a:lnTo>
                      <a:pt x="3022" y="2533"/>
                    </a:lnTo>
                    <a:lnTo>
                      <a:pt x="3033" y="2564"/>
                    </a:lnTo>
                    <a:lnTo>
                      <a:pt x="3040" y="2594"/>
                    </a:lnTo>
                    <a:lnTo>
                      <a:pt x="3043" y="2627"/>
                    </a:lnTo>
                    <a:lnTo>
                      <a:pt x="3040" y="2659"/>
                    </a:lnTo>
                    <a:lnTo>
                      <a:pt x="3033" y="2690"/>
                    </a:lnTo>
                    <a:lnTo>
                      <a:pt x="3021" y="2719"/>
                    </a:lnTo>
                    <a:lnTo>
                      <a:pt x="3003" y="2747"/>
                    </a:lnTo>
                    <a:lnTo>
                      <a:pt x="2982" y="2773"/>
                    </a:lnTo>
                    <a:lnTo>
                      <a:pt x="2772" y="2983"/>
                    </a:lnTo>
                    <a:lnTo>
                      <a:pt x="2746" y="3004"/>
                    </a:lnTo>
                    <a:lnTo>
                      <a:pt x="2719" y="3022"/>
                    </a:lnTo>
                    <a:lnTo>
                      <a:pt x="2689" y="3034"/>
                    </a:lnTo>
                    <a:lnTo>
                      <a:pt x="2657" y="3041"/>
                    </a:lnTo>
                    <a:lnTo>
                      <a:pt x="2625" y="3044"/>
                    </a:lnTo>
                    <a:lnTo>
                      <a:pt x="2593" y="3041"/>
                    </a:lnTo>
                    <a:lnTo>
                      <a:pt x="2561" y="3034"/>
                    </a:lnTo>
                    <a:lnTo>
                      <a:pt x="2531" y="3022"/>
                    </a:lnTo>
                    <a:lnTo>
                      <a:pt x="2504" y="3005"/>
                    </a:lnTo>
                    <a:lnTo>
                      <a:pt x="2309" y="2866"/>
                    </a:lnTo>
                    <a:lnTo>
                      <a:pt x="2234" y="2902"/>
                    </a:lnTo>
                    <a:lnTo>
                      <a:pt x="2158" y="2933"/>
                    </a:lnTo>
                    <a:lnTo>
                      <a:pt x="2079" y="2961"/>
                    </a:lnTo>
                    <a:lnTo>
                      <a:pt x="2039" y="3198"/>
                    </a:lnTo>
                    <a:lnTo>
                      <a:pt x="2031" y="3229"/>
                    </a:lnTo>
                    <a:lnTo>
                      <a:pt x="2018" y="3260"/>
                    </a:lnTo>
                    <a:lnTo>
                      <a:pt x="2001" y="3287"/>
                    </a:lnTo>
                    <a:lnTo>
                      <a:pt x="1980" y="3311"/>
                    </a:lnTo>
                    <a:lnTo>
                      <a:pt x="1956" y="3332"/>
                    </a:lnTo>
                    <a:lnTo>
                      <a:pt x="1928" y="3348"/>
                    </a:lnTo>
                    <a:lnTo>
                      <a:pt x="1898" y="3361"/>
                    </a:lnTo>
                    <a:lnTo>
                      <a:pt x="1867" y="3369"/>
                    </a:lnTo>
                    <a:lnTo>
                      <a:pt x="1834" y="3371"/>
                    </a:lnTo>
                    <a:lnTo>
                      <a:pt x="1536" y="3371"/>
                    </a:lnTo>
                    <a:lnTo>
                      <a:pt x="1503" y="3369"/>
                    </a:lnTo>
                    <a:lnTo>
                      <a:pt x="1471" y="3361"/>
                    </a:lnTo>
                    <a:lnTo>
                      <a:pt x="1442" y="3348"/>
                    </a:lnTo>
                    <a:lnTo>
                      <a:pt x="1414" y="3332"/>
                    </a:lnTo>
                    <a:lnTo>
                      <a:pt x="1390" y="3311"/>
                    </a:lnTo>
                    <a:lnTo>
                      <a:pt x="1369" y="3287"/>
                    </a:lnTo>
                    <a:lnTo>
                      <a:pt x="1352" y="3260"/>
                    </a:lnTo>
                    <a:lnTo>
                      <a:pt x="1339" y="3229"/>
                    </a:lnTo>
                    <a:lnTo>
                      <a:pt x="1331" y="3198"/>
                    </a:lnTo>
                    <a:lnTo>
                      <a:pt x="1291" y="2961"/>
                    </a:lnTo>
                    <a:lnTo>
                      <a:pt x="1215" y="2934"/>
                    </a:lnTo>
                    <a:lnTo>
                      <a:pt x="1141" y="2904"/>
                    </a:lnTo>
                    <a:lnTo>
                      <a:pt x="1069" y="2869"/>
                    </a:lnTo>
                    <a:lnTo>
                      <a:pt x="871" y="3010"/>
                    </a:lnTo>
                    <a:lnTo>
                      <a:pt x="844" y="3027"/>
                    </a:lnTo>
                    <a:lnTo>
                      <a:pt x="814" y="3039"/>
                    </a:lnTo>
                    <a:lnTo>
                      <a:pt x="783" y="3046"/>
                    </a:lnTo>
                    <a:lnTo>
                      <a:pt x="751" y="3049"/>
                    </a:lnTo>
                    <a:lnTo>
                      <a:pt x="718" y="3046"/>
                    </a:lnTo>
                    <a:lnTo>
                      <a:pt x="686" y="3039"/>
                    </a:lnTo>
                    <a:lnTo>
                      <a:pt x="656" y="3026"/>
                    </a:lnTo>
                    <a:lnTo>
                      <a:pt x="629" y="3009"/>
                    </a:lnTo>
                    <a:lnTo>
                      <a:pt x="603" y="2988"/>
                    </a:lnTo>
                    <a:lnTo>
                      <a:pt x="394" y="2778"/>
                    </a:lnTo>
                    <a:lnTo>
                      <a:pt x="372" y="2752"/>
                    </a:lnTo>
                    <a:lnTo>
                      <a:pt x="355" y="2724"/>
                    </a:lnTo>
                    <a:lnTo>
                      <a:pt x="343" y="2695"/>
                    </a:lnTo>
                    <a:lnTo>
                      <a:pt x="335" y="2663"/>
                    </a:lnTo>
                    <a:lnTo>
                      <a:pt x="333" y="2631"/>
                    </a:lnTo>
                    <a:lnTo>
                      <a:pt x="335" y="2600"/>
                    </a:lnTo>
                    <a:lnTo>
                      <a:pt x="342" y="2569"/>
                    </a:lnTo>
                    <a:lnTo>
                      <a:pt x="354" y="2538"/>
                    </a:lnTo>
                    <a:lnTo>
                      <a:pt x="372" y="2509"/>
                    </a:lnTo>
                    <a:lnTo>
                      <a:pt x="510" y="2317"/>
                    </a:lnTo>
                    <a:lnTo>
                      <a:pt x="473" y="2242"/>
                    </a:lnTo>
                    <a:lnTo>
                      <a:pt x="440" y="2165"/>
                    </a:lnTo>
                    <a:lnTo>
                      <a:pt x="414" y="2087"/>
                    </a:lnTo>
                    <a:lnTo>
                      <a:pt x="174" y="2046"/>
                    </a:lnTo>
                    <a:lnTo>
                      <a:pt x="141" y="2038"/>
                    </a:lnTo>
                    <a:lnTo>
                      <a:pt x="112" y="2026"/>
                    </a:lnTo>
                    <a:lnTo>
                      <a:pt x="84" y="2009"/>
                    </a:lnTo>
                    <a:lnTo>
                      <a:pt x="60" y="1988"/>
                    </a:lnTo>
                    <a:lnTo>
                      <a:pt x="40" y="1963"/>
                    </a:lnTo>
                    <a:lnTo>
                      <a:pt x="23" y="1936"/>
                    </a:lnTo>
                    <a:lnTo>
                      <a:pt x="10" y="1906"/>
                    </a:lnTo>
                    <a:lnTo>
                      <a:pt x="3" y="1874"/>
                    </a:lnTo>
                    <a:lnTo>
                      <a:pt x="0" y="1841"/>
                    </a:lnTo>
                    <a:lnTo>
                      <a:pt x="0" y="1545"/>
                    </a:lnTo>
                    <a:lnTo>
                      <a:pt x="3" y="1511"/>
                    </a:lnTo>
                    <a:lnTo>
                      <a:pt x="10" y="1479"/>
                    </a:lnTo>
                    <a:lnTo>
                      <a:pt x="23" y="1449"/>
                    </a:lnTo>
                    <a:lnTo>
                      <a:pt x="40" y="1423"/>
                    </a:lnTo>
                    <a:lnTo>
                      <a:pt x="60" y="1398"/>
                    </a:lnTo>
                    <a:lnTo>
                      <a:pt x="84" y="1378"/>
                    </a:lnTo>
                    <a:lnTo>
                      <a:pt x="112" y="1360"/>
                    </a:lnTo>
                    <a:lnTo>
                      <a:pt x="141" y="1347"/>
                    </a:lnTo>
                    <a:lnTo>
                      <a:pt x="174" y="1339"/>
                    </a:lnTo>
                    <a:lnTo>
                      <a:pt x="408" y="1300"/>
                    </a:lnTo>
                    <a:lnTo>
                      <a:pt x="434" y="1221"/>
                    </a:lnTo>
                    <a:lnTo>
                      <a:pt x="465" y="1144"/>
                    </a:lnTo>
                    <a:lnTo>
                      <a:pt x="502" y="1069"/>
                    </a:lnTo>
                    <a:lnTo>
                      <a:pt x="360" y="872"/>
                    </a:lnTo>
                    <a:lnTo>
                      <a:pt x="344" y="843"/>
                    </a:lnTo>
                    <a:lnTo>
                      <a:pt x="332" y="812"/>
                    </a:lnTo>
                    <a:lnTo>
                      <a:pt x="325" y="780"/>
                    </a:lnTo>
                    <a:lnTo>
                      <a:pt x="323" y="749"/>
                    </a:lnTo>
                    <a:lnTo>
                      <a:pt x="325" y="717"/>
                    </a:lnTo>
                    <a:lnTo>
                      <a:pt x="333" y="686"/>
                    </a:lnTo>
                    <a:lnTo>
                      <a:pt x="345" y="657"/>
                    </a:lnTo>
                    <a:lnTo>
                      <a:pt x="361" y="629"/>
                    </a:lnTo>
                    <a:lnTo>
                      <a:pt x="383" y="603"/>
                    </a:lnTo>
                    <a:lnTo>
                      <a:pt x="594" y="393"/>
                    </a:lnTo>
                    <a:lnTo>
                      <a:pt x="618" y="372"/>
                    </a:lnTo>
                    <a:lnTo>
                      <a:pt x="646" y="354"/>
                    </a:lnTo>
                    <a:lnTo>
                      <a:pt x="676" y="342"/>
                    </a:lnTo>
                    <a:lnTo>
                      <a:pt x="708" y="335"/>
                    </a:lnTo>
                    <a:lnTo>
                      <a:pt x="741" y="332"/>
                    </a:lnTo>
                    <a:lnTo>
                      <a:pt x="773" y="335"/>
                    </a:lnTo>
                    <a:lnTo>
                      <a:pt x="805" y="342"/>
                    </a:lnTo>
                    <a:lnTo>
                      <a:pt x="835" y="354"/>
                    </a:lnTo>
                    <a:lnTo>
                      <a:pt x="862" y="371"/>
                    </a:lnTo>
                    <a:lnTo>
                      <a:pt x="1056" y="510"/>
                    </a:lnTo>
                    <a:lnTo>
                      <a:pt x="1129" y="473"/>
                    </a:lnTo>
                    <a:lnTo>
                      <a:pt x="1206" y="440"/>
                    </a:lnTo>
                    <a:lnTo>
                      <a:pt x="1284" y="414"/>
                    </a:lnTo>
                    <a:lnTo>
                      <a:pt x="1325" y="174"/>
                    </a:lnTo>
                    <a:lnTo>
                      <a:pt x="1333" y="141"/>
                    </a:lnTo>
                    <a:lnTo>
                      <a:pt x="1347" y="112"/>
                    </a:lnTo>
                    <a:lnTo>
                      <a:pt x="1363" y="84"/>
                    </a:lnTo>
                    <a:lnTo>
                      <a:pt x="1384" y="60"/>
                    </a:lnTo>
                    <a:lnTo>
                      <a:pt x="1409" y="40"/>
                    </a:lnTo>
                    <a:lnTo>
                      <a:pt x="1436" y="24"/>
                    </a:lnTo>
                    <a:lnTo>
                      <a:pt x="1465" y="10"/>
                    </a:lnTo>
                    <a:lnTo>
                      <a:pt x="1497" y="3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55" h="1455">
                    <a:moveTo>
                      <a:pt x="727" y="190"/>
                    </a:moveTo>
                    <a:lnTo>
                      <a:pt x="669" y="193"/>
                    </a:lnTo>
                    <a:lnTo>
                      <a:pt x="613" y="202"/>
                    </a:lnTo>
                    <a:lnTo>
                      <a:pt x="558" y="218"/>
                    </a:lnTo>
                    <a:lnTo>
                      <a:pt x="506" y="238"/>
                    </a:lnTo>
                    <a:lnTo>
                      <a:pt x="457" y="264"/>
                    </a:lnTo>
                    <a:lnTo>
                      <a:pt x="410" y="294"/>
                    </a:lnTo>
                    <a:lnTo>
                      <a:pt x="368" y="328"/>
                    </a:lnTo>
                    <a:lnTo>
                      <a:pt x="329" y="367"/>
                    </a:lnTo>
                    <a:lnTo>
                      <a:pt x="294" y="410"/>
                    </a:lnTo>
                    <a:lnTo>
                      <a:pt x="264" y="456"/>
                    </a:lnTo>
                    <a:lnTo>
                      <a:pt x="238" y="506"/>
                    </a:lnTo>
                    <a:lnTo>
                      <a:pt x="218" y="558"/>
                    </a:lnTo>
                    <a:lnTo>
                      <a:pt x="203" y="612"/>
                    </a:lnTo>
                    <a:lnTo>
                      <a:pt x="194" y="668"/>
                    </a:lnTo>
                    <a:lnTo>
                      <a:pt x="191" y="728"/>
                    </a:lnTo>
                    <a:lnTo>
                      <a:pt x="194" y="786"/>
                    </a:lnTo>
                    <a:lnTo>
                      <a:pt x="203" y="843"/>
                    </a:lnTo>
                    <a:lnTo>
                      <a:pt x="218" y="897"/>
                    </a:lnTo>
                    <a:lnTo>
                      <a:pt x="238" y="949"/>
                    </a:lnTo>
                    <a:lnTo>
                      <a:pt x="264" y="998"/>
                    </a:lnTo>
                    <a:lnTo>
                      <a:pt x="294" y="1044"/>
                    </a:lnTo>
                    <a:lnTo>
                      <a:pt x="329" y="1087"/>
                    </a:lnTo>
                    <a:lnTo>
                      <a:pt x="368" y="1126"/>
                    </a:lnTo>
                    <a:lnTo>
                      <a:pt x="410" y="1161"/>
                    </a:lnTo>
                    <a:lnTo>
                      <a:pt x="457" y="1191"/>
                    </a:lnTo>
                    <a:lnTo>
                      <a:pt x="506" y="1216"/>
                    </a:lnTo>
                    <a:lnTo>
                      <a:pt x="558" y="1237"/>
                    </a:lnTo>
                    <a:lnTo>
                      <a:pt x="613" y="1252"/>
                    </a:lnTo>
                    <a:lnTo>
                      <a:pt x="669" y="1262"/>
                    </a:lnTo>
                    <a:lnTo>
                      <a:pt x="727" y="1265"/>
                    </a:lnTo>
                    <a:lnTo>
                      <a:pt x="786" y="1262"/>
                    </a:lnTo>
                    <a:lnTo>
                      <a:pt x="843" y="1252"/>
                    </a:lnTo>
                    <a:lnTo>
                      <a:pt x="897" y="1237"/>
                    </a:lnTo>
                    <a:lnTo>
                      <a:pt x="950" y="1216"/>
                    </a:lnTo>
                    <a:lnTo>
                      <a:pt x="999" y="1191"/>
                    </a:lnTo>
                    <a:lnTo>
                      <a:pt x="1045" y="1161"/>
                    </a:lnTo>
                    <a:lnTo>
                      <a:pt x="1088" y="1126"/>
                    </a:lnTo>
                    <a:lnTo>
                      <a:pt x="1126" y="1087"/>
                    </a:lnTo>
                    <a:lnTo>
                      <a:pt x="1161" y="1044"/>
                    </a:lnTo>
                    <a:lnTo>
                      <a:pt x="1191" y="998"/>
                    </a:lnTo>
                    <a:lnTo>
                      <a:pt x="1217" y="949"/>
                    </a:lnTo>
                    <a:lnTo>
                      <a:pt x="1237" y="897"/>
                    </a:lnTo>
                    <a:lnTo>
                      <a:pt x="1253" y="843"/>
                    </a:lnTo>
                    <a:lnTo>
                      <a:pt x="1262" y="786"/>
                    </a:lnTo>
                    <a:lnTo>
                      <a:pt x="1265" y="728"/>
                    </a:lnTo>
                    <a:lnTo>
                      <a:pt x="1262" y="668"/>
                    </a:lnTo>
                    <a:lnTo>
                      <a:pt x="1253" y="612"/>
                    </a:lnTo>
                    <a:lnTo>
                      <a:pt x="1237" y="558"/>
                    </a:lnTo>
                    <a:lnTo>
                      <a:pt x="1217" y="506"/>
                    </a:lnTo>
                    <a:lnTo>
                      <a:pt x="1191" y="456"/>
                    </a:lnTo>
                    <a:lnTo>
                      <a:pt x="1161" y="410"/>
                    </a:lnTo>
                    <a:lnTo>
                      <a:pt x="1126" y="367"/>
                    </a:lnTo>
                    <a:lnTo>
                      <a:pt x="1088" y="328"/>
                    </a:lnTo>
                    <a:lnTo>
                      <a:pt x="1045" y="294"/>
                    </a:lnTo>
                    <a:lnTo>
                      <a:pt x="999" y="264"/>
                    </a:lnTo>
                    <a:lnTo>
                      <a:pt x="950" y="238"/>
                    </a:lnTo>
                    <a:lnTo>
                      <a:pt x="897" y="218"/>
                    </a:lnTo>
                    <a:lnTo>
                      <a:pt x="843" y="202"/>
                    </a:lnTo>
                    <a:lnTo>
                      <a:pt x="786" y="193"/>
                    </a:lnTo>
                    <a:lnTo>
                      <a:pt x="727" y="190"/>
                    </a:lnTo>
                    <a:close/>
                    <a:moveTo>
                      <a:pt x="727" y="0"/>
                    </a:moveTo>
                    <a:lnTo>
                      <a:pt x="794" y="3"/>
                    </a:lnTo>
                    <a:lnTo>
                      <a:pt x="859" y="12"/>
                    </a:lnTo>
                    <a:lnTo>
                      <a:pt x="921" y="26"/>
                    </a:lnTo>
                    <a:lnTo>
                      <a:pt x="981" y="46"/>
                    </a:lnTo>
                    <a:lnTo>
                      <a:pt x="1039" y="70"/>
                    </a:lnTo>
                    <a:lnTo>
                      <a:pt x="1094" y="99"/>
                    </a:lnTo>
                    <a:lnTo>
                      <a:pt x="1147" y="133"/>
                    </a:lnTo>
                    <a:lnTo>
                      <a:pt x="1196" y="171"/>
                    </a:lnTo>
                    <a:lnTo>
                      <a:pt x="1242" y="213"/>
                    </a:lnTo>
                    <a:lnTo>
                      <a:pt x="1284" y="259"/>
                    </a:lnTo>
                    <a:lnTo>
                      <a:pt x="1321" y="308"/>
                    </a:lnTo>
                    <a:lnTo>
                      <a:pt x="1355" y="360"/>
                    </a:lnTo>
                    <a:lnTo>
                      <a:pt x="1385" y="416"/>
                    </a:lnTo>
                    <a:lnTo>
                      <a:pt x="1409" y="474"/>
                    </a:lnTo>
                    <a:lnTo>
                      <a:pt x="1429" y="534"/>
                    </a:lnTo>
                    <a:lnTo>
                      <a:pt x="1443" y="597"/>
                    </a:lnTo>
                    <a:lnTo>
                      <a:pt x="1451" y="661"/>
                    </a:lnTo>
                    <a:lnTo>
                      <a:pt x="1455" y="728"/>
                    </a:lnTo>
                    <a:lnTo>
                      <a:pt x="1451" y="793"/>
                    </a:lnTo>
                    <a:lnTo>
                      <a:pt x="1443" y="858"/>
                    </a:lnTo>
                    <a:lnTo>
                      <a:pt x="1429" y="920"/>
                    </a:lnTo>
                    <a:lnTo>
                      <a:pt x="1409" y="981"/>
                    </a:lnTo>
                    <a:lnTo>
                      <a:pt x="1385" y="1039"/>
                    </a:lnTo>
                    <a:lnTo>
                      <a:pt x="1355" y="1095"/>
                    </a:lnTo>
                    <a:lnTo>
                      <a:pt x="1321" y="1147"/>
                    </a:lnTo>
                    <a:lnTo>
                      <a:pt x="1284" y="1196"/>
                    </a:lnTo>
                    <a:lnTo>
                      <a:pt x="1242" y="1242"/>
                    </a:lnTo>
                    <a:lnTo>
                      <a:pt x="1196" y="1284"/>
                    </a:lnTo>
                    <a:lnTo>
                      <a:pt x="1147" y="1322"/>
                    </a:lnTo>
                    <a:lnTo>
                      <a:pt x="1094" y="1356"/>
                    </a:lnTo>
                    <a:lnTo>
                      <a:pt x="1039" y="1384"/>
                    </a:lnTo>
                    <a:lnTo>
                      <a:pt x="981" y="1409"/>
                    </a:lnTo>
                    <a:lnTo>
                      <a:pt x="921" y="1428"/>
                    </a:lnTo>
                    <a:lnTo>
                      <a:pt x="859" y="1443"/>
                    </a:lnTo>
                    <a:lnTo>
                      <a:pt x="794" y="1452"/>
                    </a:lnTo>
                    <a:lnTo>
                      <a:pt x="727" y="1455"/>
                    </a:lnTo>
                    <a:lnTo>
                      <a:pt x="662" y="1452"/>
                    </a:lnTo>
                    <a:lnTo>
                      <a:pt x="597" y="1443"/>
                    </a:lnTo>
                    <a:lnTo>
                      <a:pt x="535" y="1428"/>
                    </a:lnTo>
                    <a:lnTo>
                      <a:pt x="475" y="1409"/>
                    </a:lnTo>
                    <a:lnTo>
                      <a:pt x="416" y="1384"/>
                    </a:lnTo>
                    <a:lnTo>
                      <a:pt x="361" y="1356"/>
                    </a:lnTo>
                    <a:lnTo>
                      <a:pt x="309" y="1322"/>
                    </a:lnTo>
                    <a:lnTo>
                      <a:pt x="260" y="1284"/>
                    </a:lnTo>
                    <a:lnTo>
                      <a:pt x="213" y="1242"/>
                    </a:lnTo>
                    <a:lnTo>
                      <a:pt x="171" y="1196"/>
                    </a:lnTo>
                    <a:lnTo>
                      <a:pt x="134" y="1147"/>
                    </a:lnTo>
                    <a:lnTo>
                      <a:pt x="100" y="1095"/>
                    </a:lnTo>
                    <a:lnTo>
                      <a:pt x="70" y="1039"/>
                    </a:lnTo>
                    <a:lnTo>
                      <a:pt x="46" y="981"/>
                    </a:lnTo>
                    <a:lnTo>
                      <a:pt x="26" y="920"/>
                    </a:lnTo>
                    <a:lnTo>
                      <a:pt x="12" y="858"/>
                    </a:lnTo>
                    <a:lnTo>
                      <a:pt x="4" y="793"/>
                    </a:lnTo>
                    <a:lnTo>
                      <a:pt x="0" y="728"/>
                    </a:lnTo>
                    <a:lnTo>
                      <a:pt x="4" y="661"/>
                    </a:lnTo>
                    <a:lnTo>
                      <a:pt x="12" y="597"/>
                    </a:lnTo>
                    <a:lnTo>
                      <a:pt x="26" y="534"/>
                    </a:lnTo>
                    <a:lnTo>
                      <a:pt x="46" y="474"/>
                    </a:lnTo>
                    <a:lnTo>
                      <a:pt x="70" y="416"/>
                    </a:lnTo>
                    <a:lnTo>
                      <a:pt x="100" y="360"/>
                    </a:lnTo>
                    <a:lnTo>
                      <a:pt x="134" y="308"/>
                    </a:lnTo>
                    <a:lnTo>
                      <a:pt x="171" y="259"/>
                    </a:lnTo>
                    <a:lnTo>
                      <a:pt x="213" y="213"/>
                    </a:lnTo>
                    <a:lnTo>
                      <a:pt x="260" y="171"/>
                    </a:lnTo>
                    <a:lnTo>
                      <a:pt x="309" y="133"/>
                    </a:lnTo>
                    <a:lnTo>
                      <a:pt x="361" y="99"/>
                    </a:lnTo>
                    <a:lnTo>
                      <a:pt x="416" y="70"/>
                    </a:lnTo>
                    <a:lnTo>
                      <a:pt x="475" y="46"/>
                    </a:lnTo>
                    <a:lnTo>
                      <a:pt x="535" y="26"/>
                    </a:lnTo>
                    <a:lnTo>
                      <a:pt x="597" y="12"/>
                    </a:lnTo>
                    <a:lnTo>
                      <a:pt x="662" y="3"/>
                    </a:lnTo>
                    <a:lnTo>
                      <a:pt x="7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886325" y="2414407"/>
            <a:ext cx="928915" cy="2950503"/>
            <a:chOff x="4876800" y="2575130"/>
            <a:chExt cx="928914" cy="2950502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4876800" y="2575130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876800" y="3558631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876800" y="4542132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876800" y="5525632"/>
              <a:ext cx="928914" cy="0"/>
            </a:xfrm>
            <a:prstGeom prst="line">
              <a:avLst/>
            </a:prstGeom>
            <a:ln w="19050">
              <a:solidFill>
                <a:schemeClr val="accent2">
                  <a:lumMod val="25000"/>
                  <a:lumOff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Inhaltsplatzhalter 4"/>
          <p:cNvSpPr txBox="1"/>
          <p:nvPr/>
        </p:nvSpPr>
        <p:spPr>
          <a:xfrm>
            <a:off x="7173779" y="2289437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3" name="Inhaltsplatzhalter 4"/>
          <p:cNvSpPr txBox="1"/>
          <p:nvPr/>
        </p:nvSpPr>
        <p:spPr>
          <a:xfrm>
            <a:off x="6096434" y="23048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40%</a:t>
            </a:r>
          </a:p>
        </p:txBody>
      </p:sp>
      <p:sp>
        <p:nvSpPr>
          <p:cNvPr id="84" name="Inhaltsplatzhalter 4"/>
          <p:cNvSpPr txBox="1"/>
          <p:nvPr/>
        </p:nvSpPr>
        <p:spPr>
          <a:xfrm>
            <a:off x="7173779" y="3271281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5" name="Inhaltsplatzhalter 4"/>
          <p:cNvSpPr txBox="1"/>
          <p:nvPr/>
        </p:nvSpPr>
        <p:spPr>
          <a:xfrm>
            <a:off x="6096434" y="32867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50%</a:t>
            </a:r>
          </a:p>
        </p:txBody>
      </p:sp>
      <p:sp>
        <p:nvSpPr>
          <p:cNvPr id="86" name="Inhaltsplatzhalter 4"/>
          <p:cNvSpPr txBox="1"/>
          <p:nvPr/>
        </p:nvSpPr>
        <p:spPr>
          <a:xfrm>
            <a:off x="7173779" y="4253123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7" name="Inhaltsplatzhalter 4"/>
          <p:cNvSpPr txBox="1"/>
          <p:nvPr/>
        </p:nvSpPr>
        <p:spPr>
          <a:xfrm>
            <a:off x="6096434" y="42686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70%</a:t>
            </a:r>
          </a:p>
        </p:txBody>
      </p:sp>
      <p:sp>
        <p:nvSpPr>
          <p:cNvPr id="88" name="Inhaltsplatzhalter 4"/>
          <p:cNvSpPr txBox="1"/>
          <p:nvPr/>
        </p:nvSpPr>
        <p:spPr>
          <a:xfrm>
            <a:off x="7173779" y="5234966"/>
            <a:ext cx="4501565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9" name="Inhaltsplatzhalter 4"/>
          <p:cNvSpPr txBox="1"/>
          <p:nvPr/>
        </p:nvSpPr>
        <p:spPr>
          <a:xfrm>
            <a:off x="6096434" y="5250524"/>
            <a:ext cx="8852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50%</a:t>
            </a:r>
          </a:p>
        </p:txBody>
      </p:sp>
      <p:sp>
        <p:nvSpPr>
          <p:cNvPr id="52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14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V="1">
            <a:off x="0" y="3753877"/>
            <a:ext cx="12192000" cy="45719"/>
          </a:xfrm>
          <a:custGeom>
            <a:avLst/>
            <a:gdLst>
              <a:gd name="T0" fmla="*/ 3446 w 3448"/>
              <a:gd name="T1" fmla="*/ 4 h 4"/>
              <a:gd name="T2" fmla="*/ 2 w 3448"/>
              <a:gd name="T3" fmla="*/ 4 h 4"/>
              <a:gd name="T4" fmla="*/ 0 w 3448"/>
              <a:gd name="T5" fmla="*/ 2 h 4"/>
              <a:gd name="T6" fmla="*/ 2 w 3448"/>
              <a:gd name="T7" fmla="*/ 0 h 4"/>
              <a:gd name="T8" fmla="*/ 3446 w 3448"/>
              <a:gd name="T9" fmla="*/ 0 h 4"/>
              <a:gd name="T10" fmla="*/ 3448 w 3448"/>
              <a:gd name="T11" fmla="*/ 2 h 4"/>
              <a:gd name="T12" fmla="*/ 3446 w 34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8" h="4">
                <a:moveTo>
                  <a:pt x="34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3446" y="0"/>
                  <a:pt x="3446" y="0"/>
                  <a:pt x="3446" y="0"/>
                </a:cubicBezTo>
                <a:cubicBezTo>
                  <a:pt x="3447" y="0"/>
                  <a:pt x="3448" y="0"/>
                  <a:pt x="3448" y="2"/>
                </a:cubicBezTo>
                <a:cubicBezTo>
                  <a:pt x="3448" y="3"/>
                  <a:pt x="3447" y="4"/>
                  <a:pt x="3446" y="4"/>
                </a:cubicBezTo>
                <a:close/>
              </a:path>
            </a:pathLst>
          </a:cu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7207" y="3431930"/>
            <a:ext cx="777875" cy="777875"/>
            <a:chOff x="3047206" y="3730626"/>
            <a:chExt cx="777875" cy="7778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047206" y="3730626"/>
              <a:ext cx="777875" cy="777875"/>
            </a:xfrm>
            <a:custGeom>
              <a:avLst/>
              <a:gdLst>
                <a:gd name="T0" fmla="*/ 157 w 315"/>
                <a:gd name="T1" fmla="*/ 315 h 315"/>
                <a:gd name="T2" fmla="*/ 0 w 315"/>
                <a:gd name="T3" fmla="*/ 158 h 315"/>
                <a:gd name="T4" fmla="*/ 157 w 315"/>
                <a:gd name="T5" fmla="*/ 0 h 315"/>
                <a:gd name="T6" fmla="*/ 315 w 315"/>
                <a:gd name="T7" fmla="*/ 158 h 315"/>
                <a:gd name="T8" fmla="*/ 157 w 315"/>
                <a:gd name="T9" fmla="*/ 315 h 315"/>
                <a:gd name="T10" fmla="*/ 157 w 315"/>
                <a:gd name="T11" fmla="*/ 4 h 315"/>
                <a:gd name="T12" fmla="*/ 4 w 315"/>
                <a:gd name="T13" fmla="*/ 158 h 315"/>
                <a:gd name="T14" fmla="*/ 157 w 315"/>
                <a:gd name="T15" fmla="*/ 311 h 315"/>
                <a:gd name="T16" fmla="*/ 311 w 315"/>
                <a:gd name="T17" fmla="*/ 158 h 315"/>
                <a:gd name="T18" fmla="*/ 157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7" y="315"/>
                  </a:moveTo>
                  <a:cubicBezTo>
                    <a:pt x="70" y="315"/>
                    <a:pt x="0" y="244"/>
                    <a:pt x="0" y="158"/>
                  </a:cubicBezTo>
                  <a:cubicBezTo>
                    <a:pt x="0" y="71"/>
                    <a:pt x="70" y="0"/>
                    <a:pt x="157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7" y="315"/>
                  </a:cubicBezTo>
                  <a:close/>
                  <a:moveTo>
                    <a:pt x="157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7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198019" y="3881438"/>
              <a:ext cx="476250" cy="476250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7 h 193"/>
                <a:gd name="T4" fmla="*/ 96 w 193"/>
                <a:gd name="T5" fmla="*/ 0 h 193"/>
                <a:gd name="T6" fmla="*/ 193 w 193"/>
                <a:gd name="T7" fmla="*/ 97 h 193"/>
                <a:gd name="T8" fmla="*/ 96 w 193"/>
                <a:gd name="T9" fmla="*/ 193 h 193"/>
                <a:gd name="T10" fmla="*/ 96 w 193"/>
                <a:gd name="T11" fmla="*/ 12 h 193"/>
                <a:gd name="T12" fmla="*/ 12 w 193"/>
                <a:gd name="T13" fmla="*/ 97 h 193"/>
                <a:gd name="T14" fmla="*/ 96 w 193"/>
                <a:gd name="T15" fmla="*/ 181 h 193"/>
                <a:gd name="T16" fmla="*/ 181 w 193"/>
                <a:gd name="T17" fmla="*/ 97 h 193"/>
                <a:gd name="T18" fmla="*/ 96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7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7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6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23431" y="4006851"/>
              <a:ext cx="222250" cy="2254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71056" y="4205040"/>
            <a:ext cx="127000" cy="1277939"/>
            <a:chOff x="3371056" y="4503738"/>
            <a:chExt cx="127000" cy="12779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71056" y="5649913"/>
              <a:ext cx="127000" cy="13176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794" y="45037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7420" y="3439866"/>
            <a:ext cx="777875" cy="774700"/>
            <a:chOff x="4747419" y="3738563"/>
            <a:chExt cx="777875" cy="774700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747419" y="3738563"/>
              <a:ext cx="777875" cy="774700"/>
            </a:xfrm>
            <a:custGeom>
              <a:avLst/>
              <a:gdLst>
                <a:gd name="T0" fmla="*/ 157 w 315"/>
                <a:gd name="T1" fmla="*/ 314 h 314"/>
                <a:gd name="T2" fmla="*/ 0 w 315"/>
                <a:gd name="T3" fmla="*/ 157 h 314"/>
                <a:gd name="T4" fmla="*/ 157 w 315"/>
                <a:gd name="T5" fmla="*/ 0 h 314"/>
                <a:gd name="T6" fmla="*/ 315 w 315"/>
                <a:gd name="T7" fmla="*/ 157 h 314"/>
                <a:gd name="T8" fmla="*/ 157 w 315"/>
                <a:gd name="T9" fmla="*/ 314 h 314"/>
                <a:gd name="T10" fmla="*/ 157 w 315"/>
                <a:gd name="T11" fmla="*/ 4 h 314"/>
                <a:gd name="T12" fmla="*/ 4 w 315"/>
                <a:gd name="T13" fmla="*/ 157 h 314"/>
                <a:gd name="T14" fmla="*/ 157 w 315"/>
                <a:gd name="T15" fmla="*/ 310 h 314"/>
                <a:gd name="T16" fmla="*/ 311 w 315"/>
                <a:gd name="T17" fmla="*/ 157 h 314"/>
                <a:gd name="T18" fmla="*/ 157 w 315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4">
                  <a:moveTo>
                    <a:pt x="157" y="314"/>
                  </a:moveTo>
                  <a:cubicBezTo>
                    <a:pt x="71" y="314"/>
                    <a:pt x="0" y="244"/>
                    <a:pt x="0" y="157"/>
                  </a:cubicBezTo>
                  <a:cubicBezTo>
                    <a:pt x="0" y="70"/>
                    <a:pt x="71" y="0"/>
                    <a:pt x="157" y="0"/>
                  </a:cubicBezTo>
                  <a:cubicBezTo>
                    <a:pt x="244" y="0"/>
                    <a:pt x="315" y="70"/>
                    <a:pt x="315" y="157"/>
                  </a:cubicBezTo>
                  <a:cubicBezTo>
                    <a:pt x="315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3" y="4"/>
                    <a:pt x="4" y="72"/>
                    <a:pt x="4" y="157"/>
                  </a:cubicBezTo>
                  <a:cubicBezTo>
                    <a:pt x="4" y="242"/>
                    <a:pt x="73" y="310"/>
                    <a:pt x="157" y="310"/>
                  </a:cubicBezTo>
                  <a:cubicBezTo>
                    <a:pt x="242" y="310"/>
                    <a:pt x="311" y="242"/>
                    <a:pt x="311" y="157"/>
                  </a:cubicBezTo>
                  <a:cubicBezTo>
                    <a:pt x="311" y="72"/>
                    <a:pt x="242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8231" y="3889376"/>
              <a:ext cx="476250" cy="473075"/>
            </a:xfrm>
            <a:custGeom>
              <a:avLst/>
              <a:gdLst>
                <a:gd name="T0" fmla="*/ 96 w 193"/>
                <a:gd name="T1" fmla="*/ 192 h 192"/>
                <a:gd name="T2" fmla="*/ 0 w 193"/>
                <a:gd name="T3" fmla="*/ 96 h 192"/>
                <a:gd name="T4" fmla="*/ 96 w 193"/>
                <a:gd name="T5" fmla="*/ 0 h 192"/>
                <a:gd name="T6" fmla="*/ 193 w 193"/>
                <a:gd name="T7" fmla="*/ 96 h 192"/>
                <a:gd name="T8" fmla="*/ 96 w 193"/>
                <a:gd name="T9" fmla="*/ 192 h 192"/>
                <a:gd name="T10" fmla="*/ 96 w 193"/>
                <a:gd name="T11" fmla="*/ 12 h 192"/>
                <a:gd name="T12" fmla="*/ 12 w 193"/>
                <a:gd name="T13" fmla="*/ 96 h 192"/>
                <a:gd name="T14" fmla="*/ 96 w 193"/>
                <a:gd name="T15" fmla="*/ 180 h 192"/>
                <a:gd name="T16" fmla="*/ 181 w 193"/>
                <a:gd name="T17" fmla="*/ 96 h 192"/>
                <a:gd name="T18" fmla="*/ 96 w 193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49"/>
                    <a:pt x="150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50" y="12"/>
                    <a:pt x="12" y="49"/>
                    <a:pt x="12" y="96"/>
                  </a:cubicBezTo>
                  <a:cubicBezTo>
                    <a:pt x="12" y="143"/>
                    <a:pt x="50" y="180"/>
                    <a:pt x="96" y="180"/>
                  </a:cubicBezTo>
                  <a:cubicBezTo>
                    <a:pt x="143" y="180"/>
                    <a:pt x="181" y="143"/>
                    <a:pt x="181" y="96"/>
                  </a:cubicBezTo>
                  <a:cubicBezTo>
                    <a:pt x="181" y="49"/>
                    <a:pt x="143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023644" y="4014788"/>
              <a:ext cx="225425" cy="2222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68414" y="2166691"/>
            <a:ext cx="130175" cy="1277939"/>
            <a:chOff x="5068412" y="2465388"/>
            <a:chExt cx="130175" cy="1277938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068412" y="2465388"/>
              <a:ext cx="130175" cy="12858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130006" y="25098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93657" y="3431930"/>
            <a:ext cx="777875" cy="777875"/>
            <a:chOff x="6393656" y="3730626"/>
            <a:chExt cx="777875" cy="77787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393656" y="3730626"/>
              <a:ext cx="777875" cy="777875"/>
            </a:xfrm>
            <a:custGeom>
              <a:avLst/>
              <a:gdLst>
                <a:gd name="T0" fmla="*/ 158 w 315"/>
                <a:gd name="T1" fmla="*/ 315 h 315"/>
                <a:gd name="T2" fmla="*/ 0 w 315"/>
                <a:gd name="T3" fmla="*/ 158 h 315"/>
                <a:gd name="T4" fmla="*/ 158 w 315"/>
                <a:gd name="T5" fmla="*/ 0 h 315"/>
                <a:gd name="T6" fmla="*/ 315 w 315"/>
                <a:gd name="T7" fmla="*/ 158 h 315"/>
                <a:gd name="T8" fmla="*/ 158 w 315"/>
                <a:gd name="T9" fmla="*/ 315 h 315"/>
                <a:gd name="T10" fmla="*/ 158 w 315"/>
                <a:gd name="T11" fmla="*/ 4 h 315"/>
                <a:gd name="T12" fmla="*/ 4 w 315"/>
                <a:gd name="T13" fmla="*/ 158 h 315"/>
                <a:gd name="T14" fmla="*/ 158 w 315"/>
                <a:gd name="T15" fmla="*/ 311 h 315"/>
                <a:gd name="T16" fmla="*/ 311 w 315"/>
                <a:gd name="T17" fmla="*/ 158 h 315"/>
                <a:gd name="T18" fmla="*/ 158 w 315"/>
                <a:gd name="T1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15">
                  <a:moveTo>
                    <a:pt x="158" y="315"/>
                  </a:moveTo>
                  <a:cubicBezTo>
                    <a:pt x="71" y="315"/>
                    <a:pt x="0" y="244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4" y="0"/>
                    <a:pt x="315" y="71"/>
                    <a:pt x="315" y="158"/>
                  </a:cubicBezTo>
                  <a:cubicBezTo>
                    <a:pt x="315" y="244"/>
                    <a:pt x="244" y="315"/>
                    <a:pt x="158" y="315"/>
                  </a:cubicBezTo>
                  <a:close/>
                  <a:moveTo>
                    <a:pt x="158" y="4"/>
                  </a:moveTo>
                  <a:cubicBezTo>
                    <a:pt x="73" y="4"/>
                    <a:pt x="4" y="73"/>
                    <a:pt x="4" y="158"/>
                  </a:cubicBezTo>
                  <a:cubicBezTo>
                    <a:pt x="4" y="242"/>
                    <a:pt x="73" y="311"/>
                    <a:pt x="158" y="311"/>
                  </a:cubicBezTo>
                  <a:cubicBezTo>
                    <a:pt x="242" y="311"/>
                    <a:pt x="311" y="242"/>
                    <a:pt x="311" y="158"/>
                  </a:cubicBezTo>
                  <a:cubicBezTo>
                    <a:pt x="311" y="73"/>
                    <a:pt x="242" y="4"/>
                    <a:pt x="158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544469" y="3881438"/>
              <a:ext cx="476250" cy="476250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7 h 193"/>
                <a:gd name="T4" fmla="*/ 97 w 193"/>
                <a:gd name="T5" fmla="*/ 0 h 193"/>
                <a:gd name="T6" fmla="*/ 193 w 193"/>
                <a:gd name="T7" fmla="*/ 97 h 193"/>
                <a:gd name="T8" fmla="*/ 97 w 193"/>
                <a:gd name="T9" fmla="*/ 193 h 193"/>
                <a:gd name="T10" fmla="*/ 97 w 193"/>
                <a:gd name="T11" fmla="*/ 12 h 193"/>
                <a:gd name="T12" fmla="*/ 12 w 193"/>
                <a:gd name="T13" fmla="*/ 97 h 193"/>
                <a:gd name="T14" fmla="*/ 97 w 193"/>
                <a:gd name="T15" fmla="*/ 181 h 193"/>
                <a:gd name="T16" fmla="*/ 181 w 193"/>
                <a:gd name="T17" fmla="*/ 97 h 193"/>
                <a:gd name="T18" fmla="*/ 97 w 193"/>
                <a:gd name="T19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7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12"/>
                  </a:moveTo>
                  <a:cubicBezTo>
                    <a:pt x="50" y="12"/>
                    <a:pt x="12" y="50"/>
                    <a:pt x="12" y="97"/>
                  </a:cubicBezTo>
                  <a:cubicBezTo>
                    <a:pt x="12" y="143"/>
                    <a:pt x="50" y="181"/>
                    <a:pt x="97" y="181"/>
                  </a:cubicBezTo>
                  <a:cubicBezTo>
                    <a:pt x="143" y="181"/>
                    <a:pt x="181" y="143"/>
                    <a:pt x="181" y="97"/>
                  </a:cubicBezTo>
                  <a:cubicBezTo>
                    <a:pt x="181" y="50"/>
                    <a:pt x="143" y="12"/>
                    <a:pt x="97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669881" y="4006851"/>
              <a:ext cx="225425" cy="22542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719095" y="4205040"/>
            <a:ext cx="128588" cy="1277939"/>
            <a:chOff x="6719094" y="4503738"/>
            <a:chExt cx="128588" cy="127793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6719094" y="5649913"/>
              <a:ext cx="128588" cy="13176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779419" y="45037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97045" y="3439866"/>
            <a:ext cx="774700" cy="774700"/>
            <a:chOff x="8097044" y="3738563"/>
            <a:chExt cx="774700" cy="774700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097044" y="3738563"/>
              <a:ext cx="774700" cy="774700"/>
            </a:xfrm>
            <a:custGeom>
              <a:avLst/>
              <a:gdLst>
                <a:gd name="T0" fmla="*/ 157 w 314"/>
                <a:gd name="T1" fmla="*/ 314 h 314"/>
                <a:gd name="T2" fmla="*/ 0 w 314"/>
                <a:gd name="T3" fmla="*/ 157 h 314"/>
                <a:gd name="T4" fmla="*/ 157 w 314"/>
                <a:gd name="T5" fmla="*/ 0 h 314"/>
                <a:gd name="T6" fmla="*/ 314 w 314"/>
                <a:gd name="T7" fmla="*/ 157 h 314"/>
                <a:gd name="T8" fmla="*/ 157 w 314"/>
                <a:gd name="T9" fmla="*/ 314 h 314"/>
                <a:gd name="T10" fmla="*/ 157 w 314"/>
                <a:gd name="T11" fmla="*/ 4 h 314"/>
                <a:gd name="T12" fmla="*/ 4 w 314"/>
                <a:gd name="T13" fmla="*/ 157 h 314"/>
                <a:gd name="T14" fmla="*/ 157 w 314"/>
                <a:gd name="T15" fmla="*/ 310 h 314"/>
                <a:gd name="T16" fmla="*/ 310 w 314"/>
                <a:gd name="T17" fmla="*/ 157 h 314"/>
                <a:gd name="T18" fmla="*/ 157 w 314"/>
                <a:gd name="T19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314">
                  <a:moveTo>
                    <a:pt x="157" y="314"/>
                  </a:moveTo>
                  <a:cubicBezTo>
                    <a:pt x="70" y="314"/>
                    <a:pt x="0" y="244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4" y="0"/>
                    <a:pt x="314" y="70"/>
                    <a:pt x="314" y="157"/>
                  </a:cubicBezTo>
                  <a:cubicBezTo>
                    <a:pt x="314" y="244"/>
                    <a:pt x="244" y="314"/>
                    <a:pt x="157" y="314"/>
                  </a:cubicBezTo>
                  <a:close/>
                  <a:moveTo>
                    <a:pt x="157" y="4"/>
                  </a:moveTo>
                  <a:cubicBezTo>
                    <a:pt x="72" y="4"/>
                    <a:pt x="4" y="72"/>
                    <a:pt x="4" y="157"/>
                  </a:cubicBezTo>
                  <a:cubicBezTo>
                    <a:pt x="4" y="242"/>
                    <a:pt x="72" y="310"/>
                    <a:pt x="157" y="310"/>
                  </a:cubicBezTo>
                  <a:cubicBezTo>
                    <a:pt x="241" y="310"/>
                    <a:pt x="310" y="242"/>
                    <a:pt x="310" y="157"/>
                  </a:cubicBezTo>
                  <a:cubicBezTo>
                    <a:pt x="310" y="72"/>
                    <a:pt x="241" y="4"/>
                    <a:pt x="157" y="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10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247856" y="3889376"/>
              <a:ext cx="473075" cy="473075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12 h 192"/>
                <a:gd name="T12" fmla="*/ 12 w 192"/>
                <a:gd name="T13" fmla="*/ 96 h 192"/>
                <a:gd name="T14" fmla="*/ 96 w 192"/>
                <a:gd name="T15" fmla="*/ 180 h 192"/>
                <a:gd name="T16" fmla="*/ 180 w 192"/>
                <a:gd name="T17" fmla="*/ 96 h 192"/>
                <a:gd name="T18" fmla="*/ 96 w 192"/>
                <a:gd name="T19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2"/>
                  </a:moveTo>
                  <a:cubicBezTo>
                    <a:pt x="49" y="12"/>
                    <a:pt x="12" y="49"/>
                    <a:pt x="12" y="96"/>
                  </a:cubicBezTo>
                  <a:cubicBezTo>
                    <a:pt x="12" y="143"/>
                    <a:pt x="49" y="180"/>
                    <a:pt x="96" y="180"/>
                  </a:cubicBezTo>
                  <a:cubicBezTo>
                    <a:pt x="142" y="180"/>
                    <a:pt x="180" y="143"/>
                    <a:pt x="180" y="96"/>
                  </a:cubicBezTo>
                  <a:cubicBezTo>
                    <a:pt x="180" y="49"/>
                    <a:pt x="142" y="12"/>
                    <a:pt x="96" y="1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8373269" y="4014788"/>
              <a:ext cx="222250" cy="22225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20895" y="2166691"/>
            <a:ext cx="127000" cy="1277939"/>
            <a:chOff x="8420894" y="2465388"/>
            <a:chExt cx="127000" cy="1277938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8420894" y="2465388"/>
              <a:ext cx="127000" cy="12858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9631" y="2509838"/>
              <a:ext cx="9525" cy="1233488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6" name="Freeform 26"/>
          <p:cNvSpPr/>
          <p:nvPr/>
        </p:nvSpPr>
        <p:spPr bwMode="auto">
          <a:xfrm>
            <a:off x="5134769" y="3320805"/>
            <a:ext cx="508000" cy="506413"/>
          </a:xfrm>
          <a:custGeom>
            <a:avLst/>
            <a:gdLst>
              <a:gd name="T0" fmla="*/ 206 w 206"/>
              <a:gd name="T1" fmla="*/ 205 h 205"/>
              <a:gd name="T2" fmla="*/ 202 w 206"/>
              <a:gd name="T3" fmla="*/ 205 h 205"/>
              <a:gd name="T4" fmla="*/ 0 w 206"/>
              <a:gd name="T5" fmla="*/ 4 h 205"/>
              <a:gd name="T6" fmla="*/ 0 w 206"/>
              <a:gd name="T7" fmla="*/ 0 h 205"/>
              <a:gd name="T8" fmla="*/ 206 w 206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5">
                <a:moveTo>
                  <a:pt x="206" y="205"/>
                </a:moveTo>
                <a:cubicBezTo>
                  <a:pt x="202" y="205"/>
                  <a:pt x="202" y="205"/>
                  <a:pt x="202" y="205"/>
                </a:cubicBezTo>
                <a:cubicBezTo>
                  <a:pt x="202" y="94"/>
                  <a:pt x="112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4" y="0"/>
                  <a:pt x="206" y="92"/>
                  <a:pt x="206" y="20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2928144" y="3827217"/>
            <a:ext cx="506413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8" name="Freeform 28"/>
          <p:cNvSpPr/>
          <p:nvPr/>
        </p:nvSpPr>
        <p:spPr bwMode="auto">
          <a:xfrm>
            <a:off x="8482808" y="3320805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201 w 205"/>
              <a:gd name="T3" fmla="*/ 205 h 205"/>
              <a:gd name="T4" fmla="*/ 0 w 205"/>
              <a:gd name="T5" fmla="*/ 4 h 205"/>
              <a:gd name="T6" fmla="*/ 0 w 205"/>
              <a:gd name="T7" fmla="*/ 0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201" y="205"/>
                  <a:pt x="201" y="205"/>
                  <a:pt x="201" y="205"/>
                </a:cubicBezTo>
                <a:cubicBezTo>
                  <a:pt x="201" y="94"/>
                  <a:pt x="111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113" y="0"/>
                  <a:pt x="205" y="92"/>
                  <a:pt x="205" y="20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9" name="Freeform 29"/>
          <p:cNvSpPr/>
          <p:nvPr/>
        </p:nvSpPr>
        <p:spPr bwMode="auto">
          <a:xfrm>
            <a:off x="6276182" y="3827217"/>
            <a:ext cx="504825" cy="506413"/>
          </a:xfrm>
          <a:custGeom>
            <a:avLst/>
            <a:gdLst>
              <a:gd name="T0" fmla="*/ 205 w 205"/>
              <a:gd name="T1" fmla="*/ 205 h 205"/>
              <a:gd name="T2" fmla="*/ 0 w 205"/>
              <a:gd name="T3" fmla="*/ 0 h 205"/>
              <a:gd name="T4" fmla="*/ 4 w 205"/>
              <a:gd name="T5" fmla="*/ 0 h 205"/>
              <a:gd name="T6" fmla="*/ 205 w 205"/>
              <a:gd name="T7" fmla="*/ 201 h 205"/>
              <a:gd name="T8" fmla="*/ 205 w 205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5">
                <a:moveTo>
                  <a:pt x="205" y="205"/>
                </a:moveTo>
                <a:cubicBezTo>
                  <a:pt x="92" y="205"/>
                  <a:pt x="0" y="113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11"/>
                  <a:pt x="94" y="201"/>
                  <a:pt x="205" y="201"/>
                </a:cubicBezTo>
                <a:lnTo>
                  <a:pt x="205" y="20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10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8692357" y="2373019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4681771" y="4779447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5347811" y="2390158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1281263" y="4752011"/>
            <a:ext cx="1942868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3781" y="4868618"/>
            <a:ext cx="614363" cy="612775"/>
            <a:chOff x="673100" y="2660651"/>
            <a:chExt cx="614363" cy="612775"/>
          </a:xfrm>
          <a:solidFill>
            <a:srgbClr val="ED7D31"/>
          </a:solidFill>
        </p:grpSpPr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45" name="Freeform 91"/>
          <p:cNvSpPr>
            <a:spLocks noEditPoints="1"/>
          </p:cNvSpPr>
          <p:nvPr/>
        </p:nvSpPr>
        <p:spPr bwMode="auto">
          <a:xfrm>
            <a:off x="6928687" y="4873101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758907" y="2170520"/>
            <a:ext cx="614363" cy="614363"/>
            <a:chOff x="10948988" y="2659063"/>
            <a:chExt cx="614362" cy="614362"/>
          </a:xfrm>
          <a:solidFill>
            <a:srgbClr val="ED7D31"/>
          </a:solidFill>
        </p:grpSpPr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10948988" y="2659063"/>
              <a:ext cx="614362" cy="614362"/>
            </a:xfrm>
            <a:custGeom>
              <a:avLst/>
              <a:gdLst>
                <a:gd name="T0" fmla="*/ 1246 w 3483"/>
                <a:gd name="T1" fmla="*/ 2263 h 3483"/>
                <a:gd name="T2" fmla="*/ 1059 w 3483"/>
                <a:gd name="T3" fmla="*/ 2432 h 3483"/>
                <a:gd name="T4" fmla="*/ 986 w 3483"/>
                <a:gd name="T5" fmla="*/ 2683 h 3483"/>
                <a:gd name="T6" fmla="*/ 1307 w 3483"/>
                <a:gd name="T7" fmla="*/ 3026 h 3483"/>
                <a:gd name="T8" fmla="*/ 1668 w 3483"/>
                <a:gd name="T9" fmla="*/ 2861 h 3483"/>
                <a:gd name="T10" fmla="*/ 2092 w 3483"/>
                <a:gd name="T11" fmla="*/ 3052 h 3483"/>
                <a:gd name="T12" fmla="*/ 2491 w 3483"/>
                <a:gd name="T13" fmla="*/ 2872 h 3483"/>
                <a:gd name="T14" fmla="*/ 2443 w 3483"/>
                <a:gd name="T15" fmla="*/ 2476 h 3483"/>
                <a:gd name="T16" fmla="*/ 2275 w 3483"/>
                <a:gd name="T17" fmla="*/ 2288 h 3483"/>
                <a:gd name="T18" fmla="*/ 2023 w 3483"/>
                <a:gd name="T19" fmla="*/ 2215 h 3483"/>
                <a:gd name="T20" fmla="*/ 1394 w 3483"/>
                <a:gd name="T21" fmla="*/ 430 h 3483"/>
                <a:gd name="T22" fmla="*/ 988 w 3483"/>
                <a:gd name="T23" fmla="*/ 614 h 3483"/>
                <a:gd name="T24" fmla="*/ 666 w 3483"/>
                <a:gd name="T25" fmla="*/ 915 h 3483"/>
                <a:gd name="T26" fmla="*/ 457 w 3483"/>
                <a:gd name="T27" fmla="*/ 1307 h 3483"/>
                <a:gd name="T28" fmla="*/ 622 w 3483"/>
                <a:gd name="T29" fmla="*/ 1667 h 3483"/>
                <a:gd name="T30" fmla="*/ 432 w 3483"/>
                <a:gd name="T31" fmla="*/ 2093 h 3483"/>
                <a:gd name="T32" fmla="*/ 614 w 3483"/>
                <a:gd name="T33" fmla="*/ 2495 h 3483"/>
                <a:gd name="T34" fmla="*/ 844 w 3483"/>
                <a:gd name="T35" fmla="*/ 2682 h 3483"/>
                <a:gd name="T36" fmla="*/ 915 w 3483"/>
                <a:gd name="T37" fmla="*/ 2386 h 3483"/>
                <a:gd name="T38" fmla="*/ 1112 w 3483"/>
                <a:gd name="T39" fmla="*/ 2166 h 3483"/>
                <a:gd name="T40" fmla="*/ 1396 w 3483"/>
                <a:gd name="T41" fmla="*/ 2062 h 3483"/>
                <a:gd name="T42" fmla="*/ 2214 w 3483"/>
                <a:gd name="T43" fmla="*/ 2087 h 3483"/>
                <a:gd name="T44" fmla="*/ 2470 w 3483"/>
                <a:gd name="T45" fmla="*/ 2240 h 3483"/>
                <a:gd name="T46" fmla="*/ 2625 w 3483"/>
                <a:gd name="T47" fmla="*/ 2495 h 3483"/>
                <a:gd name="T48" fmla="*/ 2715 w 3483"/>
                <a:gd name="T49" fmla="*/ 2685 h 3483"/>
                <a:gd name="T50" fmla="*/ 2962 w 3483"/>
                <a:gd name="T51" fmla="*/ 2334 h 3483"/>
                <a:gd name="T52" fmla="*/ 3086 w 3483"/>
                <a:gd name="T53" fmla="*/ 1912 h 3483"/>
                <a:gd name="T54" fmla="*/ 3087 w 3483"/>
                <a:gd name="T55" fmla="*/ 1574 h 3483"/>
                <a:gd name="T56" fmla="*/ 2958 w 3483"/>
                <a:gd name="T57" fmla="*/ 1143 h 3483"/>
                <a:gd name="T58" fmla="*/ 2703 w 3483"/>
                <a:gd name="T59" fmla="*/ 785 h 3483"/>
                <a:gd name="T60" fmla="*/ 2346 w 3483"/>
                <a:gd name="T61" fmla="*/ 527 h 3483"/>
                <a:gd name="T62" fmla="*/ 1916 w 3483"/>
                <a:gd name="T63" fmla="*/ 396 h 3483"/>
                <a:gd name="T64" fmla="*/ 1667 w 3483"/>
                <a:gd name="T65" fmla="*/ 0 h 3483"/>
                <a:gd name="T66" fmla="*/ 2115 w 3483"/>
                <a:gd name="T67" fmla="*/ 278 h 3483"/>
                <a:gd name="T68" fmla="*/ 2553 w 3483"/>
                <a:gd name="T69" fmla="*/ 469 h 3483"/>
                <a:gd name="T70" fmla="*/ 2907 w 3483"/>
                <a:gd name="T71" fmla="*/ 782 h 3483"/>
                <a:gd name="T72" fmla="*/ 3148 w 3483"/>
                <a:gd name="T73" fmla="*/ 1191 h 3483"/>
                <a:gd name="T74" fmla="*/ 3251 w 3483"/>
                <a:gd name="T75" fmla="*/ 1668 h 3483"/>
                <a:gd name="T76" fmla="*/ 3227 w 3483"/>
                <a:gd name="T77" fmla="*/ 2019 h 3483"/>
                <a:gd name="T78" fmla="*/ 3064 w 3483"/>
                <a:gd name="T79" fmla="*/ 2470 h 3483"/>
                <a:gd name="T80" fmla="*/ 2774 w 3483"/>
                <a:gd name="T81" fmla="*/ 2841 h 3483"/>
                <a:gd name="T82" fmla="*/ 2384 w 3483"/>
                <a:gd name="T83" fmla="*/ 3108 h 3483"/>
                <a:gd name="T84" fmla="*/ 1922 w 3483"/>
                <a:gd name="T85" fmla="*/ 3242 h 3483"/>
                <a:gd name="T86" fmla="*/ 1567 w 3483"/>
                <a:gd name="T87" fmla="*/ 3243 h 3483"/>
                <a:gd name="T88" fmla="*/ 1102 w 3483"/>
                <a:gd name="T89" fmla="*/ 3110 h 3483"/>
                <a:gd name="T90" fmla="*/ 710 w 3483"/>
                <a:gd name="T91" fmla="*/ 2844 h 3483"/>
                <a:gd name="T92" fmla="*/ 419 w 3483"/>
                <a:gd name="T93" fmla="*/ 2472 h 3483"/>
                <a:gd name="T94" fmla="*/ 255 w 3483"/>
                <a:gd name="T95" fmla="*/ 2020 h 3483"/>
                <a:gd name="T96" fmla="*/ 232 w 3483"/>
                <a:gd name="T97" fmla="*/ 1668 h 3483"/>
                <a:gd name="T98" fmla="*/ 336 w 3483"/>
                <a:gd name="T99" fmla="*/ 1189 h 3483"/>
                <a:gd name="T100" fmla="*/ 578 w 3483"/>
                <a:gd name="T101" fmla="*/ 780 h 3483"/>
                <a:gd name="T102" fmla="*/ 933 w 3483"/>
                <a:gd name="T103" fmla="*/ 467 h 3483"/>
                <a:gd name="T104" fmla="*/ 1373 w 3483"/>
                <a:gd name="T105" fmla="*/ 275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3" h="3483">
                  <a:moveTo>
                    <a:pt x="1453" y="2215"/>
                  </a:moveTo>
                  <a:lnTo>
                    <a:pt x="1398" y="2219"/>
                  </a:lnTo>
                  <a:lnTo>
                    <a:pt x="1346" y="2228"/>
                  </a:lnTo>
                  <a:lnTo>
                    <a:pt x="1295" y="2243"/>
                  </a:lnTo>
                  <a:lnTo>
                    <a:pt x="1246" y="2263"/>
                  </a:lnTo>
                  <a:lnTo>
                    <a:pt x="1202" y="2288"/>
                  </a:lnTo>
                  <a:lnTo>
                    <a:pt x="1160" y="2318"/>
                  </a:lnTo>
                  <a:lnTo>
                    <a:pt x="1122" y="2352"/>
                  </a:lnTo>
                  <a:lnTo>
                    <a:pt x="1088" y="2390"/>
                  </a:lnTo>
                  <a:lnTo>
                    <a:pt x="1059" y="2432"/>
                  </a:lnTo>
                  <a:lnTo>
                    <a:pt x="1033" y="2476"/>
                  </a:lnTo>
                  <a:lnTo>
                    <a:pt x="1013" y="2525"/>
                  </a:lnTo>
                  <a:lnTo>
                    <a:pt x="998" y="2575"/>
                  </a:lnTo>
                  <a:lnTo>
                    <a:pt x="989" y="2628"/>
                  </a:lnTo>
                  <a:lnTo>
                    <a:pt x="986" y="2683"/>
                  </a:lnTo>
                  <a:lnTo>
                    <a:pt x="986" y="2868"/>
                  </a:lnTo>
                  <a:lnTo>
                    <a:pt x="1062" y="2915"/>
                  </a:lnTo>
                  <a:lnTo>
                    <a:pt x="1140" y="2957"/>
                  </a:lnTo>
                  <a:lnTo>
                    <a:pt x="1222" y="2994"/>
                  </a:lnTo>
                  <a:lnTo>
                    <a:pt x="1307" y="3026"/>
                  </a:lnTo>
                  <a:lnTo>
                    <a:pt x="1393" y="3052"/>
                  </a:lnTo>
                  <a:lnTo>
                    <a:pt x="1483" y="3072"/>
                  </a:lnTo>
                  <a:lnTo>
                    <a:pt x="1574" y="3087"/>
                  </a:lnTo>
                  <a:lnTo>
                    <a:pt x="1668" y="3096"/>
                  </a:lnTo>
                  <a:lnTo>
                    <a:pt x="1668" y="2861"/>
                  </a:lnTo>
                  <a:lnTo>
                    <a:pt x="1824" y="2861"/>
                  </a:lnTo>
                  <a:lnTo>
                    <a:pt x="1824" y="3096"/>
                  </a:lnTo>
                  <a:lnTo>
                    <a:pt x="1915" y="3087"/>
                  </a:lnTo>
                  <a:lnTo>
                    <a:pt x="2004" y="3072"/>
                  </a:lnTo>
                  <a:lnTo>
                    <a:pt x="2092" y="3052"/>
                  </a:lnTo>
                  <a:lnTo>
                    <a:pt x="2176" y="3027"/>
                  </a:lnTo>
                  <a:lnTo>
                    <a:pt x="2260" y="2995"/>
                  </a:lnTo>
                  <a:lnTo>
                    <a:pt x="2340" y="2959"/>
                  </a:lnTo>
                  <a:lnTo>
                    <a:pt x="2417" y="2918"/>
                  </a:lnTo>
                  <a:lnTo>
                    <a:pt x="2491" y="2872"/>
                  </a:lnTo>
                  <a:lnTo>
                    <a:pt x="2491" y="2683"/>
                  </a:lnTo>
                  <a:lnTo>
                    <a:pt x="2488" y="2628"/>
                  </a:lnTo>
                  <a:lnTo>
                    <a:pt x="2478" y="2575"/>
                  </a:lnTo>
                  <a:lnTo>
                    <a:pt x="2463" y="2525"/>
                  </a:lnTo>
                  <a:lnTo>
                    <a:pt x="2443" y="2476"/>
                  </a:lnTo>
                  <a:lnTo>
                    <a:pt x="2418" y="2432"/>
                  </a:lnTo>
                  <a:lnTo>
                    <a:pt x="2388" y="2390"/>
                  </a:lnTo>
                  <a:lnTo>
                    <a:pt x="2355" y="2352"/>
                  </a:lnTo>
                  <a:lnTo>
                    <a:pt x="2317" y="2318"/>
                  </a:lnTo>
                  <a:lnTo>
                    <a:pt x="2275" y="2288"/>
                  </a:lnTo>
                  <a:lnTo>
                    <a:pt x="2230" y="2263"/>
                  </a:lnTo>
                  <a:lnTo>
                    <a:pt x="2182" y="2243"/>
                  </a:lnTo>
                  <a:lnTo>
                    <a:pt x="2131" y="2228"/>
                  </a:lnTo>
                  <a:lnTo>
                    <a:pt x="2078" y="2219"/>
                  </a:lnTo>
                  <a:lnTo>
                    <a:pt x="2023" y="2215"/>
                  </a:lnTo>
                  <a:lnTo>
                    <a:pt x="1453" y="2215"/>
                  </a:lnTo>
                  <a:close/>
                  <a:moveTo>
                    <a:pt x="1668" y="386"/>
                  </a:moveTo>
                  <a:lnTo>
                    <a:pt x="1575" y="395"/>
                  </a:lnTo>
                  <a:lnTo>
                    <a:pt x="1483" y="410"/>
                  </a:lnTo>
                  <a:lnTo>
                    <a:pt x="1394" y="430"/>
                  </a:lnTo>
                  <a:lnTo>
                    <a:pt x="1308" y="456"/>
                  </a:lnTo>
                  <a:lnTo>
                    <a:pt x="1223" y="488"/>
                  </a:lnTo>
                  <a:lnTo>
                    <a:pt x="1141" y="525"/>
                  </a:lnTo>
                  <a:lnTo>
                    <a:pt x="1063" y="567"/>
                  </a:lnTo>
                  <a:lnTo>
                    <a:pt x="988" y="614"/>
                  </a:lnTo>
                  <a:lnTo>
                    <a:pt x="916" y="666"/>
                  </a:lnTo>
                  <a:lnTo>
                    <a:pt x="848" y="722"/>
                  </a:lnTo>
                  <a:lnTo>
                    <a:pt x="783" y="782"/>
                  </a:lnTo>
                  <a:lnTo>
                    <a:pt x="722" y="846"/>
                  </a:lnTo>
                  <a:lnTo>
                    <a:pt x="666" y="915"/>
                  </a:lnTo>
                  <a:lnTo>
                    <a:pt x="614" y="987"/>
                  </a:lnTo>
                  <a:lnTo>
                    <a:pt x="568" y="1063"/>
                  </a:lnTo>
                  <a:lnTo>
                    <a:pt x="526" y="1141"/>
                  </a:lnTo>
                  <a:lnTo>
                    <a:pt x="489" y="1222"/>
                  </a:lnTo>
                  <a:lnTo>
                    <a:pt x="457" y="1307"/>
                  </a:lnTo>
                  <a:lnTo>
                    <a:pt x="431" y="1393"/>
                  </a:lnTo>
                  <a:lnTo>
                    <a:pt x="410" y="1483"/>
                  </a:lnTo>
                  <a:lnTo>
                    <a:pt x="396" y="1574"/>
                  </a:lnTo>
                  <a:lnTo>
                    <a:pt x="387" y="1667"/>
                  </a:lnTo>
                  <a:lnTo>
                    <a:pt x="622" y="1667"/>
                  </a:lnTo>
                  <a:lnTo>
                    <a:pt x="622" y="1823"/>
                  </a:lnTo>
                  <a:lnTo>
                    <a:pt x="387" y="1823"/>
                  </a:lnTo>
                  <a:lnTo>
                    <a:pt x="396" y="1915"/>
                  </a:lnTo>
                  <a:lnTo>
                    <a:pt x="411" y="2004"/>
                  </a:lnTo>
                  <a:lnTo>
                    <a:pt x="432" y="2093"/>
                  </a:lnTo>
                  <a:lnTo>
                    <a:pt x="457" y="2178"/>
                  </a:lnTo>
                  <a:lnTo>
                    <a:pt x="489" y="2262"/>
                  </a:lnTo>
                  <a:lnTo>
                    <a:pt x="526" y="2343"/>
                  </a:lnTo>
                  <a:lnTo>
                    <a:pt x="568" y="2420"/>
                  </a:lnTo>
                  <a:lnTo>
                    <a:pt x="614" y="2495"/>
                  </a:lnTo>
                  <a:lnTo>
                    <a:pt x="666" y="2566"/>
                  </a:lnTo>
                  <a:lnTo>
                    <a:pt x="721" y="2634"/>
                  </a:lnTo>
                  <a:lnTo>
                    <a:pt x="781" y="2698"/>
                  </a:lnTo>
                  <a:lnTo>
                    <a:pt x="844" y="2758"/>
                  </a:lnTo>
                  <a:lnTo>
                    <a:pt x="844" y="2682"/>
                  </a:lnTo>
                  <a:lnTo>
                    <a:pt x="846" y="2619"/>
                  </a:lnTo>
                  <a:lnTo>
                    <a:pt x="855" y="2557"/>
                  </a:lnTo>
                  <a:lnTo>
                    <a:pt x="869" y="2498"/>
                  </a:lnTo>
                  <a:lnTo>
                    <a:pt x="890" y="2440"/>
                  </a:lnTo>
                  <a:lnTo>
                    <a:pt x="915" y="2386"/>
                  </a:lnTo>
                  <a:lnTo>
                    <a:pt x="946" y="2335"/>
                  </a:lnTo>
                  <a:lnTo>
                    <a:pt x="982" y="2287"/>
                  </a:lnTo>
                  <a:lnTo>
                    <a:pt x="1021" y="2243"/>
                  </a:lnTo>
                  <a:lnTo>
                    <a:pt x="1065" y="2203"/>
                  </a:lnTo>
                  <a:lnTo>
                    <a:pt x="1112" y="2166"/>
                  </a:lnTo>
                  <a:lnTo>
                    <a:pt x="1164" y="2135"/>
                  </a:lnTo>
                  <a:lnTo>
                    <a:pt x="1218" y="2109"/>
                  </a:lnTo>
                  <a:lnTo>
                    <a:pt x="1275" y="2088"/>
                  </a:lnTo>
                  <a:lnTo>
                    <a:pt x="1334" y="2072"/>
                  </a:lnTo>
                  <a:lnTo>
                    <a:pt x="1396" y="2062"/>
                  </a:lnTo>
                  <a:lnTo>
                    <a:pt x="1460" y="2059"/>
                  </a:lnTo>
                  <a:lnTo>
                    <a:pt x="2030" y="2059"/>
                  </a:lnTo>
                  <a:lnTo>
                    <a:pt x="2093" y="2062"/>
                  </a:lnTo>
                  <a:lnTo>
                    <a:pt x="2155" y="2072"/>
                  </a:lnTo>
                  <a:lnTo>
                    <a:pt x="2214" y="2087"/>
                  </a:lnTo>
                  <a:lnTo>
                    <a:pt x="2271" y="2108"/>
                  </a:lnTo>
                  <a:lnTo>
                    <a:pt x="2325" y="2133"/>
                  </a:lnTo>
                  <a:lnTo>
                    <a:pt x="2377" y="2165"/>
                  </a:lnTo>
                  <a:lnTo>
                    <a:pt x="2425" y="2200"/>
                  </a:lnTo>
                  <a:lnTo>
                    <a:pt x="2470" y="2240"/>
                  </a:lnTo>
                  <a:lnTo>
                    <a:pt x="2510" y="2284"/>
                  </a:lnTo>
                  <a:lnTo>
                    <a:pt x="2546" y="2331"/>
                  </a:lnTo>
                  <a:lnTo>
                    <a:pt x="2577" y="2383"/>
                  </a:lnTo>
                  <a:lnTo>
                    <a:pt x="2604" y="2438"/>
                  </a:lnTo>
                  <a:lnTo>
                    <a:pt x="2625" y="2495"/>
                  </a:lnTo>
                  <a:lnTo>
                    <a:pt x="2640" y="2555"/>
                  </a:lnTo>
                  <a:lnTo>
                    <a:pt x="2649" y="2618"/>
                  </a:lnTo>
                  <a:lnTo>
                    <a:pt x="2652" y="2682"/>
                  </a:lnTo>
                  <a:lnTo>
                    <a:pt x="2652" y="2744"/>
                  </a:lnTo>
                  <a:lnTo>
                    <a:pt x="2715" y="2685"/>
                  </a:lnTo>
                  <a:lnTo>
                    <a:pt x="2773" y="2622"/>
                  </a:lnTo>
                  <a:lnTo>
                    <a:pt x="2827" y="2554"/>
                  </a:lnTo>
                  <a:lnTo>
                    <a:pt x="2876" y="2483"/>
                  </a:lnTo>
                  <a:lnTo>
                    <a:pt x="2920" y="2411"/>
                  </a:lnTo>
                  <a:lnTo>
                    <a:pt x="2962" y="2334"/>
                  </a:lnTo>
                  <a:lnTo>
                    <a:pt x="2996" y="2254"/>
                  </a:lnTo>
                  <a:lnTo>
                    <a:pt x="3027" y="2172"/>
                  </a:lnTo>
                  <a:lnTo>
                    <a:pt x="3052" y="2088"/>
                  </a:lnTo>
                  <a:lnTo>
                    <a:pt x="3072" y="2001"/>
                  </a:lnTo>
                  <a:lnTo>
                    <a:pt x="3086" y="1912"/>
                  </a:lnTo>
                  <a:lnTo>
                    <a:pt x="3095" y="1823"/>
                  </a:lnTo>
                  <a:lnTo>
                    <a:pt x="2860" y="1823"/>
                  </a:lnTo>
                  <a:lnTo>
                    <a:pt x="2860" y="1667"/>
                  </a:lnTo>
                  <a:lnTo>
                    <a:pt x="3096" y="1667"/>
                  </a:lnTo>
                  <a:lnTo>
                    <a:pt x="3087" y="1574"/>
                  </a:lnTo>
                  <a:lnTo>
                    <a:pt x="3073" y="1483"/>
                  </a:lnTo>
                  <a:lnTo>
                    <a:pt x="3052" y="1394"/>
                  </a:lnTo>
                  <a:lnTo>
                    <a:pt x="3027" y="1308"/>
                  </a:lnTo>
                  <a:lnTo>
                    <a:pt x="2995" y="1224"/>
                  </a:lnTo>
                  <a:lnTo>
                    <a:pt x="2958" y="1143"/>
                  </a:lnTo>
                  <a:lnTo>
                    <a:pt x="2917" y="1064"/>
                  </a:lnTo>
                  <a:lnTo>
                    <a:pt x="2870" y="989"/>
                  </a:lnTo>
                  <a:lnTo>
                    <a:pt x="2819" y="917"/>
                  </a:lnTo>
                  <a:lnTo>
                    <a:pt x="2763" y="850"/>
                  </a:lnTo>
                  <a:lnTo>
                    <a:pt x="2703" y="785"/>
                  </a:lnTo>
                  <a:lnTo>
                    <a:pt x="2639" y="724"/>
                  </a:lnTo>
                  <a:lnTo>
                    <a:pt x="2571" y="668"/>
                  </a:lnTo>
                  <a:lnTo>
                    <a:pt x="2499" y="616"/>
                  </a:lnTo>
                  <a:lnTo>
                    <a:pt x="2424" y="569"/>
                  </a:lnTo>
                  <a:lnTo>
                    <a:pt x="2346" y="527"/>
                  </a:lnTo>
                  <a:lnTo>
                    <a:pt x="2265" y="490"/>
                  </a:lnTo>
                  <a:lnTo>
                    <a:pt x="2182" y="458"/>
                  </a:lnTo>
                  <a:lnTo>
                    <a:pt x="2095" y="432"/>
                  </a:lnTo>
                  <a:lnTo>
                    <a:pt x="2006" y="411"/>
                  </a:lnTo>
                  <a:lnTo>
                    <a:pt x="1916" y="396"/>
                  </a:lnTo>
                  <a:lnTo>
                    <a:pt x="1823" y="387"/>
                  </a:lnTo>
                  <a:lnTo>
                    <a:pt x="1823" y="622"/>
                  </a:lnTo>
                  <a:lnTo>
                    <a:pt x="1668" y="622"/>
                  </a:lnTo>
                  <a:lnTo>
                    <a:pt x="1668" y="386"/>
                  </a:lnTo>
                  <a:close/>
                  <a:moveTo>
                    <a:pt x="1667" y="0"/>
                  </a:moveTo>
                  <a:lnTo>
                    <a:pt x="1823" y="0"/>
                  </a:lnTo>
                  <a:lnTo>
                    <a:pt x="1823" y="232"/>
                  </a:lnTo>
                  <a:lnTo>
                    <a:pt x="1922" y="241"/>
                  </a:lnTo>
                  <a:lnTo>
                    <a:pt x="2019" y="256"/>
                  </a:lnTo>
                  <a:lnTo>
                    <a:pt x="2115" y="278"/>
                  </a:lnTo>
                  <a:lnTo>
                    <a:pt x="2208" y="305"/>
                  </a:lnTo>
                  <a:lnTo>
                    <a:pt x="2299" y="338"/>
                  </a:lnTo>
                  <a:lnTo>
                    <a:pt x="2386" y="376"/>
                  </a:lnTo>
                  <a:lnTo>
                    <a:pt x="2471" y="420"/>
                  </a:lnTo>
                  <a:lnTo>
                    <a:pt x="2553" y="469"/>
                  </a:lnTo>
                  <a:lnTo>
                    <a:pt x="2631" y="522"/>
                  </a:lnTo>
                  <a:lnTo>
                    <a:pt x="2706" y="582"/>
                  </a:lnTo>
                  <a:lnTo>
                    <a:pt x="2777" y="644"/>
                  </a:lnTo>
                  <a:lnTo>
                    <a:pt x="2843" y="711"/>
                  </a:lnTo>
                  <a:lnTo>
                    <a:pt x="2907" y="782"/>
                  </a:lnTo>
                  <a:lnTo>
                    <a:pt x="2965" y="857"/>
                  </a:lnTo>
                  <a:lnTo>
                    <a:pt x="3019" y="936"/>
                  </a:lnTo>
                  <a:lnTo>
                    <a:pt x="3067" y="1017"/>
                  </a:lnTo>
                  <a:lnTo>
                    <a:pt x="3110" y="1103"/>
                  </a:lnTo>
                  <a:lnTo>
                    <a:pt x="3148" y="1191"/>
                  </a:lnTo>
                  <a:lnTo>
                    <a:pt x="3181" y="1281"/>
                  </a:lnTo>
                  <a:lnTo>
                    <a:pt x="3208" y="1375"/>
                  </a:lnTo>
                  <a:lnTo>
                    <a:pt x="3229" y="1470"/>
                  </a:lnTo>
                  <a:lnTo>
                    <a:pt x="3243" y="1568"/>
                  </a:lnTo>
                  <a:lnTo>
                    <a:pt x="3251" y="1668"/>
                  </a:lnTo>
                  <a:lnTo>
                    <a:pt x="3483" y="1668"/>
                  </a:lnTo>
                  <a:lnTo>
                    <a:pt x="3483" y="1823"/>
                  </a:lnTo>
                  <a:lnTo>
                    <a:pt x="3251" y="1823"/>
                  </a:lnTo>
                  <a:lnTo>
                    <a:pt x="3242" y="1922"/>
                  </a:lnTo>
                  <a:lnTo>
                    <a:pt x="3227" y="2019"/>
                  </a:lnTo>
                  <a:lnTo>
                    <a:pt x="3205" y="2114"/>
                  </a:lnTo>
                  <a:lnTo>
                    <a:pt x="3179" y="2207"/>
                  </a:lnTo>
                  <a:lnTo>
                    <a:pt x="3146" y="2298"/>
                  </a:lnTo>
                  <a:lnTo>
                    <a:pt x="3107" y="2385"/>
                  </a:lnTo>
                  <a:lnTo>
                    <a:pt x="3064" y="2470"/>
                  </a:lnTo>
                  <a:lnTo>
                    <a:pt x="3015" y="2551"/>
                  </a:lnTo>
                  <a:lnTo>
                    <a:pt x="2962" y="2629"/>
                  </a:lnTo>
                  <a:lnTo>
                    <a:pt x="2904" y="2704"/>
                  </a:lnTo>
                  <a:lnTo>
                    <a:pt x="2841" y="2775"/>
                  </a:lnTo>
                  <a:lnTo>
                    <a:pt x="2774" y="2841"/>
                  </a:lnTo>
                  <a:lnTo>
                    <a:pt x="2703" y="2905"/>
                  </a:lnTo>
                  <a:lnTo>
                    <a:pt x="2629" y="2963"/>
                  </a:lnTo>
                  <a:lnTo>
                    <a:pt x="2551" y="3016"/>
                  </a:lnTo>
                  <a:lnTo>
                    <a:pt x="2469" y="3065"/>
                  </a:lnTo>
                  <a:lnTo>
                    <a:pt x="2384" y="3108"/>
                  </a:lnTo>
                  <a:lnTo>
                    <a:pt x="2297" y="3146"/>
                  </a:lnTo>
                  <a:lnTo>
                    <a:pt x="2207" y="3179"/>
                  </a:lnTo>
                  <a:lnTo>
                    <a:pt x="2114" y="3206"/>
                  </a:lnTo>
                  <a:lnTo>
                    <a:pt x="2019" y="3228"/>
                  </a:lnTo>
                  <a:lnTo>
                    <a:pt x="1922" y="3242"/>
                  </a:lnTo>
                  <a:lnTo>
                    <a:pt x="1823" y="3251"/>
                  </a:lnTo>
                  <a:lnTo>
                    <a:pt x="1823" y="3483"/>
                  </a:lnTo>
                  <a:lnTo>
                    <a:pt x="1667" y="3483"/>
                  </a:lnTo>
                  <a:lnTo>
                    <a:pt x="1667" y="3252"/>
                  </a:lnTo>
                  <a:lnTo>
                    <a:pt x="1567" y="3243"/>
                  </a:lnTo>
                  <a:lnTo>
                    <a:pt x="1470" y="3229"/>
                  </a:lnTo>
                  <a:lnTo>
                    <a:pt x="1374" y="3209"/>
                  </a:lnTo>
                  <a:lnTo>
                    <a:pt x="1281" y="3181"/>
                  </a:lnTo>
                  <a:lnTo>
                    <a:pt x="1191" y="3148"/>
                  </a:lnTo>
                  <a:lnTo>
                    <a:pt x="1102" y="3110"/>
                  </a:lnTo>
                  <a:lnTo>
                    <a:pt x="1017" y="3067"/>
                  </a:lnTo>
                  <a:lnTo>
                    <a:pt x="935" y="3019"/>
                  </a:lnTo>
                  <a:lnTo>
                    <a:pt x="857" y="2965"/>
                  </a:lnTo>
                  <a:lnTo>
                    <a:pt x="782" y="2907"/>
                  </a:lnTo>
                  <a:lnTo>
                    <a:pt x="710" y="2844"/>
                  </a:lnTo>
                  <a:lnTo>
                    <a:pt x="643" y="2777"/>
                  </a:lnTo>
                  <a:lnTo>
                    <a:pt x="581" y="2706"/>
                  </a:lnTo>
                  <a:lnTo>
                    <a:pt x="521" y="2632"/>
                  </a:lnTo>
                  <a:lnTo>
                    <a:pt x="468" y="2553"/>
                  </a:lnTo>
                  <a:lnTo>
                    <a:pt x="419" y="2472"/>
                  </a:lnTo>
                  <a:lnTo>
                    <a:pt x="376" y="2387"/>
                  </a:lnTo>
                  <a:lnTo>
                    <a:pt x="337" y="2299"/>
                  </a:lnTo>
                  <a:lnTo>
                    <a:pt x="304" y="2209"/>
                  </a:lnTo>
                  <a:lnTo>
                    <a:pt x="277" y="2115"/>
                  </a:lnTo>
                  <a:lnTo>
                    <a:pt x="255" y="2020"/>
                  </a:lnTo>
                  <a:lnTo>
                    <a:pt x="241" y="1923"/>
                  </a:lnTo>
                  <a:lnTo>
                    <a:pt x="232" y="1823"/>
                  </a:lnTo>
                  <a:lnTo>
                    <a:pt x="0" y="1823"/>
                  </a:lnTo>
                  <a:lnTo>
                    <a:pt x="0" y="1668"/>
                  </a:lnTo>
                  <a:lnTo>
                    <a:pt x="232" y="1668"/>
                  </a:lnTo>
                  <a:lnTo>
                    <a:pt x="240" y="1567"/>
                  </a:lnTo>
                  <a:lnTo>
                    <a:pt x="254" y="1470"/>
                  </a:lnTo>
                  <a:lnTo>
                    <a:pt x="275" y="1374"/>
                  </a:lnTo>
                  <a:lnTo>
                    <a:pt x="303" y="1280"/>
                  </a:lnTo>
                  <a:lnTo>
                    <a:pt x="336" y="1189"/>
                  </a:lnTo>
                  <a:lnTo>
                    <a:pt x="374" y="1101"/>
                  </a:lnTo>
                  <a:lnTo>
                    <a:pt x="417" y="1015"/>
                  </a:lnTo>
                  <a:lnTo>
                    <a:pt x="467" y="934"/>
                  </a:lnTo>
                  <a:lnTo>
                    <a:pt x="519" y="855"/>
                  </a:lnTo>
                  <a:lnTo>
                    <a:pt x="578" y="780"/>
                  </a:lnTo>
                  <a:lnTo>
                    <a:pt x="641" y="708"/>
                  </a:lnTo>
                  <a:lnTo>
                    <a:pt x="708" y="642"/>
                  </a:lnTo>
                  <a:lnTo>
                    <a:pt x="780" y="578"/>
                  </a:lnTo>
                  <a:lnTo>
                    <a:pt x="855" y="519"/>
                  </a:lnTo>
                  <a:lnTo>
                    <a:pt x="933" y="467"/>
                  </a:lnTo>
                  <a:lnTo>
                    <a:pt x="1015" y="417"/>
                  </a:lnTo>
                  <a:lnTo>
                    <a:pt x="1101" y="374"/>
                  </a:lnTo>
                  <a:lnTo>
                    <a:pt x="1189" y="336"/>
                  </a:lnTo>
                  <a:lnTo>
                    <a:pt x="1280" y="303"/>
                  </a:lnTo>
                  <a:lnTo>
                    <a:pt x="1373" y="275"/>
                  </a:lnTo>
                  <a:lnTo>
                    <a:pt x="1469" y="254"/>
                  </a:lnTo>
                  <a:lnTo>
                    <a:pt x="1567" y="240"/>
                  </a:lnTo>
                  <a:lnTo>
                    <a:pt x="1667" y="232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11169650" y="2805113"/>
              <a:ext cx="173037" cy="173037"/>
            </a:xfrm>
            <a:custGeom>
              <a:avLst/>
              <a:gdLst>
                <a:gd name="T0" fmla="*/ 443 w 977"/>
                <a:gd name="T1" fmla="*/ 151 h 977"/>
                <a:gd name="T2" fmla="*/ 359 w 977"/>
                <a:gd name="T3" fmla="*/ 173 h 977"/>
                <a:gd name="T4" fmla="*/ 285 w 977"/>
                <a:gd name="T5" fmla="*/ 216 h 977"/>
                <a:gd name="T6" fmla="*/ 225 w 977"/>
                <a:gd name="T7" fmla="*/ 276 h 977"/>
                <a:gd name="T8" fmla="*/ 181 w 977"/>
                <a:gd name="T9" fmla="*/ 350 h 977"/>
                <a:gd name="T10" fmla="*/ 158 w 977"/>
                <a:gd name="T11" fmla="*/ 434 h 977"/>
                <a:gd name="T12" fmla="*/ 158 w 977"/>
                <a:gd name="T13" fmla="*/ 526 h 977"/>
                <a:gd name="T14" fmla="*/ 181 w 977"/>
                <a:gd name="T15" fmla="*/ 611 h 977"/>
                <a:gd name="T16" fmla="*/ 225 w 977"/>
                <a:gd name="T17" fmla="*/ 685 h 977"/>
                <a:gd name="T18" fmla="*/ 284 w 977"/>
                <a:gd name="T19" fmla="*/ 745 h 977"/>
                <a:gd name="T20" fmla="*/ 358 w 977"/>
                <a:gd name="T21" fmla="*/ 788 h 977"/>
                <a:gd name="T22" fmla="*/ 443 w 977"/>
                <a:gd name="T23" fmla="*/ 811 h 977"/>
                <a:gd name="T24" fmla="*/ 534 w 977"/>
                <a:gd name="T25" fmla="*/ 811 h 977"/>
                <a:gd name="T26" fmla="*/ 619 w 977"/>
                <a:gd name="T27" fmla="*/ 788 h 977"/>
                <a:gd name="T28" fmla="*/ 693 w 977"/>
                <a:gd name="T29" fmla="*/ 745 h 977"/>
                <a:gd name="T30" fmla="*/ 752 w 977"/>
                <a:gd name="T31" fmla="*/ 685 h 977"/>
                <a:gd name="T32" fmla="*/ 796 w 977"/>
                <a:gd name="T33" fmla="*/ 611 h 977"/>
                <a:gd name="T34" fmla="*/ 819 w 977"/>
                <a:gd name="T35" fmla="*/ 526 h 977"/>
                <a:gd name="T36" fmla="*/ 819 w 977"/>
                <a:gd name="T37" fmla="*/ 436 h 977"/>
                <a:gd name="T38" fmla="*/ 796 w 977"/>
                <a:gd name="T39" fmla="*/ 350 h 977"/>
                <a:gd name="T40" fmla="*/ 752 w 977"/>
                <a:gd name="T41" fmla="*/ 276 h 977"/>
                <a:gd name="T42" fmla="*/ 692 w 977"/>
                <a:gd name="T43" fmla="*/ 216 h 977"/>
                <a:gd name="T44" fmla="*/ 618 w 977"/>
                <a:gd name="T45" fmla="*/ 173 h 977"/>
                <a:gd name="T46" fmla="*/ 534 w 977"/>
                <a:gd name="T47" fmla="*/ 151 h 977"/>
                <a:gd name="T48" fmla="*/ 489 w 977"/>
                <a:gd name="T49" fmla="*/ 0 h 977"/>
                <a:gd name="T50" fmla="*/ 599 w 977"/>
                <a:gd name="T51" fmla="*/ 12 h 977"/>
                <a:gd name="T52" fmla="*/ 702 w 977"/>
                <a:gd name="T53" fmla="*/ 49 h 977"/>
                <a:gd name="T54" fmla="*/ 792 w 977"/>
                <a:gd name="T55" fmla="*/ 107 h 977"/>
                <a:gd name="T56" fmla="*/ 868 w 977"/>
                <a:gd name="T57" fmla="*/ 183 h 977"/>
                <a:gd name="T58" fmla="*/ 928 w 977"/>
                <a:gd name="T59" fmla="*/ 274 h 977"/>
                <a:gd name="T60" fmla="*/ 965 w 977"/>
                <a:gd name="T61" fmla="*/ 377 h 977"/>
                <a:gd name="T62" fmla="*/ 977 w 977"/>
                <a:gd name="T63" fmla="*/ 488 h 977"/>
                <a:gd name="T64" fmla="*/ 965 w 977"/>
                <a:gd name="T65" fmla="*/ 599 h 977"/>
                <a:gd name="T66" fmla="*/ 928 w 977"/>
                <a:gd name="T67" fmla="*/ 702 h 977"/>
                <a:gd name="T68" fmla="*/ 868 w 977"/>
                <a:gd name="T69" fmla="*/ 792 h 977"/>
                <a:gd name="T70" fmla="*/ 792 w 977"/>
                <a:gd name="T71" fmla="*/ 868 h 977"/>
                <a:gd name="T72" fmla="*/ 702 w 977"/>
                <a:gd name="T73" fmla="*/ 927 h 977"/>
                <a:gd name="T74" fmla="*/ 599 w 977"/>
                <a:gd name="T75" fmla="*/ 964 h 977"/>
                <a:gd name="T76" fmla="*/ 489 w 977"/>
                <a:gd name="T77" fmla="*/ 977 h 977"/>
                <a:gd name="T78" fmla="*/ 378 w 977"/>
                <a:gd name="T79" fmla="*/ 964 h 977"/>
                <a:gd name="T80" fmla="*/ 275 w 977"/>
                <a:gd name="T81" fmla="*/ 927 h 977"/>
                <a:gd name="T82" fmla="*/ 185 w 977"/>
                <a:gd name="T83" fmla="*/ 868 h 977"/>
                <a:gd name="T84" fmla="*/ 109 w 977"/>
                <a:gd name="T85" fmla="*/ 792 h 977"/>
                <a:gd name="T86" fmla="*/ 49 w 977"/>
                <a:gd name="T87" fmla="*/ 702 h 977"/>
                <a:gd name="T88" fmla="*/ 12 w 977"/>
                <a:gd name="T89" fmla="*/ 599 h 977"/>
                <a:gd name="T90" fmla="*/ 0 w 977"/>
                <a:gd name="T91" fmla="*/ 488 h 977"/>
                <a:gd name="T92" fmla="*/ 12 w 977"/>
                <a:gd name="T93" fmla="*/ 377 h 977"/>
                <a:gd name="T94" fmla="*/ 49 w 977"/>
                <a:gd name="T95" fmla="*/ 275 h 977"/>
                <a:gd name="T96" fmla="*/ 109 w 977"/>
                <a:gd name="T97" fmla="*/ 184 h 977"/>
                <a:gd name="T98" fmla="*/ 185 w 977"/>
                <a:gd name="T99" fmla="*/ 107 h 977"/>
                <a:gd name="T100" fmla="*/ 275 w 977"/>
                <a:gd name="T101" fmla="*/ 49 h 977"/>
                <a:gd name="T102" fmla="*/ 378 w 977"/>
                <a:gd name="T103" fmla="*/ 12 h 977"/>
                <a:gd name="T104" fmla="*/ 489 w 977"/>
                <a:gd name="T105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77">
                  <a:moveTo>
                    <a:pt x="489" y="147"/>
                  </a:moveTo>
                  <a:lnTo>
                    <a:pt x="443" y="151"/>
                  </a:lnTo>
                  <a:lnTo>
                    <a:pt x="400" y="159"/>
                  </a:lnTo>
                  <a:lnTo>
                    <a:pt x="359" y="173"/>
                  </a:lnTo>
                  <a:lnTo>
                    <a:pt x="320" y="193"/>
                  </a:lnTo>
                  <a:lnTo>
                    <a:pt x="285" y="216"/>
                  </a:lnTo>
                  <a:lnTo>
                    <a:pt x="252" y="245"/>
                  </a:lnTo>
                  <a:lnTo>
                    <a:pt x="225" y="276"/>
                  </a:lnTo>
                  <a:lnTo>
                    <a:pt x="200" y="312"/>
                  </a:lnTo>
                  <a:lnTo>
                    <a:pt x="181" y="350"/>
                  </a:lnTo>
                  <a:lnTo>
                    <a:pt x="167" y="391"/>
                  </a:lnTo>
                  <a:lnTo>
                    <a:pt x="158" y="434"/>
                  </a:lnTo>
                  <a:lnTo>
                    <a:pt x="155" y="481"/>
                  </a:lnTo>
                  <a:lnTo>
                    <a:pt x="158" y="526"/>
                  </a:lnTo>
                  <a:lnTo>
                    <a:pt x="167" y="570"/>
                  </a:lnTo>
                  <a:lnTo>
                    <a:pt x="181" y="611"/>
                  </a:lnTo>
                  <a:lnTo>
                    <a:pt x="200" y="649"/>
                  </a:lnTo>
                  <a:lnTo>
                    <a:pt x="225" y="685"/>
                  </a:lnTo>
                  <a:lnTo>
                    <a:pt x="252" y="716"/>
                  </a:lnTo>
                  <a:lnTo>
                    <a:pt x="284" y="745"/>
                  </a:lnTo>
                  <a:lnTo>
                    <a:pt x="320" y="768"/>
                  </a:lnTo>
                  <a:lnTo>
                    <a:pt x="358" y="788"/>
                  </a:lnTo>
                  <a:lnTo>
                    <a:pt x="400" y="802"/>
                  </a:lnTo>
                  <a:lnTo>
                    <a:pt x="443" y="811"/>
                  </a:lnTo>
                  <a:lnTo>
                    <a:pt x="489" y="813"/>
                  </a:lnTo>
                  <a:lnTo>
                    <a:pt x="534" y="811"/>
                  </a:lnTo>
                  <a:lnTo>
                    <a:pt x="577" y="802"/>
                  </a:lnTo>
                  <a:lnTo>
                    <a:pt x="619" y="788"/>
                  </a:lnTo>
                  <a:lnTo>
                    <a:pt x="657" y="769"/>
                  </a:lnTo>
                  <a:lnTo>
                    <a:pt x="693" y="745"/>
                  </a:lnTo>
                  <a:lnTo>
                    <a:pt x="725" y="716"/>
                  </a:lnTo>
                  <a:lnTo>
                    <a:pt x="752" y="685"/>
                  </a:lnTo>
                  <a:lnTo>
                    <a:pt x="777" y="650"/>
                  </a:lnTo>
                  <a:lnTo>
                    <a:pt x="796" y="611"/>
                  </a:lnTo>
                  <a:lnTo>
                    <a:pt x="810" y="570"/>
                  </a:lnTo>
                  <a:lnTo>
                    <a:pt x="819" y="526"/>
                  </a:lnTo>
                  <a:lnTo>
                    <a:pt x="822" y="481"/>
                  </a:lnTo>
                  <a:lnTo>
                    <a:pt x="819" y="436"/>
                  </a:lnTo>
                  <a:lnTo>
                    <a:pt x="810" y="391"/>
                  </a:lnTo>
                  <a:lnTo>
                    <a:pt x="796" y="350"/>
                  </a:lnTo>
                  <a:lnTo>
                    <a:pt x="777" y="312"/>
                  </a:lnTo>
                  <a:lnTo>
                    <a:pt x="752" y="276"/>
                  </a:lnTo>
                  <a:lnTo>
                    <a:pt x="725" y="245"/>
                  </a:lnTo>
                  <a:lnTo>
                    <a:pt x="692" y="216"/>
                  </a:lnTo>
                  <a:lnTo>
                    <a:pt x="657" y="193"/>
                  </a:lnTo>
                  <a:lnTo>
                    <a:pt x="618" y="173"/>
                  </a:lnTo>
                  <a:lnTo>
                    <a:pt x="577" y="159"/>
                  </a:lnTo>
                  <a:lnTo>
                    <a:pt x="534" y="151"/>
                  </a:lnTo>
                  <a:lnTo>
                    <a:pt x="489" y="147"/>
                  </a:lnTo>
                  <a:close/>
                  <a:moveTo>
                    <a:pt x="489" y="0"/>
                  </a:moveTo>
                  <a:lnTo>
                    <a:pt x="544" y="3"/>
                  </a:lnTo>
                  <a:lnTo>
                    <a:pt x="599" y="12"/>
                  </a:lnTo>
                  <a:lnTo>
                    <a:pt x="652" y="28"/>
                  </a:lnTo>
                  <a:lnTo>
                    <a:pt x="702" y="49"/>
                  </a:lnTo>
                  <a:lnTo>
                    <a:pt x="749" y="76"/>
                  </a:lnTo>
                  <a:lnTo>
                    <a:pt x="792" y="107"/>
                  </a:lnTo>
                  <a:lnTo>
                    <a:pt x="833" y="143"/>
                  </a:lnTo>
                  <a:lnTo>
                    <a:pt x="868" y="183"/>
                  </a:lnTo>
                  <a:lnTo>
                    <a:pt x="900" y="228"/>
                  </a:lnTo>
                  <a:lnTo>
                    <a:pt x="928" y="274"/>
                  </a:lnTo>
                  <a:lnTo>
                    <a:pt x="949" y="325"/>
                  </a:lnTo>
                  <a:lnTo>
                    <a:pt x="965" y="377"/>
                  </a:lnTo>
                  <a:lnTo>
                    <a:pt x="974" y="431"/>
                  </a:lnTo>
                  <a:lnTo>
                    <a:pt x="977" y="488"/>
                  </a:lnTo>
                  <a:lnTo>
                    <a:pt x="974" y="544"/>
                  </a:lnTo>
                  <a:lnTo>
                    <a:pt x="965" y="599"/>
                  </a:lnTo>
                  <a:lnTo>
                    <a:pt x="949" y="652"/>
                  </a:lnTo>
                  <a:lnTo>
                    <a:pt x="928" y="702"/>
                  </a:lnTo>
                  <a:lnTo>
                    <a:pt x="900" y="749"/>
                  </a:lnTo>
                  <a:lnTo>
                    <a:pt x="868" y="792"/>
                  </a:lnTo>
                  <a:lnTo>
                    <a:pt x="833" y="832"/>
                  </a:lnTo>
                  <a:lnTo>
                    <a:pt x="792" y="868"/>
                  </a:lnTo>
                  <a:lnTo>
                    <a:pt x="749" y="900"/>
                  </a:lnTo>
                  <a:lnTo>
                    <a:pt x="702" y="927"/>
                  </a:lnTo>
                  <a:lnTo>
                    <a:pt x="652" y="948"/>
                  </a:lnTo>
                  <a:lnTo>
                    <a:pt x="599" y="964"/>
                  </a:lnTo>
                  <a:lnTo>
                    <a:pt x="544" y="974"/>
                  </a:lnTo>
                  <a:lnTo>
                    <a:pt x="489" y="977"/>
                  </a:lnTo>
                  <a:lnTo>
                    <a:pt x="433" y="974"/>
                  </a:lnTo>
                  <a:lnTo>
                    <a:pt x="378" y="964"/>
                  </a:lnTo>
                  <a:lnTo>
                    <a:pt x="325" y="948"/>
                  </a:lnTo>
                  <a:lnTo>
                    <a:pt x="275" y="927"/>
                  </a:lnTo>
                  <a:lnTo>
                    <a:pt x="228" y="900"/>
                  </a:lnTo>
                  <a:lnTo>
                    <a:pt x="185" y="868"/>
                  </a:lnTo>
                  <a:lnTo>
                    <a:pt x="144" y="832"/>
                  </a:lnTo>
                  <a:lnTo>
                    <a:pt x="109" y="792"/>
                  </a:lnTo>
                  <a:lnTo>
                    <a:pt x="77" y="749"/>
                  </a:lnTo>
                  <a:lnTo>
                    <a:pt x="49" y="702"/>
                  </a:lnTo>
                  <a:lnTo>
                    <a:pt x="28" y="652"/>
                  </a:lnTo>
                  <a:lnTo>
                    <a:pt x="12" y="599"/>
                  </a:lnTo>
                  <a:lnTo>
                    <a:pt x="3" y="544"/>
                  </a:lnTo>
                  <a:lnTo>
                    <a:pt x="0" y="488"/>
                  </a:lnTo>
                  <a:lnTo>
                    <a:pt x="3" y="432"/>
                  </a:lnTo>
                  <a:lnTo>
                    <a:pt x="12" y="377"/>
                  </a:lnTo>
                  <a:lnTo>
                    <a:pt x="28" y="325"/>
                  </a:lnTo>
                  <a:lnTo>
                    <a:pt x="49" y="275"/>
                  </a:lnTo>
                  <a:lnTo>
                    <a:pt x="77" y="228"/>
                  </a:lnTo>
                  <a:lnTo>
                    <a:pt x="109" y="184"/>
                  </a:lnTo>
                  <a:lnTo>
                    <a:pt x="144" y="144"/>
                  </a:lnTo>
                  <a:lnTo>
                    <a:pt x="185" y="107"/>
                  </a:lnTo>
                  <a:lnTo>
                    <a:pt x="228" y="77"/>
                  </a:lnTo>
                  <a:lnTo>
                    <a:pt x="275" y="49"/>
                  </a:lnTo>
                  <a:lnTo>
                    <a:pt x="325" y="28"/>
                  </a:lnTo>
                  <a:lnTo>
                    <a:pt x="378" y="12"/>
                  </a:lnTo>
                  <a:lnTo>
                    <a:pt x="433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01649" y="2166692"/>
            <a:ext cx="614363" cy="600075"/>
            <a:chOff x="5305425" y="1893888"/>
            <a:chExt cx="614363" cy="600075"/>
          </a:xfrm>
          <a:solidFill>
            <a:srgbClr val="ED7D31"/>
          </a:solidFill>
        </p:grpSpPr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1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2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3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4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61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6" grpId="0"/>
      <p:bldP spid="37" grpId="0"/>
      <p:bldP spid="38" grpId="0"/>
      <p:bldP spid="39" grpId="0"/>
      <p:bldP spid="45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18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1531" y="133164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9"/>
          <p:cNvGrpSpPr/>
          <p:nvPr/>
        </p:nvGrpSpPr>
        <p:grpSpPr>
          <a:xfrm>
            <a:off x="959484" y="2227695"/>
            <a:ext cx="5970271" cy="3594953"/>
            <a:chOff x="7670468" y="2860471"/>
            <a:chExt cx="3380508" cy="3619757"/>
          </a:xfrm>
          <a:blipFill>
            <a:blip r:embed="rId3"/>
            <a:stretch>
              <a:fillRect/>
            </a:stretch>
          </a:blipFill>
        </p:grpSpPr>
        <p:sp>
          <p:nvSpPr>
            <p:cNvPr id="41" name="矩形 40"/>
            <p:cNvSpPr/>
            <p:nvPr/>
          </p:nvSpPr>
          <p:spPr>
            <a:xfrm>
              <a:off x="7675910" y="2860471"/>
              <a:ext cx="3375066" cy="3619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33" name="Straight Line buttom"/>
            <p:cNvCxnSpPr/>
            <p:nvPr/>
          </p:nvCxnSpPr>
          <p:spPr>
            <a:xfrm flipH="1">
              <a:off x="7670468" y="5621255"/>
              <a:ext cx="3380508" cy="0"/>
            </a:xfrm>
            <a:prstGeom prst="line">
              <a:avLst/>
            </a:prstGeom>
            <a:grpFill/>
            <a:ln w="19050">
              <a:solidFill>
                <a:schemeClr val="accent2">
                  <a:lumMod val="50000"/>
                  <a:lumOff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35"/>
          <p:cNvSpPr>
            <a:spLocks noEditPoints="1"/>
          </p:cNvSpPr>
          <p:nvPr/>
        </p:nvSpPr>
        <p:spPr bwMode="auto">
          <a:xfrm>
            <a:off x="5822950" y="5278755"/>
            <a:ext cx="303530" cy="414020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Freeform 35"/>
          <p:cNvSpPr>
            <a:spLocks noEditPoints="1"/>
          </p:cNvSpPr>
          <p:nvPr/>
        </p:nvSpPr>
        <p:spPr bwMode="auto">
          <a:xfrm>
            <a:off x="5822950" y="5278755"/>
            <a:ext cx="303530" cy="414020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8" name="文本框 19"/>
          <p:cNvSpPr txBox="1"/>
          <p:nvPr/>
        </p:nvSpPr>
        <p:spPr bwMode="auto">
          <a:xfrm>
            <a:off x="8183256" y="2711633"/>
            <a:ext cx="2151370" cy="24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19" name="文本框 20"/>
          <p:cNvSpPr txBox="1"/>
          <p:nvPr/>
        </p:nvSpPr>
        <p:spPr bwMode="auto">
          <a:xfrm>
            <a:off x="8183256" y="2954433"/>
            <a:ext cx="2151370" cy="1104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8183256" y="4475830"/>
            <a:ext cx="2151370" cy="24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8183256" y="4718630"/>
            <a:ext cx="2151370" cy="1104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15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257457" y="2940578"/>
            <a:ext cx="2717296" cy="2175643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217249" y="2255774"/>
            <a:ext cx="2717296" cy="2175643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608265" y="3685998"/>
            <a:ext cx="1486969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768950" y="2255774"/>
            <a:ext cx="1488257" cy="1430224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5930926" y="3685998"/>
            <a:ext cx="1488257" cy="1430224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7092902" y="2255774"/>
            <a:ext cx="1490837" cy="1430224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680992" y="2496940"/>
            <a:ext cx="101882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33954" y="3860100"/>
            <a:ext cx="101753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994639" y="2491782"/>
            <a:ext cx="1021404" cy="102011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159195" y="3860100"/>
            <a:ext cx="1021404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25039" y="2491782"/>
            <a:ext cx="1017535" cy="102011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8489595" y="3860100"/>
            <a:ext cx="1017535" cy="102140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38100">
            <a:solidFill>
              <a:schemeClr val="accent2">
                <a:lumMod val="10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51761" y="2719792"/>
            <a:ext cx="564092" cy="56409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403752" y="4088757"/>
            <a:ext cx="532288" cy="56576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5246097" y="2684656"/>
            <a:ext cx="533963" cy="572461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2" name="Freeform 184"/>
          <p:cNvSpPr>
            <a:spLocks noEditPoints="1"/>
          </p:cNvSpPr>
          <p:nvPr/>
        </p:nvSpPr>
        <p:spPr bwMode="auto">
          <a:xfrm>
            <a:off x="8724686" y="4088756"/>
            <a:ext cx="547353" cy="564091"/>
          </a:xfrm>
          <a:custGeom>
            <a:avLst/>
            <a:gdLst>
              <a:gd name="T0" fmla="*/ 189 w 3269"/>
              <a:gd name="T1" fmla="*/ 1902 h 3367"/>
              <a:gd name="T2" fmla="*/ 293 w 3269"/>
              <a:gd name="T3" fmla="*/ 3150 h 3367"/>
              <a:gd name="T4" fmla="*/ 822 w 3269"/>
              <a:gd name="T5" fmla="*/ 3070 h 3367"/>
              <a:gd name="T6" fmla="*/ 745 w 3269"/>
              <a:gd name="T7" fmla="*/ 1802 h 3367"/>
              <a:gd name="T8" fmla="*/ 1767 w 3269"/>
              <a:gd name="T9" fmla="*/ 301 h 3367"/>
              <a:gd name="T10" fmla="*/ 1763 w 3269"/>
              <a:gd name="T11" fmla="*/ 459 h 3367"/>
              <a:gd name="T12" fmla="*/ 1662 w 3269"/>
              <a:gd name="T13" fmla="*/ 709 h 3367"/>
              <a:gd name="T14" fmla="*/ 1472 w 3269"/>
              <a:gd name="T15" fmla="*/ 1107 h 3367"/>
              <a:gd name="T16" fmla="*/ 1229 w 3269"/>
              <a:gd name="T17" fmla="*/ 1478 h 3367"/>
              <a:gd name="T18" fmla="*/ 1025 w 3269"/>
              <a:gd name="T19" fmla="*/ 1741 h 3367"/>
              <a:gd name="T20" fmla="*/ 1012 w 3269"/>
              <a:gd name="T21" fmla="*/ 3078 h 3367"/>
              <a:gd name="T22" fmla="*/ 1160 w 3269"/>
              <a:gd name="T23" fmla="*/ 3127 h 3367"/>
              <a:gd name="T24" fmla="*/ 1537 w 3269"/>
              <a:gd name="T25" fmla="*/ 3158 h 3367"/>
              <a:gd name="T26" fmla="*/ 2003 w 3269"/>
              <a:gd name="T27" fmla="*/ 3167 h 3367"/>
              <a:gd name="T28" fmla="*/ 2516 w 3269"/>
              <a:gd name="T29" fmla="*/ 3152 h 3367"/>
              <a:gd name="T30" fmla="*/ 2827 w 3269"/>
              <a:gd name="T31" fmla="*/ 2972 h 3367"/>
              <a:gd name="T32" fmla="*/ 2849 w 3269"/>
              <a:gd name="T33" fmla="*/ 2801 h 3367"/>
              <a:gd name="T34" fmla="*/ 2879 w 3269"/>
              <a:gd name="T35" fmla="*/ 2683 h 3367"/>
              <a:gd name="T36" fmla="*/ 3008 w 3269"/>
              <a:gd name="T37" fmla="*/ 2414 h 3367"/>
              <a:gd name="T38" fmla="*/ 2969 w 3269"/>
              <a:gd name="T39" fmla="*/ 2303 h 3367"/>
              <a:gd name="T40" fmla="*/ 3067 w 3269"/>
              <a:gd name="T41" fmla="*/ 2093 h 3367"/>
              <a:gd name="T42" fmla="*/ 3034 w 3269"/>
              <a:gd name="T43" fmla="*/ 1892 h 3367"/>
              <a:gd name="T44" fmla="*/ 2969 w 3269"/>
              <a:gd name="T45" fmla="*/ 1795 h 3367"/>
              <a:gd name="T46" fmla="*/ 3011 w 3269"/>
              <a:gd name="T47" fmla="*/ 1668 h 3367"/>
              <a:gd name="T48" fmla="*/ 2960 w 3269"/>
              <a:gd name="T49" fmla="*/ 1473 h 3367"/>
              <a:gd name="T50" fmla="*/ 2668 w 3269"/>
              <a:gd name="T51" fmla="*/ 1388 h 3367"/>
              <a:gd name="T52" fmla="*/ 2301 w 3269"/>
              <a:gd name="T53" fmla="*/ 1412 h 3367"/>
              <a:gd name="T54" fmla="*/ 2049 w 3269"/>
              <a:gd name="T55" fmla="*/ 1462 h 3367"/>
              <a:gd name="T56" fmla="*/ 1895 w 3269"/>
              <a:gd name="T57" fmla="*/ 1362 h 3367"/>
              <a:gd name="T58" fmla="*/ 1901 w 3269"/>
              <a:gd name="T59" fmla="*/ 1047 h 3367"/>
              <a:gd name="T60" fmla="*/ 2028 w 3269"/>
              <a:gd name="T61" fmla="*/ 562 h 3367"/>
              <a:gd name="T62" fmla="*/ 1961 w 3269"/>
              <a:gd name="T63" fmla="*/ 260 h 3367"/>
              <a:gd name="T64" fmla="*/ 1796 w 3269"/>
              <a:gd name="T65" fmla="*/ 190 h 3367"/>
              <a:gd name="T66" fmla="*/ 1918 w 3269"/>
              <a:gd name="T67" fmla="*/ 22 h 3367"/>
              <a:gd name="T68" fmla="*/ 2162 w 3269"/>
              <a:gd name="T69" fmla="*/ 214 h 3367"/>
              <a:gd name="T70" fmla="*/ 2208 w 3269"/>
              <a:gd name="T71" fmla="*/ 645 h 3367"/>
              <a:gd name="T72" fmla="*/ 2088 w 3269"/>
              <a:gd name="T73" fmla="*/ 1090 h 3367"/>
              <a:gd name="T74" fmla="*/ 2066 w 3269"/>
              <a:gd name="T75" fmla="*/ 1266 h 3367"/>
              <a:gd name="T76" fmla="*/ 2254 w 3269"/>
              <a:gd name="T77" fmla="*/ 1229 h 3367"/>
              <a:gd name="T78" fmla="*/ 2600 w 3269"/>
              <a:gd name="T79" fmla="*/ 1197 h 3367"/>
              <a:gd name="T80" fmla="*/ 3052 w 3269"/>
              <a:gd name="T81" fmla="*/ 1305 h 3367"/>
              <a:gd name="T82" fmla="*/ 3209 w 3269"/>
              <a:gd name="T83" fmla="*/ 1577 h 3367"/>
              <a:gd name="T84" fmla="*/ 3213 w 3269"/>
              <a:gd name="T85" fmla="*/ 1819 h 3367"/>
              <a:gd name="T86" fmla="*/ 3247 w 3269"/>
              <a:gd name="T87" fmla="*/ 2153 h 3367"/>
              <a:gd name="T88" fmla="*/ 3200 w 3269"/>
              <a:gd name="T89" fmla="*/ 2461 h 3367"/>
              <a:gd name="T90" fmla="*/ 3079 w 3269"/>
              <a:gd name="T91" fmla="*/ 2757 h 3367"/>
              <a:gd name="T92" fmla="*/ 2993 w 3269"/>
              <a:gd name="T93" fmla="*/ 3066 h 3367"/>
              <a:gd name="T94" fmla="*/ 2677 w 3269"/>
              <a:gd name="T95" fmla="*/ 3304 h 3367"/>
              <a:gd name="T96" fmla="*/ 2154 w 3269"/>
              <a:gd name="T97" fmla="*/ 3366 h 3367"/>
              <a:gd name="T98" fmla="*/ 1572 w 3269"/>
              <a:gd name="T99" fmla="*/ 3350 h 3367"/>
              <a:gd name="T100" fmla="*/ 1156 w 3269"/>
              <a:gd name="T101" fmla="*/ 3318 h 3367"/>
              <a:gd name="T102" fmla="*/ 828 w 3269"/>
              <a:gd name="T103" fmla="*/ 3320 h 3367"/>
              <a:gd name="T104" fmla="*/ 133 w 3269"/>
              <a:gd name="T105" fmla="*/ 3293 h 3367"/>
              <a:gd name="T106" fmla="*/ 0 w 3269"/>
              <a:gd name="T107" fmla="*/ 1902 h 3367"/>
              <a:gd name="T108" fmla="*/ 169 w 3269"/>
              <a:gd name="T109" fmla="*/ 1637 h 3367"/>
              <a:gd name="T110" fmla="*/ 860 w 3269"/>
              <a:gd name="T111" fmla="*/ 1645 h 3367"/>
              <a:gd name="T112" fmla="*/ 1010 w 3269"/>
              <a:gd name="T113" fmla="*/ 1428 h 3367"/>
              <a:gd name="T114" fmla="*/ 1280 w 3269"/>
              <a:gd name="T115" fmla="*/ 1063 h 3367"/>
              <a:gd name="T116" fmla="*/ 1509 w 3269"/>
              <a:gd name="T117" fmla="*/ 584 h 3367"/>
              <a:gd name="T118" fmla="*/ 1577 w 3269"/>
              <a:gd name="T119" fmla="*/ 286 h 3367"/>
              <a:gd name="T120" fmla="*/ 1665 w 3269"/>
              <a:gd name="T121" fmla="*/ 40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9" h="3367">
                <a:moveTo>
                  <a:pt x="293" y="1799"/>
                </a:moveTo>
                <a:lnTo>
                  <a:pt x="269" y="1802"/>
                </a:lnTo>
                <a:lnTo>
                  <a:pt x="248" y="1809"/>
                </a:lnTo>
                <a:lnTo>
                  <a:pt x="228" y="1821"/>
                </a:lnTo>
                <a:lnTo>
                  <a:pt x="212" y="1838"/>
                </a:lnTo>
                <a:lnTo>
                  <a:pt x="200" y="1856"/>
                </a:lnTo>
                <a:lnTo>
                  <a:pt x="192" y="1879"/>
                </a:lnTo>
                <a:lnTo>
                  <a:pt x="189" y="1902"/>
                </a:lnTo>
                <a:lnTo>
                  <a:pt x="189" y="3047"/>
                </a:lnTo>
                <a:lnTo>
                  <a:pt x="192" y="3070"/>
                </a:lnTo>
                <a:lnTo>
                  <a:pt x="200" y="3092"/>
                </a:lnTo>
                <a:lnTo>
                  <a:pt x="212" y="3111"/>
                </a:lnTo>
                <a:lnTo>
                  <a:pt x="228" y="3127"/>
                </a:lnTo>
                <a:lnTo>
                  <a:pt x="247" y="3139"/>
                </a:lnTo>
                <a:lnTo>
                  <a:pt x="268" y="3147"/>
                </a:lnTo>
                <a:lnTo>
                  <a:pt x="293" y="3150"/>
                </a:lnTo>
                <a:lnTo>
                  <a:pt x="293" y="3149"/>
                </a:lnTo>
                <a:lnTo>
                  <a:pt x="721" y="3149"/>
                </a:lnTo>
                <a:lnTo>
                  <a:pt x="745" y="3147"/>
                </a:lnTo>
                <a:lnTo>
                  <a:pt x="766" y="3138"/>
                </a:lnTo>
                <a:lnTo>
                  <a:pt x="786" y="3126"/>
                </a:lnTo>
                <a:lnTo>
                  <a:pt x="801" y="3111"/>
                </a:lnTo>
                <a:lnTo>
                  <a:pt x="813" y="3091"/>
                </a:lnTo>
                <a:lnTo>
                  <a:pt x="822" y="3070"/>
                </a:lnTo>
                <a:lnTo>
                  <a:pt x="824" y="3046"/>
                </a:lnTo>
                <a:lnTo>
                  <a:pt x="824" y="1902"/>
                </a:lnTo>
                <a:lnTo>
                  <a:pt x="822" y="1879"/>
                </a:lnTo>
                <a:lnTo>
                  <a:pt x="813" y="1857"/>
                </a:lnTo>
                <a:lnTo>
                  <a:pt x="801" y="1838"/>
                </a:lnTo>
                <a:lnTo>
                  <a:pt x="786" y="1822"/>
                </a:lnTo>
                <a:lnTo>
                  <a:pt x="766" y="1810"/>
                </a:lnTo>
                <a:lnTo>
                  <a:pt x="745" y="1802"/>
                </a:lnTo>
                <a:lnTo>
                  <a:pt x="721" y="1799"/>
                </a:lnTo>
                <a:lnTo>
                  <a:pt x="293" y="1799"/>
                </a:lnTo>
                <a:close/>
                <a:moveTo>
                  <a:pt x="1782" y="189"/>
                </a:moveTo>
                <a:lnTo>
                  <a:pt x="1777" y="203"/>
                </a:lnTo>
                <a:lnTo>
                  <a:pt x="1772" y="221"/>
                </a:lnTo>
                <a:lnTo>
                  <a:pt x="1769" y="245"/>
                </a:lnTo>
                <a:lnTo>
                  <a:pt x="1767" y="272"/>
                </a:lnTo>
                <a:lnTo>
                  <a:pt x="1767" y="301"/>
                </a:lnTo>
                <a:lnTo>
                  <a:pt x="1768" y="332"/>
                </a:lnTo>
                <a:lnTo>
                  <a:pt x="1770" y="363"/>
                </a:lnTo>
                <a:lnTo>
                  <a:pt x="1773" y="392"/>
                </a:lnTo>
                <a:lnTo>
                  <a:pt x="1775" y="409"/>
                </a:lnTo>
                <a:lnTo>
                  <a:pt x="1773" y="425"/>
                </a:lnTo>
                <a:lnTo>
                  <a:pt x="1769" y="439"/>
                </a:lnTo>
                <a:lnTo>
                  <a:pt x="1767" y="447"/>
                </a:lnTo>
                <a:lnTo>
                  <a:pt x="1763" y="459"/>
                </a:lnTo>
                <a:lnTo>
                  <a:pt x="1756" y="475"/>
                </a:lnTo>
                <a:lnTo>
                  <a:pt x="1748" y="498"/>
                </a:lnTo>
                <a:lnTo>
                  <a:pt x="1737" y="523"/>
                </a:lnTo>
                <a:lnTo>
                  <a:pt x="1726" y="554"/>
                </a:lnTo>
                <a:lnTo>
                  <a:pt x="1712" y="588"/>
                </a:lnTo>
                <a:lnTo>
                  <a:pt x="1697" y="626"/>
                </a:lnTo>
                <a:lnTo>
                  <a:pt x="1680" y="666"/>
                </a:lnTo>
                <a:lnTo>
                  <a:pt x="1662" y="709"/>
                </a:lnTo>
                <a:lnTo>
                  <a:pt x="1642" y="754"/>
                </a:lnTo>
                <a:lnTo>
                  <a:pt x="1622" y="801"/>
                </a:lnTo>
                <a:lnTo>
                  <a:pt x="1599" y="850"/>
                </a:lnTo>
                <a:lnTo>
                  <a:pt x="1576" y="900"/>
                </a:lnTo>
                <a:lnTo>
                  <a:pt x="1551" y="952"/>
                </a:lnTo>
                <a:lnTo>
                  <a:pt x="1526" y="1004"/>
                </a:lnTo>
                <a:lnTo>
                  <a:pt x="1499" y="1056"/>
                </a:lnTo>
                <a:lnTo>
                  <a:pt x="1472" y="1107"/>
                </a:lnTo>
                <a:lnTo>
                  <a:pt x="1444" y="1159"/>
                </a:lnTo>
                <a:lnTo>
                  <a:pt x="1415" y="1210"/>
                </a:lnTo>
                <a:lnTo>
                  <a:pt x="1385" y="1259"/>
                </a:lnTo>
                <a:lnTo>
                  <a:pt x="1355" y="1307"/>
                </a:lnTo>
                <a:lnTo>
                  <a:pt x="1324" y="1353"/>
                </a:lnTo>
                <a:lnTo>
                  <a:pt x="1292" y="1397"/>
                </a:lnTo>
                <a:lnTo>
                  <a:pt x="1261" y="1439"/>
                </a:lnTo>
                <a:lnTo>
                  <a:pt x="1229" y="1478"/>
                </a:lnTo>
                <a:lnTo>
                  <a:pt x="1196" y="1513"/>
                </a:lnTo>
                <a:lnTo>
                  <a:pt x="1164" y="1545"/>
                </a:lnTo>
                <a:lnTo>
                  <a:pt x="1132" y="1573"/>
                </a:lnTo>
                <a:lnTo>
                  <a:pt x="1102" y="1607"/>
                </a:lnTo>
                <a:lnTo>
                  <a:pt x="1077" y="1642"/>
                </a:lnTo>
                <a:lnTo>
                  <a:pt x="1057" y="1676"/>
                </a:lnTo>
                <a:lnTo>
                  <a:pt x="1040" y="1710"/>
                </a:lnTo>
                <a:lnTo>
                  <a:pt x="1025" y="1741"/>
                </a:lnTo>
                <a:lnTo>
                  <a:pt x="1015" y="1769"/>
                </a:lnTo>
                <a:lnTo>
                  <a:pt x="1007" y="1795"/>
                </a:lnTo>
                <a:lnTo>
                  <a:pt x="1001" y="1814"/>
                </a:lnTo>
                <a:lnTo>
                  <a:pt x="1008" y="1843"/>
                </a:lnTo>
                <a:lnTo>
                  <a:pt x="1012" y="1871"/>
                </a:lnTo>
                <a:lnTo>
                  <a:pt x="1014" y="1902"/>
                </a:lnTo>
                <a:lnTo>
                  <a:pt x="1014" y="3047"/>
                </a:lnTo>
                <a:lnTo>
                  <a:pt x="1012" y="3078"/>
                </a:lnTo>
                <a:lnTo>
                  <a:pt x="1008" y="3109"/>
                </a:lnTo>
                <a:lnTo>
                  <a:pt x="1078" y="3117"/>
                </a:lnTo>
                <a:lnTo>
                  <a:pt x="1079" y="3117"/>
                </a:lnTo>
                <a:lnTo>
                  <a:pt x="1084" y="3118"/>
                </a:lnTo>
                <a:lnTo>
                  <a:pt x="1094" y="3119"/>
                </a:lnTo>
                <a:lnTo>
                  <a:pt x="1110" y="3121"/>
                </a:lnTo>
                <a:lnTo>
                  <a:pt x="1133" y="3124"/>
                </a:lnTo>
                <a:lnTo>
                  <a:pt x="1160" y="3127"/>
                </a:lnTo>
                <a:lnTo>
                  <a:pt x="1193" y="3130"/>
                </a:lnTo>
                <a:lnTo>
                  <a:pt x="1231" y="3134"/>
                </a:lnTo>
                <a:lnTo>
                  <a:pt x="1273" y="3138"/>
                </a:lnTo>
                <a:lnTo>
                  <a:pt x="1319" y="3142"/>
                </a:lnTo>
                <a:lnTo>
                  <a:pt x="1369" y="3147"/>
                </a:lnTo>
                <a:lnTo>
                  <a:pt x="1422" y="3151"/>
                </a:lnTo>
                <a:lnTo>
                  <a:pt x="1477" y="3154"/>
                </a:lnTo>
                <a:lnTo>
                  <a:pt x="1537" y="3158"/>
                </a:lnTo>
                <a:lnTo>
                  <a:pt x="1598" y="3161"/>
                </a:lnTo>
                <a:lnTo>
                  <a:pt x="1661" y="3164"/>
                </a:lnTo>
                <a:lnTo>
                  <a:pt x="1725" y="3166"/>
                </a:lnTo>
                <a:lnTo>
                  <a:pt x="1792" y="3167"/>
                </a:lnTo>
                <a:lnTo>
                  <a:pt x="1858" y="3168"/>
                </a:lnTo>
                <a:lnTo>
                  <a:pt x="1926" y="3168"/>
                </a:lnTo>
                <a:lnTo>
                  <a:pt x="1994" y="3167"/>
                </a:lnTo>
                <a:lnTo>
                  <a:pt x="2003" y="3167"/>
                </a:lnTo>
                <a:lnTo>
                  <a:pt x="2081" y="3172"/>
                </a:lnTo>
                <a:lnTo>
                  <a:pt x="2156" y="3176"/>
                </a:lnTo>
                <a:lnTo>
                  <a:pt x="2225" y="3177"/>
                </a:lnTo>
                <a:lnTo>
                  <a:pt x="2292" y="3176"/>
                </a:lnTo>
                <a:lnTo>
                  <a:pt x="2354" y="3173"/>
                </a:lnTo>
                <a:lnTo>
                  <a:pt x="2413" y="3168"/>
                </a:lnTo>
                <a:lnTo>
                  <a:pt x="2467" y="3161"/>
                </a:lnTo>
                <a:lnTo>
                  <a:pt x="2516" y="3152"/>
                </a:lnTo>
                <a:lnTo>
                  <a:pt x="2573" y="3137"/>
                </a:lnTo>
                <a:lnTo>
                  <a:pt x="2625" y="3121"/>
                </a:lnTo>
                <a:lnTo>
                  <a:pt x="2672" y="3103"/>
                </a:lnTo>
                <a:lnTo>
                  <a:pt x="2713" y="3081"/>
                </a:lnTo>
                <a:lnTo>
                  <a:pt x="2750" y="3057"/>
                </a:lnTo>
                <a:lnTo>
                  <a:pt x="2781" y="3032"/>
                </a:lnTo>
                <a:lnTo>
                  <a:pt x="2807" y="3003"/>
                </a:lnTo>
                <a:lnTo>
                  <a:pt x="2827" y="2972"/>
                </a:lnTo>
                <a:lnTo>
                  <a:pt x="2840" y="2947"/>
                </a:lnTo>
                <a:lnTo>
                  <a:pt x="2848" y="2920"/>
                </a:lnTo>
                <a:lnTo>
                  <a:pt x="2854" y="2895"/>
                </a:lnTo>
                <a:lnTo>
                  <a:pt x="2856" y="2871"/>
                </a:lnTo>
                <a:lnTo>
                  <a:pt x="2856" y="2850"/>
                </a:lnTo>
                <a:lnTo>
                  <a:pt x="2854" y="2830"/>
                </a:lnTo>
                <a:lnTo>
                  <a:pt x="2852" y="2814"/>
                </a:lnTo>
                <a:lnTo>
                  <a:pt x="2849" y="2801"/>
                </a:lnTo>
                <a:lnTo>
                  <a:pt x="2847" y="2794"/>
                </a:lnTo>
                <a:lnTo>
                  <a:pt x="2846" y="2791"/>
                </a:lnTo>
                <a:lnTo>
                  <a:pt x="2841" y="2772"/>
                </a:lnTo>
                <a:lnTo>
                  <a:pt x="2841" y="2751"/>
                </a:lnTo>
                <a:lnTo>
                  <a:pt x="2844" y="2732"/>
                </a:lnTo>
                <a:lnTo>
                  <a:pt x="2853" y="2713"/>
                </a:lnTo>
                <a:lnTo>
                  <a:pt x="2864" y="2697"/>
                </a:lnTo>
                <a:lnTo>
                  <a:pt x="2879" y="2683"/>
                </a:lnTo>
                <a:lnTo>
                  <a:pt x="2915" y="2652"/>
                </a:lnTo>
                <a:lnTo>
                  <a:pt x="2947" y="2620"/>
                </a:lnTo>
                <a:lnTo>
                  <a:pt x="2971" y="2586"/>
                </a:lnTo>
                <a:lnTo>
                  <a:pt x="2990" y="2551"/>
                </a:lnTo>
                <a:lnTo>
                  <a:pt x="3003" y="2516"/>
                </a:lnTo>
                <a:lnTo>
                  <a:pt x="3010" y="2478"/>
                </a:lnTo>
                <a:lnTo>
                  <a:pt x="3011" y="2439"/>
                </a:lnTo>
                <a:lnTo>
                  <a:pt x="3008" y="2414"/>
                </a:lnTo>
                <a:lnTo>
                  <a:pt x="3004" y="2393"/>
                </a:lnTo>
                <a:lnTo>
                  <a:pt x="2999" y="2372"/>
                </a:lnTo>
                <a:lnTo>
                  <a:pt x="2994" y="2355"/>
                </a:lnTo>
                <a:lnTo>
                  <a:pt x="2988" y="2342"/>
                </a:lnTo>
                <a:lnTo>
                  <a:pt x="2984" y="2330"/>
                </a:lnTo>
                <a:lnTo>
                  <a:pt x="2979" y="2324"/>
                </a:lnTo>
                <a:lnTo>
                  <a:pt x="2978" y="2321"/>
                </a:lnTo>
                <a:lnTo>
                  <a:pt x="2969" y="2303"/>
                </a:lnTo>
                <a:lnTo>
                  <a:pt x="2965" y="2282"/>
                </a:lnTo>
                <a:lnTo>
                  <a:pt x="2965" y="2262"/>
                </a:lnTo>
                <a:lnTo>
                  <a:pt x="2970" y="2242"/>
                </a:lnTo>
                <a:lnTo>
                  <a:pt x="2978" y="2224"/>
                </a:lnTo>
                <a:lnTo>
                  <a:pt x="2991" y="2206"/>
                </a:lnTo>
                <a:lnTo>
                  <a:pt x="3024" y="2168"/>
                </a:lnTo>
                <a:lnTo>
                  <a:pt x="3049" y="2131"/>
                </a:lnTo>
                <a:lnTo>
                  <a:pt x="3067" y="2093"/>
                </a:lnTo>
                <a:lnTo>
                  <a:pt x="3077" y="2055"/>
                </a:lnTo>
                <a:lnTo>
                  <a:pt x="3079" y="2017"/>
                </a:lnTo>
                <a:lnTo>
                  <a:pt x="3077" y="1991"/>
                </a:lnTo>
                <a:lnTo>
                  <a:pt x="3072" y="1968"/>
                </a:lnTo>
                <a:lnTo>
                  <a:pt x="3063" y="1946"/>
                </a:lnTo>
                <a:lnTo>
                  <a:pt x="3054" y="1926"/>
                </a:lnTo>
                <a:lnTo>
                  <a:pt x="3044" y="1908"/>
                </a:lnTo>
                <a:lnTo>
                  <a:pt x="3034" y="1892"/>
                </a:lnTo>
                <a:lnTo>
                  <a:pt x="3023" y="1879"/>
                </a:lnTo>
                <a:lnTo>
                  <a:pt x="3015" y="1867"/>
                </a:lnTo>
                <a:lnTo>
                  <a:pt x="3008" y="1859"/>
                </a:lnTo>
                <a:lnTo>
                  <a:pt x="3003" y="1854"/>
                </a:lnTo>
                <a:lnTo>
                  <a:pt x="3001" y="1853"/>
                </a:lnTo>
                <a:lnTo>
                  <a:pt x="2986" y="1836"/>
                </a:lnTo>
                <a:lnTo>
                  <a:pt x="2975" y="1815"/>
                </a:lnTo>
                <a:lnTo>
                  <a:pt x="2969" y="1795"/>
                </a:lnTo>
                <a:lnTo>
                  <a:pt x="2969" y="1772"/>
                </a:lnTo>
                <a:lnTo>
                  <a:pt x="2974" y="1751"/>
                </a:lnTo>
                <a:lnTo>
                  <a:pt x="2985" y="1730"/>
                </a:lnTo>
                <a:lnTo>
                  <a:pt x="2988" y="1725"/>
                </a:lnTo>
                <a:lnTo>
                  <a:pt x="2993" y="1715"/>
                </a:lnTo>
                <a:lnTo>
                  <a:pt x="2999" y="1702"/>
                </a:lnTo>
                <a:lnTo>
                  <a:pt x="3005" y="1685"/>
                </a:lnTo>
                <a:lnTo>
                  <a:pt x="3011" y="1668"/>
                </a:lnTo>
                <a:lnTo>
                  <a:pt x="3016" y="1646"/>
                </a:lnTo>
                <a:lnTo>
                  <a:pt x="3019" y="1624"/>
                </a:lnTo>
                <a:lnTo>
                  <a:pt x="3020" y="1599"/>
                </a:lnTo>
                <a:lnTo>
                  <a:pt x="3018" y="1574"/>
                </a:lnTo>
                <a:lnTo>
                  <a:pt x="3011" y="1549"/>
                </a:lnTo>
                <a:lnTo>
                  <a:pt x="3000" y="1523"/>
                </a:lnTo>
                <a:lnTo>
                  <a:pt x="2984" y="1498"/>
                </a:lnTo>
                <a:lnTo>
                  <a:pt x="2960" y="1473"/>
                </a:lnTo>
                <a:lnTo>
                  <a:pt x="2935" y="1453"/>
                </a:lnTo>
                <a:lnTo>
                  <a:pt x="2907" y="1437"/>
                </a:lnTo>
                <a:lnTo>
                  <a:pt x="2874" y="1424"/>
                </a:lnTo>
                <a:lnTo>
                  <a:pt x="2838" y="1413"/>
                </a:lnTo>
                <a:lnTo>
                  <a:pt x="2799" y="1403"/>
                </a:lnTo>
                <a:lnTo>
                  <a:pt x="2757" y="1396"/>
                </a:lnTo>
                <a:lnTo>
                  <a:pt x="2713" y="1391"/>
                </a:lnTo>
                <a:lnTo>
                  <a:pt x="2668" y="1388"/>
                </a:lnTo>
                <a:lnTo>
                  <a:pt x="2622" y="1386"/>
                </a:lnTo>
                <a:lnTo>
                  <a:pt x="2575" y="1386"/>
                </a:lnTo>
                <a:lnTo>
                  <a:pt x="2527" y="1388"/>
                </a:lnTo>
                <a:lnTo>
                  <a:pt x="2480" y="1390"/>
                </a:lnTo>
                <a:lnTo>
                  <a:pt x="2433" y="1394"/>
                </a:lnTo>
                <a:lnTo>
                  <a:pt x="2388" y="1399"/>
                </a:lnTo>
                <a:lnTo>
                  <a:pt x="2343" y="1405"/>
                </a:lnTo>
                <a:lnTo>
                  <a:pt x="2301" y="1412"/>
                </a:lnTo>
                <a:lnTo>
                  <a:pt x="2260" y="1419"/>
                </a:lnTo>
                <a:lnTo>
                  <a:pt x="2223" y="1427"/>
                </a:lnTo>
                <a:lnTo>
                  <a:pt x="2218" y="1428"/>
                </a:lnTo>
                <a:lnTo>
                  <a:pt x="2214" y="1429"/>
                </a:lnTo>
                <a:lnTo>
                  <a:pt x="2155" y="1439"/>
                </a:lnTo>
                <a:lnTo>
                  <a:pt x="2091" y="1453"/>
                </a:lnTo>
                <a:lnTo>
                  <a:pt x="2071" y="1459"/>
                </a:lnTo>
                <a:lnTo>
                  <a:pt x="2049" y="1462"/>
                </a:lnTo>
                <a:lnTo>
                  <a:pt x="2027" y="1463"/>
                </a:lnTo>
                <a:lnTo>
                  <a:pt x="2004" y="1460"/>
                </a:lnTo>
                <a:lnTo>
                  <a:pt x="1981" y="1452"/>
                </a:lnTo>
                <a:lnTo>
                  <a:pt x="1959" y="1441"/>
                </a:lnTo>
                <a:lnTo>
                  <a:pt x="1938" y="1426"/>
                </a:lnTo>
                <a:lnTo>
                  <a:pt x="1920" y="1407"/>
                </a:lnTo>
                <a:lnTo>
                  <a:pt x="1906" y="1387"/>
                </a:lnTo>
                <a:lnTo>
                  <a:pt x="1895" y="1362"/>
                </a:lnTo>
                <a:lnTo>
                  <a:pt x="1886" y="1336"/>
                </a:lnTo>
                <a:lnTo>
                  <a:pt x="1880" y="1305"/>
                </a:lnTo>
                <a:lnTo>
                  <a:pt x="1875" y="1271"/>
                </a:lnTo>
                <a:lnTo>
                  <a:pt x="1875" y="1234"/>
                </a:lnTo>
                <a:lnTo>
                  <a:pt x="1877" y="1193"/>
                </a:lnTo>
                <a:lnTo>
                  <a:pt x="1883" y="1148"/>
                </a:lnTo>
                <a:lnTo>
                  <a:pt x="1891" y="1100"/>
                </a:lnTo>
                <a:lnTo>
                  <a:pt x="1901" y="1047"/>
                </a:lnTo>
                <a:lnTo>
                  <a:pt x="1914" y="991"/>
                </a:lnTo>
                <a:lnTo>
                  <a:pt x="1931" y="930"/>
                </a:lnTo>
                <a:lnTo>
                  <a:pt x="1950" y="865"/>
                </a:lnTo>
                <a:lnTo>
                  <a:pt x="1973" y="796"/>
                </a:lnTo>
                <a:lnTo>
                  <a:pt x="1992" y="732"/>
                </a:lnTo>
                <a:lnTo>
                  <a:pt x="2007" y="673"/>
                </a:lnTo>
                <a:lnTo>
                  <a:pt x="2020" y="617"/>
                </a:lnTo>
                <a:lnTo>
                  <a:pt x="2028" y="562"/>
                </a:lnTo>
                <a:lnTo>
                  <a:pt x="2032" y="512"/>
                </a:lnTo>
                <a:lnTo>
                  <a:pt x="2033" y="465"/>
                </a:lnTo>
                <a:lnTo>
                  <a:pt x="2030" y="422"/>
                </a:lnTo>
                <a:lnTo>
                  <a:pt x="2023" y="382"/>
                </a:lnTo>
                <a:lnTo>
                  <a:pt x="2013" y="345"/>
                </a:lnTo>
                <a:lnTo>
                  <a:pt x="1999" y="312"/>
                </a:lnTo>
                <a:lnTo>
                  <a:pt x="1981" y="284"/>
                </a:lnTo>
                <a:lnTo>
                  <a:pt x="1961" y="260"/>
                </a:lnTo>
                <a:lnTo>
                  <a:pt x="1941" y="242"/>
                </a:lnTo>
                <a:lnTo>
                  <a:pt x="1918" y="226"/>
                </a:lnTo>
                <a:lnTo>
                  <a:pt x="1896" y="214"/>
                </a:lnTo>
                <a:lnTo>
                  <a:pt x="1873" y="205"/>
                </a:lnTo>
                <a:lnTo>
                  <a:pt x="1851" y="198"/>
                </a:lnTo>
                <a:lnTo>
                  <a:pt x="1830" y="194"/>
                </a:lnTo>
                <a:lnTo>
                  <a:pt x="1812" y="191"/>
                </a:lnTo>
                <a:lnTo>
                  <a:pt x="1796" y="190"/>
                </a:lnTo>
                <a:lnTo>
                  <a:pt x="1782" y="189"/>
                </a:lnTo>
                <a:close/>
                <a:moveTo>
                  <a:pt x="1778" y="0"/>
                </a:moveTo>
                <a:lnTo>
                  <a:pt x="1793" y="0"/>
                </a:lnTo>
                <a:lnTo>
                  <a:pt x="1812" y="1"/>
                </a:lnTo>
                <a:lnTo>
                  <a:pt x="1835" y="3"/>
                </a:lnTo>
                <a:lnTo>
                  <a:pt x="1860" y="7"/>
                </a:lnTo>
                <a:lnTo>
                  <a:pt x="1888" y="13"/>
                </a:lnTo>
                <a:lnTo>
                  <a:pt x="1918" y="22"/>
                </a:lnTo>
                <a:lnTo>
                  <a:pt x="1949" y="32"/>
                </a:lnTo>
                <a:lnTo>
                  <a:pt x="1982" y="46"/>
                </a:lnTo>
                <a:lnTo>
                  <a:pt x="2015" y="64"/>
                </a:lnTo>
                <a:lnTo>
                  <a:pt x="2046" y="84"/>
                </a:lnTo>
                <a:lnTo>
                  <a:pt x="2078" y="110"/>
                </a:lnTo>
                <a:lnTo>
                  <a:pt x="2108" y="139"/>
                </a:lnTo>
                <a:lnTo>
                  <a:pt x="2136" y="174"/>
                </a:lnTo>
                <a:lnTo>
                  <a:pt x="2162" y="214"/>
                </a:lnTo>
                <a:lnTo>
                  <a:pt x="2182" y="257"/>
                </a:lnTo>
                <a:lnTo>
                  <a:pt x="2200" y="303"/>
                </a:lnTo>
                <a:lnTo>
                  <a:pt x="2212" y="352"/>
                </a:lnTo>
                <a:lnTo>
                  <a:pt x="2220" y="405"/>
                </a:lnTo>
                <a:lnTo>
                  <a:pt x="2223" y="460"/>
                </a:lnTo>
                <a:lnTo>
                  <a:pt x="2223" y="519"/>
                </a:lnTo>
                <a:lnTo>
                  <a:pt x="2218" y="581"/>
                </a:lnTo>
                <a:lnTo>
                  <a:pt x="2208" y="645"/>
                </a:lnTo>
                <a:lnTo>
                  <a:pt x="2195" y="713"/>
                </a:lnTo>
                <a:lnTo>
                  <a:pt x="2176" y="784"/>
                </a:lnTo>
                <a:lnTo>
                  <a:pt x="2154" y="856"/>
                </a:lnTo>
                <a:lnTo>
                  <a:pt x="2136" y="913"/>
                </a:lnTo>
                <a:lnTo>
                  <a:pt x="2121" y="964"/>
                </a:lnTo>
                <a:lnTo>
                  <a:pt x="2108" y="1010"/>
                </a:lnTo>
                <a:lnTo>
                  <a:pt x="2097" y="1052"/>
                </a:lnTo>
                <a:lnTo>
                  <a:pt x="2088" y="1090"/>
                </a:lnTo>
                <a:lnTo>
                  <a:pt x="2081" y="1124"/>
                </a:lnTo>
                <a:lnTo>
                  <a:pt x="2075" y="1153"/>
                </a:lnTo>
                <a:lnTo>
                  <a:pt x="2071" y="1180"/>
                </a:lnTo>
                <a:lnTo>
                  <a:pt x="2069" y="1204"/>
                </a:lnTo>
                <a:lnTo>
                  <a:pt x="2067" y="1223"/>
                </a:lnTo>
                <a:lnTo>
                  <a:pt x="2066" y="1240"/>
                </a:lnTo>
                <a:lnTo>
                  <a:pt x="2066" y="1255"/>
                </a:lnTo>
                <a:lnTo>
                  <a:pt x="2066" y="1266"/>
                </a:lnTo>
                <a:lnTo>
                  <a:pt x="2122" y="1254"/>
                </a:lnTo>
                <a:lnTo>
                  <a:pt x="2176" y="1244"/>
                </a:lnTo>
                <a:lnTo>
                  <a:pt x="2177" y="1244"/>
                </a:lnTo>
                <a:lnTo>
                  <a:pt x="2182" y="1243"/>
                </a:lnTo>
                <a:lnTo>
                  <a:pt x="2193" y="1240"/>
                </a:lnTo>
                <a:lnTo>
                  <a:pt x="2208" y="1237"/>
                </a:lnTo>
                <a:lnTo>
                  <a:pt x="2228" y="1233"/>
                </a:lnTo>
                <a:lnTo>
                  <a:pt x="2254" y="1229"/>
                </a:lnTo>
                <a:lnTo>
                  <a:pt x="2284" y="1224"/>
                </a:lnTo>
                <a:lnTo>
                  <a:pt x="2316" y="1219"/>
                </a:lnTo>
                <a:lnTo>
                  <a:pt x="2353" y="1214"/>
                </a:lnTo>
                <a:lnTo>
                  <a:pt x="2392" y="1210"/>
                </a:lnTo>
                <a:lnTo>
                  <a:pt x="2434" y="1206"/>
                </a:lnTo>
                <a:lnTo>
                  <a:pt x="2478" y="1202"/>
                </a:lnTo>
                <a:lnTo>
                  <a:pt x="2523" y="1199"/>
                </a:lnTo>
                <a:lnTo>
                  <a:pt x="2600" y="1197"/>
                </a:lnTo>
                <a:lnTo>
                  <a:pt x="2672" y="1198"/>
                </a:lnTo>
                <a:lnTo>
                  <a:pt x="2740" y="1204"/>
                </a:lnTo>
                <a:lnTo>
                  <a:pt x="2803" y="1212"/>
                </a:lnTo>
                <a:lnTo>
                  <a:pt x="2863" y="1224"/>
                </a:lnTo>
                <a:lnTo>
                  <a:pt x="2917" y="1239"/>
                </a:lnTo>
                <a:lnTo>
                  <a:pt x="2967" y="1258"/>
                </a:lnTo>
                <a:lnTo>
                  <a:pt x="3012" y="1279"/>
                </a:lnTo>
                <a:lnTo>
                  <a:pt x="3052" y="1305"/>
                </a:lnTo>
                <a:lnTo>
                  <a:pt x="3088" y="1335"/>
                </a:lnTo>
                <a:lnTo>
                  <a:pt x="3121" y="1367"/>
                </a:lnTo>
                <a:lnTo>
                  <a:pt x="3147" y="1401"/>
                </a:lnTo>
                <a:lnTo>
                  <a:pt x="3169" y="1436"/>
                </a:lnTo>
                <a:lnTo>
                  <a:pt x="3185" y="1471"/>
                </a:lnTo>
                <a:lnTo>
                  <a:pt x="3197" y="1507"/>
                </a:lnTo>
                <a:lnTo>
                  <a:pt x="3205" y="1543"/>
                </a:lnTo>
                <a:lnTo>
                  <a:pt x="3209" y="1577"/>
                </a:lnTo>
                <a:lnTo>
                  <a:pt x="3210" y="1612"/>
                </a:lnTo>
                <a:lnTo>
                  <a:pt x="3208" y="1646"/>
                </a:lnTo>
                <a:lnTo>
                  <a:pt x="3203" y="1679"/>
                </a:lnTo>
                <a:lnTo>
                  <a:pt x="3196" y="1711"/>
                </a:lnTo>
                <a:lnTo>
                  <a:pt x="3187" y="1740"/>
                </a:lnTo>
                <a:lnTo>
                  <a:pt x="3178" y="1767"/>
                </a:lnTo>
                <a:lnTo>
                  <a:pt x="3195" y="1791"/>
                </a:lnTo>
                <a:lnTo>
                  <a:pt x="3213" y="1819"/>
                </a:lnTo>
                <a:lnTo>
                  <a:pt x="3229" y="1851"/>
                </a:lnTo>
                <a:lnTo>
                  <a:pt x="3243" y="1886"/>
                </a:lnTo>
                <a:lnTo>
                  <a:pt x="3256" y="1924"/>
                </a:lnTo>
                <a:lnTo>
                  <a:pt x="3265" y="1966"/>
                </a:lnTo>
                <a:lnTo>
                  <a:pt x="3269" y="2010"/>
                </a:lnTo>
                <a:lnTo>
                  <a:pt x="3268" y="2058"/>
                </a:lnTo>
                <a:lnTo>
                  <a:pt x="3261" y="2106"/>
                </a:lnTo>
                <a:lnTo>
                  <a:pt x="3247" y="2153"/>
                </a:lnTo>
                <a:lnTo>
                  <a:pt x="3228" y="2199"/>
                </a:lnTo>
                <a:lnTo>
                  <a:pt x="3202" y="2244"/>
                </a:lnTo>
                <a:lnTo>
                  <a:pt x="3171" y="2289"/>
                </a:lnTo>
                <a:lnTo>
                  <a:pt x="3181" y="2318"/>
                </a:lnTo>
                <a:lnTo>
                  <a:pt x="3189" y="2352"/>
                </a:lnTo>
                <a:lnTo>
                  <a:pt x="3196" y="2390"/>
                </a:lnTo>
                <a:lnTo>
                  <a:pt x="3200" y="2431"/>
                </a:lnTo>
                <a:lnTo>
                  <a:pt x="3200" y="2461"/>
                </a:lnTo>
                <a:lnTo>
                  <a:pt x="3198" y="2494"/>
                </a:lnTo>
                <a:lnTo>
                  <a:pt x="3194" y="2529"/>
                </a:lnTo>
                <a:lnTo>
                  <a:pt x="3186" y="2566"/>
                </a:lnTo>
                <a:lnTo>
                  <a:pt x="3175" y="2603"/>
                </a:lnTo>
                <a:lnTo>
                  <a:pt x="3158" y="2642"/>
                </a:lnTo>
                <a:lnTo>
                  <a:pt x="3138" y="2680"/>
                </a:lnTo>
                <a:lnTo>
                  <a:pt x="3111" y="2718"/>
                </a:lnTo>
                <a:lnTo>
                  <a:pt x="3079" y="2757"/>
                </a:lnTo>
                <a:lnTo>
                  <a:pt x="3041" y="2796"/>
                </a:lnTo>
                <a:lnTo>
                  <a:pt x="3044" y="2826"/>
                </a:lnTo>
                <a:lnTo>
                  <a:pt x="3045" y="2860"/>
                </a:lnTo>
                <a:lnTo>
                  <a:pt x="3044" y="2897"/>
                </a:lnTo>
                <a:lnTo>
                  <a:pt x="3038" y="2937"/>
                </a:lnTo>
                <a:lnTo>
                  <a:pt x="3029" y="2979"/>
                </a:lnTo>
                <a:lnTo>
                  <a:pt x="3013" y="3022"/>
                </a:lnTo>
                <a:lnTo>
                  <a:pt x="2993" y="3066"/>
                </a:lnTo>
                <a:lnTo>
                  <a:pt x="2968" y="3105"/>
                </a:lnTo>
                <a:lnTo>
                  <a:pt x="2940" y="3141"/>
                </a:lnTo>
                <a:lnTo>
                  <a:pt x="2906" y="3175"/>
                </a:lnTo>
                <a:lnTo>
                  <a:pt x="2869" y="3206"/>
                </a:lnTo>
                <a:lnTo>
                  <a:pt x="2827" y="3235"/>
                </a:lnTo>
                <a:lnTo>
                  <a:pt x="2781" y="3261"/>
                </a:lnTo>
                <a:lnTo>
                  <a:pt x="2731" y="3284"/>
                </a:lnTo>
                <a:lnTo>
                  <a:pt x="2677" y="3304"/>
                </a:lnTo>
                <a:lnTo>
                  <a:pt x="2618" y="3323"/>
                </a:lnTo>
                <a:lnTo>
                  <a:pt x="2556" y="3338"/>
                </a:lnTo>
                <a:lnTo>
                  <a:pt x="2499" y="3348"/>
                </a:lnTo>
                <a:lnTo>
                  <a:pt x="2437" y="3357"/>
                </a:lnTo>
                <a:lnTo>
                  <a:pt x="2372" y="3363"/>
                </a:lnTo>
                <a:lnTo>
                  <a:pt x="2302" y="3366"/>
                </a:lnTo>
                <a:lnTo>
                  <a:pt x="2228" y="3367"/>
                </a:lnTo>
                <a:lnTo>
                  <a:pt x="2154" y="3366"/>
                </a:lnTo>
                <a:lnTo>
                  <a:pt x="2075" y="3363"/>
                </a:lnTo>
                <a:lnTo>
                  <a:pt x="1993" y="3358"/>
                </a:lnTo>
                <a:lnTo>
                  <a:pt x="1920" y="3359"/>
                </a:lnTo>
                <a:lnTo>
                  <a:pt x="1848" y="3359"/>
                </a:lnTo>
                <a:lnTo>
                  <a:pt x="1776" y="3358"/>
                </a:lnTo>
                <a:lnTo>
                  <a:pt x="1707" y="3356"/>
                </a:lnTo>
                <a:lnTo>
                  <a:pt x="1638" y="3353"/>
                </a:lnTo>
                <a:lnTo>
                  <a:pt x="1572" y="3350"/>
                </a:lnTo>
                <a:lnTo>
                  <a:pt x="1508" y="3346"/>
                </a:lnTo>
                <a:lnTo>
                  <a:pt x="1447" y="3342"/>
                </a:lnTo>
                <a:lnTo>
                  <a:pt x="1388" y="3338"/>
                </a:lnTo>
                <a:lnTo>
                  <a:pt x="1333" y="3334"/>
                </a:lnTo>
                <a:lnTo>
                  <a:pt x="1282" y="3330"/>
                </a:lnTo>
                <a:lnTo>
                  <a:pt x="1236" y="3326"/>
                </a:lnTo>
                <a:lnTo>
                  <a:pt x="1193" y="3322"/>
                </a:lnTo>
                <a:lnTo>
                  <a:pt x="1156" y="3318"/>
                </a:lnTo>
                <a:lnTo>
                  <a:pt x="1124" y="3315"/>
                </a:lnTo>
                <a:lnTo>
                  <a:pt x="1098" y="3311"/>
                </a:lnTo>
                <a:lnTo>
                  <a:pt x="1077" y="3308"/>
                </a:lnTo>
                <a:lnTo>
                  <a:pt x="1063" y="3307"/>
                </a:lnTo>
                <a:lnTo>
                  <a:pt x="1055" y="3306"/>
                </a:lnTo>
                <a:lnTo>
                  <a:pt x="890" y="3286"/>
                </a:lnTo>
                <a:lnTo>
                  <a:pt x="860" y="3304"/>
                </a:lnTo>
                <a:lnTo>
                  <a:pt x="828" y="3320"/>
                </a:lnTo>
                <a:lnTo>
                  <a:pt x="794" y="3331"/>
                </a:lnTo>
                <a:lnTo>
                  <a:pt x="758" y="3337"/>
                </a:lnTo>
                <a:lnTo>
                  <a:pt x="721" y="3340"/>
                </a:lnTo>
                <a:lnTo>
                  <a:pt x="293" y="3340"/>
                </a:lnTo>
                <a:lnTo>
                  <a:pt x="249" y="3337"/>
                </a:lnTo>
                <a:lnTo>
                  <a:pt x="208" y="3328"/>
                </a:lnTo>
                <a:lnTo>
                  <a:pt x="169" y="3312"/>
                </a:lnTo>
                <a:lnTo>
                  <a:pt x="133" y="3293"/>
                </a:lnTo>
                <a:lnTo>
                  <a:pt x="100" y="3268"/>
                </a:lnTo>
                <a:lnTo>
                  <a:pt x="72" y="3239"/>
                </a:lnTo>
                <a:lnTo>
                  <a:pt x="47" y="3206"/>
                </a:lnTo>
                <a:lnTo>
                  <a:pt x="27" y="3170"/>
                </a:lnTo>
                <a:lnTo>
                  <a:pt x="12" y="3131"/>
                </a:lnTo>
                <a:lnTo>
                  <a:pt x="3" y="3090"/>
                </a:lnTo>
                <a:lnTo>
                  <a:pt x="0" y="3047"/>
                </a:lnTo>
                <a:lnTo>
                  <a:pt x="0" y="1902"/>
                </a:lnTo>
                <a:lnTo>
                  <a:pt x="3" y="1859"/>
                </a:lnTo>
                <a:lnTo>
                  <a:pt x="12" y="1818"/>
                </a:lnTo>
                <a:lnTo>
                  <a:pt x="27" y="1779"/>
                </a:lnTo>
                <a:lnTo>
                  <a:pt x="47" y="1743"/>
                </a:lnTo>
                <a:lnTo>
                  <a:pt x="72" y="1711"/>
                </a:lnTo>
                <a:lnTo>
                  <a:pt x="100" y="1682"/>
                </a:lnTo>
                <a:lnTo>
                  <a:pt x="133" y="1657"/>
                </a:lnTo>
                <a:lnTo>
                  <a:pt x="169" y="1637"/>
                </a:lnTo>
                <a:lnTo>
                  <a:pt x="208" y="1622"/>
                </a:lnTo>
                <a:lnTo>
                  <a:pt x="249" y="1613"/>
                </a:lnTo>
                <a:lnTo>
                  <a:pt x="293" y="1609"/>
                </a:lnTo>
                <a:lnTo>
                  <a:pt x="721" y="1609"/>
                </a:lnTo>
                <a:lnTo>
                  <a:pt x="758" y="1612"/>
                </a:lnTo>
                <a:lnTo>
                  <a:pt x="794" y="1618"/>
                </a:lnTo>
                <a:lnTo>
                  <a:pt x="829" y="1630"/>
                </a:lnTo>
                <a:lnTo>
                  <a:pt x="860" y="1645"/>
                </a:lnTo>
                <a:lnTo>
                  <a:pt x="880" y="1605"/>
                </a:lnTo>
                <a:lnTo>
                  <a:pt x="903" y="1564"/>
                </a:lnTo>
                <a:lnTo>
                  <a:pt x="930" y="1521"/>
                </a:lnTo>
                <a:lnTo>
                  <a:pt x="962" y="1479"/>
                </a:lnTo>
                <a:lnTo>
                  <a:pt x="999" y="1438"/>
                </a:lnTo>
                <a:lnTo>
                  <a:pt x="1002" y="1434"/>
                </a:lnTo>
                <a:lnTo>
                  <a:pt x="1006" y="1431"/>
                </a:lnTo>
                <a:lnTo>
                  <a:pt x="1010" y="1428"/>
                </a:lnTo>
                <a:lnTo>
                  <a:pt x="1043" y="1399"/>
                </a:lnTo>
                <a:lnTo>
                  <a:pt x="1076" y="1364"/>
                </a:lnTo>
                <a:lnTo>
                  <a:pt x="1111" y="1324"/>
                </a:lnTo>
                <a:lnTo>
                  <a:pt x="1145" y="1279"/>
                </a:lnTo>
                <a:lnTo>
                  <a:pt x="1179" y="1230"/>
                </a:lnTo>
                <a:lnTo>
                  <a:pt x="1213" y="1178"/>
                </a:lnTo>
                <a:lnTo>
                  <a:pt x="1246" y="1122"/>
                </a:lnTo>
                <a:lnTo>
                  <a:pt x="1280" y="1063"/>
                </a:lnTo>
                <a:lnTo>
                  <a:pt x="1313" y="1004"/>
                </a:lnTo>
                <a:lnTo>
                  <a:pt x="1344" y="942"/>
                </a:lnTo>
                <a:lnTo>
                  <a:pt x="1375" y="881"/>
                </a:lnTo>
                <a:lnTo>
                  <a:pt x="1405" y="819"/>
                </a:lnTo>
                <a:lnTo>
                  <a:pt x="1432" y="758"/>
                </a:lnTo>
                <a:lnTo>
                  <a:pt x="1460" y="698"/>
                </a:lnTo>
                <a:lnTo>
                  <a:pt x="1486" y="640"/>
                </a:lnTo>
                <a:lnTo>
                  <a:pt x="1509" y="584"/>
                </a:lnTo>
                <a:lnTo>
                  <a:pt x="1531" y="532"/>
                </a:lnTo>
                <a:lnTo>
                  <a:pt x="1550" y="483"/>
                </a:lnTo>
                <a:lnTo>
                  <a:pt x="1567" y="437"/>
                </a:lnTo>
                <a:lnTo>
                  <a:pt x="1583" y="398"/>
                </a:lnTo>
                <a:lnTo>
                  <a:pt x="1581" y="375"/>
                </a:lnTo>
                <a:lnTo>
                  <a:pt x="1578" y="347"/>
                </a:lnTo>
                <a:lnTo>
                  <a:pt x="1577" y="318"/>
                </a:lnTo>
                <a:lnTo>
                  <a:pt x="1577" y="286"/>
                </a:lnTo>
                <a:lnTo>
                  <a:pt x="1578" y="252"/>
                </a:lnTo>
                <a:lnTo>
                  <a:pt x="1582" y="217"/>
                </a:lnTo>
                <a:lnTo>
                  <a:pt x="1587" y="183"/>
                </a:lnTo>
                <a:lnTo>
                  <a:pt x="1596" y="150"/>
                </a:lnTo>
                <a:lnTo>
                  <a:pt x="1607" y="118"/>
                </a:lnTo>
                <a:lnTo>
                  <a:pt x="1623" y="88"/>
                </a:lnTo>
                <a:lnTo>
                  <a:pt x="1642" y="62"/>
                </a:lnTo>
                <a:lnTo>
                  <a:pt x="1665" y="40"/>
                </a:lnTo>
                <a:lnTo>
                  <a:pt x="1689" y="23"/>
                </a:lnTo>
                <a:lnTo>
                  <a:pt x="1717" y="10"/>
                </a:lnTo>
                <a:lnTo>
                  <a:pt x="1747" y="2"/>
                </a:lnTo>
                <a:lnTo>
                  <a:pt x="17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59001" y="4106331"/>
            <a:ext cx="567441" cy="528943"/>
            <a:chOff x="3479800" y="3486150"/>
            <a:chExt cx="538163" cy="501651"/>
          </a:xfrm>
          <a:solidFill>
            <a:schemeClr val="bg1"/>
          </a:solidFill>
        </p:grpSpPr>
        <p:sp>
          <p:nvSpPr>
            <p:cNvPr id="24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5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6" name="Freeform 201"/>
          <p:cNvSpPr>
            <a:spLocks noEditPoints="1"/>
          </p:cNvSpPr>
          <p:nvPr/>
        </p:nvSpPr>
        <p:spPr bwMode="auto">
          <a:xfrm>
            <a:off x="2925110" y="2742335"/>
            <a:ext cx="530615" cy="530615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2151705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4463262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6798775" y="1554808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3313050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5630611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7921294" y="5324749"/>
            <a:ext cx="2077396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36" grpId="0"/>
      <p:bldP spid="38" grpId="0"/>
      <p:bldP spid="39" grpId="0"/>
      <p:bldP spid="40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150964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135236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4220320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239420" y="3026752"/>
            <a:ext cx="1990101" cy="123151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144514" y="3345646"/>
            <a:ext cx="19445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6137830" y="3345646"/>
            <a:ext cx="22039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10025450" y="3345646"/>
            <a:ext cx="22039" cy="43167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4213965" y="3345645"/>
            <a:ext cx="23335" cy="155688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8149810" y="3345645"/>
            <a:ext cx="23335" cy="155688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527466" y="3807136"/>
            <a:ext cx="1256135" cy="1015020"/>
            <a:chOff x="1527464" y="4286529"/>
            <a:chExt cx="1256135" cy="1015020"/>
          </a:xfrm>
        </p:grpSpPr>
        <p:grpSp>
          <p:nvGrpSpPr>
            <p:cNvPr id="43" name="Group 42"/>
            <p:cNvGrpSpPr/>
            <p:nvPr/>
          </p:nvGrpSpPr>
          <p:grpSpPr>
            <a:xfrm>
              <a:off x="1527464" y="4286529"/>
              <a:ext cx="1256135" cy="1015020"/>
              <a:chOff x="2322513" y="3656013"/>
              <a:chExt cx="1538288" cy="1243013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2322513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322513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322513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输入标题</a:t>
                </a:r>
                <a:endParaRPr lang="en-US" sz="1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920066" y="4716991"/>
              <a:ext cx="468337" cy="467126"/>
              <a:chOff x="673100" y="2660651"/>
              <a:chExt cx="614363" cy="6127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803275" y="2830513"/>
                <a:ext cx="26988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895350" y="2830513"/>
                <a:ext cx="254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987425" y="2830513"/>
                <a:ext cx="254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0" name="Freeform 34"/>
              <p:cNvSpPr>
                <a:spLocks noEditPoints="1"/>
              </p:cNvSpPr>
              <p:nvPr/>
            </p:nvSpPr>
            <p:spPr bwMode="auto">
              <a:xfrm>
                <a:off x="673100" y="2660651"/>
                <a:ext cx="614363" cy="612775"/>
              </a:xfrm>
              <a:custGeom>
                <a:avLst/>
                <a:gdLst>
                  <a:gd name="T0" fmla="*/ 2668 w 3484"/>
                  <a:gd name="T1" fmla="*/ 1997 h 3476"/>
                  <a:gd name="T2" fmla="*/ 2659 w 3484"/>
                  <a:gd name="T3" fmla="*/ 2036 h 3476"/>
                  <a:gd name="T4" fmla="*/ 2633 w 3484"/>
                  <a:gd name="T5" fmla="*/ 2061 h 3476"/>
                  <a:gd name="T6" fmla="*/ 2594 w 3484"/>
                  <a:gd name="T7" fmla="*/ 2071 h 3476"/>
                  <a:gd name="T8" fmla="*/ 1409 w 3484"/>
                  <a:gd name="T9" fmla="*/ 2966 h 3476"/>
                  <a:gd name="T10" fmla="*/ 2632 w 3484"/>
                  <a:gd name="T11" fmla="*/ 2967 h 3476"/>
                  <a:gd name="T12" fmla="*/ 2656 w 3484"/>
                  <a:gd name="T13" fmla="*/ 2978 h 3476"/>
                  <a:gd name="T14" fmla="*/ 2906 w 3484"/>
                  <a:gd name="T15" fmla="*/ 3225 h 3476"/>
                  <a:gd name="T16" fmla="*/ 2908 w 3484"/>
                  <a:gd name="T17" fmla="*/ 3019 h 3476"/>
                  <a:gd name="T18" fmla="*/ 2926 w 3484"/>
                  <a:gd name="T19" fmla="*/ 2987 h 3476"/>
                  <a:gd name="T20" fmla="*/ 2959 w 3484"/>
                  <a:gd name="T21" fmla="*/ 2969 h 3476"/>
                  <a:gd name="T22" fmla="*/ 3335 w 3484"/>
                  <a:gd name="T23" fmla="*/ 2966 h 3476"/>
                  <a:gd name="T24" fmla="*/ 2668 w 3484"/>
                  <a:gd name="T25" fmla="*/ 1525 h 3476"/>
                  <a:gd name="T26" fmla="*/ 148 w 3484"/>
                  <a:gd name="T27" fmla="*/ 1924 h 3476"/>
                  <a:gd name="T28" fmla="*/ 614 w 3484"/>
                  <a:gd name="T29" fmla="*/ 1926 h 3476"/>
                  <a:gd name="T30" fmla="*/ 647 w 3484"/>
                  <a:gd name="T31" fmla="*/ 1944 h 3476"/>
                  <a:gd name="T32" fmla="*/ 665 w 3484"/>
                  <a:gd name="T33" fmla="*/ 1977 h 3476"/>
                  <a:gd name="T34" fmla="*/ 667 w 3484"/>
                  <a:gd name="T35" fmla="*/ 2264 h 3476"/>
                  <a:gd name="T36" fmla="*/ 997 w 3484"/>
                  <a:gd name="T37" fmla="*/ 1935 h 3476"/>
                  <a:gd name="T38" fmla="*/ 1023 w 3484"/>
                  <a:gd name="T39" fmla="*/ 1925 h 3476"/>
                  <a:gd name="T40" fmla="*/ 2521 w 3484"/>
                  <a:gd name="T41" fmla="*/ 1924 h 3476"/>
                  <a:gd name="T42" fmla="*/ 148 w 3484"/>
                  <a:gd name="T43" fmla="*/ 149 h 3476"/>
                  <a:gd name="T44" fmla="*/ 2594 w 3484"/>
                  <a:gd name="T45" fmla="*/ 0 h 3476"/>
                  <a:gd name="T46" fmla="*/ 2633 w 3484"/>
                  <a:gd name="T47" fmla="*/ 10 h 3476"/>
                  <a:gd name="T48" fmla="*/ 2659 w 3484"/>
                  <a:gd name="T49" fmla="*/ 35 h 3476"/>
                  <a:gd name="T50" fmla="*/ 2668 w 3484"/>
                  <a:gd name="T51" fmla="*/ 75 h 3476"/>
                  <a:gd name="T52" fmla="*/ 3410 w 3484"/>
                  <a:gd name="T53" fmla="*/ 1377 h 3476"/>
                  <a:gd name="T54" fmla="*/ 3448 w 3484"/>
                  <a:gd name="T55" fmla="*/ 1385 h 3476"/>
                  <a:gd name="T56" fmla="*/ 3474 w 3484"/>
                  <a:gd name="T57" fmla="*/ 1411 h 3476"/>
                  <a:gd name="T58" fmla="*/ 3484 w 3484"/>
                  <a:gd name="T59" fmla="*/ 1450 h 3476"/>
                  <a:gd name="T60" fmla="*/ 3481 w 3484"/>
                  <a:gd name="T61" fmla="*/ 3053 h 3476"/>
                  <a:gd name="T62" fmla="*/ 3464 w 3484"/>
                  <a:gd name="T63" fmla="*/ 3086 h 3476"/>
                  <a:gd name="T64" fmla="*/ 3431 w 3484"/>
                  <a:gd name="T65" fmla="*/ 3104 h 3476"/>
                  <a:gd name="T66" fmla="*/ 3054 w 3484"/>
                  <a:gd name="T67" fmla="*/ 3106 h 3476"/>
                  <a:gd name="T68" fmla="*/ 3052 w 3484"/>
                  <a:gd name="T69" fmla="*/ 3416 h 3476"/>
                  <a:gd name="T70" fmla="*/ 3033 w 3484"/>
                  <a:gd name="T71" fmla="*/ 3451 h 3476"/>
                  <a:gd name="T72" fmla="*/ 3003 w 3484"/>
                  <a:gd name="T73" fmla="*/ 3472 h 3476"/>
                  <a:gd name="T74" fmla="*/ 2966 w 3484"/>
                  <a:gd name="T75" fmla="*/ 3474 h 3476"/>
                  <a:gd name="T76" fmla="*/ 2928 w 3484"/>
                  <a:gd name="T77" fmla="*/ 3454 h 3476"/>
                  <a:gd name="T78" fmla="*/ 1335 w 3484"/>
                  <a:gd name="T79" fmla="*/ 3114 h 3476"/>
                  <a:gd name="T80" fmla="*/ 1296 w 3484"/>
                  <a:gd name="T81" fmla="*/ 3104 h 3476"/>
                  <a:gd name="T82" fmla="*/ 1270 w 3484"/>
                  <a:gd name="T83" fmla="*/ 3079 h 3476"/>
                  <a:gd name="T84" fmla="*/ 1260 w 3484"/>
                  <a:gd name="T85" fmla="*/ 3039 h 3476"/>
                  <a:gd name="T86" fmla="*/ 1068 w 3484"/>
                  <a:gd name="T87" fmla="*/ 2071 h 3476"/>
                  <a:gd name="T88" fmla="*/ 634 w 3484"/>
                  <a:gd name="T89" fmla="*/ 2501 h 3476"/>
                  <a:gd name="T90" fmla="*/ 603 w 3484"/>
                  <a:gd name="T91" fmla="*/ 2512 h 3476"/>
                  <a:gd name="T92" fmla="*/ 564 w 3484"/>
                  <a:gd name="T93" fmla="*/ 2507 h 3476"/>
                  <a:gd name="T94" fmla="*/ 536 w 3484"/>
                  <a:gd name="T95" fmla="*/ 2486 h 3476"/>
                  <a:gd name="T96" fmla="*/ 521 w 3484"/>
                  <a:gd name="T97" fmla="*/ 2457 h 3476"/>
                  <a:gd name="T98" fmla="*/ 519 w 3484"/>
                  <a:gd name="T99" fmla="*/ 2071 h 3476"/>
                  <a:gd name="T100" fmla="*/ 53 w 3484"/>
                  <a:gd name="T101" fmla="*/ 2069 h 3476"/>
                  <a:gd name="T102" fmla="*/ 21 w 3484"/>
                  <a:gd name="T103" fmla="*/ 2051 h 3476"/>
                  <a:gd name="T104" fmla="*/ 3 w 3484"/>
                  <a:gd name="T105" fmla="*/ 2018 h 3476"/>
                  <a:gd name="T106" fmla="*/ 0 w 3484"/>
                  <a:gd name="T107" fmla="*/ 75 h 3476"/>
                  <a:gd name="T108" fmla="*/ 9 w 3484"/>
                  <a:gd name="T109" fmla="*/ 35 h 3476"/>
                  <a:gd name="T110" fmla="*/ 36 w 3484"/>
                  <a:gd name="T111" fmla="*/ 10 h 3476"/>
                  <a:gd name="T112" fmla="*/ 74 w 3484"/>
                  <a:gd name="T113" fmla="*/ 0 h 3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84" h="3476">
                    <a:moveTo>
                      <a:pt x="2668" y="1525"/>
                    </a:moveTo>
                    <a:lnTo>
                      <a:pt x="2668" y="1997"/>
                    </a:lnTo>
                    <a:lnTo>
                      <a:pt x="2666" y="2018"/>
                    </a:lnTo>
                    <a:lnTo>
                      <a:pt x="2659" y="2036"/>
                    </a:lnTo>
                    <a:lnTo>
                      <a:pt x="2648" y="2051"/>
                    </a:lnTo>
                    <a:lnTo>
                      <a:pt x="2633" y="2061"/>
                    </a:lnTo>
                    <a:lnTo>
                      <a:pt x="2615" y="2069"/>
                    </a:lnTo>
                    <a:lnTo>
                      <a:pt x="2594" y="2071"/>
                    </a:lnTo>
                    <a:lnTo>
                      <a:pt x="1409" y="2071"/>
                    </a:lnTo>
                    <a:lnTo>
                      <a:pt x="1409" y="2966"/>
                    </a:lnTo>
                    <a:lnTo>
                      <a:pt x="2616" y="2966"/>
                    </a:lnTo>
                    <a:lnTo>
                      <a:pt x="2632" y="2967"/>
                    </a:lnTo>
                    <a:lnTo>
                      <a:pt x="2645" y="2972"/>
                    </a:lnTo>
                    <a:lnTo>
                      <a:pt x="2656" y="2978"/>
                    </a:lnTo>
                    <a:lnTo>
                      <a:pt x="2668" y="2989"/>
                    </a:lnTo>
                    <a:lnTo>
                      <a:pt x="2906" y="3225"/>
                    </a:lnTo>
                    <a:lnTo>
                      <a:pt x="2906" y="3039"/>
                    </a:lnTo>
                    <a:lnTo>
                      <a:pt x="2908" y="3019"/>
                    </a:lnTo>
                    <a:lnTo>
                      <a:pt x="2915" y="3001"/>
                    </a:lnTo>
                    <a:lnTo>
                      <a:pt x="2926" y="2987"/>
                    </a:lnTo>
                    <a:lnTo>
                      <a:pt x="2941" y="2976"/>
                    </a:lnTo>
                    <a:lnTo>
                      <a:pt x="2959" y="2969"/>
                    </a:lnTo>
                    <a:lnTo>
                      <a:pt x="2980" y="2966"/>
                    </a:lnTo>
                    <a:lnTo>
                      <a:pt x="3335" y="2966"/>
                    </a:lnTo>
                    <a:lnTo>
                      <a:pt x="3335" y="1525"/>
                    </a:lnTo>
                    <a:lnTo>
                      <a:pt x="2668" y="1525"/>
                    </a:lnTo>
                    <a:close/>
                    <a:moveTo>
                      <a:pt x="148" y="149"/>
                    </a:moveTo>
                    <a:lnTo>
                      <a:pt x="148" y="1924"/>
                    </a:lnTo>
                    <a:lnTo>
                      <a:pt x="593" y="1924"/>
                    </a:lnTo>
                    <a:lnTo>
                      <a:pt x="614" y="1926"/>
                    </a:lnTo>
                    <a:lnTo>
                      <a:pt x="632" y="1932"/>
                    </a:lnTo>
                    <a:lnTo>
                      <a:pt x="647" y="1944"/>
                    </a:lnTo>
                    <a:lnTo>
                      <a:pt x="658" y="1959"/>
                    </a:lnTo>
                    <a:lnTo>
                      <a:pt x="665" y="1977"/>
                    </a:lnTo>
                    <a:lnTo>
                      <a:pt x="667" y="1997"/>
                    </a:lnTo>
                    <a:lnTo>
                      <a:pt x="667" y="2264"/>
                    </a:lnTo>
                    <a:lnTo>
                      <a:pt x="987" y="1946"/>
                    </a:lnTo>
                    <a:lnTo>
                      <a:pt x="997" y="1935"/>
                    </a:lnTo>
                    <a:lnTo>
                      <a:pt x="1010" y="1929"/>
                    </a:lnTo>
                    <a:lnTo>
                      <a:pt x="1023" y="1925"/>
                    </a:lnTo>
                    <a:lnTo>
                      <a:pt x="1039" y="1924"/>
                    </a:lnTo>
                    <a:lnTo>
                      <a:pt x="2521" y="1924"/>
                    </a:lnTo>
                    <a:lnTo>
                      <a:pt x="2521" y="149"/>
                    </a:lnTo>
                    <a:lnTo>
                      <a:pt x="148" y="149"/>
                    </a:lnTo>
                    <a:close/>
                    <a:moveTo>
                      <a:pt x="74" y="0"/>
                    </a:moveTo>
                    <a:lnTo>
                      <a:pt x="2594" y="0"/>
                    </a:lnTo>
                    <a:lnTo>
                      <a:pt x="2615" y="3"/>
                    </a:lnTo>
                    <a:lnTo>
                      <a:pt x="2633" y="10"/>
                    </a:lnTo>
                    <a:lnTo>
                      <a:pt x="2648" y="21"/>
                    </a:lnTo>
                    <a:lnTo>
                      <a:pt x="2659" y="35"/>
                    </a:lnTo>
                    <a:lnTo>
                      <a:pt x="2666" y="53"/>
                    </a:lnTo>
                    <a:lnTo>
                      <a:pt x="2668" y="75"/>
                    </a:lnTo>
                    <a:lnTo>
                      <a:pt x="2668" y="1377"/>
                    </a:lnTo>
                    <a:lnTo>
                      <a:pt x="3410" y="1377"/>
                    </a:lnTo>
                    <a:lnTo>
                      <a:pt x="3431" y="1379"/>
                    </a:lnTo>
                    <a:lnTo>
                      <a:pt x="3448" y="1385"/>
                    </a:lnTo>
                    <a:lnTo>
                      <a:pt x="3463" y="1397"/>
                    </a:lnTo>
                    <a:lnTo>
                      <a:pt x="3474" y="1411"/>
                    </a:lnTo>
                    <a:lnTo>
                      <a:pt x="3481" y="1429"/>
                    </a:lnTo>
                    <a:lnTo>
                      <a:pt x="3484" y="1450"/>
                    </a:lnTo>
                    <a:lnTo>
                      <a:pt x="3484" y="3033"/>
                    </a:lnTo>
                    <a:lnTo>
                      <a:pt x="3481" y="3053"/>
                    </a:lnTo>
                    <a:lnTo>
                      <a:pt x="3474" y="3071"/>
                    </a:lnTo>
                    <a:lnTo>
                      <a:pt x="3464" y="3086"/>
                    </a:lnTo>
                    <a:lnTo>
                      <a:pt x="3449" y="3098"/>
                    </a:lnTo>
                    <a:lnTo>
                      <a:pt x="3431" y="3104"/>
                    </a:lnTo>
                    <a:lnTo>
                      <a:pt x="3410" y="3106"/>
                    </a:lnTo>
                    <a:lnTo>
                      <a:pt x="3054" y="3106"/>
                    </a:lnTo>
                    <a:lnTo>
                      <a:pt x="3054" y="3395"/>
                    </a:lnTo>
                    <a:lnTo>
                      <a:pt x="3052" y="3416"/>
                    </a:lnTo>
                    <a:lnTo>
                      <a:pt x="3045" y="3435"/>
                    </a:lnTo>
                    <a:lnTo>
                      <a:pt x="3033" y="3451"/>
                    </a:lnTo>
                    <a:lnTo>
                      <a:pt x="3019" y="3464"/>
                    </a:lnTo>
                    <a:lnTo>
                      <a:pt x="3003" y="3472"/>
                    </a:lnTo>
                    <a:lnTo>
                      <a:pt x="2985" y="3476"/>
                    </a:lnTo>
                    <a:lnTo>
                      <a:pt x="2966" y="3474"/>
                    </a:lnTo>
                    <a:lnTo>
                      <a:pt x="2947" y="3467"/>
                    </a:lnTo>
                    <a:lnTo>
                      <a:pt x="2928" y="3454"/>
                    </a:lnTo>
                    <a:lnTo>
                      <a:pt x="2588" y="3114"/>
                    </a:lnTo>
                    <a:lnTo>
                      <a:pt x="1335" y="3114"/>
                    </a:lnTo>
                    <a:lnTo>
                      <a:pt x="1313" y="3111"/>
                    </a:lnTo>
                    <a:lnTo>
                      <a:pt x="1296" y="3104"/>
                    </a:lnTo>
                    <a:lnTo>
                      <a:pt x="1282" y="3093"/>
                    </a:lnTo>
                    <a:lnTo>
                      <a:pt x="1270" y="3079"/>
                    </a:lnTo>
                    <a:lnTo>
                      <a:pt x="1263" y="3061"/>
                    </a:lnTo>
                    <a:lnTo>
                      <a:pt x="1260" y="3039"/>
                    </a:lnTo>
                    <a:lnTo>
                      <a:pt x="1260" y="2071"/>
                    </a:lnTo>
                    <a:lnTo>
                      <a:pt x="1068" y="2071"/>
                    </a:lnTo>
                    <a:lnTo>
                      <a:pt x="646" y="2492"/>
                    </a:lnTo>
                    <a:lnTo>
                      <a:pt x="634" y="2501"/>
                    </a:lnTo>
                    <a:lnTo>
                      <a:pt x="621" y="2508"/>
                    </a:lnTo>
                    <a:lnTo>
                      <a:pt x="603" y="2512"/>
                    </a:lnTo>
                    <a:lnTo>
                      <a:pt x="583" y="2513"/>
                    </a:lnTo>
                    <a:lnTo>
                      <a:pt x="564" y="2507"/>
                    </a:lnTo>
                    <a:lnTo>
                      <a:pt x="548" y="2497"/>
                    </a:lnTo>
                    <a:lnTo>
                      <a:pt x="536" y="2486"/>
                    </a:lnTo>
                    <a:lnTo>
                      <a:pt x="526" y="2473"/>
                    </a:lnTo>
                    <a:lnTo>
                      <a:pt x="521" y="2457"/>
                    </a:lnTo>
                    <a:lnTo>
                      <a:pt x="519" y="2440"/>
                    </a:lnTo>
                    <a:lnTo>
                      <a:pt x="519" y="2071"/>
                    </a:lnTo>
                    <a:lnTo>
                      <a:pt x="74" y="2071"/>
                    </a:lnTo>
                    <a:lnTo>
                      <a:pt x="53" y="2069"/>
                    </a:lnTo>
                    <a:lnTo>
                      <a:pt x="36" y="2061"/>
                    </a:lnTo>
                    <a:lnTo>
                      <a:pt x="21" y="2051"/>
                    </a:lnTo>
                    <a:lnTo>
                      <a:pt x="9" y="2036"/>
                    </a:lnTo>
                    <a:lnTo>
                      <a:pt x="3" y="2018"/>
                    </a:lnTo>
                    <a:lnTo>
                      <a:pt x="0" y="1997"/>
                    </a:lnTo>
                    <a:lnTo>
                      <a:pt x="0" y="75"/>
                    </a:lnTo>
                    <a:lnTo>
                      <a:pt x="3" y="53"/>
                    </a:lnTo>
                    <a:lnTo>
                      <a:pt x="9" y="35"/>
                    </a:lnTo>
                    <a:lnTo>
                      <a:pt x="21" y="22"/>
                    </a:lnTo>
                    <a:lnTo>
                      <a:pt x="36" y="10"/>
                    </a:lnTo>
                    <a:lnTo>
                      <a:pt x="53" y="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532762" y="4962158"/>
            <a:ext cx="1257431" cy="1016315"/>
            <a:chOff x="7532760" y="5441551"/>
            <a:chExt cx="1257431" cy="1016315"/>
          </a:xfrm>
        </p:grpSpPr>
        <p:grpSp>
          <p:nvGrpSpPr>
            <p:cNvPr id="50" name="Group 49"/>
            <p:cNvGrpSpPr/>
            <p:nvPr/>
          </p:nvGrpSpPr>
          <p:grpSpPr>
            <a:xfrm>
              <a:off x="7532760" y="5441551"/>
              <a:ext cx="1257431" cy="1016315"/>
              <a:chOff x="6824663" y="5070475"/>
              <a:chExt cx="1539875" cy="1244600"/>
            </a:xfrm>
          </p:grpSpPr>
          <p:sp>
            <p:nvSpPr>
              <p:cNvPr id="35" name="Freeform 35"/>
              <p:cNvSpPr/>
              <p:nvPr/>
            </p:nvSpPr>
            <p:spPr bwMode="auto">
              <a:xfrm>
                <a:off x="6824663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7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6824663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6824663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7898415" y="5821110"/>
              <a:ext cx="526120" cy="526120"/>
            </a:xfrm>
            <a:custGeom>
              <a:avLst/>
              <a:gdLst>
                <a:gd name="T0" fmla="*/ 1133 w 3474"/>
                <a:gd name="T1" fmla="*/ 1077 h 3475"/>
                <a:gd name="T2" fmla="*/ 1072 w 3474"/>
                <a:gd name="T3" fmla="*/ 1158 h 3475"/>
                <a:gd name="T4" fmla="*/ 1124 w 3474"/>
                <a:gd name="T5" fmla="*/ 1172 h 3475"/>
                <a:gd name="T6" fmla="*/ 1180 w 3474"/>
                <a:gd name="T7" fmla="*/ 1194 h 3475"/>
                <a:gd name="T8" fmla="*/ 1199 w 3474"/>
                <a:gd name="T9" fmla="*/ 1253 h 3475"/>
                <a:gd name="T10" fmla="*/ 1167 w 3474"/>
                <a:gd name="T11" fmla="*/ 1309 h 3475"/>
                <a:gd name="T12" fmla="*/ 1228 w 3474"/>
                <a:gd name="T13" fmla="*/ 1326 h 3475"/>
                <a:gd name="T14" fmla="*/ 1315 w 3474"/>
                <a:gd name="T15" fmla="*/ 1268 h 3475"/>
                <a:gd name="T16" fmla="*/ 1334 w 3474"/>
                <a:gd name="T17" fmla="*/ 1166 h 3475"/>
                <a:gd name="T18" fmla="*/ 1287 w 3474"/>
                <a:gd name="T19" fmla="*/ 1085 h 3475"/>
                <a:gd name="T20" fmla="*/ 1210 w 3474"/>
                <a:gd name="T21" fmla="*/ 1057 h 3475"/>
                <a:gd name="T22" fmla="*/ 736 w 3474"/>
                <a:gd name="T23" fmla="*/ 1040 h 3475"/>
                <a:gd name="T24" fmla="*/ 924 w 3474"/>
                <a:gd name="T25" fmla="*/ 1147 h 3475"/>
                <a:gd name="T26" fmla="*/ 978 w 3474"/>
                <a:gd name="T27" fmla="*/ 1020 h 3475"/>
                <a:gd name="T28" fmla="*/ 1094 w 3474"/>
                <a:gd name="T29" fmla="*/ 934 h 3475"/>
                <a:gd name="T30" fmla="*/ 1236 w 3474"/>
                <a:gd name="T31" fmla="*/ 916 h 3475"/>
                <a:gd name="T32" fmla="*/ 1372 w 3474"/>
                <a:gd name="T33" fmla="*/ 968 h 3475"/>
                <a:gd name="T34" fmla="*/ 1464 w 3474"/>
                <a:gd name="T35" fmla="*/ 1085 h 3475"/>
                <a:gd name="T36" fmla="*/ 1482 w 3474"/>
                <a:gd name="T37" fmla="*/ 1227 h 3475"/>
                <a:gd name="T38" fmla="*/ 1427 w 3474"/>
                <a:gd name="T39" fmla="*/ 1363 h 3475"/>
                <a:gd name="T40" fmla="*/ 1310 w 3474"/>
                <a:gd name="T41" fmla="*/ 1452 h 3475"/>
                <a:gd name="T42" fmla="*/ 1165 w 3474"/>
                <a:gd name="T43" fmla="*/ 1471 h 3475"/>
                <a:gd name="T44" fmla="*/ 1031 w 3474"/>
                <a:gd name="T45" fmla="*/ 1415 h 3475"/>
                <a:gd name="T46" fmla="*/ 942 w 3474"/>
                <a:gd name="T47" fmla="*/ 1299 h 3475"/>
                <a:gd name="T48" fmla="*/ 719 w 3474"/>
                <a:gd name="T49" fmla="*/ 1199 h 3475"/>
                <a:gd name="T50" fmla="*/ 3298 w 3474"/>
                <a:gd name="T51" fmla="*/ 2319 h 3475"/>
                <a:gd name="T52" fmla="*/ 208 w 3474"/>
                <a:gd name="T53" fmla="*/ 148 h 3475"/>
                <a:gd name="T54" fmla="*/ 147 w 3474"/>
                <a:gd name="T55" fmla="*/ 208 h 3475"/>
                <a:gd name="T56" fmla="*/ 151 w 3474"/>
                <a:gd name="T57" fmla="*/ 322 h 3475"/>
                <a:gd name="T58" fmla="*/ 214 w 3474"/>
                <a:gd name="T59" fmla="*/ 473 h 3475"/>
                <a:gd name="T60" fmla="*/ 329 w 3474"/>
                <a:gd name="T61" fmla="*/ 647 h 3475"/>
                <a:gd name="T62" fmla="*/ 489 w 3474"/>
                <a:gd name="T63" fmla="*/ 830 h 3475"/>
                <a:gd name="T64" fmla="*/ 602 w 3474"/>
                <a:gd name="T65" fmla="*/ 609 h 3475"/>
                <a:gd name="T66" fmla="*/ 649 w 3474"/>
                <a:gd name="T67" fmla="*/ 577 h 3475"/>
                <a:gd name="T68" fmla="*/ 734 w 3474"/>
                <a:gd name="T69" fmla="*/ 408 h 3475"/>
                <a:gd name="T70" fmla="*/ 555 w 3474"/>
                <a:gd name="T71" fmla="*/ 269 h 3475"/>
                <a:gd name="T72" fmla="*/ 392 w 3474"/>
                <a:gd name="T73" fmla="*/ 177 h 3475"/>
                <a:gd name="T74" fmla="*/ 259 w 3474"/>
                <a:gd name="T75" fmla="*/ 142 h 3475"/>
                <a:gd name="T76" fmla="*/ 336 w 3474"/>
                <a:gd name="T77" fmla="*/ 15 h 3475"/>
                <a:gd name="T78" fmla="*/ 524 w 3474"/>
                <a:gd name="T79" fmla="*/ 87 h 3475"/>
                <a:gd name="T80" fmla="*/ 726 w 3474"/>
                <a:gd name="T81" fmla="*/ 213 h 3475"/>
                <a:gd name="T82" fmla="*/ 929 w 3474"/>
                <a:gd name="T83" fmla="*/ 389 h 3475"/>
                <a:gd name="T84" fmla="*/ 1592 w 3474"/>
                <a:gd name="T85" fmla="*/ 427 h 3475"/>
                <a:gd name="T86" fmla="*/ 1645 w 3474"/>
                <a:gd name="T87" fmla="*/ 452 h 3475"/>
                <a:gd name="T88" fmla="*/ 3474 w 3474"/>
                <a:gd name="T89" fmla="*/ 2318 h 3475"/>
                <a:gd name="T90" fmla="*/ 2375 w 3474"/>
                <a:gd name="T91" fmla="*/ 3452 h 3475"/>
                <a:gd name="T92" fmla="*/ 2323 w 3474"/>
                <a:gd name="T93" fmla="*/ 3475 h 3475"/>
                <a:gd name="T94" fmla="*/ 2272 w 3474"/>
                <a:gd name="T95" fmla="*/ 3452 h 3475"/>
                <a:gd name="T96" fmla="*/ 443 w 3474"/>
                <a:gd name="T97" fmla="*/ 1592 h 3475"/>
                <a:gd name="T98" fmla="*/ 430 w 3474"/>
                <a:gd name="T99" fmla="*/ 978 h 3475"/>
                <a:gd name="T100" fmla="*/ 249 w 3474"/>
                <a:gd name="T101" fmla="*/ 781 h 3475"/>
                <a:gd name="T102" fmla="*/ 111 w 3474"/>
                <a:gd name="T103" fmla="*/ 575 h 3475"/>
                <a:gd name="T104" fmla="*/ 26 w 3474"/>
                <a:gd name="T105" fmla="*/ 381 h 3475"/>
                <a:gd name="T106" fmla="*/ 0 w 3474"/>
                <a:gd name="T107" fmla="*/ 212 h 3475"/>
                <a:gd name="T108" fmla="*/ 39 w 3474"/>
                <a:gd name="T109" fmla="*/ 83 h 3475"/>
                <a:gd name="T110" fmla="*/ 142 w 3474"/>
                <a:gd name="T111" fmla="*/ 11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4" h="3475">
                  <a:moveTo>
                    <a:pt x="1210" y="1057"/>
                  </a:moveTo>
                  <a:lnTo>
                    <a:pt x="1184" y="1059"/>
                  </a:lnTo>
                  <a:lnTo>
                    <a:pt x="1159" y="1065"/>
                  </a:lnTo>
                  <a:lnTo>
                    <a:pt x="1133" y="1077"/>
                  </a:lnTo>
                  <a:lnTo>
                    <a:pt x="1107" y="1097"/>
                  </a:lnTo>
                  <a:lnTo>
                    <a:pt x="1091" y="1115"/>
                  </a:lnTo>
                  <a:lnTo>
                    <a:pt x="1080" y="1136"/>
                  </a:lnTo>
                  <a:lnTo>
                    <a:pt x="1072" y="1158"/>
                  </a:lnTo>
                  <a:lnTo>
                    <a:pt x="1068" y="1181"/>
                  </a:lnTo>
                  <a:lnTo>
                    <a:pt x="1088" y="1180"/>
                  </a:lnTo>
                  <a:lnTo>
                    <a:pt x="1106" y="1176"/>
                  </a:lnTo>
                  <a:lnTo>
                    <a:pt x="1124" y="1172"/>
                  </a:lnTo>
                  <a:lnTo>
                    <a:pt x="1141" y="1172"/>
                  </a:lnTo>
                  <a:lnTo>
                    <a:pt x="1157" y="1176"/>
                  </a:lnTo>
                  <a:lnTo>
                    <a:pt x="1170" y="1183"/>
                  </a:lnTo>
                  <a:lnTo>
                    <a:pt x="1180" y="1194"/>
                  </a:lnTo>
                  <a:lnTo>
                    <a:pt x="1190" y="1207"/>
                  </a:lnTo>
                  <a:lnTo>
                    <a:pt x="1195" y="1222"/>
                  </a:lnTo>
                  <a:lnTo>
                    <a:pt x="1199" y="1237"/>
                  </a:lnTo>
                  <a:lnTo>
                    <a:pt x="1199" y="1253"/>
                  </a:lnTo>
                  <a:lnTo>
                    <a:pt x="1196" y="1269"/>
                  </a:lnTo>
                  <a:lnTo>
                    <a:pt x="1191" y="1283"/>
                  </a:lnTo>
                  <a:lnTo>
                    <a:pt x="1181" y="1297"/>
                  </a:lnTo>
                  <a:lnTo>
                    <a:pt x="1167" y="1309"/>
                  </a:lnTo>
                  <a:lnTo>
                    <a:pt x="1151" y="1317"/>
                  </a:lnTo>
                  <a:lnTo>
                    <a:pt x="1175" y="1325"/>
                  </a:lnTo>
                  <a:lnTo>
                    <a:pt x="1201" y="1328"/>
                  </a:lnTo>
                  <a:lnTo>
                    <a:pt x="1228" y="1326"/>
                  </a:lnTo>
                  <a:lnTo>
                    <a:pt x="1253" y="1318"/>
                  </a:lnTo>
                  <a:lnTo>
                    <a:pt x="1277" y="1306"/>
                  </a:lnTo>
                  <a:lnTo>
                    <a:pt x="1298" y="1289"/>
                  </a:lnTo>
                  <a:lnTo>
                    <a:pt x="1315" y="1268"/>
                  </a:lnTo>
                  <a:lnTo>
                    <a:pt x="1328" y="1244"/>
                  </a:lnTo>
                  <a:lnTo>
                    <a:pt x="1334" y="1219"/>
                  </a:lnTo>
                  <a:lnTo>
                    <a:pt x="1337" y="1193"/>
                  </a:lnTo>
                  <a:lnTo>
                    <a:pt x="1334" y="1166"/>
                  </a:lnTo>
                  <a:lnTo>
                    <a:pt x="1328" y="1141"/>
                  </a:lnTo>
                  <a:lnTo>
                    <a:pt x="1315" y="1117"/>
                  </a:lnTo>
                  <a:lnTo>
                    <a:pt x="1298" y="1097"/>
                  </a:lnTo>
                  <a:lnTo>
                    <a:pt x="1287" y="1085"/>
                  </a:lnTo>
                  <a:lnTo>
                    <a:pt x="1271" y="1074"/>
                  </a:lnTo>
                  <a:lnTo>
                    <a:pt x="1253" y="1066"/>
                  </a:lnTo>
                  <a:lnTo>
                    <a:pt x="1232" y="1060"/>
                  </a:lnTo>
                  <a:lnTo>
                    <a:pt x="1210" y="1057"/>
                  </a:lnTo>
                  <a:close/>
                  <a:moveTo>
                    <a:pt x="1572" y="585"/>
                  </a:moveTo>
                  <a:lnTo>
                    <a:pt x="730" y="718"/>
                  </a:lnTo>
                  <a:lnTo>
                    <a:pt x="686" y="1004"/>
                  </a:lnTo>
                  <a:lnTo>
                    <a:pt x="736" y="1040"/>
                  </a:lnTo>
                  <a:lnTo>
                    <a:pt x="785" y="1073"/>
                  </a:lnTo>
                  <a:lnTo>
                    <a:pt x="834" y="1102"/>
                  </a:lnTo>
                  <a:lnTo>
                    <a:pt x="879" y="1126"/>
                  </a:lnTo>
                  <a:lnTo>
                    <a:pt x="924" y="1147"/>
                  </a:lnTo>
                  <a:lnTo>
                    <a:pt x="931" y="1114"/>
                  </a:lnTo>
                  <a:lnTo>
                    <a:pt x="944" y="1081"/>
                  </a:lnTo>
                  <a:lnTo>
                    <a:pt x="959" y="1049"/>
                  </a:lnTo>
                  <a:lnTo>
                    <a:pt x="978" y="1020"/>
                  </a:lnTo>
                  <a:lnTo>
                    <a:pt x="1003" y="992"/>
                  </a:lnTo>
                  <a:lnTo>
                    <a:pt x="1030" y="968"/>
                  </a:lnTo>
                  <a:lnTo>
                    <a:pt x="1061" y="949"/>
                  </a:lnTo>
                  <a:lnTo>
                    <a:pt x="1094" y="934"/>
                  </a:lnTo>
                  <a:lnTo>
                    <a:pt x="1128" y="922"/>
                  </a:lnTo>
                  <a:lnTo>
                    <a:pt x="1163" y="916"/>
                  </a:lnTo>
                  <a:lnTo>
                    <a:pt x="1200" y="914"/>
                  </a:lnTo>
                  <a:lnTo>
                    <a:pt x="1236" y="916"/>
                  </a:lnTo>
                  <a:lnTo>
                    <a:pt x="1272" y="922"/>
                  </a:lnTo>
                  <a:lnTo>
                    <a:pt x="1308" y="934"/>
                  </a:lnTo>
                  <a:lnTo>
                    <a:pt x="1341" y="949"/>
                  </a:lnTo>
                  <a:lnTo>
                    <a:pt x="1372" y="968"/>
                  </a:lnTo>
                  <a:lnTo>
                    <a:pt x="1402" y="992"/>
                  </a:lnTo>
                  <a:lnTo>
                    <a:pt x="1427" y="1021"/>
                  </a:lnTo>
                  <a:lnTo>
                    <a:pt x="1448" y="1052"/>
                  </a:lnTo>
                  <a:lnTo>
                    <a:pt x="1464" y="1085"/>
                  </a:lnTo>
                  <a:lnTo>
                    <a:pt x="1476" y="1120"/>
                  </a:lnTo>
                  <a:lnTo>
                    <a:pt x="1482" y="1156"/>
                  </a:lnTo>
                  <a:lnTo>
                    <a:pt x="1485" y="1192"/>
                  </a:lnTo>
                  <a:lnTo>
                    <a:pt x="1482" y="1227"/>
                  </a:lnTo>
                  <a:lnTo>
                    <a:pt x="1476" y="1263"/>
                  </a:lnTo>
                  <a:lnTo>
                    <a:pt x="1464" y="1298"/>
                  </a:lnTo>
                  <a:lnTo>
                    <a:pt x="1448" y="1331"/>
                  </a:lnTo>
                  <a:lnTo>
                    <a:pt x="1427" y="1363"/>
                  </a:lnTo>
                  <a:lnTo>
                    <a:pt x="1402" y="1392"/>
                  </a:lnTo>
                  <a:lnTo>
                    <a:pt x="1374" y="1415"/>
                  </a:lnTo>
                  <a:lnTo>
                    <a:pt x="1344" y="1435"/>
                  </a:lnTo>
                  <a:lnTo>
                    <a:pt x="1310" y="1452"/>
                  </a:lnTo>
                  <a:lnTo>
                    <a:pt x="1275" y="1464"/>
                  </a:lnTo>
                  <a:lnTo>
                    <a:pt x="1239" y="1471"/>
                  </a:lnTo>
                  <a:lnTo>
                    <a:pt x="1202" y="1473"/>
                  </a:lnTo>
                  <a:lnTo>
                    <a:pt x="1165" y="1471"/>
                  </a:lnTo>
                  <a:lnTo>
                    <a:pt x="1129" y="1464"/>
                  </a:lnTo>
                  <a:lnTo>
                    <a:pt x="1095" y="1452"/>
                  </a:lnTo>
                  <a:lnTo>
                    <a:pt x="1062" y="1435"/>
                  </a:lnTo>
                  <a:lnTo>
                    <a:pt x="1031" y="1415"/>
                  </a:lnTo>
                  <a:lnTo>
                    <a:pt x="1003" y="1392"/>
                  </a:lnTo>
                  <a:lnTo>
                    <a:pt x="978" y="1363"/>
                  </a:lnTo>
                  <a:lnTo>
                    <a:pt x="957" y="1332"/>
                  </a:lnTo>
                  <a:lnTo>
                    <a:pt x="942" y="1299"/>
                  </a:lnTo>
                  <a:lnTo>
                    <a:pt x="889" y="1281"/>
                  </a:lnTo>
                  <a:lnTo>
                    <a:pt x="833" y="1258"/>
                  </a:lnTo>
                  <a:lnTo>
                    <a:pt x="777" y="1231"/>
                  </a:lnTo>
                  <a:lnTo>
                    <a:pt x="719" y="1199"/>
                  </a:lnTo>
                  <a:lnTo>
                    <a:pt x="661" y="1162"/>
                  </a:lnTo>
                  <a:lnTo>
                    <a:pt x="597" y="1563"/>
                  </a:lnTo>
                  <a:lnTo>
                    <a:pt x="2323" y="3296"/>
                  </a:lnTo>
                  <a:lnTo>
                    <a:pt x="3298" y="2319"/>
                  </a:lnTo>
                  <a:lnTo>
                    <a:pt x="1572" y="585"/>
                  </a:lnTo>
                  <a:close/>
                  <a:moveTo>
                    <a:pt x="259" y="142"/>
                  </a:moveTo>
                  <a:lnTo>
                    <a:pt x="231" y="144"/>
                  </a:lnTo>
                  <a:lnTo>
                    <a:pt x="208" y="148"/>
                  </a:lnTo>
                  <a:lnTo>
                    <a:pt x="187" y="157"/>
                  </a:lnTo>
                  <a:lnTo>
                    <a:pt x="169" y="170"/>
                  </a:lnTo>
                  <a:lnTo>
                    <a:pt x="156" y="188"/>
                  </a:lnTo>
                  <a:lnTo>
                    <a:pt x="147" y="208"/>
                  </a:lnTo>
                  <a:lnTo>
                    <a:pt x="142" y="232"/>
                  </a:lnTo>
                  <a:lnTo>
                    <a:pt x="141" y="260"/>
                  </a:lnTo>
                  <a:lnTo>
                    <a:pt x="145" y="289"/>
                  </a:lnTo>
                  <a:lnTo>
                    <a:pt x="151" y="322"/>
                  </a:lnTo>
                  <a:lnTo>
                    <a:pt x="161" y="357"/>
                  </a:lnTo>
                  <a:lnTo>
                    <a:pt x="176" y="394"/>
                  </a:lnTo>
                  <a:lnTo>
                    <a:pt x="193" y="433"/>
                  </a:lnTo>
                  <a:lnTo>
                    <a:pt x="214" y="473"/>
                  </a:lnTo>
                  <a:lnTo>
                    <a:pt x="239" y="515"/>
                  </a:lnTo>
                  <a:lnTo>
                    <a:pt x="266" y="558"/>
                  </a:lnTo>
                  <a:lnTo>
                    <a:pt x="296" y="603"/>
                  </a:lnTo>
                  <a:lnTo>
                    <a:pt x="329" y="647"/>
                  </a:lnTo>
                  <a:lnTo>
                    <a:pt x="365" y="692"/>
                  </a:lnTo>
                  <a:lnTo>
                    <a:pt x="403" y="739"/>
                  </a:lnTo>
                  <a:lnTo>
                    <a:pt x="444" y="784"/>
                  </a:lnTo>
                  <a:lnTo>
                    <a:pt x="489" y="830"/>
                  </a:lnTo>
                  <a:lnTo>
                    <a:pt x="550" y="889"/>
                  </a:lnTo>
                  <a:lnTo>
                    <a:pt x="590" y="637"/>
                  </a:lnTo>
                  <a:lnTo>
                    <a:pt x="594" y="623"/>
                  </a:lnTo>
                  <a:lnTo>
                    <a:pt x="602" y="609"/>
                  </a:lnTo>
                  <a:lnTo>
                    <a:pt x="611" y="596"/>
                  </a:lnTo>
                  <a:lnTo>
                    <a:pt x="622" y="587"/>
                  </a:lnTo>
                  <a:lnTo>
                    <a:pt x="634" y="581"/>
                  </a:lnTo>
                  <a:lnTo>
                    <a:pt x="649" y="577"/>
                  </a:lnTo>
                  <a:lnTo>
                    <a:pt x="870" y="543"/>
                  </a:lnTo>
                  <a:lnTo>
                    <a:pt x="824" y="494"/>
                  </a:lnTo>
                  <a:lnTo>
                    <a:pt x="779" y="450"/>
                  </a:lnTo>
                  <a:lnTo>
                    <a:pt x="734" y="408"/>
                  </a:lnTo>
                  <a:lnTo>
                    <a:pt x="688" y="369"/>
                  </a:lnTo>
                  <a:lnTo>
                    <a:pt x="644" y="334"/>
                  </a:lnTo>
                  <a:lnTo>
                    <a:pt x="600" y="300"/>
                  </a:lnTo>
                  <a:lnTo>
                    <a:pt x="555" y="269"/>
                  </a:lnTo>
                  <a:lnTo>
                    <a:pt x="513" y="242"/>
                  </a:lnTo>
                  <a:lnTo>
                    <a:pt x="471" y="216"/>
                  </a:lnTo>
                  <a:lnTo>
                    <a:pt x="431" y="195"/>
                  </a:lnTo>
                  <a:lnTo>
                    <a:pt x="392" y="177"/>
                  </a:lnTo>
                  <a:lnTo>
                    <a:pt x="356" y="164"/>
                  </a:lnTo>
                  <a:lnTo>
                    <a:pt x="321" y="153"/>
                  </a:lnTo>
                  <a:lnTo>
                    <a:pt x="288" y="146"/>
                  </a:lnTo>
                  <a:lnTo>
                    <a:pt x="259" y="142"/>
                  </a:lnTo>
                  <a:close/>
                  <a:moveTo>
                    <a:pt x="212" y="0"/>
                  </a:moveTo>
                  <a:lnTo>
                    <a:pt x="251" y="1"/>
                  </a:lnTo>
                  <a:lnTo>
                    <a:pt x="292" y="6"/>
                  </a:lnTo>
                  <a:lnTo>
                    <a:pt x="336" y="15"/>
                  </a:lnTo>
                  <a:lnTo>
                    <a:pt x="380" y="27"/>
                  </a:lnTo>
                  <a:lnTo>
                    <a:pt x="426" y="43"/>
                  </a:lnTo>
                  <a:lnTo>
                    <a:pt x="474" y="63"/>
                  </a:lnTo>
                  <a:lnTo>
                    <a:pt x="524" y="87"/>
                  </a:lnTo>
                  <a:lnTo>
                    <a:pt x="573" y="113"/>
                  </a:lnTo>
                  <a:lnTo>
                    <a:pt x="624" y="144"/>
                  </a:lnTo>
                  <a:lnTo>
                    <a:pt x="674" y="176"/>
                  </a:lnTo>
                  <a:lnTo>
                    <a:pt x="726" y="213"/>
                  </a:lnTo>
                  <a:lnTo>
                    <a:pt x="777" y="253"/>
                  </a:lnTo>
                  <a:lnTo>
                    <a:pt x="829" y="296"/>
                  </a:lnTo>
                  <a:lnTo>
                    <a:pt x="879" y="341"/>
                  </a:lnTo>
                  <a:lnTo>
                    <a:pt x="929" y="389"/>
                  </a:lnTo>
                  <a:lnTo>
                    <a:pt x="987" y="452"/>
                  </a:lnTo>
                  <a:lnTo>
                    <a:pt x="1042" y="515"/>
                  </a:lnTo>
                  <a:lnTo>
                    <a:pt x="1578" y="430"/>
                  </a:lnTo>
                  <a:lnTo>
                    <a:pt x="1592" y="427"/>
                  </a:lnTo>
                  <a:lnTo>
                    <a:pt x="1606" y="430"/>
                  </a:lnTo>
                  <a:lnTo>
                    <a:pt x="1618" y="435"/>
                  </a:lnTo>
                  <a:lnTo>
                    <a:pt x="1632" y="443"/>
                  </a:lnTo>
                  <a:lnTo>
                    <a:pt x="1645" y="452"/>
                  </a:lnTo>
                  <a:lnTo>
                    <a:pt x="3453" y="2267"/>
                  </a:lnTo>
                  <a:lnTo>
                    <a:pt x="3464" y="2282"/>
                  </a:lnTo>
                  <a:lnTo>
                    <a:pt x="3472" y="2300"/>
                  </a:lnTo>
                  <a:lnTo>
                    <a:pt x="3474" y="2318"/>
                  </a:lnTo>
                  <a:lnTo>
                    <a:pt x="3472" y="2337"/>
                  </a:lnTo>
                  <a:lnTo>
                    <a:pt x="3464" y="2355"/>
                  </a:lnTo>
                  <a:lnTo>
                    <a:pt x="3453" y="2371"/>
                  </a:lnTo>
                  <a:lnTo>
                    <a:pt x="2375" y="3452"/>
                  </a:lnTo>
                  <a:lnTo>
                    <a:pt x="2365" y="3462"/>
                  </a:lnTo>
                  <a:lnTo>
                    <a:pt x="2352" y="3468"/>
                  </a:lnTo>
                  <a:lnTo>
                    <a:pt x="2339" y="3472"/>
                  </a:lnTo>
                  <a:lnTo>
                    <a:pt x="2323" y="3475"/>
                  </a:lnTo>
                  <a:lnTo>
                    <a:pt x="2309" y="3472"/>
                  </a:lnTo>
                  <a:lnTo>
                    <a:pt x="2295" y="3468"/>
                  </a:lnTo>
                  <a:lnTo>
                    <a:pt x="2283" y="3462"/>
                  </a:lnTo>
                  <a:lnTo>
                    <a:pt x="2272" y="3452"/>
                  </a:lnTo>
                  <a:lnTo>
                    <a:pt x="464" y="1637"/>
                  </a:lnTo>
                  <a:lnTo>
                    <a:pt x="455" y="1624"/>
                  </a:lnTo>
                  <a:lnTo>
                    <a:pt x="448" y="1610"/>
                  </a:lnTo>
                  <a:lnTo>
                    <a:pt x="443" y="1592"/>
                  </a:lnTo>
                  <a:lnTo>
                    <a:pt x="442" y="1571"/>
                  </a:lnTo>
                  <a:lnTo>
                    <a:pt x="524" y="1061"/>
                  </a:lnTo>
                  <a:lnTo>
                    <a:pt x="476" y="1021"/>
                  </a:lnTo>
                  <a:lnTo>
                    <a:pt x="430" y="978"/>
                  </a:lnTo>
                  <a:lnTo>
                    <a:pt x="384" y="934"/>
                  </a:lnTo>
                  <a:lnTo>
                    <a:pt x="336" y="883"/>
                  </a:lnTo>
                  <a:lnTo>
                    <a:pt x="291" y="833"/>
                  </a:lnTo>
                  <a:lnTo>
                    <a:pt x="249" y="781"/>
                  </a:lnTo>
                  <a:lnTo>
                    <a:pt x="209" y="729"/>
                  </a:lnTo>
                  <a:lnTo>
                    <a:pt x="173" y="678"/>
                  </a:lnTo>
                  <a:lnTo>
                    <a:pt x="140" y="626"/>
                  </a:lnTo>
                  <a:lnTo>
                    <a:pt x="111" y="575"/>
                  </a:lnTo>
                  <a:lnTo>
                    <a:pt x="84" y="526"/>
                  </a:lnTo>
                  <a:lnTo>
                    <a:pt x="61" y="476"/>
                  </a:lnTo>
                  <a:lnTo>
                    <a:pt x="42" y="427"/>
                  </a:lnTo>
                  <a:lnTo>
                    <a:pt x="26" y="381"/>
                  </a:lnTo>
                  <a:lnTo>
                    <a:pt x="14" y="336"/>
                  </a:lnTo>
                  <a:lnTo>
                    <a:pt x="5" y="292"/>
                  </a:lnTo>
                  <a:lnTo>
                    <a:pt x="1" y="251"/>
                  </a:lnTo>
                  <a:lnTo>
                    <a:pt x="0" y="212"/>
                  </a:lnTo>
                  <a:lnTo>
                    <a:pt x="4" y="175"/>
                  </a:lnTo>
                  <a:lnTo>
                    <a:pt x="12" y="141"/>
                  </a:lnTo>
                  <a:lnTo>
                    <a:pt x="23" y="111"/>
                  </a:lnTo>
                  <a:lnTo>
                    <a:pt x="39" y="83"/>
                  </a:lnTo>
                  <a:lnTo>
                    <a:pt x="59" y="59"/>
                  </a:lnTo>
                  <a:lnTo>
                    <a:pt x="83" y="38"/>
                  </a:lnTo>
                  <a:lnTo>
                    <a:pt x="112" y="22"/>
                  </a:lnTo>
                  <a:lnTo>
                    <a:pt x="142" y="11"/>
                  </a:lnTo>
                  <a:lnTo>
                    <a:pt x="176" y="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518189" y="3807136"/>
            <a:ext cx="1256135" cy="1015020"/>
            <a:chOff x="5518187" y="4286529"/>
            <a:chExt cx="1256135" cy="1015020"/>
          </a:xfrm>
        </p:grpSpPr>
        <p:grpSp>
          <p:nvGrpSpPr>
            <p:cNvPr id="49" name="Group 48"/>
            <p:cNvGrpSpPr/>
            <p:nvPr/>
          </p:nvGrpSpPr>
          <p:grpSpPr>
            <a:xfrm>
              <a:off x="5518187" y="4286529"/>
              <a:ext cx="1256135" cy="1015020"/>
              <a:chOff x="5329238" y="3656013"/>
              <a:chExt cx="1538288" cy="1243013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53292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3292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53292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97675" y="4680278"/>
              <a:ext cx="489380" cy="489380"/>
              <a:chOff x="10948988" y="2659063"/>
              <a:chExt cx="614362" cy="6143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3" name="Freeform 112"/>
              <p:cNvSpPr>
                <a:spLocks noEditPoints="1"/>
              </p:cNvSpPr>
              <p:nvPr/>
            </p:nvSpPr>
            <p:spPr bwMode="auto">
              <a:xfrm>
                <a:off x="10948988" y="2659063"/>
                <a:ext cx="614362" cy="614362"/>
              </a:xfrm>
              <a:custGeom>
                <a:avLst/>
                <a:gdLst>
                  <a:gd name="T0" fmla="*/ 1246 w 3483"/>
                  <a:gd name="T1" fmla="*/ 2263 h 3483"/>
                  <a:gd name="T2" fmla="*/ 1059 w 3483"/>
                  <a:gd name="T3" fmla="*/ 2432 h 3483"/>
                  <a:gd name="T4" fmla="*/ 986 w 3483"/>
                  <a:gd name="T5" fmla="*/ 2683 h 3483"/>
                  <a:gd name="T6" fmla="*/ 1307 w 3483"/>
                  <a:gd name="T7" fmla="*/ 3026 h 3483"/>
                  <a:gd name="T8" fmla="*/ 1668 w 3483"/>
                  <a:gd name="T9" fmla="*/ 2861 h 3483"/>
                  <a:gd name="T10" fmla="*/ 2092 w 3483"/>
                  <a:gd name="T11" fmla="*/ 3052 h 3483"/>
                  <a:gd name="T12" fmla="*/ 2491 w 3483"/>
                  <a:gd name="T13" fmla="*/ 2872 h 3483"/>
                  <a:gd name="T14" fmla="*/ 2443 w 3483"/>
                  <a:gd name="T15" fmla="*/ 2476 h 3483"/>
                  <a:gd name="T16" fmla="*/ 2275 w 3483"/>
                  <a:gd name="T17" fmla="*/ 2288 h 3483"/>
                  <a:gd name="T18" fmla="*/ 2023 w 3483"/>
                  <a:gd name="T19" fmla="*/ 2215 h 3483"/>
                  <a:gd name="T20" fmla="*/ 1394 w 3483"/>
                  <a:gd name="T21" fmla="*/ 430 h 3483"/>
                  <a:gd name="T22" fmla="*/ 988 w 3483"/>
                  <a:gd name="T23" fmla="*/ 614 h 3483"/>
                  <a:gd name="T24" fmla="*/ 666 w 3483"/>
                  <a:gd name="T25" fmla="*/ 915 h 3483"/>
                  <a:gd name="T26" fmla="*/ 457 w 3483"/>
                  <a:gd name="T27" fmla="*/ 1307 h 3483"/>
                  <a:gd name="T28" fmla="*/ 622 w 3483"/>
                  <a:gd name="T29" fmla="*/ 1667 h 3483"/>
                  <a:gd name="T30" fmla="*/ 432 w 3483"/>
                  <a:gd name="T31" fmla="*/ 2093 h 3483"/>
                  <a:gd name="T32" fmla="*/ 614 w 3483"/>
                  <a:gd name="T33" fmla="*/ 2495 h 3483"/>
                  <a:gd name="T34" fmla="*/ 844 w 3483"/>
                  <a:gd name="T35" fmla="*/ 2682 h 3483"/>
                  <a:gd name="T36" fmla="*/ 915 w 3483"/>
                  <a:gd name="T37" fmla="*/ 2386 h 3483"/>
                  <a:gd name="T38" fmla="*/ 1112 w 3483"/>
                  <a:gd name="T39" fmla="*/ 2166 h 3483"/>
                  <a:gd name="T40" fmla="*/ 1396 w 3483"/>
                  <a:gd name="T41" fmla="*/ 2062 h 3483"/>
                  <a:gd name="T42" fmla="*/ 2214 w 3483"/>
                  <a:gd name="T43" fmla="*/ 2087 h 3483"/>
                  <a:gd name="T44" fmla="*/ 2470 w 3483"/>
                  <a:gd name="T45" fmla="*/ 2240 h 3483"/>
                  <a:gd name="T46" fmla="*/ 2625 w 3483"/>
                  <a:gd name="T47" fmla="*/ 2495 h 3483"/>
                  <a:gd name="T48" fmla="*/ 2715 w 3483"/>
                  <a:gd name="T49" fmla="*/ 2685 h 3483"/>
                  <a:gd name="T50" fmla="*/ 2962 w 3483"/>
                  <a:gd name="T51" fmla="*/ 2334 h 3483"/>
                  <a:gd name="T52" fmla="*/ 3086 w 3483"/>
                  <a:gd name="T53" fmla="*/ 1912 h 3483"/>
                  <a:gd name="T54" fmla="*/ 3087 w 3483"/>
                  <a:gd name="T55" fmla="*/ 1574 h 3483"/>
                  <a:gd name="T56" fmla="*/ 2958 w 3483"/>
                  <a:gd name="T57" fmla="*/ 1143 h 3483"/>
                  <a:gd name="T58" fmla="*/ 2703 w 3483"/>
                  <a:gd name="T59" fmla="*/ 785 h 3483"/>
                  <a:gd name="T60" fmla="*/ 2346 w 3483"/>
                  <a:gd name="T61" fmla="*/ 527 h 3483"/>
                  <a:gd name="T62" fmla="*/ 1916 w 3483"/>
                  <a:gd name="T63" fmla="*/ 396 h 3483"/>
                  <a:gd name="T64" fmla="*/ 1667 w 3483"/>
                  <a:gd name="T65" fmla="*/ 0 h 3483"/>
                  <a:gd name="T66" fmla="*/ 2115 w 3483"/>
                  <a:gd name="T67" fmla="*/ 278 h 3483"/>
                  <a:gd name="T68" fmla="*/ 2553 w 3483"/>
                  <a:gd name="T69" fmla="*/ 469 h 3483"/>
                  <a:gd name="T70" fmla="*/ 2907 w 3483"/>
                  <a:gd name="T71" fmla="*/ 782 h 3483"/>
                  <a:gd name="T72" fmla="*/ 3148 w 3483"/>
                  <a:gd name="T73" fmla="*/ 1191 h 3483"/>
                  <a:gd name="T74" fmla="*/ 3251 w 3483"/>
                  <a:gd name="T75" fmla="*/ 1668 h 3483"/>
                  <a:gd name="T76" fmla="*/ 3227 w 3483"/>
                  <a:gd name="T77" fmla="*/ 2019 h 3483"/>
                  <a:gd name="T78" fmla="*/ 3064 w 3483"/>
                  <a:gd name="T79" fmla="*/ 2470 h 3483"/>
                  <a:gd name="T80" fmla="*/ 2774 w 3483"/>
                  <a:gd name="T81" fmla="*/ 2841 h 3483"/>
                  <a:gd name="T82" fmla="*/ 2384 w 3483"/>
                  <a:gd name="T83" fmla="*/ 3108 h 3483"/>
                  <a:gd name="T84" fmla="*/ 1922 w 3483"/>
                  <a:gd name="T85" fmla="*/ 3242 h 3483"/>
                  <a:gd name="T86" fmla="*/ 1567 w 3483"/>
                  <a:gd name="T87" fmla="*/ 3243 h 3483"/>
                  <a:gd name="T88" fmla="*/ 1102 w 3483"/>
                  <a:gd name="T89" fmla="*/ 3110 h 3483"/>
                  <a:gd name="T90" fmla="*/ 710 w 3483"/>
                  <a:gd name="T91" fmla="*/ 2844 h 3483"/>
                  <a:gd name="T92" fmla="*/ 419 w 3483"/>
                  <a:gd name="T93" fmla="*/ 2472 h 3483"/>
                  <a:gd name="T94" fmla="*/ 255 w 3483"/>
                  <a:gd name="T95" fmla="*/ 2020 h 3483"/>
                  <a:gd name="T96" fmla="*/ 232 w 3483"/>
                  <a:gd name="T97" fmla="*/ 1668 h 3483"/>
                  <a:gd name="T98" fmla="*/ 336 w 3483"/>
                  <a:gd name="T99" fmla="*/ 1189 h 3483"/>
                  <a:gd name="T100" fmla="*/ 578 w 3483"/>
                  <a:gd name="T101" fmla="*/ 780 h 3483"/>
                  <a:gd name="T102" fmla="*/ 933 w 3483"/>
                  <a:gd name="T103" fmla="*/ 467 h 3483"/>
                  <a:gd name="T104" fmla="*/ 1373 w 3483"/>
                  <a:gd name="T105" fmla="*/ 275 h 3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83" h="3483">
                    <a:moveTo>
                      <a:pt x="1453" y="2215"/>
                    </a:moveTo>
                    <a:lnTo>
                      <a:pt x="1398" y="2219"/>
                    </a:lnTo>
                    <a:lnTo>
                      <a:pt x="1346" y="2228"/>
                    </a:lnTo>
                    <a:lnTo>
                      <a:pt x="1295" y="2243"/>
                    </a:lnTo>
                    <a:lnTo>
                      <a:pt x="1246" y="2263"/>
                    </a:lnTo>
                    <a:lnTo>
                      <a:pt x="1202" y="2288"/>
                    </a:lnTo>
                    <a:lnTo>
                      <a:pt x="1160" y="2318"/>
                    </a:lnTo>
                    <a:lnTo>
                      <a:pt x="1122" y="2352"/>
                    </a:lnTo>
                    <a:lnTo>
                      <a:pt x="1088" y="2390"/>
                    </a:lnTo>
                    <a:lnTo>
                      <a:pt x="1059" y="2432"/>
                    </a:lnTo>
                    <a:lnTo>
                      <a:pt x="1033" y="2476"/>
                    </a:lnTo>
                    <a:lnTo>
                      <a:pt x="1013" y="2525"/>
                    </a:lnTo>
                    <a:lnTo>
                      <a:pt x="998" y="2575"/>
                    </a:lnTo>
                    <a:lnTo>
                      <a:pt x="989" y="2628"/>
                    </a:lnTo>
                    <a:lnTo>
                      <a:pt x="986" y="2683"/>
                    </a:lnTo>
                    <a:lnTo>
                      <a:pt x="986" y="2868"/>
                    </a:lnTo>
                    <a:lnTo>
                      <a:pt x="1062" y="2915"/>
                    </a:lnTo>
                    <a:lnTo>
                      <a:pt x="1140" y="2957"/>
                    </a:lnTo>
                    <a:lnTo>
                      <a:pt x="1222" y="2994"/>
                    </a:lnTo>
                    <a:lnTo>
                      <a:pt x="1307" y="3026"/>
                    </a:lnTo>
                    <a:lnTo>
                      <a:pt x="1393" y="3052"/>
                    </a:lnTo>
                    <a:lnTo>
                      <a:pt x="1483" y="3072"/>
                    </a:lnTo>
                    <a:lnTo>
                      <a:pt x="1574" y="3087"/>
                    </a:lnTo>
                    <a:lnTo>
                      <a:pt x="1668" y="3096"/>
                    </a:lnTo>
                    <a:lnTo>
                      <a:pt x="1668" y="2861"/>
                    </a:lnTo>
                    <a:lnTo>
                      <a:pt x="1824" y="2861"/>
                    </a:lnTo>
                    <a:lnTo>
                      <a:pt x="1824" y="3096"/>
                    </a:lnTo>
                    <a:lnTo>
                      <a:pt x="1915" y="3087"/>
                    </a:lnTo>
                    <a:lnTo>
                      <a:pt x="2004" y="3072"/>
                    </a:lnTo>
                    <a:lnTo>
                      <a:pt x="2092" y="3052"/>
                    </a:lnTo>
                    <a:lnTo>
                      <a:pt x="2176" y="3027"/>
                    </a:lnTo>
                    <a:lnTo>
                      <a:pt x="2260" y="2995"/>
                    </a:lnTo>
                    <a:lnTo>
                      <a:pt x="2340" y="2959"/>
                    </a:lnTo>
                    <a:lnTo>
                      <a:pt x="2417" y="2918"/>
                    </a:lnTo>
                    <a:lnTo>
                      <a:pt x="2491" y="2872"/>
                    </a:lnTo>
                    <a:lnTo>
                      <a:pt x="2491" y="2683"/>
                    </a:lnTo>
                    <a:lnTo>
                      <a:pt x="2488" y="2628"/>
                    </a:lnTo>
                    <a:lnTo>
                      <a:pt x="2478" y="2575"/>
                    </a:lnTo>
                    <a:lnTo>
                      <a:pt x="2463" y="2525"/>
                    </a:lnTo>
                    <a:lnTo>
                      <a:pt x="2443" y="2476"/>
                    </a:lnTo>
                    <a:lnTo>
                      <a:pt x="2418" y="2432"/>
                    </a:lnTo>
                    <a:lnTo>
                      <a:pt x="2388" y="2390"/>
                    </a:lnTo>
                    <a:lnTo>
                      <a:pt x="2355" y="2352"/>
                    </a:lnTo>
                    <a:lnTo>
                      <a:pt x="2317" y="2318"/>
                    </a:lnTo>
                    <a:lnTo>
                      <a:pt x="2275" y="2288"/>
                    </a:lnTo>
                    <a:lnTo>
                      <a:pt x="2230" y="2263"/>
                    </a:lnTo>
                    <a:lnTo>
                      <a:pt x="2182" y="2243"/>
                    </a:lnTo>
                    <a:lnTo>
                      <a:pt x="2131" y="2228"/>
                    </a:lnTo>
                    <a:lnTo>
                      <a:pt x="2078" y="2219"/>
                    </a:lnTo>
                    <a:lnTo>
                      <a:pt x="2023" y="2215"/>
                    </a:lnTo>
                    <a:lnTo>
                      <a:pt x="1453" y="2215"/>
                    </a:lnTo>
                    <a:close/>
                    <a:moveTo>
                      <a:pt x="1668" y="386"/>
                    </a:moveTo>
                    <a:lnTo>
                      <a:pt x="1575" y="395"/>
                    </a:lnTo>
                    <a:lnTo>
                      <a:pt x="1483" y="410"/>
                    </a:lnTo>
                    <a:lnTo>
                      <a:pt x="1394" y="430"/>
                    </a:lnTo>
                    <a:lnTo>
                      <a:pt x="1308" y="456"/>
                    </a:lnTo>
                    <a:lnTo>
                      <a:pt x="1223" y="488"/>
                    </a:lnTo>
                    <a:lnTo>
                      <a:pt x="1141" y="525"/>
                    </a:lnTo>
                    <a:lnTo>
                      <a:pt x="1063" y="567"/>
                    </a:lnTo>
                    <a:lnTo>
                      <a:pt x="988" y="614"/>
                    </a:lnTo>
                    <a:lnTo>
                      <a:pt x="916" y="666"/>
                    </a:lnTo>
                    <a:lnTo>
                      <a:pt x="848" y="722"/>
                    </a:lnTo>
                    <a:lnTo>
                      <a:pt x="783" y="782"/>
                    </a:lnTo>
                    <a:lnTo>
                      <a:pt x="722" y="846"/>
                    </a:lnTo>
                    <a:lnTo>
                      <a:pt x="666" y="915"/>
                    </a:lnTo>
                    <a:lnTo>
                      <a:pt x="614" y="987"/>
                    </a:lnTo>
                    <a:lnTo>
                      <a:pt x="568" y="1063"/>
                    </a:lnTo>
                    <a:lnTo>
                      <a:pt x="526" y="1141"/>
                    </a:lnTo>
                    <a:lnTo>
                      <a:pt x="489" y="1222"/>
                    </a:lnTo>
                    <a:lnTo>
                      <a:pt x="457" y="1307"/>
                    </a:lnTo>
                    <a:lnTo>
                      <a:pt x="431" y="1393"/>
                    </a:lnTo>
                    <a:lnTo>
                      <a:pt x="410" y="1483"/>
                    </a:lnTo>
                    <a:lnTo>
                      <a:pt x="396" y="1574"/>
                    </a:lnTo>
                    <a:lnTo>
                      <a:pt x="387" y="1667"/>
                    </a:lnTo>
                    <a:lnTo>
                      <a:pt x="622" y="1667"/>
                    </a:lnTo>
                    <a:lnTo>
                      <a:pt x="622" y="1823"/>
                    </a:lnTo>
                    <a:lnTo>
                      <a:pt x="387" y="1823"/>
                    </a:lnTo>
                    <a:lnTo>
                      <a:pt x="396" y="1915"/>
                    </a:lnTo>
                    <a:lnTo>
                      <a:pt x="411" y="2004"/>
                    </a:lnTo>
                    <a:lnTo>
                      <a:pt x="432" y="2093"/>
                    </a:lnTo>
                    <a:lnTo>
                      <a:pt x="457" y="2178"/>
                    </a:lnTo>
                    <a:lnTo>
                      <a:pt x="489" y="2262"/>
                    </a:lnTo>
                    <a:lnTo>
                      <a:pt x="526" y="2343"/>
                    </a:lnTo>
                    <a:lnTo>
                      <a:pt x="568" y="2420"/>
                    </a:lnTo>
                    <a:lnTo>
                      <a:pt x="614" y="2495"/>
                    </a:lnTo>
                    <a:lnTo>
                      <a:pt x="666" y="2566"/>
                    </a:lnTo>
                    <a:lnTo>
                      <a:pt x="721" y="2634"/>
                    </a:lnTo>
                    <a:lnTo>
                      <a:pt x="781" y="2698"/>
                    </a:lnTo>
                    <a:lnTo>
                      <a:pt x="844" y="2758"/>
                    </a:lnTo>
                    <a:lnTo>
                      <a:pt x="844" y="2682"/>
                    </a:lnTo>
                    <a:lnTo>
                      <a:pt x="846" y="2619"/>
                    </a:lnTo>
                    <a:lnTo>
                      <a:pt x="855" y="2557"/>
                    </a:lnTo>
                    <a:lnTo>
                      <a:pt x="869" y="2498"/>
                    </a:lnTo>
                    <a:lnTo>
                      <a:pt x="890" y="2440"/>
                    </a:lnTo>
                    <a:lnTo>
                      <a:pt x="915" y="2386"/>
                    </a:lnTo>
                    <a:lnTo>
                      <a:pt x="946" y="2335"/>
                    </a:lnTo>
                    <a:lnTo>
                      <a:pt x="982" y="2287"/>
                    </a:lnTo>
                    <a:lnTo>
                      <a:pt x="1021" y="2243"/>
                    </a:lnTo>
                    <a:lnTo>
                      <a:pt x="1065" y="2203"/>
                    </a:lnTo>
                    <a:lnTo>
                      <a:pt x="1112" y="2166"/>
                    </a:lnTo>
                    <a:lnTo>
                      <a:pt x="1164" y="2135"/>
                    </a:lnTo>
                    <a:lnTo>
                      <a:pt x="1218" y="2109"/>
                    </a:lnTo>
                    <a:lnTo>
                      <a:pt x="1275" y="2088"/>
                    </a:lnTo>
                    <a:lnTo>
                      <a:pt x="1334" y="2072"/>
                    </a:lnTo>
                    <a:lnTo>
                      <a:pt x="1396" y="2062"/>
                    </a:lnTo>
                    <a:lnTo>
                      <a:pt x="1460" y="2059"/>
                    </a:lnTo>
                    <a:lnTo>
                      <a:pt x="2030" y="2059"/>
                    </a:lnTo>
                    <a:lnTo>
                      <a:pt x="2093" y="2062"/>
                    </a:lnTo>
                    <a:lnTo>
                      <a:pt x="2155" y="2072"/>
                    </a:lnTo>
                    <a:lnTo>
                      <a:pt x="2214" y="2087"/>
                    </a:lnTo>
                    <a:lnTo>
                      <a:pt x="2271" y="2108"/>
                    </a:lnTo>
                    <a:lnTo>
                      <a:pt x="2325" y="2133"/>
                    </a:lnTo>
                    <a:lnTo>
                      <a:pt x="2377" y="2165"/>
                    </a:lnTo>
                    <a:lnTo>
                      <a:pt x="2425" y="2200"/>
                    </a:lnTo>
                    <a:lnTo>
                      <a:pt x="2470" y="2240"/>
                    </a:lnTo>
                    <a:lnTo>
                      <a:pt x="2510" y="2284"/>
                    </a:lnTo>
                    <a:lnTo>
                      <a:pt x="2546" y="2331"/>
                    </a:lnTo>
                    <a:lnTo>
                      <a:pt x="2577" y="2383"/>
                    </a:lnTo>
                    <a:lnTo>
                      <a:pt x="2604" y="2438"/>
                    </a:lnTo>
                    <a:lnTo>
                      <a:pt x="2625" y="2495"/>
                    </a:lnTo>
                    <a:lnTo>
                      <a:pt x="2640" y="2555"/>
                    </a:lnTo>
                    <a:lnTo>
                      <a:pt x="2649" y="2618"/>
                    </a:lnTo>
                    <a:lnTo>
                      <a:pt x="2652" y="2682"/>
                    </a:lnTo>
                    <a:lnTo>
                      <a:pt x="2652" y="2744"/>
                    </a:lnTo>
                    <a:lnTo>
                      <a:pt x="2715" y="2685"/>
                    </a:lnTo>
                    <a:lnTo>
                      <a:pt x="2773" y="2622"/>
                    </a:lnTo>
                    <a:lnTo>
                      <a:pt x="2827" y="2554"/>
                    </a:lnTo>
                    <a:lnTo>
                      <a:pt x="2876" y="2483"/>
                    </a:lnTo>
                    <a:lnTo>
                      <a:pt x="2920" y="2411"/>
                    </a:lnTo>
                    <a:lnTo>
                      <a:pt x="2962" y="2334"/>
                    </a:lnTo>
                    <a:lnTo>
                      <a:pt x="2996" y="2254"/>
                    </a:lnTo>
                    <a:lnTo>
                      <a:pt x="3027" y="2172"/>
                    </a:lnTo>
                    <a:lnTo>
                      <a:pt x="3052" y="2088"/>
                    </a:lnTo>
                    <a:lnTo>
                      <a:pt x="3072" y="2001"/>
                    </a:lnTo>
                    <a:lnTo>
                      <a:pt x="3086" y="1912"/>
                    </a:lnTo>
                    <a:lnTo>
                      <a:pt x="3095" y="1823"/>
                    </a:lnTo>
                    <a:lnTo>
                      <a:pt x="2860" y="1823"/>
                    </a:lnTo>
                    <a:lnTo>
                      <a:pt x="2860" y="1667"/>
                    </a:lnTo>
                    <a:lnTo>
                      <a:pt x="3096" y="1667"/>
                    </a:lnTo>
                    <a:lnTo>
                      <a:pt x="3087" y="1574"/>
                    </a:lnTo>
                    <a:lnTo>
                      <a:pt x="3073" y="1483"/>
                    </a:lnTo>
                    <a:lnTo>
                      <a:pt x="3052" y="1394"/>
                    </a:lnTo>
                    <a:lnTo>
                      <a:pt x="3027" y="1308"/>
                    </a:lnTo>
                    <a:lnTo>
                      <a:pt x="2995" y="1224"/>
                    </a:lnTo>
                    <a:lnTo>
                      <a:pt x="2958" y="1143"/>
                    </a:lnTo>
                    <a:lnTo>
                      <a:pt x="2917" y="1064"/>
                    </a:lnTo>
                    <a:lnTo>
                      <a:pt x="2870" y="989"/>
                    </a:lnTo>
                    <a:lnTo>
                      <a:pt x="2819" y="917"/>
                    </a:lnTo>
                    <a:lnTo>
                      <a:pt x="2763" y="850"/>
                    </a:lnTo>
                    <a:lnTo>
                      <a:pt x="2703" y="785"/>
                    </a:lnTo>
                    <a:lnTo>
                      <a:pt x="2639" y="724"/>
                    </a:lnTo>
                    <a:lnTo>
                      <a:pt x="2571" y="668"/>
                    </a:lnTo>
                    <a:lnTo>
                      <a:pt x="2499" y="616"/>
                    </a:lnTo>
                    <a:lnTo>
                      <a:pt x="2424" y="569"/>
                    </a:lnTo>
                    <a:lnTo>
                      <a:pt x="2346" y="527"/>
                    </a:lnTo>
                    <a:lnTo>
                      <a:pt x="2265" y="490"/>
                    </a:lnTo>
                    <a:lnTo>
                      <a:pt x="2182" y="458"/>
                    </a:lnTo>
                    <a:lnTo>
                      <a:pt x="2095" y="432"/>
                    </a:lnTo>
                    <a:lnTo>
                      <a:pt x="2006" y="411"/>
                    </a:lnTo>
                    <a:lnTo>
                      <a:pt x="1916" y="396"/>
                    </a:lnTo>
                    <a:lnTo>
                      <a:pt x="1823" y="387"/>
                    </a:lnTo>
                    <a:lnTo>
                      <a:pt x="1823" y="622"/>
                    </a:lnTo>
                    <a:lnTo>
                      <a:pt x="1668" y="622"/>
                    </a:lnTo>
                    <a:lnTo>
                      <a:pt x="1668" y="386"/>
                    </a:lnTo>
                    <a:close/>
                    <a:moveTo>
                      <a:pt x="1667" y="0"/>
                    </a:moveTo>
                    <a:lnTo>
                      <a:pt x="1823" y="0"/>
                    </a:lnTo>
                    <a:lnTo>
                      <a:pt x="1823" y="232"/>
                    </a:lnTo>
                    <a:lnTo>
                      <a:pt x="1922" y="241"/>
                    </a:lnTo>
                    <a:lnTo>
                      <a:pt x="2019" y="256"/>
                    </a:lnTo>
                    <a:lnTo>
                      <a:pt x="2115" y="278"/>
                    </a:lnTo>
                    <a:lnTo>
                      <a:pt x="2208" y="305"/>
                    </a:lnTo>
                    <a:lnTo>
                      <a:pt x="2299" y="338"/>
                    </a:lnTo>
                    <a:lnTo>
                      <a:pt x="2386" y="376"/>
                    </a:lnTo>
                    <a:lnTo>
                      <a:pt x="2471" y="420"/>
                    </a:lnTo>
                    <a:lnTo>
                      <a:pt x="2553" y="469"/>
                    </a:lnTo>
                    <a:lnTo>
                      <a:pt x="2631" y="522"/>
                    </a:lnTo>
                    <a:lnTo>
                      <a:pt x="2706" y="582"/>
                    </a:lnTo>
                    <a:lnTo>
                      <a:pt x="2777" y="644"/>
                    </a:lnTo>
                    <a:lnTo>
                      <a:pt x="2843" y="711"/>
                    </a:lnTo>
                    <a:lnTo>
                      <a:pt x="2907" y="782"/>
                    </a:lnTo>
                    <a:lnTo>
                      <a:pt x="2965" y="857"/>
                    </a:lnTo>
                    <a:lnTo>
                      <a:pt x="3019" y="936"/>
                    </a:lnTo>
                    <a:lnTo>
                      <a:pt x="3067" y="1017"/>
                    </a:lnTo>
                    <a:lnTo>
                      <a:pt x="3110" y="1103"/>
                    </a:lnTo>
                    <a:lnTo>
                      <a:pt x="3148" y="1191"/>
                    </a:lnTo>
                    <a:lnTo>
                      <a:pt x="3181" y="1281"/>
                    </a:lnTo>
                    <a:lnTo>
                      <a:pt x="3208" y="1375"/>
                    </a:lnTo>
                    <a:lnTo>
                      <a:pt x="3229" y="1470"/>
                    </a:lnTo>
                    <a:lnTo>
                      <a:pt x="3243" y="1568"/>
                    </a:lnTo>
                    <a:lnTo>
                      <a:pt x="3251" y="1668"/>
                    </a:lnTo>
                    <a:lnTo>
                      <a:pt x="3483" y="1668"/>
                    </a:lnTo>
                    <a:lnTo>
                      <a:pt x="3483" y="1823"/>
                    </a:lnTo>
                    <a:lnTo>
                      <a:pt x="3251" y="1823"/>
                    </a:lnTo>
                    <a:lnTo>
                      <a:pt x="3242" y="1922"/>
                    </a:lnTo>
                    <a:lnTo>
                      <a:pt x="3227" y="2019"/>
                    </a:lnTo>
                    <a:lnTo>
                      <a:pt x="3205" y="2114"/>
                    </a:lnTo>
                    <a:lnTo>
                      <a:pt x="3179" y="2207"/>
                    </a:lnTo>
                    <a:lnTo>
                      <a:pt x="3146" y="2298"/>
                    </a:lnTo>
                    <a:lnTo>
                      <a:pt x="3107" y="2385"/>
                    </a:lnTo>
                    <a:lnTo>
                      <a:pt x="3064" y="2470"/>
                    </a:lnTo>
                    <a:lnTo>
                      <a:pt x="3015" y="2551"/>
                    </a:lnTo>
                    <a:lnTo>
                      <a:pt x="2962" y="2629"/>
                    </a:lnTo>
                    <a:lnTo>
                      <a:pt x="2904" y="2704"/>
                    </a:lnTo>
                    <a:lnTo>
                      <a:pt x="2841" y="2775"/>
                    </a:lnTo>
                    <a:lnTo>
                      <a:pt x="2774" y="2841"/>
                    </a:lnTo>
                    <a:lnTo>
                      <a:pt x="2703" y="2905"/>
                    </a:lnTo>
                    <a:lnTo>
                      <a:pt x="2629" y="2963"/>
                    </a:lnTo>
                    <a:lnTo>
                      <a:pt x="2551" y="3016"/>
                    </a:lnTo>
                    <a:lnTo>
                      <a:pt x="2469" y="3065"/>
                    </a:lnTo>
                    <a:lnTo>
                      <a:pt x="2384" y="3108"/>
                    </a:lnTo>
                    <a:lnTo>
                      <a:pt x="2297" y="3146"/>
                    </a:lnTo>
                    <a:lnTo>
                      <a:pt x="2207" y="3179"/>
                    </a:lnTo>
                    <a:lnTo>
                      <a:pt x="2114" y="3206"/>
                    </a:lnTo>
                    <a:lnTo>
                      <a:pt x="2019" y="3228"/>
                    </a:lnTo>
                    <a:lnTo>
                      <a:pt x="1922" y="3242"/>
                    </a:lnTo>
                    <a:lnTo>
                      <a:pt x="1823" y="3251"/>
                    </a:lnTo>
                    <a:lnTo>
                      <a:pt x="1823" y="3483"/>
                    </a:lnTo>
                    <a:lnTo>
                      <a:pt x="1667" y="3483"/>
                    </a:lnTo>
                    <a:lnTo>
                      <a:pt x="1667" y="3252"/>
                    </a:lnTo>
                    <a:lnTo>
                      <a:pt x="1567" y="3243"/>
                    </a:lnTo>
                    <a:lnTo>
                      <a:pt x="1470" y="3229"/>
                    </a:lnTo>
                    <a:lnTo>
                      <a:pt x="1374" y="3209"/>
                    </a:lnTo>
                    <a:lnTo>
                      <a:pt x="1281" y="3181"/>
                    </a:lnTo>
                    <a:lnTo>
                      <a:pt x="1191" y="3148"/>
                    </a:lnTo>
                    <a:lnTo>
                      <a:pt x="1102" y="3110"/>
                    </a:lnTo>
                    <a:lnTo>
                      <a:pt x="1017" y="3067"/>
                    </a:lnTo>
                    <a:lnTo>
                      <a:pt x="935" y="3019"/>
                    </a:lnTo>
                    <a:lnTo>
                      <a:pt x="857" y="2965"/>
                    </a:lnTo>
                    <a:lnTo>
                      <a:pt x="782" y="2907"/>
                    </a:lnTo>
                    <a:lnTo>
                      <a:pt x="710" y="2844"/>
                    </a:lnTo>
                    <a:lnTo>
                      <a:pt x="643" y="2777"/>
                    </a:lnTo>
                    <a:lnTo>
                      <a:pt x="581" y="2706"/>
                    </a:lnTo>
                    <a:lnTo>
                      <a:pt x="521" y="2632"/>
                    </a:lnTo>
                    <a:lnTo>
                      <a:pt x="468" y="2553"/>
                    </a:lnTo>
                    <a:lnTo>
                      <a:pt x="419" y="2472"/>
                    </a:lnTo>
                    <a:lnTo>
                      <a:pt x="376" y="2387"/>
                    </a:lnTo>
                    <a:lnTo>
                      <a:pt x="337" y="2299"/>
                    </a:lnTo>
                    <a:lnTo>
                      <a:pt x="304" y="2209"/>
                    </a:lnTo>
                    <a:lnTo>
                      <a:pt x="277" y="2115"/>
                    </a:lnTo>
                    <a:lnTo>
                      <a:pt x="255" y="2020"/>
                    </a:lnTo>
                    <a:lnTo>
                      <a:pt x="241" y="1923"/>
                    </a:lnTo>
                    <a:lnTo>
                      <a:pt x="232" y="1823"/>
                    </a:lnTo>
                    <a:lnTo>
                      <a:pt x="0" y="1823"/>
                    </a:lnTo>
                    <a:lnTo>
                      <a:pt x="0" y="1668"/>
                    </a:lnTo>
                    <a:lnTo>
                      <a:pt x="232" y="1668"/>
                    </a:lnTo>
                    <a:lnTo>
                      <a:pt x="240" y="1567"/>
                    </a:lnTo>
                    <a:lnTo>
                      <a:pt x="254" y="1470"/>
                    </a:lnTo>
                    <a:lnTo>
                      <a:pt x="275" y="1374"/>
                    </a:lnTo>
                    <a:lnTo>
                      <a:pt x="303" y="1280"/>
                    </a:lnTo>
                    <a:lnTo>
                      <a:pt x="336" y="1189"/>
                    </a:lnTo>
                    <a:lnTo>
                      <a:pt x="374" y="1101"/>
                    </a:lnTo>
                    <a:lnTo>
                      <a:pt x="417" y="1015"/>
                    </a:lnTo>
                    <a:lnTo>
                      <a:pt x="467" y="934"/>
                    </a:lnTo>
                    <a:lnTo>
                      <a:pt x="519" y="855"/>
                    </a:lnTo>
                    <a:lnTo>
                      <a:pt x="578" y="780"/>
                    </a:lnTo>
                    <a:lnTo>
                      <a:pt x="641" y="708"/>
                    </a:lnTo>
                    <a:lnTo>
                      <a:pt x="708" y="642"/>
                    </a:lnTo>
                    <a:lnTo>
                      <a:pt x="780" y="578"/>
                    </a:lnTo>
                    <a:lnTo>
                      <a:pt x="855" y="519"/>
                    </a:lnTo>
                    <a:lnTo>
                      <a:pt x="933" y="467"/>
                    </a:lnTo>
                    <a:lnTo>
                      <a:pt x="1015" y="417"/>
                    </a:lnTo>
                    <a:lnTo>
                      <a:pt x="1101" y="374"/>
                    </a:lnTo>
                    <a:lnTo>
                      <a:pt x="1189" y="336"/>
                    </a:lnTo>
                    <a:lnTo>
                      <a:pt x="1280" y="303"/>
                    </a:lnTo>
                    <a:lnTo>
                      <a:pt x="1373" y="275"/>
                    </a:lnTo>
                    <a:lnTo>
                      <a:pt x="1469" y="254"/>
                    </a:lnTo>
                    <a:lnTo>
                      <a:pt x="1567" y="240"/>
                    </a:lnTo>
                    <a:lnTo>
                      <a:pt x="1667" y="232"/>
                    </a:lnTo>
                    <a:lnTo>
                      <a:pt x="166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4" name="Freeform 113"/>
              <p:cNvSpPr>
                <a:spLocks noEditPoints="1"/>
              </p:cNvSpPr>
              <p:nvPr/>
            </p:nvSpPr>
            <p:spPr bwMode="auto">
              <a:xfrm>
                <a:off x="11169650" y="2805113"/>
                <a:ext cx="173037" cy="173037"/>
              </a:xfrm>
              <a:custGeom>
                <a:avLst/>
                <a:gdLst>
                  <a:gd name="T0" fmla="*/ 443 w 977"/>
                  <a:gd name="T1" fmla="*/ 151 h 977"/>
                  <a:gd name="T2" fmla="*/ 359 w 977"/>
                  <a:gd name="T3" fmla="*/ 173 h 977"/>
                  <a:gd name="T4" fmla="*/ 285 w 977"/>
                  <a:gd name="T5" fmla="*/ 216 h 977"/>
                  <a:gd name="T6" fmla="*/ 225 w 977"/>
                  <a:gd name="T7" fmla="*/ 276 h 977"/>
                  <a:gd name="T8" fmla="*/ 181 w 977"/>
                  <a:gd name="T9" fmla="*/ 350 h 977"/>
                  <a:gd name="T10" fmla="*/ 158 w 977"/>
                  <a:gd name="T11" fmla="*/ 434 h 977"/>
                  <a:gd name="T12" fmla="*/ 158 w 977"/>
                  <a:gd name="T13" fmla="*/ 526 h 977"/>
                  <a:gd name="T14" fmla="*/ 181 w 977"/>
                  <a:gd name="T15" fmla="*/ 611 h 977"/>
                  <a:gd name="T16" fmla="*/ 225 w 977"/>
                  <a:gd name="T17" fmla="*/ 685 h 977"/>
                  <a:gd name="T18" fmla="*/ 284 w 977"/>
                  <a:gd name="T19" fmla="*/ 745 h 977"/>
                  <a:gd name="T20" fmla="*/ 358 w 977"/>
                  <a:gd name="T21" fmla="*/ 788 h 977"/>
                  <a:gd name="T22" fmla="*/ 443 w 977"/>
                  <a:gd name="T23" fmla="*/ 811 h 977"/>
                  <a:gd name="T24" fmla="*/ 534 w 977"/>
                  <a:gd name="T25" fmla="*/ 811 h 977"/>
                  <a:gd name="T26" fmla="*/ 619 w 977"/>
                  <a:gd name="T27" fmla="*/ 788 h 977"/>
                  <a:gd name="T28" fmla="*/ 693 w 977"/>
                  <a:gd name="T29" fmla="*/ 745 h 977"/>
                  <a:gd name="T30" fmla="*/ 752 w 977"/>
                  <a:gd name="T31" fmla="*/ 685 h 977"/>
                  <a:gd name="T32" fmla="*/ 796 w 977"/>
                  <a:gd name="T33" fmla="*/ 611 h 977"/>
                  <a:gd name="T34" fmla="*/ 819 w 977"/>
                  <a:gd name="T35" fmla="*/ 526 h 977"/>
                  <a:gd name="T36" fmla="*/ 819 w 977"/>
                  <a:gd name="T37" fmla="*/ 436 h 977"/>
                  <a:gd name="T38" fmla="*/ 796 w 977"/>
                  <a:gd name="T39" fmla="*/ 350 h 977"/>
                  <a:gd name="T40" fmla="*/ 752 w 977"/>
                  <a:gd name="T41" fmla="*/ 276 h 977"/>
                  <a:gd name="T42" fmla="*/ 692 w 977"/>
                  <a:gd name="T43" fmla="*/ 216 h 977"/>
                  <a:gd name="T44" fmla="*/ 618 w 977"/>
                  <a:gd name="T45" fmla="*/ 173 h 977"/>
                  <a:gd name="T46" fmla="*/ 534 w 977"/>
                  <a:gd name="T47" fmla="*/ 151 h 977"/>
                  <a:gd name="T48" fmla="*/ 489 w 977"/>
                  <a:gd name="T49" fmla="*/ 0 h 977"/>
                  <a:gd name="T50" fmla="*/ 599 w 977"/>
                  <a:gd name="T51" fmla="*/ 12 h 977"/>
                  <a:gd name="T52" fmla="*/ 702 w 977"/>
                  <a:gd name="T53" fmla="*/ 49 h 977"/>
                  <a:gd name="T54" fmla="*/ 792 w 977"/>
                  <a:gd name="T55" fmla="*/ 107 h 977"/>
                  <a:gd name="T56" fmla="*/ 868 w 977"/>
                  <a:gd name="T57" fmla="*/ 183 h 977"/>
                  <a:gd name="T58" fmla="*/ 928 w 977"/>
                  <a:gd name="T59" fmla="*/ 274 h 977"/>
                  <a:gd name="T60" fmla="*/ 965 w 977"/>
                  <a:gd name="T61" fmla="*/ 377 h 977"/>
                  <a:gd name="T62" fmla="*/ 977 w 977"/>
                  <a:gd name="T63" fmla="*/ 488 h 977"/>
                  <a:gd name="T64" fmla="*/ 965 w 977"/>
                  <a:gd name="T65" fmla="*/ 599 h 977"/>
                  <a:gd name="T66" fmla="*/ 928 w 977"/>
                  <a:gd name="T67" fmla="*/ 702 h 977"/>
                  <a:gd name="T68" fmla="*/ 868 w 977"/>
                  <a:gd name="T69" fmla="*/ 792 h 977"/>
                  <a:gd name="T70" fmla="*/ 792 w 977"/>
                  <a:gd name="T71" fmla="*/ 868 h 977"/>
                  <a:gd name="T72" fmla="*/ 702 w 977"/>
                  <a:gd name="T73" fmla="*/ 927 h 977"/>
                  <a:gd name="T74" fmla="*/ 599 w 977"/>
                  <a:gd name="T75" fmla="*/ 964 h 977"/>
                  <a:gd name="T76" fmla="*/ 489 w 977"/>
                  <a:gd name="T77" fmla="*/ 977 h 977"/>
                  <a:gd name="T78" fmla="*/ 378 w 977"/>
                  <a:gd name="T79" fmla="*/ 964 h 977"/>
                  <a:gd name="T80" fmla="*/ 275 w 977"/>
                  <a:gd name="T81" fmla="*/ 927 h 977"/>
                  <a:gd name="T82" fmla="*/ 185 w 977"/>
                  <a:gd name="T83" fmla="*/ 868 h 977"/>
                  <a:gd name="T84" fmla="*/ 109 w 977"/>
                  <a:gd name="T85" fmla="*/ 792 h 977"/>
                  <a:gd name="T86" fmla="*/ 49 w 977"/>
                  <a:gd name="T87" fmla="*/ 702 h 977"/>
                  <a:gd name="T88" fmla="*/ 12 w 977"/>
                  <a:gd name="T89" fmla="*/ 599 h 977"/>
                  <a:gd name="T90" fmla="*/ 0 w 977"/>
                  <a:gd name="T91" fmla="*/ 488 h 977"/>
                  <a:gd name="T92" fmla="*/ 12 w 977"/>
                  <a:gd name="T93" fmla="*/ 377 h 977"/>
                  <a:gd name="T94" fmla="*/ 49 w 977"/>
                  <a:gd name="T95" fmla="*/ 275 h 977"/>
                  <a:gd name="T96" fmla="*/ 109 w 977"/>
                  <a:gd name="T97" fmla="*/ 184 h 977"/>
                  <a:gd name="T98" fmla="*/ 185 w 977"/>
                  <a:gd name="T99" fmla="*/ 107 h 977"/>
                  <a:gd name="T100" fmla="*/ 275 w 977"/>
                  <a:gd name="T101" fmla="*/ 49 h 977"/>
                  <a:gd name="T102" fmla="*/ 378 w 977"/>
                  <a:gd name="T103" fmla="*/ 12 h 977"/>
                  <a:gd name="T104" fmla="*/ 489 w 977"/>
                  <a:gd name="T105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7" h="977">
                    <a:moveTo>
                      <a:pt x="489" y="147"/>
                    </a:moveTo>
                    <a:lnTo>
                      <a:pt x="443" y="151"/>
                    </a:lnTo>
                    <a:lnTo>
                      <a:pt x="400" y="159"/>
                    </a:lnTo>
                    <a:lnTo>
                      <a:pt x="359" y="173"/>
                    </a:lnTo>
                    <a:lnTo>
                      <a:pt x="320" y="193"/>
                    </a:lnTo>
                    <a:lnTo>
                      <a:pt x="285" y="216"/>
                    </a:lnTo>
                    <a:lnTo>
                      <a:pt x="252" y="245"/>
                    </a:lnTo>
                    <a:lnTo>
                      <a:pt x="225" y="276"/>
                    </a:lnTo>
                    <a:lnTo>
                      <a:pt x="200" y="312"/>
                    </a:lnTo>
                    <a:lnTo>
                      <a:pt x="181" y="350"/>
                    </a:lnTo>
                    <a:lnTo>
                      <a:pt x="167" y="391"/>
                    </a:lnTo>
                    <a:lnTo>
                      <a:pt x="158" y="434"/>
                    </a:lnTo>
                    <a:lnTo>
                      <a:pt x="155" y="481"/>
                    </a:lnTo>
                    <a:lnTo>
                      <a:pt x="158" y="526"/>
                    </a:lnTo>
                    <a:lnTo>
                      <a:pt x="167" y="570"/>
                    </a:lnTo>
                    <a:lnTo>
                      <a:pt x="181" y="611"/>
                    </a:lnTo>
                    <a:lnTo>
                      <a:pt x="200" y="649"/>
                    </a:lnTo>
                    <a:lnTo>
                      <a:pt x="225" y="685"/>
                    </a:lnTo>
                    <a:lnTo>
                      <a:pt x="252" y="716"/>
                    </a:lnTo>
                    <a:lnTo>
                      <a:pt x="284" y="745"/>
                    </a:lnTo>
                    <a:lnTo>
                      <a:pt x="320" y="768"/>
                    </a:lnTo>
                    <a:lnTo>
                      <a:pt x="358" y="788"/>
                    </a:lnTo>
                    <a:lnTo>
                      <a:pt x="400" y="802"/>
                    </a:lnTo>
                    <a:lnTo>
                      <a:pt x="443" y="811"/>
                    </a:lnTo>
                    <a:lnTo>
                      <a:pt x="489" y="813"/>
                    </a:lnTo>
                    <a:lnTo>
                      <a:pt x="534" y="811"/>
                    </a:lnTo>
                    <a:lnTo>
                      <a:pt x="577" y="802"/>
                    </a:lnTo>
                    <a:lnTo>
                      <a:pt x="619" y="788"/>
                    </a:lnTo>
                    <a:lnTo>
                      <a:pt x="657" y="769"/>
                    </a:lnTo>
                    <a:lnTo>
                      <a:pt x="693" y="745"/>
                    </a:lnTo>
                    <a:lnTo>
                      <a:pt x="725" y="716"/>
                    </a:lnTo>
                    <a:lnTo>
                      <a:pt x="752" y="685"/>
                    </a:lnTo>
                    <a:lnTo>
                      <a:pt x="777" y="650"/>
                    </a:lnTo>
                    <a:lnTo>
                      <a:pt x="796" y="611"/>
                    </a:lnTo>
                    <a:lnTo>
                      <a:pt x="810" y="570"/>
                    </a:lnTo>
                    <a:lnTo>
                      <a:pt x="819" y="526"/>
                    </a:lnTo>
                    <a:lnTo>
                      <a:pt x="822" y="481"/>
                    </a:lnTo>
                    <a:lnTo>
                      <a:pt x="819" y="436"/>
                    </a:lnTo>
                    <a:lnTo>
                      <a:pt x="810" y="391"/>
                    </a:lnTo>
                    <a:lnTo>
                      <a:pt x="796" y="350"/>
                    </a:lnTo>
                    <a:lnTo>
                      <a:pt x="777" y="312"/>
                    </a:lnTo>
                    <a:lnTo>
                      <a:pt x="752" y="276"/>
                    </a:lnTo>
                    <a:lnTo>
                      <a:pt x="725" y="245"/>
                    </a:lnTo>
                    <a:lnTo>
                      <a:pt x="692" y="216"/>
                    </a:lnTo>
                    <a:lnTo>
                      <a:pt x="657" y="193"/>
                    </a:lnTo>
                    <a:lnTo>
                      <a:pt x="618" y="173"/>
                    </a:lnTo>
                    <a:lnTo>
                      <a:pt x="577" y="159"/>
                    </a:lnTo>
                    <a:lnTo>
                      <a:pt x="534" y="151"/>
                    </a:lnTo>
                    <a:lnTo>
                      <a:pt x="489" y="147"/>
                    </a:lnTo>
                    <a:close/>
                    <a:moveTo>
                      <a:pt x="489" y="0"/>
                    </a:moveTo>
                    <a:lnTo>
                      <a:pt x="544" y="3"/>
                    </a:lnTo>
                    <a:lnTo>
                      <a:pt x="599" y="12"/>
                    </a:lnTo>
                    <a:lnTo>
                      <a:pt x="652" y="28"/>
                    </a:lnTo>
                    <a:lnTo>
                      <a:pt x="702" y="49"/>
                    </a:lnTo>
                    <a:lnTo>
                      <a:pt x="749" y="76"/>
                    </a:lnTo>
                    <a:lnTo>
                      <a:pt x="792" y="107"/>
                    </a:lnTo>
                    <a:lnTo>
                      <a:pt x="833" y="143"/>
                    </a:lnTo>
                    <a:lnTo>
                      <a:pt x="868" y="183"/>
                    </a:lnTo>
                    <a:lnTo>
                      <a:pt x="900" y="228"/>
                    </a:lnTo>
                    <a:lnTo>
                      <a:pt x="928" y="274"/>
                    </a:lnTo>
                    <a:lnTo>
                      <a:pt x="949" y="325"/>
                    </a:lnTo>
                    <a:lnTo>
                      <a:pt x="965" y="377"/>
                    </a:lnTo>
                    <a:lnTo>
                      <a:pt x="974" y="431"/>
                    </a:lnTo>
                    <a:lnTo>
                      <a:pt x="977" y="488"/>
                    </a:lnTo>
                    <a:lnTo>
                      <a:pt x="974" y="544"/>
                    </a:lnTo>
                    <a:lnTo>
                      <a:pt x="965" y="599"/>
                    </a:lnTo>
                    <a:lnTo>
                      <a:pt x="949" y="652"/>
                    </a:lnTo>
                    <a:lnTo>
                      <a:pt x="928" y="702"/>
                    </a:lnTo>
                    <a:lnTo>
                      <a:pt x="900" y="749"/>
                    </a:lnTo>
                    <a:lnTo>
                      <a:pt x="868" y="792"/>
                    </a:lnTo>
                    <a:lnTo>
                      <a:pt x="833" y="832"/>
                    </a:lnTo>
                    <a:lnTo>
                      <a:pt x="792" y="868"/>
                    </a:lnTo>
                    <a:lnTo>
                      <a:pt x="749" y="900"/>
                    </a:lnTo>
                    <a:lnTo>
                      <a:pt x="702" y="927"/>
                    </a:lnTo>
                    <a:lnTo>
                      <a:pt x="652" y="948"/>
                    </a:lnTo>
                    <a:lnTo>
                      <a:pt x="599" y="964"/>
                    </a:lnTo>
                    <a:lnTo>
                      <a:pt x="544" y="974"/>
                    </a:lnTo>
                    <a:lnTo>
                      <a:pt x="489" y="977"/>
                    </a:lnTo>
                    <a:lnTo>
                      <a:pt x="433" y="974"/>
                    </a:lnTo>
                    <a:lnTo>
                      <a:pt x="378" y="964"/>
                    </a:lnTo>
                    <a:lnTo>
                      <a:pt x="325" y="948"/>
                    </a:lnTo>
                    <a:lnTo>
                      <a:pt x="275" y="927"/>
                    </a:lnTo>
                    <a:lnTo>
                      <a:pt x="228" y="900"/>
                    </a:lnTo>
                    <a:lnTo>
                      <a:pt x="185" y="868"/>
                    </a:lnTo>
                    <a:lnTo>
                      <a:pt x="144" y="832"/>
                    </a:lnTo>
                    <a:lnTo>
                      <a:pt x="109" y="792"/>
                    </a:lnTo>
                    <a:lnTo>
                      <a:pt x="77" y="749"/>
                    </a:lnTo>
                    <a:lnTo>
                      <a:pt x="49" y="702"/>
                    </a:lnTo>
                    <a:lnTo>
                      <a:pt x="28" y="652"/>
                    </a:lnTo>
                    <a:lnTo>
                      <a:pt x="12" y="599"/>
                    </a:lnTo>
                    <a:lnTo>
                      <a:pt x="3" y="544"/>
                    </a:lnTo>
                    <a:lnTo>
                      <a:pt x="0" y="488"/>
                    </a:lnTo>
                    <a:lnTo>
                      <a:pt x="3" y="432"/>
                    </a:lnTo>
                    <a:lnTo>
                      <a:pt x="12" y="377"/>
                    </a:lnTo>
                    <a:lnTo>
                      <a:pt x="28" y="325"/>
                    </a:lnTo>
                    <a:lnTo>
                      <a:pt x="49" y="275"/>
                    </a:lnTo>
                    <a:lnTo>
                      <a:pt x="77" y="228"/>
                    </a:lnTo>
                    <a:lnTo>
                      <a:pt x="109" y="184"/>
                    </a:lnTo>
                    <a:lnTo>
                      <a:pt x="144" y="144"/>
                    </a:lnTo>
                    <a:lnTo>
                      <a:pt x="185" y="107"/>
                    </a:lnTo>
                    <a:lnTo>
                      <a:pt x="228" y="77"/>
                    </a:lnTo>
                    <a:lnTo>
                      <a:pt x="275" y="49"/>
                    </a:lnTo>
                    <a:lnTo>
                      <a:pt x="325" y="28"/>
                    </a:lnTo>
                    <a:lnTo>
                      <a:pt x="378" y="12"/>
                    </a:lnTo>
                    <a:lnTo>
                      <a:pt x="433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596918" y="4962158"/>
            <a:ext cx="1257431" cy="1016315"/>
            <a:chOff x="3596916" y="5441551"/>
            <a:chExt cx="1257431" cy="1016315"/>
          </a:xfrm>
        </p:grpSpPr>
        <p:grpSp>
          <p:nvGrpSpPr>
            <p:cNvPr id="48" name="Group 47"/>
            <p:cNvGrpSpPr/>
            <p:nvPr/>
          </p:nvGrpSpPr>
          <p:grpSpPr>
            <a:xfrm>
              <a:off x="3596916" y="5441551"/>
              <a:ext cx="1257431" cy="1016315"/>
              <a:chOff x="3822700" y="5070475"/>
              <a:chExt cx="1539875" cy="1244600"/>
            </a:xfrm>
          </p:grpSpPr>
          <p:sp>
            <p:nvSpPr>
              <p:cNvPr id="32" name="Freeform 32"/>
              <p:cNvSpPr/>
              <p:nvPr/>
            </p:nvSpPr>
            <p:spPr bwMode="auto">
              <a:xfrm>
                <a:off x="3822700" y="5070475"/>
                <a:ext cx="1539875" cy="1244600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3822700" y="5108575"/>
                <a:ext cx="1539875" cy="3587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822700" y="5070475"/>
                <a:ext cx="1539875" cy="360363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904939" y="5825261"/>
              <a:ext cx="518575" cy="506515"/>
              <a:chOff x="5305425" y="1893888"/>
              <a:chExt cx="614363" cy="6000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6" name="Freeform 153"/>
              <p:cNvSpPr>
                <a:spLocks noEditPoints="1"/>
              </p:cNvSpPr>
              <p:nvPr/>
            </p:nvSpPr>
            <p:spPr bwMode="auto">
              <a:xfrm>
                <a:off x="5484813" y="1992313"/>
                <a:ext cx="434975" cy="228600"/>
              </a:xfrm>
              <a:custGeom>
                <a:avLst/>
                <a:gdLst>
                  <a:gd name="T0" fmla="*/ 403 w 2470"/>
                  <a:gd name="T1" fmla="*/ 911 h 1295"/>
                  <a:gd name="T2" fmla="*/ 471 w 2470"/>
                  <a:gd name="T3" fmla="*/ 1140 h 1295"/>
                  <a:gd name="T4" fmla="*/ 2013 w 2470"/>
                  <a:gd name="T5" fmla="*/ 1140 h 1295"/>
                  <a:gd name="T6" fmla="*/ 2080 w 2470"/>
                  <a:gd name="T7" fmla="*/ 911 h 1295"/>
                  <a:gd name="T8" fmla="*/ 403 w 2470"/>
                  <a:gd name="T9" fmla="*/ 911 h 1295"/>
                  <a:gd name="T10" fmla="*/ 291 w 2470"/>
                  <a:gd name="T11" fmla="*/ 533 h 1295"/>
                  <a:gd name="T12" fmla="*/ 356 w 2470"/>
                  <a:gd name="T13" fmla="*/ 762 h 1295"/>
                  <a:gd name="T14" fmla="*/ 2117 w 2470"/>
                  <a:gd name="T15" fmla="*/ 762 h 1295"/>
                  <a:gd name="T16" fmla="*/ 2184 w 2470"/>
                  <a:gd name="T17" fmla="*/ 533 h 1295"/>
                  <a:gd name="T18" fmla="*/ 291 w 2470"/>
                  <a:gd name="T19" fmla="*/ 533 h 1295"/>
                  <a:gd name="T20" fmla="*/ 181 w 2470"/>
                  <a:gd name="T21" fmla="*/ 149 h 1295"/>
                  <a:gd name="T22" fmla="*/ 247 w 2470"/>
                  <a:gd name="T23" fmla="*/ 378 h 1295"/>
                  <a:gd name="T24" fmla="*/ 2228 w 2470"/>
                  <a:gd name="T25" fmla="*/ 378 h 1295"/>
                  <a:gd name="T26" fmla="*/ 2296 w 2470"/>
                  <a:gd name="T27" fmla="*/ 149 h 1295"/>
                  <a:gd name="T28" fmla="*/ 181 w 2470"/>
                  <a:gd name="T29" fmla="*/ 149 h 1295"/>
                  <a:gd name="T30" fmla="*/ 77 w 2470"/>
                  <a:gd name="T31" fmla="*/ 0 h 1295"/>
                  <a:gd name="T32" fmla="*/ 2391 w 2470"/>
                  <a:gd name="T33" fmla="*/ 0 h 1295"/>
                  <a:gd name="T34" fmla="*/ 2412 w 2470"/>
                  <a:gd name="T35" fmla="*/ 2 h 1295"/>
                  <a:gd name="T36" fmla="*/ 2429 w 2470"/>
                  <a:gd name="T37" fmla="*/ 9 h 1295"/>
                  <a:gd name="T38" fmla="*/ 2443 w 2470"/>
                  <a:gd name="T39" fmla="*/ 17 h 1295"/>
                  <a:gd name="T40" fmla="*/ 2454 w 2470"/>
                  <a:gd name="T41" fmla="*/ 29 h 1295"/>
                  <a:gd name="T42" fmla="*/ 2462 w 2470"/>
                  <a:gd name="T43" fmla="*/ 41 h 1295"/>
                  <a:gd name="T44" fmla="*/ 2467 w 2470"/>
                  <a:gd name="T45" fmla="*/ 55 h 1295"/>
                  <a:gd name="T46" fmla="*/ 2470 w 2470"/>
                  <a:gd name="T47" fmla="*/ 70 h 1295"/>
                  <a:gd name="T48" fmla="*/ 2468 w 2470"/>
                  <a:gd name="T49" fmla="*/ 84 h 1295"/>
                  <a:gd name="T50" fmla="*/ 2465 w 2470"/>
                  <a:gd name="T51" fmla="*/ 97 h 1295"/>
                  <a:gd name="T52" fmla="*/ 2139 w 2470"/>
                  <a:gd name="T53" fmla="*/ 1243 h 1295"/>
                  <a:gd name="T54" fmla="*/ 2132 w 2470"/>
                  <a:gd name="T55" fmla="*/ 1260 h 1295"/>
                  <a:gd name="T56" fmla="*/ 2120 w 2470"/>
                  <a:gd name="T57" fmla="*/ 1274 h 1295"/>
                  <a:gd name="T58" fmla="*/ 2106 w 2470"/>
                  <a:gd name="T59" fmla="*/ 1286 h 1295"/>
                  <a:gd name="T60" fmla="*/ 2086 w 2470"/>
                  <a:gd name="T61" fmla="*/ 1292 h 1295"/>
                  <a:gd name="T62" fmla="*/ 2065 w 2470"/>
                  <a:gd name="T63" fmla="*/ 1295 h 1295"/>
                  <a:gd name="T64" fmla="*/ 411 w 2470"/>
                  <a:gd name="T65" fmla="*/ 1295 h 1295"/>
                  <a:gd name="T66" fmla="*/ 390 w 2470"/>
                  <a:gd name="T67" fmla="*/ 1292 h 1295"/>
                  <a:gd name="T68" fmla="*/ 371 w 2470"/>
                  <a:gd name="T69" fmla="*/ 1286 h 1295"/>
                  <a:gd name="T70" fmla="*/ 355 w 2470"/>
                  <a:gd name="T71" fmla="*/ 1274 h 1295"/>
                  <a:gd name="T72" fmla="*/ 344 w 2470"/>
                  <a:gd name="T73" fmla="*/ 1260 h 1295"/>
                  <a:gd name="T74" fmla="*/ 337 w 2470"/>
                  <a:gd name="T75" fmla="*/ 1243 h 1295"/>
                  <a:gd name="T76" fmla="*/ 3 w 2470"/>
                  <a:gd name="T77" fmla="*/ 97 h 1295"/>
                  <a:gd name="T78" fmla="*/ 0 w 2470"/>
                  <a:gd name="T79" fmla="*/ 73 h 1295"/>
                  <a:gd name="T80" fmla="*/ 2 w 2470"/>
                  <a:gd name="T81" fmla="*/ 53 h 1295"/>
                  <a:gd name="T82" fmla="*/ 9 w 2470"/>
                  <a:gd name="T83" fmla="*/ 35 h 1295"/>
                  <a:gd name="T84" fmla="*/ 20 w 2470"/>
                  <a:gd name="T85" fmla="*/ 20 h 1295"/>
                  <a:gd name="T86" fmla="*/ 36 w 2470"/>
                  <a:gd name="T87" fmla="*/ 10 h 1295"/>
                  <a:gd name="T88" fmla="*/ 55 w 2470"/>
                  <a:gd name="T89" fmla="*/ 2 h 1295"/>
                  <a:gd name="T90" fmla="*/ 77 w 2470"/>
                  <a:gd name="T9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70" h="1295">
                    <a:moveTo>
                      <a:pt x="403" y="911"/>
                    </a:moveTo>
                    <a:lnTo>
                      <a:pt x="471" y="1140"/>
                    </a:lnTo>
                    <a:lnTo>
                      <a:pt x="2013" y="1140"/>
                    </a:lnTo>
                    <a:lnTo>
                      <a:pt x="2080" y="911"/>
                    </a:lnTo>
                    <a:lnTo>
                      <a:pt x="403" y="911"/>
                    </a:lnTo>
                    <a:close/>
                    <a:moveTo>
                      <a:pt x="291" y="533"/>
                    </a:moveTo>
                    <a:lnTo>
                      <a:pt x="356" y="762"/>
                    </a:lnTo>
                    <a:lnTo>
                      <a:pt x="2117" y="762"/>
                    </a:lnTo>
                    <a:lnTo>
                      <a:pt x="2184" y="533"/>
                    </a:lnTo>
                    <a:lnTo>
                      <a:pt x="291" y="533"/>
                    </a:lnTo>
                    <a:close/>
                    <a:moveTo>
                      <a:pt x="181" y="149"/>
                    </a:moveTo>
                    <a:lnTo>
                      <a:pt x="247" y="378"/>
                    </a:lnTo>
                    <a:lnTo>
                      <a:pt x="2228" y="378"/>
                    </a:lnTo>
                    <a:lnTo>
                      <a:pt x="2296" y="149"/>
                    </a:lnTo>
                    <a:lnTo>
                      <a:pt x="181" y="149"/>
                    </a:lnTo>
                    <a:close/>
                    <a:moveTo>
                      <a:pt x="77" y="0"/>
                    </a:moveTo>
                    <a:lnTo>
                      <a:pt x="2391" y="0"/>
                    </a:lnTo>
                    <a:lnTo>
                      <a:pt x="2412" y="2"/>
                    </a:lnTo>
                    <a:lnTo>
                      <a:pt x="2429" y="9"/>
                    </a:lnTo>
                    <a:lnTo>
                      <a:pt x="2443" y="17"/>
                    </a:lnTo>
                    <a:lnTo>
                      <a:pt x="2454" y="29"/>
                    </a:lnTo>
                    <a:lnTo>
                      <a:pt x="2462" y="41"/>
                    </a:lnTo>
                    <a:lnTo>
                      <a:pt x="2467" y="55"/>
                    </a:lnTo>
                    <a:lnTo>
                      <a:pt x="2470" y="70"/>
                    </a:lnTo>
                    <a:lnTo>
                      <a:pt x="2468" y="84"/>
                    </a:lnTo>
                    <a:lnTo>
                      <a:pt x="2465" y="97"/>
                    </a:lnTo>
                    <a:lnTo>
                      <a:pt x="2139" y="1243"/>
                    </a:lnTo>
                    <a:lnTo>
                      <a:pt x="2132" y="1260"/>
                    </a:lnTo>
                    <a:lnTo>
                      <a:pt x="2120" y="1274"/>
                    </a:lnTo>
                    <a:lnTo>
                      <a:pt x="2106" y="1286"/>
                    </a:lnTo>
                    <a:lnTo>
                      <a:pt x="2086" y="1292"/>
                    </a:lnTo>
                    <a:lnTo>
                      <a:pt x="2065" y="1295"/>
                    </a:lnTo>
                    <a:lnTo>
                      <a:pt x="411" y="1295"/>
                    </a:lnTo>
                    <a:lnTo>
                      <a:pt x="390" y="1292"/>
                    </a:lnTo>
                    <a:lnTo>
                      <a:pt x="371" y="1286"/>
                    </a:lnTo>
                    <a:lnTo>
                      <a:pt x="355" y="1274"/>
                    </a:lnTo>
                    <a:lnTo>
                      <a:pt x="344" y="1260"/>
                    </a:lnTo>
                    <a:lnTo>
                      <a:pt x="337" y="1243"/>
                    </a:lnTo>
                    <a:lnTo>
                      <a:pt x="3" y="97"/>
                    </a:lnTo>
                    <a:lnTo>
                      <a:pt x="0" y="73"/>
                    </a:lnTo>
                    <a:lnTo>
                      <a:pt x="2" y="53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6" y="10"/>
                    </a:lnTo>
                    <a:lnTo>
                      <a:pt x="55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7" name="Freeform 154"/>
              <p:cNvSpPr/>
              <p:nvPr/>
            </p:nvSpPr>
            <p:spPr bwMode="auto">
              <a:xfrm>
                <a:off x="5305425" y="1893888"/>
                <a:ext cx="544513" cy="393700"/>
              </a:xfrm>
              <a:custGeom>
                <a:avLst/>
                <a:gdLst>
                  <a:gd name="T0" fmla="*/ 0 w 3086"/>
                  <a:gd name="T1" fmla="*/ 0 h 2234"/>
                  <a:gd name="T2" fmla="*/ 610 w 3086"/>
                  <a:gd name="T3" fmla="*/ 0 h 2234"/>
                  <a:gd name="T4" fmla="*/ 628 w 3086"/>
                  <a:gd name="T5" fmla="*/ 2 h 2234"/>
                  <a:gd name="T6" fmla="*/ 643 w 3086"/>
                  <a:gd name="T7" fmla="*/ 7 h 2234"/>
                  <a:gd name="T8" fmla="*/ 657 w 3086"/>
                  <a:gd name="T9" fmla="*/ 16 h 2234"/>
                  <a:gd name="T10" fmla="*/ 669 w 3086"/>
                  <a:gd name="T11" fmla="*/ 27 h 2234"/>
                  <a:gd name="T12" fmla="*/ 677 w 3086"/>
                  <a:gd name="T13" fmla="*/ 42 h 2234"/>
                  <a:gd name="T14" fmla="*/ 684 w 3086"/>
                  <a:gd name="T15" fmla="*/ 59 h 2234"/>
                  <a:gd name="T16" fmla="*/ 1187 w 3086"/>
                  <a:gd name="T17" fmla="*/ 2079 h 2234"/>
                  <a:gd name="T18" fmla="*/ 3086 w 3086"/>
                  <a:gd name="T19" fmla="*/ 2079 h 2234"/>
                  <a:gd name="T20" fmla="*/ 3086 w 3086"/>
                  <a:gd name="T21" fmla="*/ 2234 h 2234"/>
                  <a:gd name="T22" fmla="*/ 1127 w 3086"/>
                  <a:gd name="T23" fmla="*/ 2234 h 2234"/>
                  <a:gd name="T24" fmla="*/ 1110 w 3086"/>
                  <a:gd name="T25" fmla="*/ 2232 h 2234"/>
                  <a:gd name="T26" fmla="*/ 1093 w 3086"/>
                  <a:gd name="T27" fmla="*/ 2227 h 2234"/>
                  <a:gd name="T28" fmla="*/ 1079 w 3086"/>
                  <a:gd name="T29" fmla="*/ 2218 h 2234"/>
                  <a:gd name="T30" fmla="*/ 1068 w 3086"/>
                  <a:gd name="T31" fmla="*/ 2207 h 2234"/>
                  <a:gd name="T32" fmla="*/ 1059 w 3086"/>
                  <a:gd name="T33" fmla="*/ 2192 h 2234"/>
                  <a:gd name="T34" fmla="*/ 1054 w 3086"/>
                  <a:gd name="T35" fmla="*/ 2175 h 2234"/>
                  <a:gd name="T36" fmla="*/ 549 w 3086"/>
                  <a:gd name="T37" fmla="*/ 149 h 2234"/>
                  <a:gd name="T38" fmla="*/ 0 w 3086"/>
                  <a:gd name="T39" fmla="*/ 149 h 2234"/>
                  <a:gd name="T40" fmla="*/ 0 w 3086"/>
                  <a:gd name="T41" fmla="*/ 0 h 2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86" h="2234">
                    <a:moveTo>
                      <a:pt x="0" y="0"/>
                    </a:moveTo>
                    <a:lnTo>
                      <a:pt x="610" y="0"/>
                    </a:lnTo>
                    <a:lnTo>
                      <a:pt x="628" y="2"/>
                    </a:lnTo>
                    <a:lnTo>
                      <a:pt x="643" y="7"/>
                    </a:lnTo>
                    <a:lnTo>
                      <a:pt x="657" y="16"/>
                    </a:lnTo>
                    <a:lnTo>
                      <a:pt x="669" y="27"/>
                    </a:lnTo>
                    <a:lnTo>
                      <a:pt x="677" y="42"/>
                    </a:lnTo>
                    <a:lnTo>
                      <a:pt x="684" y="59"/>
                    </a:lnTo>
                    <a:lnTo>
                      <a:pt x="1187" y="2079"/>
                    </a:lnTo>
                    <a:lnTo>
                      <a:pt x="3086" y="2079"/>
                    </a:lnTo>
                    <a:lnTo>
                      <a:pt x="3086" y="2234"/>
                    </a:lnTo>
                    <a:lnTo>
                      <a:pt x="1127" y="2234"/>
                    </a:lnTo>
                    <a:lnTo>
                      <a:pt x="1110" y="2232"/>
                    </a:lnTo>
                    <a:lnTo>
                      <a:pt x="1093" y="2227"/>
                    </a:lnTo>
                    <a:lnTo>
                      <a:pt x="1079" y="2218"/>
                    </a:lnTo>
                    <a:lnTo>
                      <a:pt x="1068" y="2207"/>
                    </a:lnTo>
                    <a:lnTo>
                      <a:pt x="1059" y="2192"/>
                    </a:lnTo>
                    <a:lnTo>
                      <a:pt x="1054" y="2175"/>
                    </a:lnTo>
                    <a:lnTo>
                      <a:pt x="549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5503863" y="2328863"/>
                <a:ext cx="304800" cy="2540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9" name="Freeform 156"/>
              <p:cNvSpPr>
                <a:spLocks noEditPoints="1"/>
              </p:cNvSpPr>
              <p:nvPr/>
            </p:nvSpPr>
            <p:spPr bwMode="auto">
              <a:xfrm>
                <a:off x="5741988" y="2389188"/>
                <a:ext cx="103188" cy="104775"/>
              </a:xfrm>
              <a:custGeom>
                <a:avLst/>
                <a:gdLst>
                  <a:gd name="T0" fmla="*/ 267 w 592"/>
                  <a:gd name="T1" fmla="*/ 158 h 591"/>
                  <a:gd name="T2" fmla="*/ 216 w 592"/>
                  <a:gd name="T3" fmla="*/ 180 h 591"/>
                  <a:gd name="T4" fmla="*/ 179 w 592"/>
                  <a:gd name="T5" fmla="*/ 219 h 591"/>
                  <a:gd name="T6" fmla="*/ 159 w 592"/>
                  <a:gd name="T7" fmla="*/ 269 h 591"/>
                  <a:gd name="T8" fmla="*/ 159 w 592"/>
                  <a:gd name="T9" fmla="*/ 322 h 591"/>
                  <a:gd name="T10" fmla="*/ 181 w 592"/>
                  <a:gd name="T11" fmla="*/ 372 h 591"/>
                  <a:gd name="T12" fmla="*/ 219 w 592"/>
                  <a:gd name="T13" fmla="*/ 411 h 591"/>
                  <a:gd name="T14" fmla="*/ 269 w 592"/>
                  <a:gd name="T15" fmla="*/ 433 h 591"/>
                  <a:gd name="T16" fmla="*/ 324 w 592"/>
                  <a:gd name="T17" fmla="*/ 433 h 591"/>
                  <a:gd name="T18" fmla="*/ 373 w 592"/>
                  <a:gd name="T19" fmla="*/ 411 h 591"/>
                  <a:gd name="T20" fmla="*/ 413 w 592"/>
                  <a:gd name="T21" fmla="*/ 372 h 591"/>
                  <a:gd name="T22" fmla="*/ 435 w 592"/>
                  <a:gd name="T23" fmla="*/ 322 h 591"/>
                  <a:gd name="T24" fmla="*/ 435 w 592"/>
                  <a:gd name="T25" fmla="*/ 269 h 591"/>
                  <a:gd name="T26" fmla="*/ 414 w 592"/>
                  <a:gd name="T27" fmla="*/ 219 h 591"/>
                  <a:gd name="T28" fmla="*/ 377 w 592"/>
                  <a:gd name="T29" fmla="*/ 180 h 591"/>
                  <a:gd name="T30" fmla="*/ 326 w 592"/>
                  <a:gd name="T31" fmla="*/ 158 h 591"/>
                  <a:gd name="T32" fmla="*/ 296 w 592"/>
                  <a:gd name="T33" fmla="*/ 0 h 591"/>
                  <a:gd name="T34" fmla="*/ 382 w 592"/>
                  <a:gd name="T35" fmla="*/ 12 h 591"/>
                  <a:gd name="T36" fmla="*/ 458 w 592"/>
                  <a:gd name="T37" fmla="*/ 47 h 591"/>
                  <a:gd name="T38" fmla="*/ 520 w 592"/>
                  <a:gd name="T39" fmla="*/ 101 h 591"/>
                  <a:gd name="T40" fmla="*/ 565 w 592"/>
                  <a:gd name="T41" fmla="*/ 171 h 591"/>
                  <a:gd name="T42" fmla="*/ 589 w 592"/>
                  <a:gd name="T43" fmla="*/ 252 h 591"/>
                  <a:gd name="T44" fmla="*/ 589 w 592"/>
                  <a:gd name="T45" fmla="*/ 338 h 591"/>
                  <a:gd name="T46" fmla="*/ 565 w 592"/>
                  <a:gd name="T47" fmla="*/ 420 h 591"/>
                  <a:gd name="T48" fmla="*/ 519 w 592"/>
                  <a:gd name="T49" fmla="*/ 488 h 591"/>
                  <a:gd name="T50" fmla="*/ 457 w 592"/>
                  <a:gd name="T51" fmla="*/ 543 h 591"/>
                  <a:gd name="T52" fmla="*/ 382 w 592"/>
                  <a:gd name="T53" fmla="*/ 578 h 591"/>
                  <a:gd name="T54" fmla="*/ 296 w 592"/>
                  <a:gd name="T55" fmla="*/ 591 h 591"/>
                  <a:gd name="T56" fmla="*/ 211 w 592"/>
                  <a:gd name="T57" fmla="*/ 578 h 591"/>
                  <a:gd name="T58" fmla="*/ 135 w 592"/>
                  <a:gd name="T59" fmla="*/ 543 h 591"/>
                  <a:gd name="T60" fmla="*/ 73 w 592"/>
                  <a:gd name="T61" fmla="*/ 489 h 591"/>
                  <a:gd name="T62" fmla="*/ 27 w 592"/>
                  <a:gd name="T63" fmla="*/ 420 h 591"/>
                  <a:gd name="T64" fmla="*/ 3 w 592"/>
                  <a:gd name="T65" fmla="*/ 338 h 591"/>
                  <a:gd name="T66" fmla="*/ 3 w 592"/>
                  <a:gd name="T67" fmla="*/ 252 h 591"/>
                  <a:gd name="T68" fmla="*/ 27 w 592"/>
                  <a:gd name="T69" fmla="*/ 171 h 591"/>
                  <a:gd name="T70" fmla="*/ 73 w 592"/>
                  <a:gd name="T71" fmla="*/ 101 h 591"/>
                  <a:gd name="T72" fmla="*/ 135 w 592"/>
                  <a:gd name="T73" fmla="*/ 47 h 591"/>
                  <a:gd name="T74" fmla="*/ 210 w 592"/>
                  <a:gd name="T75" fmla="*/ 12 h 591"/>
                  <a:gd name="T76" fmla="*/ 296 w 592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2" h="591">
                    <a:moveTo>
                      <a:pt x="296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6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9" y="269"/>
                    </a:lnTo>
                    <a:lnTo>
                      <a:pt x="155" y="296"/>
                    </a:lnTo>
                    <a:lnTo>
                      <a:pt x="159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8" y="393"/>
                    </a:lnTo>
                    <a:lnTo>
                      <a:pt x="219" y="411"/>
                    </a:lnTo>
                    <a:lnTo>
                      <a:pt x="243" y="425"/>
                    </a:lnTo>
                    <a:lnTo>
                      <a:pt x="269" y="433"/>
                    </a:lnTo>
                    <a:lnTo>
                      <a:pt x="296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5" y="393"/>
                    </a:lnTo>
                    <a:lnTo>
                      <a:pt x="413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7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4" y="219"/>
                    </a:lnTo>
                    <a:lnTo>
                      <a:pt x="398" y="198"/>
                    </a:lnTo>
                    <a:lnTo>
                      <a:pt x="377" y="180"/>
                    </a:lnTo>
                    <a:lnTo>
                      <a:pt x="353" y="167"/>
                    </a:lnTo>
                    <a:lnTo>
                      <a:pt x="326" y="158"/>
                    </a:lnTo>
                    <a:lnTo>
                      <a:pt x="296" y="156"/>
                    </a:lnTo>
                    <a:close/>
                    <a:moveTo>
                      <a:pt x="296" y="0"/>
                    </a:moveTo>
                    <a:lnTo>
                      <a:pt x="341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89" y="252"/>
                    </a:lnTo>
                    <a:lnTo>
                      <a:pt x="592" y="295"/>
                    </a:lnTo>
                    <a:lnTo>
                      <a:pt x="589" y="338"/>
                    </a:lnTo>
                    <a:lnTo>
                      <a:pt x="580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19" y="488"/>
                    </a:lnTo>
                    <a:lnTo>
                      <a:pt x="491" y="518"/>
                    </a:lnTo>
                    <a:lnTo>
                      <a:pt x="457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6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1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7" y="455"/>
                    </a:lnTo>
                    <a:lnTo>
                      <a:pt x="27" y="420"/>
                    </a:lnTo>
                    <a:lnTo>
                      <a:pt x="13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3" y="210"/>
                    </a:lnTo>
                    <a:lnTo>
                      <a:pt x="27" y="171"/>
                    </a:lnTo>
                    <a:lnTo>
                      <a:pt x="47" y="135"/>
                    </a:lnTo>
                    <a:lnTo>
                      <a:pt x="73" y="101"/>
                    </a:lnTo>
                    <a:lnTo>
                      <a:pt x="101" y="72"/>
                    </a:lnTo>
                    <a:lnTo>
                      <a:pt x="135" y="47"/>
                    </a:lnTo>
                    <a:lnTo>
                      <a:pt x="171" y="27"/>
                    </a:lnTo>
                    <a:lnTo>
                      <a:pt x="210" y="12"/>
                    </a:lnTo>
                    <a:lnTo>
                      <a:pt x="253" y="3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70" name="Freeform 157"/>
              <p:cNvSpPr>
                <a:spLocks noEditPoints="1"/>
              </p:cNvSpPr>
              <p:nvPr/>
            </p:nvSpPr>
            <p:spPr bwMode="auto">
              <a:xfrm>
                <a:off x="5487988" y="2389188"/>
                <a:ext cx="104775" cy="104775"/>
              </a:xfrm>
              <a:custGeom>
                <a:avLst/>
                <a:gdLst>
                  <a:gd name="T0" fmla="*/ 267 w 593"/>
                  <a:gd name="T1" fmla="*/ 158 h 591"/>
                  <a:gd name="T2" fmla="*/ 216 w 593"/>
                  <a:gd name="T3" fmla="*/ 180 h 591"/>
                  <a:gd name="T4" fmla="*/ 179 w 593"/>
                  <a:gd name="T5" fmla="*/ 219 h 591"/>
                  <a:gd name="T6" fmla="*/ 158 w 593"/>
                  <a:gd name="T7" fmla="*/ 269 h 591"/>
                  <a:gd name="T8" fmla="*/ 158 w 593"/>
                  <a:gd name="T9" fmla="*/ 322 h 591"/>
                  <a:gd name="T10" fmla="*/ 181 w 593"/>
                  <a:gd name="T11" fmla="*/ 372 h 591"/>
                  <a:gd name="T12" fmla="*/ 220 w 593"/>
                  <a:gd name="T13" fmla="*/ 411 h 591"/>
                  <a:gd name="T14" fmla="*/ 270 w 593"/>
                  <a:gd name="T15" fmla="*/ 433 h 591"/>
                  <a:gd name="T16" fmla="*/ 324 w 593"/>
                  <a:gd name="T17" fmla="*/ 433 h 591"/>
                  <a:gd name="T18" fmla="*/ 373 w 593"/>
                  <a:gd name="T19" fmla="*/ 411 h 591"/>
                  <a:gd name="T20" fmla="*/ 412 w 593"/>
                  <a:gd name="T21" fmla="*/ 372 h 591"/>
                  <a:gd name="T22" fmla="*/ 435 w 593"/>
                  <a:gd name="T23" fmla="*/ 322 h 591"/>
                  <a:gd name="T24" fmla="*/ 435 w 593"/>
                  <a:gd name="T25" fmla="*/ 269 h 591"/>
                  <a:gd name="T26" fmla="*/ 412 w 593"/>
                  <a:gd name="T27" fmla="*/ 219 h 591"/>
                  <a:gd name="T28" fmla="*/ 373 w 593"/>
                  <a:gd name="T29" fmla="*/ 180 h 591"/>
                  <a:gd name="T30" fmla="*/ 324 w 593"/>
                  <a:gd name="T31" fmla="*/ 158 h 591"/>
                  <a:gd name="T32" fmla="*/ 297 w 593"/>
                  <a:gd name="T33" fmla="*/ 0 h 591"/>
                  <a:gd name="T34" fmla="*/ 382 w 593"/>
                  <a:gd name="T35" fmla="*/ 12 h 591"/>
                  <a:gd name="T36" fmla="*/ 458 w 593"/>
                  <a:gd name="T37" fmla="*/ 47 h 591"/>
                  <a:gd name="T38" fmla="*/ 520 w 593"/>
                  <a:gd name="T39" fmla="*/ 101 h 591"/>
                  <a:gd name="T40" fmla="*/ 565 w 593"/>
                  <a:gd name="T41" fmla="*/ 171 h 591"/>
                  <a:gd name="T42" fmla="*/ 590 w 593"/>
                  <a:gd name="T43" fmla="*/ 252 h 591"/>
                  <a:gd name="T44" fmla="*/ 590 w 593"/>
                  <a:gd name="T45" fmla="*/ 338 h 591"/>
                  <a:gd name="T46" fmla="*/ 565 w 593"/>
                  <a:gd name="T47" fmla="*/ 420 h 591"/>
                  <a:gd name="T48" fmla="*/ 520 w 593"/>
                  <a:gd name="T49" fmla="*/ 488 h 591"/>
                  <a:gd name="T50" fmla="*/ 458 w 593"/>
                  <a:gd name="T51" fmla="*/ 543 h 591"/>
                  <a:gd name="T52" fmla="*/ 382 w 593"/>
                  <a:gd name="T53" fmla="*/ 578 h 591"/>
                  <a:gd name="T54" fmla="*/ 297 w 593"/>
                  <a:gd name="T55" fmla="*/ 591 h 591"/>
                  <a:gd name="T56" fmla="*/ 211 w 593"/>
                  <a:gd name="T57" fmla="*/ 578 h 591"/>
                  <a:gd name="T58" fmla="*/ 135 w 593"/>
                  <a:gd name="T59" fmla="*/ 543 h 591"/>
                  <a:gd name="T60" fmla="*/ 73 w 593"/>
                  <a:gd name="T61" fmla="*/ 489 h 591"/>
                  <a:gd name="T62" fmla="*/ 28 w 593"/>
                  <a:gd name="T63" fmla="*/ 420 h 591"/>
                  <a:gd name="T64" fmla="*/ 3 w 593"/>
                  <a:gd name="T65" fmla="*/ 338 h 591"/>
                  <a:gd name="T66" fmla="*/ 3 w 593"/>
                  <a:gd name="T67" fmla="*/ 252 h 591"/>
                  <a:gd name="T68" fmla="*/ 27 w 593"/>
                  <a:gd name="T69" fmla="*/ 171 h 591"/>
                  <a:gd name="T70" fmla="*/ 73 w 593"/>
                  <a:gd name="T71" fmla="*/ 101 h 591"/>
                  <a:gd name="T72" fmla="*/ 135 w 593"/>
                  <a:gd name="T73" fmla="*/ 47 h 591"/>
                  <a:gd name="T74" fmla="*/ 211 w 593"/>
                  <a:gd name="T75" fmla="*/ 12 h 591"/>
                  <a:gd name="T76" fmla="*/ 297 w 593"/>
                  <a:gd name="T77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3" h="591">
                    <a:moveTo>
                      <a:pt x="297" y="156"/>
                    </a:moveTo>
                    <a:lnTo>
                      <a:pt x="267" y="158"/>
                    </a:lnTo>
                    <a:lnTo>
                      <a:pt x="240" y="167"/>
                    </a:lnTo>
                    <a:lnTo>
                      <a:pt x="216" y="180"/>
                    </a:lnTo>
                    <a:lnTo>
                      <a:pt x="195" y="198"/>
                    </a:lnTo>
                    <a:lnTo>
                      <a:pt x="179" y="219"/>
                    </a:lnTo>
                    <a:lnTo>
                      <a:pt x="166" y="242"/>
                    </a:lnTo>
                    <a:lnTo>
                      <a:pt x="158" y="269"/>
                    </a:lnTo>
                    <a:lnTo>
                      <a:pt x="156" y="296"/>
                    </a:lnTo>
                    <a:lnTo>
                      <a:pt x="158" y="322"/>
                    </a:lnTo>
                    <a:lnTo>
                      <a:pt x="167" y="349"/>
                    </a:lnTo>
                    <a:lnTo>
                      <a:pt x="181" y="372"/>
                    </a:lnTo>
                    <a:lnTo>
                      <a:pt x="199" y="393"/>
                    </a:lnTo>
                    <a:lnTo>
                      <a:pt x="220" y="411"/>
                    </a:lnTo>
                    <a:lnTo>
                      <a:pt x="243" y="425"/>
                    </a:lnTo>
                    <a:lnTo>
                      <a:pt x="270" y="433"/>
                    </a:lnTo>
                    <a:lnTo>
                      <a:pt x="297" y="436"/>
                    </a:lnTo>
                    <a:lnTo>
                      <a:pt x="324" y="433"/>
                    </a:lnTo>
                    <a:lnTo>
                      <a:pt x="350" y="425"/>
                    </a:lnTo>
                    <a:lnTo>
                      <a:pt x="373" y="411"/>
                    </a:lnTo>
                    <a:lnTo>
                      <a:pt x="394" y="393"/>
                    </a:lnTo>
                    <a:lnTo>
                      <a:pt x="412" y="372"/>
                    </a:lnTo>
                    <a:lnTo>
                      <a:pt x="426" y="349"/>
                    </a:lnTo>
                    <a:lnTo>
                      <a:pt x="435" y="322"/>
                    </a:lnTo>
                    <a:lnTo>
                      <a:pt x="438" y="296"/>
                    </a:lnTo>
                    <a:lnTo>
                      <a:pt x="435" y="269"/>
                    </a:lnTo>
                    <a:lnTo>
                      <a:pt x="426" y="242"/>
                    </a:lnTo>
                    <a:lnTo>
                      <a:pt x="412" y="219"/>
                    </a:lnTo>
                    <a:lnTo>
                      <a:pt x="394" y="198"/>
                    </a:lnTo>
                    <a:lnTo>
                      <a:pt x="373" y="180"/>
                    </a:lnTo>
                    <a:lnTo>
                      <a:pt x="350" y="167"/>
                    </a:lnTo>
                    <a:lnTo>
                      <a:pt x="324" y="158"/>
                    </a:lnTo>
                    <a:lnTo>
                      <a:pt x="297" y="156"/>
                    </a:lnTo>
                    <a:close/>
                    <a:moveTo>
                      <a:pt x="297" y="0"/>
                    </a:moveTo>
                    <a:lnTo>
                      <a:pt x="340" y="3"/>
                    </a:lnTo>
                    <a:lnTo>
                      <a:pt x="382" y="12"/>
                    </a:lnTo>
                    <a:lnTo>
                      <a:pt x="421" y="27"/>
                    </a:lnTo>
                    <a:lnTo>
                      <a:pt x="458" y="47"/>
                    </a:lnTo>
                    <a:lnTo>
                      <a:pt x="491" y="72"/>
                    </a:lnTo>
                    <a:lnTo>
                      <a:pt x="520" y="101"/>
                    </a:lnTo>
                    <a:lnTo>
                      <a:pt x="545" y="135"/>
                    </a:lnTo>
                    <a:lnTo>
                      <a:pt x="565" y="171"/>
                    </a:lnTo>
                    <a:lnTo>
                      <a:pt x="581" y="210"/>
                    </a:lnTo>
                    <a:lnTo>
                      <a:pt x="590" y="252"/>
                    </a:lnTo>
                    <a:lnTo>
                      <a:pt x="593" y="295"/>
                    </a:lnTo>
                    <a:lnTo>
                      <a:pt x="590" y="338"/>
                    </a:lnTo>
                    <a:lnTo>
                      <a:pt x="581" y="379"/>
                    </a:lnTo>
                    <a:lnTo>
                      <a:pt x="565" y="420"/>
                    </a:lnTo>
                    <a:lnTo>
                      <a:pt x="545" y="455"/>
                    </a:lnTo>
                    <a:lnTo>
                      <a:pt x="520" y="488"/>
                    </a:lnTo>
                    <a:lnTo>
                      <a:pt x="491" y="518"/>
                    </a:lnTo>
                    <a:lnTo>
                      <a:pt x="458" y="543"/>
                    </a:lnTo>
                    <a:lnTo>
                      <a:pt x="421" y="563"/>
                    </a:lnTo>
                    <a:lnTo>
                      <a:pt x="382" y="578"/>
                    </a:lnTo>
                    <a:lnTo>
                      <a:pt x="340" y="587"/>
                    </a:lnTo>
                    <a:lnTo>
                      <a:pt x="297" y="591"/>
                    </a:lnTo>
                    <a:lnTo>
                      <a:pt x="253" y="587"/>
                    </a:lnTo>
                    <a:lnTo>
                      <a:pt x="211" y="578"/>
                    </a:lnTo>
                    <a:lnTo>
                      <a:pt x="172" y="563"/>
                    </a:lnTo>
                    <a:lnTo>
                      <a:pt x="135" y="543"/>
                    </a:lnTo>
                    <a:lnTo>
                      <a:pt x="102" y="518"/>
                    </a:lnTo>
                    <a:lnTo>
                      <a:pt x="73" y="489"/>
                    </a:lnTo>
                    <a:lnTo>
                      <a:pt x="48" y="455"/>
                    </a:lnTo>
                    <a:lnTo>
                      <a:pt x="28" y="420"/>
                    </a:lnTo>
                    <a:lnTo>
                      <a:pt x="12" y="381"/>
                    </a:lnTo>
                    <a:lnTo>
                      <a:pt x="3" y="338"/>
                    </a:lnTo>
                    <a:lnTo>
                      <a:pt x="0" y="295"/>
                    </a:lnTo>
                    <a:lnTo>
                      <a:pt x="3" y="252"/>
                    </a:lnTo>
                    <a:lnTo>
                      <a:pt x="12" y="210"/>
                    </a:lnTo>
                    <a:lnTo>
                      <a:pt x="27" y="171"/>
                    </a:lnTo>
                    <a:lnTo>
                      <a:pt x="48" y="135"/>
                    </a:lnTo>
                    <a:lnTo>
                      <a:pt x="73" y="101"/>
                    </a:lnTo>
                    <a:lnTo>
                      <a:pt x="102" y="72"/>
                    </a:lnTo>
                    <a:lnTo>
                      <a:pt x="135" y="47"/>
                    </a:lnTo>
                    <a:lnTo>
                      <a:pt x="172" y="27"/>
                    </a:lnTo>
                    <a:lnTo>
                      <a:pt x="211" y="12"/>
                    </a:lnTo>
                    <a:lnTo>
                      <a:pt x="253" y="3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9408403" y="3807136"/>
            <a:ext cx="1256135" cy="1015020"/>
            <a:chOff x="9408402" y="4286529"/>
            <a:chExt cx="1256135" cy="1015020"/>
          </a:xfrm>
        </p:grpSpPr>
        <p:grpSp>
          <p:nvGrpSpPr>
            <p:cNvPr id="51" name="Group 50"/>
            <p:cNvGrpSpPr/>
            <p:nvPr/>
          </p:nvGrpSpPr>
          <p:grpSpPr>
            <a:xfrm>
              <a:off x="9408402" y="4286529"/>
              <a:ext cx="1256135" cy="1015020"/>
              <a:chOff x="8326438" y="3656013"/>
              <a:chExt cx="1538288" cy="1243013"/>
            </a:xfrm>
          </p:grpSpPr>
          <p:sp>
            <p:nvSpPr>
              <p:cNvPr id="29" name="Freeform 29"/>
              <p:cNvSpPr/>
              <p:nvPr/>
            </p:nvSpPr>
            <p:spPr bwMode="auto">
              <a:xfrm>
                <a:off x="8326438" y="3656013"/>
                <a:ext cx="1538288" cy="1243013"/>
              </a:xfrm>
              <a:custGeom>
                <a:avLst/>
                <a:gdLst>
                  <a:gd name="T0" fmla="*/ 592 w 609"/>
                  <a:gd name="T1" fmla="*/ 492 h 492"/>
                  <a:gd name="T2" fmla="*/ 17 w 609"/>
                  <a:gd name="T3" fmla="*/ 492 h 492"/>
                  <a:gd name="T4" fmla="*/ 0 w 609"/>
                  <a:gd name="T5" fmla="*/ 475 h 492"/>
                  <a:gd name="T6" fmla="*/ 0 w 609"/>
                  <a:gd name="T7" fmla="*/ 17 h 492"/>
                  <a:gd name="T8" fmla="*/ 17 w 609"/>
                  <a:gd name="T9" fmla="*/ 0 h 492"/>
                  <a:gd name="T10" fmla="*/ 592 w 609"/>
                  <a:gd name="T11" fmla="*/ 0 h 492"/>
                  <a:gd name="T12" fmla="*/ 609 w 609"/>
                  <a:gd name="T13" fmla="*/ 17 h 492"/>
                  <a:gd name="T14" fmla="*/ 609 w 609"/>
                  <a:gd name="T15" fmla="*/ 475 h 492"/>
                  <a:gd name="T16" fmla="*/ 592 w 609"/>
                  <a:gd name="T17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492">
                    <a:moveTo>
                      <a:pt x="592" y="492"/>
                    </a:moveTo>
                    <a:cubicBezTo>
                      <a:pt x="17" y="492"/>
                      <a:pt x="17" y="492"/>
                      <a:pt x="17" y="492"/>
                    </a:cubicBezTo>
                    <a:cubicBezTo>
                      <a:pt x="8" y="492"/>
                      <a:pt x="0" y="484"/>
                      <a:pt x="0" y="47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cubicBezTo>
                      <a:pt x="609" y="475"/>
                      <a:pt x="609" y="475"/>
                      <a:pt x="609" y="475"/>
                    </a:cubicBezTo>
                    <a:cubicBezTo>
                      <a:pt x="609" y="484"/>
                      <a:pt x="601" y="492"/>
                      <a:pt x="592" y="492"/>
                    </a:cubicBezTo>
                    <a:close/>
                  </a:path>
                </a:pathLst>
              </a:custGeom>
              <a:solidFill>
                <a:schemeClr val="accent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8326438" y="3692525"/>
                <a:ext cx="1538288" cy="360363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8326438" y="3656013"/>
                <a:ext cx="1538288" cy="358775"/>
              </a:xfrm>
              <a:custGeom>
                <a:avLst/>
                <a:gdLst>
                  <a:gd name="T0" fmla="*/ 609 w 609"/>
                  <a:gd name="T1" fmla="*/ 142 h 142"/>
                  <a:gd name="T2" fmla="*/ 0 w 609"/>
                  <a:gd name="T3" fmla="*/ 142 h 142"/>
                  <a:gd name="T4" fmla="*/ 0 w 609"/>
                  <a:gd name="T5" fmla="*/ 17 h 142"/>
                  <a:gd name="T6" fmla="*/ 17 w 609"/>
                  <a:gd name="T7" fmla="*/ 0 h 142"/>
                  <a:gd name="T8" fmla="*/ 592 w 609"/>
                  <a:gd name="T9" fmla="*/ 0 h 142"/>
                  <a:gd name="T10" fmla="*/ 609 w 609"/>
                  <a:gd name="T11" fmla="*/ 17 h 142"/>
                  <a:gd name="T12" fmla="*/ 609 w 609"/>
                  <a:gd name="T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42">
                    <a:moveTo>
                      <a:pt x="609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601" y="0"/>
                      <a:pt x="609" y="8"/>
                      <a:pt x="609" y="17"/>
                    </a:cubicBezTo>
                    <a:lnTo>
                      <a:pt x="609" y="14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输入标题</a:t>
                </a:r>
                <a:endParaRPr lang="en-US" altLang="zh-CN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9778413" y="4684586"/>
              <a:ext cx="516112" cy="517586"/>
              <a:chOff x="7216775" y="2687638"/>
              <a:chExt cx="555625" cy="5572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2" name="Freeform 123"/>
              <p:cNvSpPr>
                <a:spLocks noEditPoints="1"/>
              </p:cNvSpPr>
              <p:nvPr/>
            </p:nvSpPr>
            <p:spPr bwMode="auto">
              <a:xfrm>
                <a:off x="7216775" y="2687638"/>
                <a:ext cx="555625" cy="557212"/>
              </a:xfrm>
              <a:custGeom>
                <a:avLst/>
                <a:gdLst>
                  <a:gd name="T0" fmla="*/ 1528 w 3500"/>
                  <a:gd name="T1" fmla="*/ 438 h 3510"/>
                  <a:gd name="T2" fmla="*/ 1195 w 3500"/>
                  <a:gd name="T3" fmla="*/ 616 h 3510"/>
                  <a:gd name="T4" fmla="*/ 924 w 3500"/>
                  <a:gd name="T5" fmla="*/ 637 h 3510"/>
                  <a:gd name="T6" fmla="*/ 512 w 3500"/>
                  <a:gd name="T7" fmla="*/ 758 h 3510"/>
                  <a:gd name="T8" fmla="*/ 671 w 3500"/>
                  <a:gd name="T9" fmla="*/ 1072 h 3510"/>
                  <a:gd name="T10" fmla="*/ 505 w 3500"/>
                  <a:gd name="T11" fmla="*/ 1473 h 3510"/>
                  <a:gd name="T12" fmla="*/ 172 w 3500"/>
                  <a:gd name="T13" fmla="*/ 1582 h 3510"/>
                  <a:gd name="T14" fmla="*/ 378 w 3500"/>
                  <a:gd name="T15" fmla="*/ 1959 h 3510"/>
                  <a:gd name="T16" fmla="*/ 555 w 3500"/>
                  <a:gd name="T17" fmla="*/ 2168 h 3510"/>
                  <a:gd name="T18" fmla="*/ 665 w 3500"/>
                  <a:gd name="T19" fmla="*/ 2528 h 3510"/>
                  <a:gd name="T20" fmla="*/ 739 w 3500"/>
                  <a:gd name="T21" fmla="*/ 2991 h 3510"/>
                  <a:gd name="T22" fmla="*/ 1007 w 3500"/>
                  <a:gd name="T23" fmla="*/ 2837 h 3510"/>
                  <a:gd name="T24" fmla="*/ 1413 w 3500"/>
                  <a:gd name="T25" fmla="*/ 2977 h 3510"/>
                  <a:gd name="T26" fmla="*/ 1559 w 3500"/>
                  <a:gd name="T27" fmla="*/ 3231 h 3510"/>
                  <a:gd name="T28" fmla="*/ 1926 w 3500"/>
                  <a:gd name="T29" fmla="*/ 3329 h 3510"/>
                  <a:gd name="T30" fmla="*/ 2058 w 3500"/>
                  <a:gd name="T31" fmla="*/ 2988 h 3510"/>
                  <a:gd name="T32" fmla="*/ 2462 w 3500"/>
                  <a:gd name="T33" fmla="*/ 2835 h 3510"/>
                  <a:gd name="T34" fmla="*/ 2753 w 3500"/>
                  <a:gd name="T35" fmla="*/ 2996 h 3510"/>
                  <a:gd name="T36" fmla="*/ 2848 w 3500"/>
                  <a:gd name="T37" fmla="*/ 2557 h 3510"/>
                  <a:gd name="T38" fmla="*/ 2918 w 3500"/>
                  <a:gd name="T39" fmla="*/ 2240 h 3510"/>
                  <a:gd name="T40" fmla="*/ 3092 w 3500"/>
                  <a:gd name="T41" fmla="*/ 1967 h 3510"/>
                  <a:gd name="T42" fmla="*/ 3335 w 3500"/>
                  <a:gd name="T43" fmla="*/ 1589 h 3510"/>
                  <a:gd name="T44" fmla="*/ 3014 w 3500"/>
                  <a:gd name="T45" fmla="*/ 1497 h 3510"/>
                  <a:gd name="T46" fmla="*/ 2837 w 3500"/>
                  <a:gd name="T47" fmla="*/ 1101 h 3510"/>
                  <a:gd name="T48" fmla="*/ 2985 w 3500"/>
                  <a:gd name="T49" fmla="*/ 767 h 3510"/>
                  <a:gd name="T50" fmla="*/ 2656 w 3500"/>
                  <a:gd name="T51" fmla="*/ 576 h 3510"/>
                  <a:gd name="T52" fmla="*/ 2374 w 3500"/>
                  <a:gd name="T53" fmla="*/ 652 h 3510"/>
                  <a:gd name="T54" fmla="*/ 1988 w 3500"/>
                  <a:gd name="T55" fmla="*/ 465 h 3510"/>
                  <a:gd name="T56" fmla="*/ 1907 w 3500"/>
                  <a:gd name="T57" fmla="*/ 164 h 3510"/>
                  <a:gd name="T58" fmla="*/ 2048 w 3500"/>
                  <a:gd name="T59" fmla="*/ 68 h 3510"/>
                  <a:gd name="T60" fmla="*/ 2122 w 3500"/>
                  <a:gd name="T61" fmla="*/ 370 h 3510"/>
                  <a:gd name="T62" fmla="*/ 2469 w 3500"/>
                  <a:gd name="T63" fmla="*/ 512 h 3510"/>
                  <a:gd name="T64" fmla="*/ 2775 w 3500"/>
                  <a:gd name="T65" fmla="*/ 352 h 3510"/>
                  <a:gd name="T66" fmla="*/ 3143 w 3500"/>
                  <a:gd name="T67" fmla="*/ 699 h 3510"/>
                  <a:gd name="T68" fmla="*/ 2994 w 3500"/>
                  <a:gd name="T69" fmla="*/ 1026 h 3510"/>
                  <a:gd name="T70" fmla="*/ 3128 w 3500"/>
                  <a:gd name="T71" fmla="*/ 1378 h 3510"/>
                  <a:gd name="T72" fmla="*/ 3406 w 3500"/>
                  <a:gd name="T73" fmla="*/ 1437 h 3510"/>
                  <a:gd name="T74" fmla="*/ 3497 w 3500"/>
                  <a:gd name="T75" fmla="*/ 1945 h 3510"/>
                  <a:gd name="T76" fmla="*/ 3244 w 3500"/>
                  <a:gd name="T77" fmla="*/ 2108 h 3510"/>
                  <a:gd name="T78" fmla="*/ 3069 w 3500"/>
                  <a:gd name="T79" fmla="*/ 2303 h 3510"/>
                  <a:gd name="T80" fmla="*/ 3132 w 3500"/>
                  <a:gd name="T81" fmla="*/ 2671 h 3510"/>
                  <a:gd name="T82" fmla="*/ 3098 w 3500"/>
                  <a:gd name="T83" fmla="*/ 2885 h 3510"/>
                  <a:gd name="T84" fmla="*/ 2690 w 3500"/>
                  <a:gd name="T85" fmla="*/ 3152 h 3510"/>
                  <a:gd name="T86" fmla="*/ 2377 w 3500"/>
                  <a:gd name="T87" fmla="*/ 3042 h 3510"/>
                  <a:gd name="T88" fmla="*/ 2116 w 3500"/>
                  <a:gd name="T89" fmla="*/ 3153 h 3510"/>
                  <a:gd name="T90" fmla="*/ 1971 w 3500"/>
                  <a:gd name="T91" fmla="*/ 3498 h 3510"/>
                  <a:gd name="T92" fmla="*/ 1452 w 3500"/>
                  <a:gd name="T93" fmla="*/ 3442 h 3510"/>
                  <a:gd name="T94" fmla="*/ 1378 w 3500"/>
                  <a:gd name="T95" fmla="*/ 3140 h 3510"/>
                  <a:gd name="T96" fmla="*/ 1031 w 3500"/>
                  <a:gd name="T97" fmla="*/ 2998 h 3510"/>
                  <a:gd name="T98" fmla="*/ 725 w 3500"/>
                  <a:gd name="T99" fmla="*/ 3158 h 3510"/>
                  <a:gd name="T100" fmla="*/ 357 w 3500"/>
                  <a:gd name="T101" fmla="*/ 2811 h 3510"/>
                  <a:gd name="T102" fmla="*/ 506 w 3500"/>
                  <a:gd name="T103" fmla="*/ 2484 h 3510"/>
                  <a:gd name="T104" fmla="*/ 372 w 3500"/>
                  <a:gd name="T105" fmla="*/ 2132 h 3510"/>
                  <a:gd name="T106" fmla="*/ 94 w 3500"/>
                  <a:gd name="T107" fmla="*/ 2073 h 3510"/>
                  <a:gd name="T108" fmla="*/ 3 w 3500"/>
                  <a:gd name="T109" fmla="*/ 1565 h 3510"/>
                  <a:gd name="T110" fmla="*/ 256 w 3500"/>
                  <a:gd name="T111" fmla="*/ 1402 h 3510"/>
                  <a:gd name="T112" fmla="*/ 431 w 3500"/>
                  <a:gd name="T113" fmla="*/ 1207 h 3510"/>
                  <a:gd name="T114" fmla="*/ 368 w 3500"/>
                  <a:gd name="T115" fmla="*/ 839 h 3510"/>
                  <a:gd name="T116" fmla="*/ 402 w 3500"/>
                  <a:gd name="T117" fmla="*/ 625 h 3510"/>
                  <a:gd name="T118" fmla="*/ 810 w 3500"/>
                  <a:gd name="T119" fmla="*/ 358 h 3510"/>
                  <a:gd name="T120" fmla="*/ 1123 w 3500"/>
                  <a:gd name="T121" fmla="*/ 468 h 3510"/>
                  <a:gd name="T122" fmla="*/ 1384 w 3500"/>
                  <a:gd name="T123" fmla="*/ 357 h 3510"/>
                  <a:gd name="T124" fmla="*/ 1529 w 3500"/>
                  <a:gd name="T125" fmla="*/ 12 h 3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0" h="3510">
                    <a:moveTo>
                      <a:pt x="1593" y="164"/>
                    </a:moveTo>
                    <a:lnTo>
                      <a:pt x="1585" y="166"/>
                    </a:lnTo>
                    <a:lnTo>
                      <a:pt x="1577" y="172"/>
                    </a:lnTo>
                    <a:lnTo>
                      <a:pt x="1574" y="181"/>
                    </a:lnTo>
                    <a:lnTo>
                      <a:pt x="1559" y="280"/>
                    </a:lnTo>
                    <a:lnTo>
                      <a:pt x="1546" y="379"/>
                    </a:lnTo>
                    <a:lnTo>
                      <a:pt x="1539" y="410"/>
                    </a:lnTo>
                    <a:lnTo>
                      <a:pt x="1528" y="438"/>
                    </a:lnTo>
                    <a:lnTo>
                      <a:pt x="1512" y="465"/>
                    </a:lnTo>
                    <a:lnTo>
                      <a:pt x="1492" y="487"/>
                    </a:lnTo>
                    <a:lnTo>
                      <a:pt x="1469" y="506"/>
                    </a:lnTo>
                    <a:lnTo>
                      <a:pt x="1442" y="522"/>
                    </a:lnTo>
                    <a:lnTo>
                      <a:pt x="1413" y="533"/>
                    </a:lnTo>
                    <a:lnTo>
                      <a:pt x="1338" y="556"/>
                    </a:lnTo>
                    <a:lnTo>
                      <a:pt x="1266" y="584"/>
                    </a:lnTo>
                    <a:lnTo>
                      <a:pt x="1195" y="616"/>
                    </a:lnTo>
                    <a:lnTo>
                      <a:pt x="1126" y="652"/>
                    </a:lnTo>
                    <a:lnTo>
                      <a:pt x="1098" y="665"/>
                    </a:lnTo>
                    <a:lnTo>
                      <a:pt x="1069" y="673"/>
                    </a:lnTo>
                    <a:lnTo>
                      <a:pt x="1038" y="675"/>
                    </a:lnTo>
                    <a:lnTo>
                      <a:pt x="1009" y="673"/>
                    </a:lnTo>
                    <a:lnTo>
                      <a:pt x="979" y="667"/>
                    </a:lnTo>
                    <a:lnTo>
                      <a:pt x="950" y="654"/>
                    </a:lnTo>
                    <a:lnTo>
                      <a:pt x="924" y="637"/>
                    </a:lnTo>
                    <a:lnTo>
                      <a:pt x="844" y="576"/>
                    </a:lnTo>
                    <a:lnTo>
                      <a:pt x="765" y="517"/>
                    </a:lnTo>
                    <a:lnTo>
                      <a:pt x="756" y="514"/>
                    </a:lnTo>
                    <a:lnTo>
                      <a:pt x="747" y="514"/>
                    </a:lnTo>
                    <a:lnTo>
                      <a:pt x="739" y="519"/>
                    </a:lnTo>
                    <a:lnTo>
                      <a:pt x="518" y="741"/>
                    </a:lnTo>
                    <a:lnTo>
                      <a:pt x="512" y="749"/>
                    </a:lnTo>
                    <a:lnTo>
                      <a:pt x="512" y="758"/>
                    </a:lnTo>
                    <a:lnTo>
                      <a:pt x="515" y="767"/>
                    </a:lnTo>
                    <a:lnTo>
                      <a:pt x="575" y="847"/>
                    </a:lnTo>
                    <a:lnTo>
                      <a:pt x="635" y="926"/>
                    </a:lnTo>
                    <a:lnTo>
                      <a:pt x="652" y="953"/>
                    </a:lnTo>
                    <a:lnTo>
                      <a:pt x="665" y="982"/>
                    </a:lnTo>
                    <a:lnTo>
                      <a:pt x="671" y="1012"/>
                    </a:lnTo>
                    <a:lnTo>
                      <a:pt x="673" y="1041"/>
                    </a:lnTo>
                    <a:lnTo>
                      <a:pt x="671" y="1072"/>
                    </a:lnTo>
                    <a:lnTo>
                      <a:pt x="663" y="1101"/>
                    </a:lnTo>
                    <a:lnTo>
                      <a:pt x="650" y="1130"/>
                    </a:lnTo>
                    <a:lnTo>
                      <a:pt x="614" y="1199"/>
                    </a:lnTo>
                    <a:lnTo>
                      <a:pt x="582" y="1270"/>
                    </a:lnTo>
                    <a:lnTo>
                      <a:pt x="555" y="1342"/>
                    </a:lnTo>
                    <a:lnTo>
                      <a:pt x="531" y="1417"/>
                    </a:lnTo>
                    <a:lnTo>
                      <a:pt x="521" y="1447"/>
                    </a:lnTo>
                    <a:lnTo>
                      <a:pt x="505" y="1473"/>
                    </a:lnTo>
                    <a:lnTo>
                      <a:pt x="486" y="1497"/>
                    </a:lnTo>
                    <a:lnTo>
                      <a:pt x="463" y="1517"/>
                    </a:lnTo>
                    <a:lnTo>
                      <a:pt x="437" y="1533"/>
                    </a:lnTo>
                    <a:lnTo>
                      <a:pt x="408" y="1543"/>
                    </a:lnTo>
                    <a:lnTo>
                      <a:pt x="378" y="1551"/>
                    </a:lnTo>
                    <a:lnTo>
                      <a:pt x="279" y="1564"/>
                    </a:lnTo>
                    <a:lnTo>
                      <a:pt x="180" y="1578"/>
                    </a:lnTo>
                    <a:lnTo>
                      <a:pt x="172" y="1582"/>
                    </a:lnTo>
                    <a:lnTo>
                      <a:pt x="165" y="1589"/>
                    </a:lnTo>
                    <a:lnTo>
                      <a:pt x="163" y="1599"/>
                    </a:lnTo>
                    <a:lnTo>
                      <a:pt x="163" y="1912"/>
                    </a:lnTo>
                    <a:lnTo>
                      <a:pt x="165" y="1921"/>
                    </a:lnTo>
                    <a:lnTo>
                      <a:pt x="172" y="1928"/>
                    </a:lnTo>
                    <a:lnTo>
                      <a:pt x="180" y="1932"/>
                    </a:lnTo>
                    <a:lnTo>
                      <a:pt x="279" y="1946"/>
                    </a:lnTo>
                    <a:lnTo>
                      <a:pt x="378" y="1959"/>
                    </a:lnTo>
                    <a:lnTo>
                      <a:pt x="408" y="1967"/>
                    </a:lnTo>
                    <a:lnTo>
                      <a:pt x="437" y="1977"/>
                    </a:lnTo>
                    <a:lnTo>
                      <a:pt x="463" y="1993"/>
                    </a:lnTo>
                    <a:lnTo>
                      <a:pt x="486" y="2013"/>
                    </a:lnTo>
                    <a:lnTo>
                      <a:pt x="505" y="2037"/>
                    </a:lnTo>
                    <a:lnTo>
                      <a:pt x="521" y="2063"/>
                    </a:lnTo>
                    <a:lnTo>
                      <a:pt x="531" y="2093"/>
                    </a:lnTo>
                    <a:lnTo>
                      <a:pt x="555" y="2168"/>
                    </a:lnTo>
                    <a:lnTo>
                      <a:pt x="582" y="2240"/>
                    </a:lnTo>
                    <a:lnTo>
                      <a:pt x="614" y="2311"/>
                    </a:lnTo>
                    <a:lnTo>
                      <a:pt x="650" y="2380"/>
                    </a:lnTo>
                    <a:lnTo>
                      <a:pt x="663" y="2409"/>
                    </a:lnTo>
                    <a:lnTo>
                      <a:pt x="671" y="2438"/>
                    </a:lnTo>
                    <a:lnTo>
                      <a:pt x="673" y="2469"/>
                    </a:lnTo>
                    <a:lnTo>
                      <a:pt x="671" y="2498"/>
                    </a:lnTo>
                    <a:lnTo>
                      <a:pt x="665" y="2528"/>
                    </a:lnTo>
                    <a:lnTo>
                      <a:pt x="652" y="2557"/>
                    </a:lnTo>
                    <a:lnTo>
                      <a:pt x="635" y="2584"/>
                    </a:lnTo>
                    <a:lnTo>
                      <a:pt x="575" y="2663"/>
                    </a:lnTo>
                    <a:lnTo>
                      <a:pt x="515" y="2743"/>
                    </a:lnTo>
                    <a:lnTo>
                      <a:pt x="512" y="2752"/>
                    </a:lnTo>
                    <a:lnTo>
                      <a:pt x="512" y="2761"/>
                    </a:lnTo>
                    <a:lnTo>
                      <a:pt x="518" y="2769"/>
                    </a:lnTo>
                    <a:lnTo>
                      <a:pt x="739" y="2991"/>
                    </a:lnTo>
                    <a:lnTo>
                      <a:pt x="747" y="2996"/>
                    </a:lnTo>
                    <a:lnTo>
                      <a:pt x="756" y="2997"/>
                    </a:lnTo>
                    <a:lnTo>
                      <a:pt x="765" y="2993"/>
                    </a:lnTo>
                    <a:lnTo>
                      <a:pt x="844" y="2934"/>
                    </a:lnTo>
                    <a:lnTo>
                      <a:pt x="924" y="2873"/>
                    </a:lnTo>
                    <a:lnTo>
                      <a:pt x="950" y="2856"/>
                    </a:lnTo>
                    <a:lnTo>
                      <a:pt x="978" y="2844"/>
                    </a:lnTo>
                    <a:lnTo>
                      <a:pt x="1007" y="2837"/>
                    </a:lnTo>
                    <a:lnTo>
                      <a:pt x="1036" y="2835"/>
                    </a:lnTo>
                    <a:lnTo>
                      <a:pt x="1067" y="2837"/>
                    </a:lnTo>
                    <a:lnTo>
                      <a:pt x="1098" y="2845"/>
                    </a:lnTo>
                    <a:lnTo>
                      <a:pt x="1126" y="2858"/>
                    </a:lnTo>
                    <a:lnTo>
                      <a:pt x="1195" y="2894"/>
                    </a:lnTo>
                    <a:lnTo>
                      <a:pt x="1266" y="2926"/>
                    </a:lnTo>
                    <a:lnTo>
                      <a:pt x="1338" y="2954"/>
                    </a:lnTo>
                    <a:lnTo>
                      <a:pt x="1413" y="2977"/>
                    </a:lnTo>
                    <a:lnTo>
                      <a:pt x="1442" y="2988"/>
                    </a:lnTo>
                    <a:lnTo>
                      <a:pt x="1469" y="3004"/>
                    </a:lnTo>
                    <a:lnTo>
                      <a:pt x="1492" y="3023"/>
                    </a:lnTo>
                    <a:lnTo>
                      <a:pt x="1512" y="3045"/>
                    </a:lnTo>
                    <a:lnTo>
                      <a:pt x="1528" y="3072"/>
                    </a:lnTo>
                    <a:lnTo>
                      <a:pt x="1539" y="3101"/>
                    </a:lnTo>
                    <a:lnTo>
                      <a:pt x="1546" y="3131"/>
                    </a:lnTo>
                    <a:lnTo>
                      <a:pt x="1559" y="3231"/>
                    </a:lnTo>
                    <a:lnTo>
                      <a:pt x="1574" y="3329"/>
                    </a:lnTo>
                    <a:lnTo>
                      <a:pt x="1577" y="3338"/>
                    </a:lnTo>
                    <a:lnTo>
                      <a:pt x="1585" y="3344"/>
                    </a:lnTo>
                    <a:lnTo>
                      <a:pt x="1593" y="3346"/>
                    </a:lnTo>
                    <a:lnTo>
                      <a:pt x="1907" y="3346"/>
                    </a:lnTo>
                    <a:lnTo>
                      <a:pt x="1915" y="3344"/>
                    </a:lnTo>
                    <a:lnTo>
                      <a:pt x="1923" y="3338"/>
                    </a:lnTo>
                    <a:lnTo>
                      <a:pt x="1926" y="3329"/>
                    </a:lnTo>
                    <a:lnTo>
                      <a:pt x="1941" y="3230"/>
                    </a:lnTo>
                    <a:lnTo>
                      <a:pt x="1954" y="3131"/>
                    </a:lnTo>
                    <a:lnTo>
                      <a:pt x="1961" y="3101"/>
                    </a:lnTo>
                    <a:lnTo>
                      <a:pt x="1972" y="3072"/>
                    </a:lnTo>
                    <a:lnTo>
                      <a:pt x="1988" y="3045"/>
                    </a:lnTo>
                    <a:lnTo>
                      <a:pt x="2008" y="3023"/>
                    </a:lnTo>
                    <a:lnTo>
                      <a:pt x="2031" y="3004"/>
                    </a:lnTo>
                    <a:lnTo>
                      <a:pt x="2058" y="2988"/>
                    </a:lnTo>
                    <a:lnTo>
                      <a:pt x="2087" y="2977"/>
                    </a:lnTo>
                    <a:lnTo>
                      <a:pt x="2162" y="2954"/>
                    </a:lnTo>
                    <a:lnTo>
                      <a:pt x="2234" y="2926"/>
                    </a:lnTo>
                    <a:lnTo>
                      <a:pt x="2305" y="2894"/>
                    </a:lnTo>
                    <a:lnTo>
                      <a:pt x="2374" y="2858"/>
                    </a:lnTo>
                    <a:lnTo>
                      <a:pt x="2402" y="2845"/>
                    </a:lnTo>
                    <a:lnTo>
                      <a:pt x="2431" y="2837"/>
                    </a:lnTo>
                    <a:lnTo>
                      <a:pt x="2462" y="2835"/>
                    </a:lnTo>
                    <a:lnTo>
                      <a:pt x="2491" y="2837"/>
                    </a:lnTo>
                    <a:lnTo>
                      <a:pt x="2521" y="2843"/>
                    </a:lnTo>
                    <a:lnTo>
                      <a:pt x="2550" y="2856"/>
                    </a:lnTo>
                    <a:lnTo>
                      <a:pt x="2576" y="2873"/>
                    </a:lnTo>
                    <a:lnTo>
                      <a:pt x="2656" y="2934"/>
                    </a:lnTo>
                    <a:lnTo>
                      <a:pt x="2735" y="2993"/>
                    </a:lnTo>
                    <a:lnTo>
                      <a:pt x="2744" y="2997"/>
                    </a:lnTo>
                    <a:lnTo>
                      <a:pt x="2753" y="2996"/>
                    </a:lnTo>
                    <a:lnTo>
                      <a:pt x="2761" y="2991"/>
                    </a:lnTo>
                    <a:lnTo>
                      <a:pt x="2982" y="2769"/>
                    </a:lnTo>
                    <a:lnTo>
                      <a:pt x="2988" y="2761"/>
                    </a:lnTo>
                    <a:lnTo>
                      <a:pt x="2988" y="2752"/>
                    </a:lnTo>
                    <a:lnTo>
                      <a:pt x="2985" y="2743"/>
                    </a:lnTo>
                    <a:lnTo>
                      <a:pt x="2925" y="2663"/>
                    </a:lnTo>
                    <a:lnTo>
                      <a:pt x="2865" y="2584"/>
                    </a:lnTo>
                    <a:lnTo>
                      <a:pt x="2848" y="2557"/>
                    </a:lnTo>
                    <a:lnTo>
                      <a:pt x="2835" y="2528"/>
                    </a:lnTo>
                    <a:lnTo>
                      <a:pt x="2829" y="2498"/>
                    </a:lnTo>
                    <a:lnTo>
                      <a:pt x="2827" y="2469"/>
                    </a:lnTo>
                    <a:lnTo>
                      <a:pt x="2829" y="2438"/>
                    </a:lnTo>
                    <a:lnTo>
                      <a:pt x="2837" y="2409"/>
                    </a:lnTo>
                    <a:lnTo>
                      <a:pt x="2850" y="2380"/>
                    </a:lnTo>
                    <a:lnTo>
                      <a:pt x="2886" y="2311"/>
                    </a:lnTo>
                    <a:lnTo>
                      <a:pt x="2918" y="2240"/>
                    </a:lnTo>
                    <a:lnTo>
                      <a:pt x="2945" y="2168"/>
                    </a:lnTo>
                    <a:lnTo>
                      <a:pt x="2969" y="2093"/>
                    </a:lnTo>
                    <a:lnTo>
                      <a:pt x="2979" y="2063"/>
                    </a:lnTo>
                    <a:lnTo>
                      <a:pt x="2995" y="2037"/>
                    </a:lnTo>
                    <a:lnTo>
                      <a:pt x="3014" y="2013"/>
                    </a:lnTo>
                    <a:lnTo>
                      <a:pt x="3037" y="1993"/>
                    </a:lnTo>
                    <a:lnTo>
                      <a:pt x="3063" y="1977"/>
                    </a:lnTo>
                    <a:lnTo>
                      <a:pt x="3092" y="1967"/>
                    </a:lnTo>
                    <a:lnTo>
                      <a:pt x="3122" y="1959"/>
                    </a:lnTo>
                    <a:lnTo>
                      <a:pt x="3221" y="1946"/>
                    </a:lnTo>
                    <a:lnTo>
                      <a:pt x="3320" y="1932"/>
                    </a:lnTo>
                    <a:lnTo>
                      <a:pt x="3328" y="1928"/>
                    </a:lnTo>
                    <a:lnTo>
                      <a:pt x="3335" y="1921"/>
                    </a:lnTo>
                    <a:lnTo>
                      <a:pt x="3337" y="1912"/>
                    </a:lnTo>
                    <a:lnTo>
                      <a:pt x="3337" y="1598"/>
                    </a:lnTo>
                    <a:lnTo>
                      <a:pt x="3335" y="1589"/>
                    </a:lnTo>
                    <a:lnTo>
                      <a:pt x="3328" y="1582"/>
                    </a:lnTo>
                    <a:lnTo>
                      <a:pt x="3320" y="1578"/>
                    </a:lnTo>
                    <a:lnTo>
                      <a:pt x="3221" y="1564"/>
                    </a:lnTo>
                    <a:lnTo>
                      <a:pt x="3122" y="1551"/>
                    </a:lnTo>
                    <a:lnTo>
                      <a:pt x="3092" y="1543"/>
                    </a:lnTo>
                    <a:lnTo>
                      <a:pt x="3063" y="1533"/>
                    </a:lnTo>
                    <a:lnTo>
                      <a:pt x="3037" y="1517"/>
                    </a:lnTo>
                    <a:lnTo>
                      <a:pt x="3014" y="1497"/>
                    </a:lnTo>
                    <a:lnTo>
                      <a:pt x="2995" y="1473"/>
                    </a:lnTo>
                    <a:lnTo>
                      <a:pt x="2979" y="1447"/>
                    </a:lnTo>
                    <a:lnTo>
                      <a:pt x="2969" y="1417"/>
                    </a:lnTo>
                    <a:lnTo>
                      <a:pt x="2945" y="1342"/>
                    </a:lnTo>
                    <a:lnTo>
                      <a:pt x="2918" y="1270"/>
                    </a:lnTo>
                    <a:lnTo>
                      <a:pt x="2886" y="1199"/>
                    </a:lnTo>
                    <a:lnTo>
                      <a:pt x="2850" y="1130"/>
                    </a:lnTo>
                    <a:lnTo>
                      <a:pt x="2837" y="1101"/>
                    </a:lnTo>
                    <a:lnTo>
                      <a:pt x="2829" y="1072"/>
                    </a:lnTo>
                    <a:lnTo>
                      <a:pt x="2827" y="1041"/>
                    </a:lnTo>
                    <a:lnTo>
                      <a:pt x="2829" y="1012"/>
                    </a:lnTo>
                    <a:lnTo>
                      <a:pt x="2835" y="982"/>
                    </a:lnTo>
                    <a:lnTo>
                      <a:pt x="2848" y="953"/>
                    </a:lnTo>
                    <a:lnTo>
                      <a:pt x="2865" y="926"/>
                    </a:lnTo>
                    <a:lnTo>
                      <a:pt x="2925" y="847"/>
                    </a:lnTo>
                    <a:lnTo>
                      <a:pt x="2985" y="767"/>
                    </a:lnTo>
                    <a:lnTo>
                      <a:pt x="2988" y="758"/>
                    </a:lnTo>
                    <a:lnTo>
                      <a:pt x="2988" y="749"/>
                    </a:lnTo>
                    <a:lnTo>
                      <a:pt x="2982" y="741"/>
                    </a:lnTo>
                    <a:lnTo>
                      <a:pt x="2761" y="519"/>
                    </a:lnTo>
                    <a:lnTo>
                      <a:pt x="2753" y="514"/>
                    </a:lnTo>
                    <a:lnTo>
                      <a:pt x="2744" y="514"/>
                    </a:lnTo>
                    <a:lnTo>
                      <a:pt x="2735" y="517"/>
                    </a:lnTo>
                    <a:lnTo>
                      <a:pt x="2656" y="576"/>
                    </a:lnTo>
                    <a:lnTo>
                      <a:pt x="2576" y="637"/>
                    </a:lnTo>
                    <a:lnTo>
                      <a:pt x="2550" y="654"/>
                    </a:lnTo>
                    <a:lnTo>
                      <a:pt x="2521" y="667"/>
                    </a:lnTo>
                    <a:lnTo>
                      <a:pt x="2491" y="673"/>
                    </a:lnTo>
                    <a:lnTo>
                      <a:pt x="2462" y="675"/>
                    </a:lnTo>
                    <a:lnTo>
                      <a:pt x="2431" y="673"/>
                    </a:lnTo>
                    <a:lnTo>
                      <a:pt x="2402" y="665"/>
                    </a:lnTo>
                    <a:lnTo>
                      <a:pt x="2374" y="652"/>
                    </a:lnTo>
                    <a:lnTo>
                      <a:pt x="2305" y="616"/>
                    </a:lnTo>
                    <a:lnTo>
                      <a:pt x="2234" y="584"/>
                    </a:lnTo>
                    <a:lnTo>
                      <a:pt x="2162" y="556"/>
                    </a:lnTo>
                    <a:lnTo>
                      <a:pt x="2087" y="533"/>
                    </a:lnTo>
                    <a:lnTo>
                      <a:pt x="2058" y="522"/>
                    </a:lnTo>
                    <a:lnTo>
                      <a:pt x="2031" y="506"/>
                    </a:lnTo>
                    <a:lnTo>
                      <a:pt x="2008" y="487"/>
                    </a:lnTo>
                    <a:lnTo>
                      <a:pt x="1988" y="465"/>
                    </a:lnTo>
                    <a:lnTo>
                      <a:pt x="1972" y="438"/>
                    </a:lnTo>
                    <a:lnTo>
                      <a:pt x="1961" y="410"/>
                    </a:lnTo>
                    <a:lnTo>
                      <a:pt x="1954" y="379"/>
                    </a:lnTo>
                    <a:lnTo>
                      <a:pt x="1941" y="280"/>
                    </a:lnTo>
                    <a:lnTo>
                      <a:pt x="1926" y="181"/>
                    </a:lnTo>
                    <a:lnTo>
                      <a:pt x="1923" y="172"/>
                    </a:lnTo>
                    <a:lnTo>
                      <a:pt x="1915" y="166"/>
                    </a:lnTo>
                    <a:lnTo>
                      <a:pt x="1907" y="164"/>
                    </a:lnTo>
                    <a:lnTo>
                      <a:pt x="1593" y="164"/>
                    </a:lnTo>
                    <a:close/>
                    <a:moveTo>
                      <a:pt x="1593" y="0"/>
                    </a:moveTo>
                    <a:lnTo>
                      <a:pt x="1907" y="0"/>
                    </a:lnTo>
                    <a:lnTo>
                      <a:pt x="1940" y="3"/>
                    </a:lnTo>
                    <a:lnTo>
                      <a:pt x="1971" y="12"/>
                    </a:lnTo>
                    <a:lnTo>
                      <a:pt x="2000" y="26"/>
                    </a:lnTo>
                    <a:lnTo>
                      <a:pt x="2026" y="45"/>
                    </a:lnTo>
                    <a:lnTo>
                      <a:pt x="2048" y="68"/>
                    </a:lnTo>
                    <a:lnTo>
                      <a:pt x="2067" y="95"/>
                    </a:lnTo>
                    <a:lnTo>
                      <a:pt x="2080" y="124"/>
                    </a:lnTo>
                    <a:lnTo>
                      <a:pt x="2088" y="156"/>
                    </a:lnTo>
                    <a:lnTo>
                      <a:pt x="2102" y="256"/>
                    </a:lnTo>
                    <a:lnTo>
                      <a:pt x="2116" y="357"/>
                    </a:lnTo>
                    <a:lnTo>
                      <a:pt x="2117" y="363"/>
                    </a:lnTo>
                    <a:lnTo>
                      <a:pt x="2119" y="367"/>
                    </a:lnTo>
                    <a:lnTo>
                      <a:pt x="2122" y="370"/>
                    </a:lnTo>
                    <a:lnTo>
                      <a:pt x="2125" y="373"/>
                    </a:lnTo>
                    <a:lnTo>
                      <a:pt x="2130" y="374"/>
                    </a:lnTo>
                    <a:lnTo>
                      <a:pt x="2215" y="401"/>
                    </a:lnTo>
                    <a:lnTo>
                      <a:pt x="2296" y="432"/>
                    </a:lnTo>
                    <a:lnTo>
                      <a:pt x="2377" y="468"/>
                    </a:lnTo>
                    <a:lnTo>
                      <a:pt x="2454" y="509"/>
                    </a:lnTo>
                    <a:lnTo>
                      <a:pt x="2462" y="512"/>
                    </a:lnTo>
                    <a:lnTo>
                      <a:pt x="2469" y="512"/>
                    </a:lnTo>
                    <a:lnTo>
                      <a:pt x="2477" y="507"/>
                    </a:lnTo>
                    <a:lnTo>
                      <a:pt x="2557" y="446"/>
                    </a:lnTo>
                    <a:lnTo>
                      <a:pt x="2638" y="385"/>
                    </a:lnTo>
                    <a:lnTo>
                      <a:pt x="2663" y="369"/>
                    </a:lnTo>
                    <a:lnTo>
                      <a:pt x="2690" y="358"/>
                    </a:lnTo>
                    <a:lnTo>
                      <a:pt x="2718" y="352"/>
                    </a:lnTo>
                    <a:lnTo>
                      <a:pt x="2746" y="350"/>
                    </a:lnTo>
                    <a:lnTo>
                      <a:pt x="2775" y="352"/>
                    </a:lnTo>
                    <a:lnTo>
                      <a:pt x="2803" y="358"/>
                    </a:lnTo>
                    <a:lnTo>
                      <a:pt x="2830" y="369"/>
                    </a:lnTo>
                    <a:lnTo>
                      <a:pt x="2854" y="384"/>
                    </a:lnTo>
                    <a:lnTo>
                      <a:pt x="2876" y="403"/>
                    </a:lnTo>
                    <a:lnTo>
                      <a:pt x="3098" y="625"/>
                    </a:lnTo>
                    <a:lnTo>
                      <a:pt x="3117" y="648"/>
                    </a:lnTo>
                    <a:lnTo>
                      <a:pt x="3132" y="672"/>
                    </a:lnTo>
                    <a:lnTo>
                      <a:pt x="3143" y="699"/>
                    </a:lnTo>
                    <a:lnTo>
                      <a:pt x="3149" y="728"/>
                    </a:lnTo>
                    <a:lnTo>
                      <a:pt x="3151" y="756"/>
                    </a:lnTo>
                    <a:lnTo>
                      <a:pt x="3149" y="784"/>
                    </a:lnTo>
                    <a:lnTo>
                      <a:pt x="3143" y="813"/>
                    </a:lnTo>
                    <a:lnTo>
                      <a:pt x="3132" y="839"/>
                    </a:lnTo>
                    <a:lnTo>
                      <a:pt x="3116" y="865"/>
                    </a:lnTo>
                    <a:lnTo>
                      <a:pt x="3056" y="946"/>
                    </a:lnTo>
                    <a:lnTo>
                      <a:pt x="2994" y="1026"/>
                    </a:lnTo>
                    <a:lnTo>
                      <a:pt x="2990" y="1034"/>
                    </a:lnTo>
                    <a:lnTo>
                      <a:pt x="2990" y="1041"/>
                    </a:lnTo>
                    <a:lnTo>
                      <a:pt x="2992" y="1049"/>
                    </a:lnTo>
                    <a:lnTo>
                      <a:pt x="3033" y="1126"/>
                    </a:lnTo>
                    <a:lnTo>
                      <a:pt x="3069" y="1207"/>
                    </a:lnTo>
                    <a:lnTo>
                      <a:pt x="3100" y="1289"/>
                    </a:lnTo>
                    <a:lnTo>
                      <a:pt x="3127" y="1374"/>
                    </a:lnTo>
                    <a:lnTo>
                      <a:pt x="3128" y="1378"/>
                    </a:lnTo>
                    <a:lnTo>
                      <a:pt x="3131" y="1382"/>
                    </a:lnTo>
                    <a:lnTo>
                      <a:pt x="3134" y="1385"/>
                    </a:lnTo>
                    <a:lnTo>
                      <a:pt x="3138" y="1387"/>
                    </a:lnTo>
                    <a:lnTo>
                      <a:pt x="3144" y="1388"/>
                    </a:lnTo>
                    <a:lnTo>
                      <a:pt x="3244" y="1402"/>
                    </a:lnTo>
                    <a:lnTo>
                      <a:pt x="3344" y="1416"/>
                    </a:lnTo>
                    <a:lnTo>
                      <a:pt x="3376" y="1424"/>
                    </a:lnTo>
                    <a:lnTo>
                      <a:pt x="3406" y="1437"/>
                    </a:lnTo>
                    <a:lnTo>
                      <a:pt x="3432" y="1456"/>
                    </a:lnTo>
                    <a:lnTo>
                      <a:pt x="3455" y="1478"/>
                    </a:lnTo>
                    <a:lnTo>
                      <a:pt x="3475" y="1504"/>
                    </a:lnTo>
                    <a:lnTo>
                      <a:pt x="3488" y="1534"/>
                    </a:lnTo>
                    <a:lnTo>
                      <a:pt x="3497" y="1565"/>
                    </a:lnTo>
                    <a:lnTo>
                      <a:pt x="3500" y="1598"/>
                    </a:lnTo>
                    <a:lnTo>
                      <a:pt x="3500" y="1912"/>
                    </a:lnTo>
                    <a:lnTo>
                      <a:pt x="3497" y="1945"/>
                    </a:lnTo>
                    <a:lnTo>
                      <a:pt x="3488" y="1976"/>
                    </a:lnTo>
                    <a:lnTo>
                      <a:pt x="3475" y="2006"/>
                    </a:lnTo>
                    <a:lnTo>
                      <a:pt x="3455" y="2032"/>
                    </a:lnTo>
                    <a:lnTo>
                      <a:pt x="3432" y="2054"/>
                    </a:lnTo>
                    <a:lnTo>
                      <a:pt x="3406" y="2073"/>
                    </a:lnTo>
                    <a:lnTo>
                      <a:pt x="3376" y="2086"/>
                    </a:lnTo>
                    <a:lnTo>
                      <a:pt x="3344" y="2094"/>
                    </a:lnTo>
                    <a:lnTo>
                      <a:pt x="3244" y="2108"/>
                    </a:lnTo>
                    <a:lnTo>
                      <a:pt x="3144" y="2122"/>
                    </a:lnTo>
                    <a:lnTo>
                      <a:pt x="3138" y="2123"/>
                    </a:lnTo>
                    <a:lnTo>
                      <a:pt x="3134" y="2125"/>
                    </a:lnTo>
                    <a:lnTo>
                      <a:pt x="3131" y="2128"/>
                    </a:lnTo>
                    <a:lnTo>
                      <a:pt x="3128" y="2132"/>
                    </a:lnTo>
                    <a:lnTo>
                      <a:pt x="3127" y="2136"/>
                    </a:lnTo>
                    <a:lnTo>
                      <a:pt x="3100" y="2221"/>
                    </a:lnTo>
                    <a:lnTo>
                      <a:pt x="3069" y="2303"/>
                    </a:lnTo>
                    <a:lnTo>
                      <a:pt x="3033" y="2384"/>
                    </a:lnTo>
                    <a:lnTo>
                      <a:pt x="2992" y="2461"/>
                    </a:lnTo>
                    <a:lnTo>
                      <a:pt x="2990" y="2469"/>
                    </a:lnTo>
                    <a:lnTo>
                      <a:pt x="2990" y="2476"/>
                    </a:lnTo>
                    <a:lnTo>
                      <a:pt x="2994" y="2484"/>
                    </a:lnTo>
                    <a:lnTo>
                      <a:pt x="3056" y="2564"/>
                    </a:lnTo>
                    <a:lnTo>
                      <a:pt x="3116" y="2645"/>
                    </a:lnTo>
                    <a:lnTo>
                      <a:pt x="3132" y="2671"/>
                    </a:lnTo>
                    <a:lnTo>
                      <a:pt x="3143" y="2697"/>
                    </a:lnTo>
                    <a:lnTo>
                      <a:pt x="3149" y="2726"/>
                    </a:lnTo>
                    <a:lnTo>
                      <a:pt x="3151" y="2754"/>
                    </a:lnTo>
                    <a:lnTo>
                      <a:pt x="3149" y="2782"/>
                    </a:lnTo>
                    <a:lnTo>
                      <a:pt x="3143" y="2810"/>
                    </a:lnTo>
                    <a:lnTo>
                      <a:pt x="3132" y="2838"/>
                    </a:lnTo>
                    <a:lnTo>
                      <a:pt x="3117" y="2862"/>
                    </a:lnTo>
                    <a:lnTo>
                      <a:pt x="3098" y="2885"/>
                    </a:lnTo>
                    <a:lnTo>
                      <a:pt x="2876" y="3107"/>
                    </a:lnTo>
                    <a:lnTo>
                      <a:pt x="2854" y="3126"/>
                    </a:lnTo>
                    <a:lnTo>
                      <a:pt x="2830" y="3141"/>
                    </a:lnTo>
                    <a:lnTo>
                      <a:pt x="2802" y="3152"/>
                    </a:lnTo>
                    <a:lnTo>
                      <a:pt x="2775" y="3158"/>
                    </a:lnTo>
                    <a:lnTo>
                      <a:pt x="2746" y="3160"/>
                    </a:lnTo>
                    <a:lnTo>
                      <a:pt x="2718" y="3158"/>
                    </a:lnTo>
                    <a:lnTo>
                      <a:pt x="2690" y="3152"/>
                    </a:lnTo>
                    <a:lnTo>
                      <a:pt x="2663" y="3141"/>
                    </a:lnTo>
                    <a:lnTo>
                      <a:pt x="2638" y="3125"/>
                    </a:lnTo>
                    <a:lnTo>
                      <a:pt x="2557" y="3064"/>
                    </a:lnTo>
                    <a:lnTo>
                      <a:pt x="2477" y="3003"/>
                    </a:lnTo>
                    <a:lnTo>
                      <a:pt x="2469" y="2998"/>
                    </a:lnTo>
                    <a:lnTo>
                      <a:pt x="2462" y="2998"/>
                    </a:lnTo>
                    <a:lnTo>
                      <a:pt x="2454" y="3001"/>
                    </a:lnTo>
                    <a:lnTo>
                      <a:pt x="2377" y="3042"/>
                    </a:lnTo>
                    <a:lnTo>
                      <a:pt x="2296" y="3078"/>
                    </a:lnTo>
                    <a:lnTo>
                      <a:pt x="2215" y="3109"/>
                    </a:lnTo>
                    <a:lnTo>
                      <a:pt x="2130" y="3136"/>
                    </a:lnTo>
                    <a:lnTo>
                      <a:pt x="2125" y="3137"/>
                    </a:lnTo>
                    <a:lnTo>
                      <a:pt x="2122" y="3140"/>
                    </a:lnTo>
                    <a:lnTo>
                      <a:pt x="2119" y="3143"/>
                    </a:lnTo>
                    <a:lnTo>
                      <a:pt x="2117" y="3147"/>
                    </a:lnTo>
                    <a:lnTo>
                      <a:pt x="2116" y="3153"/>
                    </a:lnTo>
                    <a:lnTo>
                      <a:pt x="2102" y="3254"/>
                    </a:lnTo>
                    <a:lnTo>
                      <a:pt x="2088" y="3354"/>
                    </a:lnTo>
                    <a:lnTo>
                      <a:pt x="2080" y="3386"/>
                    </a:lnTo>
                    <a:lnTo>
                      <a:pt x="2067" y="3415"/>
                    </a:lnTo>
                    <a:lnTo>
                      <a:pt x="2048" y="3442"/>
                    </a:lnTo>
                    <a:lnTo>
                      <a:pt x="2026" y="3465"/>
                    </a:lnTo>
                    <a:lnTo>
                      <a:pt x="2000" y="3484"/>
                    </a:lnTo>
                    <a:lnTo>
                      <a:pt x="1971" y="3498"/>
                    </a:lnTo>
                    <a:lnTo>
                      <a:pt x="1940" y="3507"/>
                    </a:lnTo>
                    <a:lnTo>
                      <a:pt x="1907" y="3510"/>
                    </a:lnTo>
                    <a:lnTo>
                      <a:pt x="1593" y="3510"/>
                    </a:lnTo>
                    <a:lnTo>
                      <a:pt x="1560" y="3507"/>
                    </a:lnTo>
                    <a:lnTo>
                      <a:pt x="1529" y="3498"/>
                    </a:lnTo>
                    <a:lnTo>
                      <a:pt x="1500" y="3484"/>
                    </a:lnTo>
                    <a:lnTo>
                      <a:pt x="1474" y="3465"/>
                    </a:lnTo>
                    <a:lnTo>
                      <a:pt x="1452" y="3442"/>
                    </a:lnTo>
                    <a:lnTo>
                      <a:pt x="1433" y="3415"/>
                    </a:lnTo>
                    <a:lnTo>
                      <a:pt x="1420" y="3386"/>
                    </a:lnTo>
                    <a:lnTo>
                      <a:pt x="1412" y="3354"/>
                    </a:lnTo>
                    <a:lnTo>
                      <a:pt x="1398" y="3254"/>
                    </a:lnTo>
                    <a:lnTo>
                      <a:pt x="1384" y="3153"/>
                    </a:lnTo>
                    <a:lnTo>
                      <a:pt x="1383" y="3147"/>
                    </a:lnTo>
                    <a:lnTo>
                      <a:pt x="1381" y="3143"/>
                    </a:lnTo>
                    <a:lnTo>
                      <a:pt x="1378" y="3140"/>
                    </a:lnTo>
                    <a:lnTo>
                      <a:pt x="1375" y="3137"/>
                    </a:lnTo>
                    <a:lnTo>
                      <a:pt x="1370" y="3136"/>
                    </a:lnTo>
                    <a:lnTo>
                      <a:pt x="1285" y="3109"/>
                    </a:lnTo>
                    <a:lnTo>
                      <a:pt x="1204" y="3078"/>
                    </a:lnTo>
                    <a:lnTo>
                      <a:pt x="1123" y="3042"/>
                    </a:lnTo>
                    <a:lnTo>
                      <a:pt x="1046" y="3001"/>
                    </a:lnTo>
                    <a:lnTo>
                      <a:pt x="1038" y="2998"/>
                    </a:lnTo>
                    <a:lnTo>
                      <a:pt x="1031" y="2998"/>
                    </a:lnTo>
                    <a:lnTo>
                      <a:pt x="1023" y="3003"/>
                    </a:lnTo>
                    <a:lnTo>
                      <a:pt x="943" y="3064"/>
                    </a:lnTo>
                    <a:lnTo>
                      <a:pt x="862" y="3125"/>
                    </a:lnTo>
                    <a:lnTo>
                      <a:pt x="837" y="3141"/>
                    </a:lnTo>
                    <a:lnTo>
                      <a:pt x="810" y="3152"/>
                    </a:lnTo>
                    <a:lnTo>
                      <a:pt x="782" y="3158"/>
                    </a:lnTo>
                    <a:lnTo>
                      <a:pt x="754" y="3161"/>
                    </a:lnTo>
                    <a:lnTo>
                      <a:pt x="725" y="3158"/>
                    </a:lnTo>
                    <a:lnTo>
                      <a:pt x="697" y="3152"/>
                    </a:lnTo>
                    <a:lnTo>
                      <a:pt x="670" y="3141"/>
                    </a:lnTo>
                    <a:lnTo>
                      <a:pt x="646" y="3126"/>
                    </a:lnTo>
                    <a:lnTo>
                      <a:pt x="624" y="3107"/>
                    </a:lnTo>
                    <a:lnTo>
                      <a:pt x="402" y="2885"/>
                    </a:lnTo>
                    <a:lnTo>
                      <a:pt x="383" y="2862"/>
                    </a:lnTo>
                    <a:lnTo>
                      <a:pt x="368" y="2838"/>
                    </a:lnTo>
                    <a:lnTo>
                      <a:pt x="357" y="2811"/>
                    </a:lnTo>
                    <a:lnTo>
                      <a:pt x="351" y="2782"/>
                    </a:lnTo>
                    <a:lnTo>
                      <a:pt x="348" y="2754"/>
                    </a:lnTo>
                    <a:lnTo>
                      <a:pt x="351" y="2726"/>
                    </a:lnTo>
                    <a:lnTo>
                      <a:pt x="357" y="2697"/>
                    </a:lnTo>
                    <a:lnTo>
                      <a:pt x="368" y="2671"/>
                    </a:lnTo>
                    <a:lnTo>
                      <a:pt x="384" y="2645"/>
                    </a:lnTo>
                    <a:lnTo>
                      <a:pt x="444" y="2564"/>
                    </a:lnTo>
                    <a:lnTo>
                      <a:pt x="506" y="2484"/>
                    </a:lnTo>
                    <a:lnTo>
                      <a:pt x="510" y="2476"/>
                    </a:lnTo>
                    <a:lnTo>
                      <a:pt x="510" y="2469"/>
                    </a:lnTo>
                    <a:lnTo>
                      <a:pt x="508" y="2461"/>
                    </a:lnTo>
                    <a:lnTo>
                      <a:pt x="467" y="2384"/>
                    </a:lnTo>
                    <a:lnTo>
                      <a:pt x="431" y="2303"/>
                    </a:lnTo>
                    <a:lnTo>
                      <a:pt x="400" y="2221"/>
                    </a:lnTo>
                    <a:lnTo>
                      <a:pt x="373" y="2136"/>
                    </a:lnTo>
                    <a:lnTo>
                      <a:pt x="372" y="2132"/>
                    </a:lnTo>
                    <a:lnTo>
                      <a:pt x="369" y="2128"/>
                    </a:lnTo>
                    <a:lnTo>
                      <a:pt x="366" y="2125"/>
                    </a:lnTo>
                    <a:lnTo>
                      <a:pt x="362" y="2123"/>
                    </a:lnTo>
                    <a:lnTo>
                      <a:pt x="356" y="2122"/>
                    </a:lnTo>
                    <a:lnTo>
                      <a:pt x="256" y="2108"/>
                    </a:lnTo>
                    <a:lnTo>
                      <a:pt x="156" y="2094"/>
                    </a:lnTo>
                    <a:lnTo>
                      <a:pt x="124" y="2086"/>
                    </a:lnTo>
                    <a:lnTo>
                      <a:pt x="94" y="2073"/>
                    </a:lnTo>
                    <a:lnTo>
                      <a:pt x="68" y="2054"/>
                    </a:lnTo>
                    <a:lnTo>
                      <a:pt x="45" y="2032"/>
                    </a:lnTo>
                    <a:lnTo>
                      <a:pt x="25" y="2006"/>
                    </a:lnTo>
                    <a:lnTo>
                      <a:pt x="12" y="1976"/>
                    </a:lnTo>
                    <a:lnTo>
                      <a:pt x="3" y="1945"/>
                    </a:lnTo>
                    <a:lnTo>
                      <a:pt x="0" y="1912"/>
                    </a:lnTo>
                    <a:lnTo>
                      <a:pt x="0" y="1598"/>
                    </a:lnTo>
                    <a:lnTo>
                      <a:pt x="3" y="1565"/>
                    </a:lnTo>
                    <a:lnTo>
                      <a:pt x="12" y="1534"/>
                    </a:lnTo>
                    <a:lnTo>
                      <a:pt x="25" y="1504"/>
                    </a:lnTo>
                    <a:lnTo>
                      <a:pt x="45" y="1478"/>
                    </a:lnTo>
                    <a:lnTo>
                      <a:pt x="68" y="1456"/>
                    </a:lnTo>
                    <a:lnTo>
                      <a:pt x="94" y="1437"/>
                    </a:lnTo>
                    <a:lnTo>
                      <a:pt x="124" y="1424"/>
                    </a:lnTo>
                    <a:lnTo>
                      <a:pt x="156" y="1416"/>
                    </a:lnTo>
                    <a:lnTo>
                      <a:pt x="256" y="1402"/>
                    </a:lnTo>
                    <a:lnTo>
                      <a:pt x="356" y="1388"/>
                    </a:lnTo>
                    <a:lnTo>
                      <a:pt x="362" y="1387"/>
                    </a:lnTo>
                    <a:lnTo>
                      <a:pt x="366" y="1385"/>
                    </a:lnTo>
                    <a:lnTo>
                      <a:pt x="369" y="1382"/>
                    </a:lnTo>
                    <a:lnTo>
                      <a:pt x="372" y="1378"/>
                    </a:lnTo>
                    <a:lnTo>
                      <a:pt x="373" y="1374"/>
                    </a:lnTo>
                    <a:lnTo>
                      <a:pt x="400" y="1289"/>
                    </a:lnTo>
                    <a:lnTo>
                      <a:pt x="431" y="1207"/>
                    </a:lnTo>
                    <a:lnTo>
                      <a:pt x="467" y="1126"/>
                    </a:lnTo>
                    <a:lnTo>
                      <a:pt x="508" y="1049"/>
                    </a:lnTo>
                    <a:lnTo>
                      <a:pt x="510" y="1041"/>
                    </a:lnTo>
                    <a:lnTo>
                      <a:pt x="510" y="1034"/>
                    </a:lnTo>
                    <a:lnTo>
                      <a:pt x="506" y="1026"/>
                    </a:lnTo>
                    <a:lnTo>
                      <a:pt x="444" y="946"/>
                    </a:lnTo>
                    <a:lnTo>
                      <a:pt x="384" y="865"/>
                    </a:lnTo>
                    <a:lnTo>
                      <a:pt x="368" y="839"/>
                    </a:lnTo>
                    <a:lnTo>
                      <a:pt x="357" y="813"/>
                    </a:lnTo>
                    <a:lnTo>
                      <a:pt x="351" y="784"/>
                    </a:lnTo>
                    <a:lnTo>
                      <a:pt x="348" y="756"/>
                    </a:lnTo>
                    <a:lnTo>
                      <a:pt x="351" y="728"/>
                    </a:lnTo>
                    <a:lnTo>
                      <a:pt x="357" y="700"/>
                    </a:lnTo>
                    <a:lnTo>
                      <a:pt x="368" y="672"/>
                    </a:lnTo>
                    <a:lnTo>
                      <a:pt x="383" y="648"/>
                    </a:lnTo>
                    <a:lnTo>
                      <a:pt x="402" y="625"/>
                    </a:lnTo>
                    <a:lnTo>
                      <a:pt x="624" y="403"/>
                    </a:lnTo>
                    <a:lnTo>
                      <a:pt x="646" y="384"/>
                    </a:lnTo>
                    <a:lnTo>
                      <a:pt x="670" y="369"/>
                    </a:lnTo>
                    <a:lnTo>
                      <a:pt x="697" y="358"/>
                    </a:lnTo>
                    <a:lnTo>
                      <a:pt x="725" y="352"/>
                    </a:lnTo>
                    <a:lnTo>
                      <a:pt x="754" y="350"/>
                    </a:lnTo>
                    <a:lnTo>
                      <a:pt x="782" y="352"/>
                    </a:lnTo>
                    <a:lnTo>
                      <a:pt x="810" y="358"/>
                    </a:lnTo>
                    <a:lnTo>
                      <a:pt x="837" y="369"/>
                    </a:lnTo>
                    <a:lnTo>
                      <a:pt x="862" y="385"/>
                    </a:lnTo>
                    <a:lnTo>
                      <a:pt x="943" y="446"/>
                    </a:lnTo>
                    <a:lnTo>
                      <a:pt x="1023" y="507"/>
                    </a:lnTo>
                    <a:lnTo>
                      <a:pt x="1031" y="512"/>
                    </a:lnTo>
                    <a:lnTo>
                      <a:pt x="1038" y="512"/>
                    </a:lnTo>
                    <a:lnTo>
                      <a:pt x="1046" y="509"/>
                    </a:lnTo>
                    <a:lnTo>
                      <a:pt x="1123" y="468"/>
                    </a:lnTo>
                    <a:lnTo>
                      <a:pt x="1204" y="432"/>
                    </a:lnTo>
                    <a:lnTo>
                      <a:pt x="1285" y="401"/>
                    </a:lnTo>
                    <a:lnTo>
                      <a:pt x="1370" y="374"/>
                    </a:lnTo>
                    <a:lnTo>
                      <a:pt x="1375" y="373"/>
                    </a:lnTo>
                    <a:lnTo>
                      <a:pt x="1378" y="370"/>
                    </a:lnTo>
                    <a:lnTo>
                      <a:pt x="1381" y="367"/>
                    </a:lnTo>
                    <a:lnTo>
                      <a:pt x="1383" y="363"/>
                    </a:lnTo>
                    <a:lnTo>
                      <a:pt x="1384" y="357"/>
                    </a:lnTo>
                    <a:lnTo>
                      <a:pt x="1398" y="256"/>
                    </a:lnTo>
                    <a:lnTo>
                      <a:pt x="1412" y="156"/>
                    </a:lnTo>
                    <a:lnTo>
                      <a:pt x="1420" y="124"/>
                    </a:lnTo>
                    <a:lnTo>
                      <a:pt x="1433" y="95"/>
                    </a:lnTo>
                    <a:lnTo>
                      <a:pt x="1452" y="68"/>
                    </a:lnTo>
                    <a:lnTo>
                      <a:pt x="1474" y="45"/>
                    </a:lnTo>
                    <a:lnTo>
                      <a:pt x="1500" y="26"/>
                    </a:lnTo>
                    <a:lnTo>
                      <a:pt x="1529" y="12"/>
                    </a:lnTo>
                    <a:lnTo>
                      <a:pt x="1560" y="3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73" name="Freeform 124"/>
              <p:cNvSpPr>
                <a:spLocks noEditPoints="1"/>
              </p:cNvSpPr>
              <p:nvPr/>
            </p:nvSpPr>
            <p:spPr bwMode="auto">
              <a:xfrm>
                <a:off x="7373938" y="2844800"/>
                <a:ext cx="241300" cy="242887"/>
              </a:xfrm>
              <a:custGeom>
                <a:avLst/>
                <a:gdLst>
                  <a:gd name="T0" fmla="*/ 639 w 1518"/>
                  <a:gd name="T1" fmla="*/ 176 h 1524"/>
                  <a:gd name="T2" fmla="*/ 475 w 1518"/>
                  <a:gd name="T3" fmla="*/ 237 h 1524"/>
                  <a:gd name="T4" fmla="*/ 338 w 1518"/>
                  <a:gd name="T5" fmla="*/ 340 h 1524"/>
                  <a:gd name="T6" fmla="*/ 235 w 1518"/>
                  <a:gd name="T7" fmla="*/ 477 h 1524"/>
                  <a:gd name="T8" fmla="*/ 175 w 1518"/>
                  <a:gd name="T9" fmla="*/ 642 h 1524"/>
                  <a:gd name="T10" fmla="*/ 166 w 1518"/>
                  <a:gd name="T11" fmla="*/ 823 h 1524"/>
                  <a:gd name="T12" fmla="*/ 210 w 1518"/>
                  <a:gd name="T13" fmla="*/ 995 h 1524"/>
                  <a:gd name="T14" fmla="*/ 299 w 1518"/>
                  <a:gd name="T15" fmla="*/ 1142 h 1524"/>
                  <a:gd name="T16" fmla="*/ 426 w 1518"/>
                  <a:gd name="T17" fmla="*/ 1258 h 1524"/>
                  <a:gd name="T18" fmla="*/ 582 w 1518"/>
                  <a:gd name="T19" fmla="*/ 1333 h 1524"/>
                  <a:gd name="T20" fmla="*/ 759 w 1518"/>
                  <a:gd name="T21" fmla="*/ 1360 h 1524"/>
                  <a:gd name="T22" fmla="*/ 936 w 1518"/>
                  <a:gd name="T23" fmla="*/ 1333 h 1524"/>
                  <a:gd name="T24" fmla="*/ 1092 w 1518"/>
                  <a:gd name="T25" fmla="*/ 1258 h 1524"/>
                  <a:gd name="T26" fmla="*/ 1219 w 1518"/>
                  <a:gd name="T27" fmla="*/ 1142 h 1524"/>
                  <a:gd name="T28" fmla="*/ 1308 w 1518"/>
                  <a:gd name="T29" fmla="*/ 995 h 1524"/>
                  <a:gd name="T30" fmla="*/ 1352 w 1518"/>
                  <a:gd name="T31" fmla="*/ 823 h 1524"/>
                  <a:gd name="T32" fmla="*/ 1343 w 1518"/>
                  <a:gd name="T33" fmla="*/ 642 h 1524"/>
                  <a:gd name="T34" fmla="*/ 1283 w 1518"/>
                  <a:gd name="T35" fmla="*/ 477 h 1524"/>
                  <a:gd name="T36" fmla="*/ 1180 w 1518"/>
                  <a:gd name="T37" fmla="*/ 340 h 1524"/>
                  <a:gd name="T38" fmla="*/ 1043 w 1518"/>
                  <a:gd name="T39" fmla="*/ 237 h 1524"/>
                  <a:gd name="T40" fmla="*/ 879 w 1518"/>
                  <a:gd name="T41" fmla="*/ 176 h 1524"/>
                  <a:gd name="T42" fmla="*/ 759 w 1518"/>
                  <a:gd name="T43" fmla="*/ 0 h 1524"/>
                  <a:gd name="T44" fmla="*/ 961 w 1518"/>
                  <a:gd name="T45" fmla="*/ 27 h 1524"/>
                  <a:gd name="T46" fmla="*/ 1142 w 1518"/>
                  <a:gd name="T47" fmla="*/ 105 h 1524"/>
                  <a:gd name="T48" fmla="*/ 1296 w 1518"/>
                  <a:gd name="T49" fmla="*/ 224 h 1524"/>
                  <a:gd name="T50" fmla="*/ 1414 w 1518"/>
                  <a:gd name="T51" fmla="*/ 378 h 1524"/>
                  <a:gd name="T52" fmla="*/ 1492 w 1518"/>
                  <a:gd name="T53" fmla="*/ 560 h 1524"/>
                  <a:gd name="T54" fmla="*/ 1518 w 1518"/>
                  <a:gd name="T55" fmla="*/ 762 h 1524"/>
                  <a:gd name="T56" fmla="*/ 1492 w 1518"/>
                  <a:gd name="T57" fmla="*/ 964 h 1524"/>
                  <a:gd name="T58" fmla="*/ 1414 w 1518"/>
                  <a:gd name="T59" fmla="*/ 1146 h 1524"/>
                  <a:gd name="T60" fmla="*/ 1296 w 1518"/>
                  <a:gd name="T61" fmla="*/ 1300 h 1524"/>
                  <a:gd name="T62" fmla="*/ 1142 w 1518"/>
                  <a:gd name="T63" fmla="*/ 1419 h 1524"/>
                  <a:gd name="T64" fmla="*/ 961 w 1518"/>
                  <a:gd name="T65" fmla="*/ 1497 h 1524"/>
                  <a:gd name="T66" fmla="*/ 759 w 1518"/>
                  <a:gd name="T67" fmla="*/ 1524 h 1524"/>
                  <a:gd name="T68" fmla="*/ 557 w 1518"/>
                  <a:gd name="T69" fmla="*/ 1497 h 1524"/>
                  <a:gd name="T70" fmla="*/ 376 w 1518"/>
                  <a:gd name="T71" fmla="*/ 1419 h 1524"/>
                  <a:gd name="T72" fmla="*/ 222 w 1518"/>
                  <a:gd name="T73" fmla="*/ 1300 h 1524"/>
                  <a:gd name="T74" fmla="*/ 104 w 1518"/>
                  <a:gd name="T75" fmla="*/ 1146 h 1524"/>
                  <a:gd name="T76" fmla="*/ 26 w 1518"/>
                  <a:gd name="T77" fmla="*/ 964 h 1524"/>
                  <a:gd name="T78" fmla="*/ 0 w 1518"/>
                  <a:gd name="T79" fmla="*/ 762 h 1524"/>
                  <a:gd name="T80" fmla="*/ 26 w 1518"/>
                  <a:gd name="T81" fmla="*/ 560 h 1524"/>
                  <a:gd name="T82" fmla="*/ 104 w 1518"/>
                  <a:gd name="T83" fmla="*/ 378 h 1524"/>
                  <a:gd name="T84" fmla="*/ 222 w 1518"/>
                  <a:gd name="T85" fmla="*/ 224 h 1524"/>
                  <a:gd name="T86" fmla="*/ 376 w 1518"/>
                  <a:gd name="T87" fmla="*/ 105 h 1524"/>
                  <a:gd name="T88" fmla="*/ 557 w 1518"/>
                  <a:gd name="T89" fmla="*/ 27 h 1524"/>
                  <a:gd name="T90" fmla="*/ 759 w 1518"/>
                  <a:gd name="T91" fmla="*/ 0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18" h="1524">
                    <a:moveTo>
                      <a:pt x="759" y="164"/>
                    </a:moveTo>
                    <a:lnTo>
                      <a:pt x="699" y="167"/>
                    </a:lnTo>
                    <a:lnTo>
                      <a:pt x="639" y="176"/>
                    </a:lnTo>
                    <a:lnTo>
                      <a:pt x="582" y="191"/>
                    </a:lnTo>
                    <a:lnTo>
                      <a:pt x="527" y="211"/>
                    </a:lnTo>
                    <a:lnTo>
                      <a:pt x="475" y="237"/>
                    </a:lnTo>
                    <a:lnTo>
                      <a:pt x="426" y="266"/>
                    </a:lnTo>
                    <a:lnTo>
                      <a:pt x="380" y="300"/>
                    </a:lnTo>
                    <a:lnTo>
                      <a:pt x="338" y="340"/>
                    </a:lnTo>
                    <a:lnTo>
                      <a:pt x="299" y="382"/>
                    </a:lnTo>
                    <a:lnTo>
                      <a:pt x="265" y="428"/>
                    </a:lnTo>
                    <a:lnTo>
                      <a:pt x="235" y="477"/>
                    </a:lnTo>
                    <a:lnTo>
                      <a:pt x="210" y="529"/>
                    </a:lnTo>
                    <a:lnTo>
                      <a:pt x="189" y="584"/>
                    </a:lnTo>
                    <a:lnTo>
                      <a:pt x="175" y="642"/>
                    </a:lnTo>
                    <a:lnTo>
                      <a:pt x="166" y="701"/>
                    </a:lnTo>
                    <a:lnTo>
                      <a:pt x="163" y="762"/>
                    </a:lnTo>
                    <a:lnTo>
                      <a:pt x="166" y="823"/>
                    </a:lnTo>
                    <a:lnTo>
                      <a:pt x="175" y="882"/>
                    </a:lnTo>
                    <a:lnTo>
                      <a:pt x="189" y="940"/>
                    </a:lnTo>
                    <a:lnTo>
                      <a:pt x="210" y="995"/>
                    </a:lnTo>
                    <a:lnTo>
                      <a:pt x="235" y="1047"/>
                    </a:lnTo>
                    <a:lnTo>
                      <a:pt x="265" y="1096"/>
                    </a:lnTo>
                    <a:lnTo>
                      <a:pt x="299" y="1142"/>
                    </a:lnTo>
                    <a:lnTo>
                      <a:pt x="338" y="1184"/>
                    </a:lnTo>
                    <a:lnTo>
                      <a:pt x="380" y="1224"/>
                    </a:lnTo>
                    <a:lnTo>
                      <a:pt x="426" y="1258"/>
                    </a:lnTo>
                    <a:lnTo>
                      <a:pt x="475" y="1287"/>
                    </a:lnTo>
                    <a:lnTo>
                      <a:pt x="527" y="1313"/>
                    </a:lnTo>
                    <a:lnTo>
                      <a:pt x="582" y="1333"/>
                    </a:lnTo>
                    <a:lnTo>
                      <a:pt x="639" y="1348"/>
                    </a:lnTo>
                    <a:lnTo>
                      <a:pt x="699" y="1357"/>
                    </a:lnTo>
                    <a:lnTo>
                      <a:pt x="759" y="1360"/>
                    </a:lnTo>
                    <a:lnTo>
                      <a:pt x="819" y="1357"/>
                    </a:lnTo>
                    <a:lnTo>
                      <a:pt x="879" y="1348"/>
                    </a:lnTo>
                    <a:lnTo>
                      <a:pt x="936" y="1333"/>
                    </a:lnTo>
                    <a:lnTo>
                      <a:pt x="991" y="1313"/>
                    </a:lnTo>
                    <a:lnTo>
                      <a:pt x="1043" y="1287"/>
                    </a:lnTo>
                    <a:lnTo>
                      <a:pt x="1092" y="1258"/>
                    </a:lnTo>
                    <a:lnTo>
                      <a:pt x="1138" y="1224"/>
                    </a:lnTo>
                    <a:lnTo>
                      <a:pt x="1180" y="1184"/>
                    </a:lnTo>
                    <a:lnTo>
                      <a:pt x="1219" y="1142"/>
                    </a:lnTo>
                    <a:lnTo>
                      <a:pt x="1253" y="1096"/>
                    </a:lnTo>
                    <a:lnTo>
                      <a:pt x="1283" y="1047"/>
                    </a:lnTo>
                    <a:lnTo>
                      <a:pt x="1308" y="995"/>
                    </a:lnTo>
                    <a:lnTo>
                      <a:pt x="1329" y="940"/>
                    </a:lnTo>
                    <a:lnTo>
                      <a:pt x="1343" y="882"/>
                    </a:lnTo>
                    <a:lnTo>
                      <a:pt x="1352" y="823"/>
                    </a:lnTo>
                    <a:lnTo>
                      <a:pt x="1355" y="762"/>
                    </a:lnTo>
                    <a:lnTo>
                      <a:pt x="1352" y="701"/>
                    </a:lnTo>
                    <a:lnTo>
                      <a:pt x="1343" y="642"/>
                    </a:lnTo>
                    <a:lnTo>
                      <a:pt x="1329" y="584"/>
                    </a:lnTo>
                    <a:lnTo>
                      <a:pt x="1308" y="529"/>
                    </a:lnTo>
                    <a:lnTo>
                      <a:pt x="1283" y="477"/>
                    </a:lnTo>
                    <a:lnTo>
                      <a:pt x="1253" y="428"/>
                    </a:lnTo>
                    <a:lnTo>
                      <a:pt x="1219" y="382"/>
                    </a:lnTo>
                    <a:lnTo>
                      <a:pt x="1180" y="340"/>
                    </a:lnTo>
                    <a:lnTo>
                      <a:pt x="1138" y="300"/>
                    </a:lnTo>
                    <a:lnTo>
                      <a:pt x="1092" y="266"/>
                    </a:lnTo>
                    <a:lnTo>
                      <a:pt x="1043" y="237"/>
                    </a:lnTo>
                    <a:lnTo>
                      <a:pt x="991" y="211"/>
                    </a:lnTo>
                    <a:lnTo>
                      <a:pt x="936" y="191"/>
                    </a:lnTo>
                    <a:lnTo>
                      <a:pt x="879" y="176"/>
                    </a:lnTo>
                    <a:lnTo>
                      <a:pt x="819" y="167"/>
                    </a:lnTo>
                    <a:lnTo>
                      <a:pt x="759" y="164"/>
                    </a:lnTo>
                    <a:close/>
                    <a:moveTo>
                      <a:pt x="759" y="0"/>
                    </a:moveTo>
                    <a:lnTo>
                      <a:pt x="828" y="4"/>
                    </a:lnTo>
                    <a:lnTo>
                      <a:pt x="896" y="12"/>
                    </a:lnTo>
                    <a:lnTo>
                      <a:pt x="961" y="27"/>
                    </a:lnTo>
                    <a:lnTo>
                      <a:pt x="1024" y="48"/>
                    </a:lnTo>
                    <a:lnTo>
                      <a:pt x="1085" y="74"/>
                    </a:lnTo>
                    <a:lnTo>
                      <a:pt x="1142" y="105"/>
                    </a:lnTo>
                    <a:lnTo>
                      <a:pt x="1197" y="140"/>
                    </a:lnTo>
                    <a:lnTo>
                      <a:pt x="1248" y="179"/>
                    </a:lnTo>
                    <a:lnTo>
                      <a:pt x="1296" y="224"/>
                    </a:lnTo>
                    <a:lnTo>
                      <a:pt x="1340" y="272"/>
                    </a:lnTo>
                    <a:lnTo>
                      <a:pt x="1379" y="323"/>
                    </a:lnTo>
                    <a:lnTo>
                      <a:pt x="1414" y="378"/>
                    </a:lnTo>
                    <a:lnTo>
                      <a:pt x="1445" y="435"/>
                    </a:lnTo>
                    <a:lnTo>
                      <a:pt x="1471" y="496"/>
                    </a:lnTo>
                    <a:lnTo>
                      <a:pt x="1492" y="560"/>
                    </a:lnTo>
                    <a:lnTo>
                      <a:pt x="1507" y="625"/>
                    </a:lnTo>
                    <a:lnTo>
                      <a:pt x="1515" y="693"/>
                    </a:lnTo>
                    <a:lnTo>
                      <a:pt x="1518" y="762"/>
                    </a:lnTo>
                    <a:lnTo>
                      <a:pt x="1515" y="831"/>
                    </a:lnTo>
                    <a:lnTo>
                      <a:pt x="1507" y="899"/>
                    </a:lnTo>
                    <a:lnTo>
                      <a:pt x="1492" y="964"/>
                    </a:lnTo>
                    <a:lnTo>
                      <a:pt x="1471" y="1028"/>
                    </a:lnTo>
                    <a:lnTo>
                      <a:pt x="1445" y="1089"/>
                    </a:lnTo>
                    <a:lnTo>
                      <a:pt x="1414" y="1146"/>
                    </a:lnTo>
                    <a:lnTo>
                      <a:pt x="1379" y="1201"/>
                    </a:lnTo>
                    <a:lnTo>
                      <a:pt x="1340" y="1252"/>
                    </a:lnTo>
                    <a:lnTo>
                      <a:pt x="1296" y="1300"/>
                    </a:lnTo>
                    <a:lnTo>
                      <a:pt x="1248" y="1345"/>
                    </a:lnTo>
                    <a:lnTo>
                      <a:pt x="1197" y="1384"/>
                    </a:lnTo>
                    <a:lnTo>
                      <a:pt x="1142" y="1419"/>
                    </a:lnTo>
                    <a:lnTo>
                      <a:pt x="1085" y="1450"/>
                    </a:lnTo>
                    <a:lnTo>
                      <a:pt x="1024" y="1476"/>
                    </a:lnTo>
                    <a:lnTo>
                      <a:pt x="961" y="1497"/>
                    </a:lnTo>
                    <a:lnTo>
                      <a:pt x="896" y="1512"/>
                    </a:lnTo>
                    <a:lnTo>
                      <a:pt x="828" y="1520"/>
                    </a:lnTo>
                    <a:lnTo>
                      <a:pt x="759" y="1524"/>
                    </a:lnTo>
                    <a:lnTo>
                      <a:pt x="690" y="1520"/>
                    </a:lnTo>
                    <a:lnTo>
                      <a:pt x="622" y="1512"/>
                    </a:lnTo>
                    <a:lnTo>
                      <a:pt x="557" y="1497"/>
                    </a:lnTo>
                    <a:lnTo>
                      <a:pt x="494" y="1476"/>
                    </a:lnTo>
                    <a:lnTo>
                      <a:pt x="433" y="1450"/>
                    </a:lnTo>
                    <a:lnTo>
                      <a:pt x="376" y="1419"/>
                    </a:lnTo>
                    <a:lnTo>
                      <a:pt x="321" y="1384"/>
                    </a:lnTo>
                    <a:lnTo>
                      <a:pt x="270" y="1345"/>
                    </a:lnTo>
                    <a:lnTo>
                      <a:pt x="222" y="1300"/>
                    </a:lnTo>
                    <a:lnTo>
                      <a:pt x="178" y="1252"/>
                    </a:lnTo>
                    <a:lnTo>
                      <a:pt x="139" y="1201"/>
                    </a:lnTo>
                    <a:lnTo>
                      <a:pt x="104" y="1146"/>
                    </a:lnTo>
                    <a:lnTo>
                      <a:pt x="73" y="1089"/>
                    </a:lnTo>
                    <a:lnTo>
                      <a:pt x="47" y="1028"/>
                    </a:lnTo>
                    <a:lnTo>
                      <a:pt x="26" y="964"/>
                    </a:lnTo>
                    <a:lnTo>
                      <a:pt x="11" y="899"/>
                    </a:lnTo>
                    <a:lnTo>
                      <a:pt x="3" y="831"/>
                    </a:lnTo>
                    <a:lnTo>
                      <a:pt x="0" y="762"/>
                    </a:lnTo>
                    <a:lnTo>
                      <a:pt x="3" y="693"/>
                    </a:lnTo>
                    <a:lnTo>
                      <a:pt x="11" y="625"/>
                    </a:lnTo>
                    <a:lnTo>
                      <a:pt x="26" y="560"/>
                    </a:lnTo>
                    <a:lnTo>
                      <a:pt x="47" y="496"/>
                    </a:lnTo>
                    <a:lnTo>
                      <a:pt x="73" y="435"/>
                    </a:lnTo>
                    <a:lnTo>
                      <a:pt x="104" y="378"/>
                    </a:lnTo>
                    <a:lnTo>
                      <a:pt x="139" y="323"/>
                    </a:lnTo>
                    <a:lnTo>
                      <a:pt x="178" y="272"/>
                    </a:lnTo>
                    <a:lnTo>
                      <a:pt x="222" y="224"/>
                    </a:lnTo>
                    <a:lnTo>
                      <a:pt x="270" y="179"/>
                    </a:lnTo>
                    <a:lnTo>
                      <a:pt x="321" y="140"/>
                    </a:lnTo>
                    <a:lnTo>
                      <a:pt x="376" y="105"/>
                    </a:lnTo>
                    <a:lnTo>
                      <a:pt x="433" y="74"/>
                    </a:lnTo>
                    <a:lnTo>
                      <a:pt x="494" y="48"/>
                    </a:lnTo>
                    <a:lnTo>
                      <a:pt x="557" y="27"/>
                    </a:lnTo>
                    <a:lnTo>
                      <a:pt x="622" y="12"/>
                    </a:lnTo>
                    <a:lnTo>
                      <a:pt x="690" y="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804878" y="1551537"/>
            <a:ext cx="698717" cy="1755219"/>
            <a:chOff x="1804877" y="2030931"/>
            <a:chExt cx="698717" cy="1755218"/>
          </a:xfrm>
        </p:grpSpPr>
        <p:sp>
          <p:nvSpPr>
            <p:cNvPr id="22" name="Freeform 22"/>
            <p:cNvSpPr/>
            <p:nvPr/>
          </p:nvSpPr>
          <p:spPr bwMode="auto">
            <a:xfrm>
              <a:off x="1804877" y="2030931"/>
              <a:ext cx="698717" cy="1755218"/>
            </a:xfrm>
            <a:custGeom>
              <a:avLst/>
              <a:gdLst>
                <a:gd name="T0" fmla="*/ 193 w 338"/>
                <a:gd name="T1" fmla="*/ 325 h 850"/>
                <a:gd name="T2" fmla="*/ 201 w 338"/>
                <a:gd name="T3" fmla="*/ 311 h 850"/>
                <a:gd name="T4" fmla="*/ 247 w 338"/>
                <a:gd name="T5" fmla="*/ 284 h 850"/>
                <a:gd name="T6" fmla="*/ 313 w 338"/>
                <a:gd name="T7" fmla="*/ 284 h 850"/>
                <a:gd name="T8" fmla="*/ 338 w 338"/>
                <a:gd name="T9" fmla="*/ 260 h 850"/>
                <a:gd name="T10" fmla="*/ 338 w 338"/>
                <a:gd name="T11" fmla="*/ 24 h 850"/>
                <a:gd name="T12" fmla="*/ 313 w 338"/>
                <a:gd name="T13" fmla="*/ 0 h 850"/>
                <a:gd name="T14" fmla="*/ 25 w 338"/>
                <a:gd name="T15" fmla="*/ 0 h 850"/>
                <a:gd name="T16" fmla="*/ 0 w 338"/>
                <a:gd name="T17" fmla="*/ 24 h 850"/>
                <a:gd name="T18" fmla="*/ 0 w 338"/>
                <a:gd name="T19" fmla="*/ 260 h 850"/>
                <a:gd name="T20" fmla="*/ 25 w 338"/>
                <a:gd name="T21" fmla="*/ 284 h 850"/>
                <a:gd name="T22" fmla="*/ 92 w 338"/>
                <a:gd name="T23" fmla="*/ 284 h 850"/>
                <a:gd name="T24" fmla="*/ 138 w 338"/>
                <a:gd name="T25" fmla="*/ 311 h 850"/>
                <a:gd name="T26" fmla="*/ 146 w 338"/>
                <a:gd name="T27" fmla="*/ 325 h 850"/>
                <a:gd name="T28" fmla="*/ 160 w 338"/>
                <a:gd name="T29" fmla="*/ 378 h 850"/>
                <a:gd name="T30" fmla="*/ 160 w 338"/>
                <a:gd name="T31" fmla="*/ 558 h 850"/>
                <a:gd name="T32" fmla="*/ 142 w 338"/>
                <a:gd name="T33" fmla="*/ 625 h 850"/>
                <a:gd name="T34" fmla="*/ 134 w 338"/>
                <a:gd name="T35" fmla="*/ 638 h 850"/>
                <a:gd name="T36" fmla="*/ 114 w 338"/>
                <a:gd name="T37" fmla="*/ 661 h 850"/>
                <a:gd name="T38" fmla="*/ 70 w 338"/>
                <a:gd name="T39" fmla="*/ 755 h 850"/>
                <a:gd name="T40" fmla="*/ 158 w 338"/>
                <a:gd name="T41" fmla="*/ 843 h 850"/>
                <a:gd name="T42" fmla="*/ 269 w 338"/>
                <a:gd name="T43" fmla="*/ 744 h 850"/>
                <a:gd name="T44" fmla="*/ 225 w 338"/>
                <a:gd name="T45" fmla="*/ 661 h 850"/>
                <a:gd name="T46" fmla="*/ 204 w 338"/>
                <a:gd name="T47" fmla="*/ 638 h 850"/>
                <a:gd name="T48" fmla="*/ 196 w 338"/>
                <a:gd name="T49" fmla="*/ 625 h 850"/>
                <a:gd name="T50" fmla="*/ 179 w 338"/>
                <a:gd name="T51" fmla="*/ 558 h 850"/>
                <a:gd name="T52" fmla="*/ 179 w 338"/>
                <a:gd name="T53" fmla="*/ 378 h 850"/>
                <a:gd name="T54" fmla="*/ 193 w 338"/>
                <a:gd name="T55" fmla="*/ 32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50">
                  <a:moveTo>
                    <a:pt x="193" y="325"/>
                  </a:moveTo>
                  <a:cubicBezTo>
                    <a:pt x="201" y="311"/>
                    <a:pt x="201" y="311"/>
                    <a:pt x="201" y="311"/>
                  </a:cubicBezTo>
                  <a:cubicBezTo>
                    <a:pt x="210" y="295"/>
                    <a:pt x="228" y="284"/>
                    <a:pt x="247" y="284"/>
                  </a:cubicBezTo>
                  <a:cubicBezTo>
                    <a:pt x="313" y="284"/>
                    <a:pt x="313" y="284"/>
                    <a:pt x="313" y="284"/>
                  </a:cubicBezTo>
                  <a:cubicBezTo>
                    <a:pt x="327" y="284"/>
                    <a:pt x="338" y="273"/>
                    <a:pt x="338" y="260"/>
                  </a:cubicBezTo>
                  <a:cubicBezTo>
                    <a:pt x="338" y="24"/>
                    <a:pt x="338" y="24"/>
                    <a:pt x="338" y="24"/>
                  </a:cubicBezTo>
                  <a:cubicBezTo>
                    <a:pt x="338" y="11"/>
                    <a:pt x="327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3"/>
                    <a:pt x="12" y="284"/>
                    <a:pt x="25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111" y="284"/>
                    <a:pt x="128" y="295"/>
                    <a:pt x="138" y="311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1"/>
                    <a:pt x="160" y="360"/>
                    <a:pt x="160" y="378"/>
                  </a:cubicBezTo>
                  <a:cubicBezTo>
                    <a:pt x="160" y="558"/>
                    <a:pt x="160" y="558"/>
                    <a:pt x="160" y="558"/>
                  </a:cubicBezTo>
                  <a:cubicBezTo>
                    <a:pt x="160" y="582"/>
                    <a:pt x="154" y="605"/>
                    <a:pt x="142" y="625"/>
                  </a:cubicBezTo>
                  <a:cubicBezTo>
                    <a:pt x="134" y="638"/>
                    <a:pt x="134" y="638"/>
                    <a:pt x="134" y="638"/>
                  </a:cubicBezTo>
                  <a:cubicBezTo>
                    <a:pt x="129" y="647"/>
                    <a:pt x="122" y="655"/>
                    <a:pt x="114" y="661"/>
                  </a:cubicBezTo>
                  <a:cubicBezTo>
                    <a:pt x="84" y="681"/>
                    <a:pt x="66" y="716"/>
                    <a:pt x="70" y="755"/>
                  </a:cubicBezTo>
                  <a:cubicBezTo>
                    <a:pt x="75" y="801"/>
                    <a:pt x="112" y="838"/>
                    <a:pt x="158" y="843"/>
                  </a:cubicBezTo>
                  <a:cubicBezTo>
                    <a:pt x="218" y="850"/>
                    <a:pt x="269" y="803"/>
                    <a:pt x="269" y="744"/>
                  </a:cubicBezTo>
                  <a:cubicBezTo>
                    <a:pt x="269" y="709"/>
                    <a:pt x="252" y="679"/>
                    <a:pt x="225" y="661"/>
                  </a:cubicBezTo>
                  <a:cubicBezTo>
                    <a:pt x="217" y="655"/>
                    <a:pt x="209" y="647"/>
                    <a:pt x="204" y="638"/>
                  </a:cubicBezTo>
                  <a:cubicBezTo>
                    <a:pt x="196" y="625"/>
                    <a:pt x="196" y="625"/>
                    <a:pt x="196" y="625"/>
                  </a:cubicBezTo>
                  <a:cubicBezTo>
                    <a:pt x="185" y="605"/>
                    <a:pt x="179" y="582"/>
                    <a:pt x="179" y="558"/>
                  </a:cubicBezTo>
                  <a:cubicBezTo>
                    <a:pt x="179" y="378"/>
                    <a:pt x="179" y="378"/>
                    <a:pt x="179" y="378"/>
                  </a:cubicBezTo>
                  <a:cubicBezTo>
                    <a:pt x="179" y="360"/>
                    <a:pt x="184" y="341"/>
                    <a:pt x="193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4" name="Inhaltsplatzhalter 4"/>
            <p:cNvSpPr txBox="1"/>
            <p:nvPr/>
          </p:nvSpPr>
          <p:spPr>
            <a:xfrm>
              <a:off x="1869873" y="2243026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01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875626" y="1265051"/>
            <a:ext cx="697421" cy="2041705"/>
            <a:chOff x="3875625" y="1744444"/>
            <a:chExt cx="697421" cy="2041705"/>
          </a:xfrm>
        </p:grpSpPr>
        <p:sp>
          <p:nvSpPr>
            <p:cNvPr id="18" name="Freeform 18"/>
            <p:cNvSpPr/>
            <p:nvPr/>
          </p:nvSpPr>
          <p:spPr bwMode="auto">
            <a:xfrm>
              <a:off x="3875625" y="1744444"/>
              <a:ext cx="697421" cy="2041705"/>
            </a:xfrm>
            <a:custGeom>
              <a:avLst/>
              <a:gdLst>
                <a:gd name="T0" fmla="*/ 193 w 338"/>
                <a:gd name="T1" fmla="*/ 325 h 989"/>
                <a:gd name="T2" fmla="*/ 201 w 338"/>
                <a:gd name="T3" fmla="*/ 312 h 989"/>
                <a:gd name="T4" fmla="*/ 247 w 338"/>
                <a:gd name="T5" fmla="*/ 285 h 989"/>
                <a:gd name="T6" fmla="*/ 314 w 338"/>
                <a:gd name="T7" fmla="*/ 285 h 989"/>
                <a:gd name="T8" fmla="*/ 338 w 338"/>
                <a:gd name="T9" fmla="*/ 260 h 989"/>
                <a:gd name="T10" fmla="*/ 338 w 338"/>
                <a:gd name="T11" fmla="*/ 25 h 989"/>
                <a:gd name="T12" fmla="*/ 314 w 338"/>
                <a:gd name="T13" fmla="*/ 0 h 989"/>
                <a:gd name="T14" fmla="*/ 25 w 338"/>
                <a:gd name="T15" fmla="*/ 0 h 989"/>
                <a:gd name="T16" fmla="*/ 0 w 338"/>
                <a:gd name="T17" fmla="*/ 25 h 989"/>
                <a:gd name="T18" fmla="*/ 0 w 338"/>
                <a:gd name="T19" fmla="*/ 260 h 989"/>
                <a:gd name="T20" fmla="*/ 25 w 338"/>
                <a:gd name="T21" fmla="*/ 285 h 989"/>
                <a:gd name="T22" fmla="*/ 92 w 338"/>
                <a:gd name="T23" fmla="*/ 285 h 989"/>
                <a:gd name="T24" fmla="*/ 138 w 338"/>
                <a:gd name="T25" fmla="*/ 312 h 989"/>
                <a:gd name="T26" fmla="*/ 146 w 338"/>
                <a:gd name="T27" fmla="*/ 325 h 989"/>
                <a:gd name="T28" fmla="*/ 160 w 338"/>
                <a:gd name="T29" fmla="*/ 379 h 989"/>
                <a:gd name="T30" fmla="*/ 160 w 338"/>
                <a:gd name="T31" fmla="*/ 697 h 989"/>
                <a:gd name="T32" fmla="*/ 142 w 338"/>
                <a:gd name="T33" fmla="*/ 764 h 989"/>
                <a:gd name="T34" fmla="*/ 135 w 338"/>
                <a:gd name="T35" fmla="*/ 777 h 989"/>
                <a:gd name="T36" fmla="*/ 114 w 338"/>
                <a:gd name="T37" fmla="*/ 800 h 989"/>
                <a:gd name="T38" fmla="*/ 70 w 338"/>
                <a:gd name="T39" fmla="*/ 894 h 989"/>
                <a:gd name="T40" fmla="*/ 158 w 338"/>
                <a:gd name="T41" fmla="*/ 982 h 989"/>
                <a:gd name="T42" fmla="*/ 269 w 338"/>
                <a:gd name="T43" fmla="*/ 883 h 989"/>
                <a:gd name="T44" fmla="*/ 225 w 338"/>
                <a:gd name="T45" fmla="*/ 800 h 989"/>
                <a:gd name="T46" fmla="*/ 204 w 338"/>
                <a:gd name="T47" fmla="*/ 777 h 989"/>
                <a:gd name="T48" fmla="*/ 196 w 338"/>
                <a:gd name="T49" fmla="*/ 764 h 989"/>
                <a:gd name="T50" fmla="*/ 179 w 338"/>
                <a:gd name="T51" fmla="*/ 697 h 989"/>
                <a:gd name="T52" fmla="*/ 179 w 338"/>
                <a:gd name="T53" fmla="*/ 379 h 989"/>
                <a:gd name="T54" fmla="*/ 193 w 338"/>
                <a:gd name="T55" fmla="*/ 32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989">
                  <a:moveTo>
                    <a:pt x="193" y="325"/>
                  </a:moveTo>
                  <a:cubicBezTo>
                    <a:pt x="201" y="312"/>
                    <a:pt x="201" y="312"/>
                    <a:pt x="201" y="312"/>
                  </a:cubicBezTo>
                  <a:cubicBezTo>
                    <a:pt x="210" y="295"/>
                    <a:pt x="228" y="285"/>
                    <a:pt x="247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27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7" y="0"/>
                    <a:pt x="3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2" y="285"/>
                    <a:pt x="25" y="285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111" y="285"/>
                    <a:pt x="128" y="295"/>
                    <a:pt x="138" y="312"/>
                  </a:cubicBezTo>
                  <a:cubicBezTo>
                    <a:pt x="146" y="325"/>
                    <a:pt x="146" y="325"/>
                    <a:pt x="146" y="325"/>
                  </a:cubicBezTo>
                  <a:cubicBezTo>
                    <a:pt x="155" y="342"/>
                    <a:pt x="160" y="360"/>
                    <a:pt x="160" y="379"/>
                  </a:cubicBezTo>
                  <a:cubicBezTo>
                    <a:pt x="160" y="697"/>
                    <a:pt x="160" y="697"/>
                    <a:pt x="160" y="697"/>
                  </a:cubicBezTo>
                  <a:cubicBezTo>
                    <a:pt x="160" y="721"/>
                    <a:pt x="154" y="744"/>
                    <a:pt x="142" y="764"/>
                  </a:cubicBezTo>
                  <a:cubicBezTo>
                    <a:pt x="135" y="777"/>
                    <a:pt x="135" y="777"/>
                    <a:pt x="135" y="777"/>
                  </a:cubicBezTo>
                  <a:cubicBezTo>
                    <a:pt x="129" y="786"/>
                    <a:pt x="122" y="794"/>
                    <a:pt x="114" y="800"/>
                  </a:cubicBezTo>
                  <a:cubicBezTo>
                    <a:pt x="84" y="820"/>
                    <a:pt x="66" y="855"/>
                    <a:pt x="70" y="894"/>
                  </a:cubicBezTo>
                  <a:cubicBezTo>
                    <a:pt x="75" y="940"/>
                    <a:pt x="112" y="977"/>
                    <a:pt x="158" y="982"/>
                  </a:cubicBezTo>
                  <a:cubicBezTo>
                    <a:pt x="218" y="989"/>
                    <a:pt x="269" y="942"/>
                    <a:pt x="269" y="883"/>
                  </a:cubicBezTo>
                  <a:cubicBezTo>
                    <a:pt x="269" y="848"/>
                    <a:pt x="252" y="818"/>
                    <a:pt x="225" y="800"/>
                  </a:cubicBezTo>
                  <a:cubicBezTo>
                    <a:pt x="217" y="794"/>
                    <a:pt x="210" y="786"/>
                    <a:pt x="204" y="777"/>
                  </a:cubicBezTo>
                  <a:cubicBezTo>
                    <a:pt x="196" y="764"/>
                    <a:pt x="196" y="764"/>
                    <a:pt x="196" y="764"/>
                  </a:cubicBezTo>
                  <a:cubicBezTo>
                    <a:pt x="185" y="744"/>
                    <a:pt x="179" y="721"/>
                    <a:pt x="179" y="697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9" y="360"/>
                    <a:pt x="184" y="342"/>
                    <a:pt x="193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6" name="Inhaltsplatzhalter 4"/>
            <p:cNvSpPr txBox="1"/>
            <p:nvPr/>
          </p:nvSpPr>
          <p:spPr>
            <a:xfrm>
              <a:off x="3939973" y="1935249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02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4304" y="1717467"/>
            <a:ext cx="697421" cy="1589289"/>
            <a:chOff x="5794303" y="2196860"/>
            <a:chExt cx="697421" cy="1589289"/>
          </a:xfrm>
        </p:grpSpPr>
        <p:sp>
          <p:nvSpPr>
            <p:cNvPr id="14" name="Freeform 14"/>
            <p:cNvSpPr/>
            <p:nvPr/>
          </p:nvSpPr>
          <p:spPr bwMode="auto">
            <a:xfrm>
              <a:off x="5794303" y="2196860"/>
              <a:ext cx="697421" cy="1589289"/>
            </a:xfrm>
            <a:custGeom>
              <a:avLst/>
              <a:gdLst>
                <a:gd name="T0" fmla="*/ 192 w 338"/>
                <a:gd name="T1" fmla="*/ 325 h 770"/>
                <a:gd name="T2" fmla="*/ 200 w 338"/>
                <a:gd name="T3" fmla="*/ 311 h 770"/>
                <a:gd name="T4" fmla="*/ 246 w 338"/>
                <a:gd name="T5" fmla="*/ 285 h 770"/>
                <a:gd name="T6" fmla="*/ 313 w 338"/>
                <a:gd name="T7" fmla="*/ 285 h 770"/>
                <a:gd name="T8" fmla="*/ 338 w 338"/>
                <a:gd name="T9" fmla="*/ 260 h 770"/>
                <a:gd name="T10" fmla="*/ 338 w 338"/>
                <a:gd name="T11" fmla="*/ 25 h 770"/>
                <a:gd name="T12" fmla="*/ 313 w 338"/>
                <a:gd name="T13" fmla="*/ 0 h 770"/>
                <a:gd name="T14" fmla="*/ 24 w 338"/>
                <a:gd name="T15" fmla="*/ 0 h 770"/>
                <a:gd name="T16" fmla="*/ 0 w 338"/>
                <a:gd name="T17" fmla="*/ 25 h 770"/>
                <a:gd name="T18" fmla="*/ 0 w 338"/>
                <a:gd name="T19" fmla="*/ 260 h 770"/>
                <a:gd name="T20" fmla="*/ 24 w 338"/>
                <a:gd name="T21" fmla="*/ 285 h 770"/>
                <a:gd name="T22" fmla="*/ 91 w 338"/>
                <a:gd name="T23" fmla="*/ 285 h 770"/>
                <a:gd name="T24" fmla="*/ 137 w 338"/>
                <a:gd name="T25" fmla="*/ 311 h 770"/>
                <a:gd name="T26" fmla="*/ 145 w 338"/>
                <a:gd name="T27" fmla="*/ 325 h 770"/>
                <a:gd name="T28" fmla="*/ 159 w 338"/>
                <a:gd name="T29" fmla="*/ 379 h 770"/>
                <a:gd name="T30" fmla="*/ 159 w 338"/>
                <a:gd name="T31" fmla="*/ 478 h 770"/>
                <a:gd name="T32" fmla="*/ 142 w 338"/>
                <a:gd name="T33" fmla="*/ 545 h 770"/>
                <a:gd name="T34" fmla="*/ 134 w 338"/>
                <a:gd name="T35" fmla="*/ 558 h 770"/>
                <a:gd name="T36" fmla="*/ 113 w 338"/>
                <a:gd name="T37" fmla="*/ 581 h 770"/>
                <a:gd name="T38" fmla="*/ 69 w 338"/>
                <a:gd name="T39" fmla="*/ 675 h 770"/>
                <a:gd name="T40" fmla="*/ 157 w 338"/>
                <a:gd name="T41" fmla="*/ 763 h 770"/>
                <a:gd name="T42" fmla="*/ 269 w 338"/>
                <a:gd name="T43" fmla="*/ 664 h 770"/>
                <a:gd name="T44" fmla="*/ 224 w 338"/>
                <a:gd name="T45" fmla="*/ 581 h 770"/>
                <a:gd name="T46" fmla="*/ 203 w 338"/>
                <a:gd name="T47" fmla="*/ 558 h 770"/>
                <a:gd name="T48" fmla="*/ 196 w 338"/>
                <a:gd name="T49" fmla="*/ 545 h 770"/>
                <a:gd name="T50" fmla="*/ 178 w 338"/>
                <a:gd name="T51" fmla="*/ 478 h 770"/>
                <a:gd name="T52" fmla="*/ 178 w 338"/>
                <a:gd name="T53" fmla="*/ 379 h 770"/>
                <a:gd name="T54" fmla="*/ 192 w 338"/>
                <a:gd name="T55" fmla="*/ 32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770">
                  <a:moveTo>
                    <a:pt x="192" y="325"/>
                  </a:moveTo>
                  <a:cubicBezTo>
                    <a:pt x="200" y="311"/>
                    <a:pt x="200" y="311"/>
                    <a:pt x="200" y="311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4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1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1"/>
                    <a:pt x="159" y="360"/>
                    <a:pt x="159" y="379"/>
                  </a:cubicBezTo>
                  <a:cubicBezTo>
                    <a:pt x="159" y="478"/>
                    <a:pt x="159" y="478"/>
                    <a:pt x="159" y="478"/>
                  </a:cubicBezTo>
                  <a:cubicBezTo>
                    <a:pt x="159" y="502"/>
                    <a:pt x="153" y="525"/>
                    <a:pt x="142" y="545"/>
                  </a:cubicBezTo>
                  <a:cubicBezTo>
                    <a:pt x="134" y="558"/>
                    <a:pt x="134" y="558"/>
                    <a:pt x="134" y="558"/>
                  </a:cubicBezTo>
                  <a:cubicBezTo>
                    <a:pt x="129" y="567"/>
                    <a:pt x="122" y="575"/>
                    <a:pt x="113" y="581"/>
                  </a:cubicBezTo>
                  <a:cubicBezTo>
                    <a:pt x="83" y="601"/>
                    <a:pt x="65" y="636"/>
                    <a:pt x="69" y="675"/>
                  </a:cubicBezTo>
                  <a:cubicBezTo>
                    <a:pt x="74" y="721"/>
                    <a:pt x="111" y="758"/>
                    <a:pt x="157" y="763"/>
                  </a:cubicBezTo>
                  <a:cubicBezTo>
                    <a:pt x="217" y="770"/>
                    <a:pt x="269" y="723"/>
                    <a:pt x="269" y="664"/>
                  </a:cubicBezTo>
                  <a:cubicBezTo>
                    <a:pt x="269" y="629"/>
                    <a:pt x="251" y="599"/>
                    <a:pt x="224" y="581"/>
                  </a:cubicBezTo>
                  <a:cubicBezTo>
                    <a:pt x="216" y="575"/>
                    <a:pt x="209" y="567"/>
                    <a:pt x="203" y="558"/>
                  </a:cubicBezTo>
                  <a:cubicBezTo>
                    <a:pt x="196" y="545"/>
                    <a:pt x="196" y="545"/>
                    <a:pt x="196" y="545"/>
                  </a:cubicBezTo>
                  <a:cubicBezTo>
                    <a:pt x="184" y="525"/>
                    <a:pt x="178" y="502"/>
                    <a:pt x="178" y="4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1"/>
                    <a:pt x="192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8" name="Inhaltsplatzhalter 4"/>
            <p:cNvSpPr txBox="1"/>
            <p:nvPr/>
          </p:nvSpPr>
          <p:spPr>
            <a:xfrm>
              <a:off x="5858651" y="2375077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14063" y="1529499"/>
            <a:ext cx="697421" cy="1777256"/>
            <a:chOff x="7814062" y="2008893"/>
            <a:chExt cx="697421" cy="1777256"/>
          </a:xfrm>
        </p:grpSpPr>
        <p:sp>
          <p:nvSpPr>
            <p:cNvPr id="10" name="Freeform 10"/>
            <p:cNvSpPr/>
            <p:nvPr/>
          </p:nvSpPr>
          <p:spPr bwMode="auto">
            <a:xfrm>
              <a:off x="7814062" y="2008893"/>
              <a:ext cx="697421" cy="1777256"/>
            </a:xfrm>
            <a:custGeom>
              <a:avLst/>
              <a:gdLst>
                <a:gd name="T0" fmla="*/ 192 w 338"/>
                <a:gd name="T1" fmla="*/ 325 h 861"/>
                <a:gd name="T2" fmla="*/ 200 w 338"/>
                <a:gd name="T3" fmla="*/ 312 h 861"/>
                <a:gd name="T4" fmla="*/ 246 w 338"/>
                <a:gd name="T5" fmla="*/ 285 h 861"/>
                <a:gd name="T6" fmla="*/ 313 w 338"/>
                <a:gd name="T7" fmla="*/ 285 h 861"/>
                <a:gd name="T8" fmla="*/ 338 w 338"/>
                <a:gd name="T9" fmla="*/ 260 h 861"/>
                <a:gd name="T10" fmla="*/ 338 w 338"/>
                <a:gd name="T11" fmla="*/ 25 h 861"/>
                <a:gd name="T12" fmla="*/ 313 w 338"/>
                <a:gd name="T13" fmla="*/ 0 h 861"/>
                <a:gd name="T14" fmla="*/ 25 w 338"/>
                <a:gd name="T15" fmla="*/ 0 h 861"/>
                <a:gd name="T16" fmla="*/ 0 w 338"/>
                <a:gd name="T17" fmla="*/ 25 h 861"/>
                <a:gd name="T18" fmla="*/ 0 w 338"/>
                <a:gd name="T19" fmla="*/ 260 h 861"/>
                <a:gd name="T20" fmla="*/ 25 w 338"/>
                <a:gd name="T21" fmla="*/ 285 h 861"/>
                <a:gd name="T22" fmla="*/ 91 w 338"/>
                <a:gd name="T23" fmla="*/ 285 h 861"/>
                <a:gd name="T24" fmla="*/ 137 w 338"/>
                <a:gd name="T25" fmla="*/ 312 h 861"/>
                <a:gd name="T26" fmla="*/ 145 w 338"/>
                <a:gd name="T27" fmla="*/ 325 h 861"/>
                <a:gd name="T28" fmla="*/ 159 w 338"/>
                <a:gd name="T29" fmla="*/ 379 h 861"/>
                <a:gd name="T30" fmla="*/ 159 w 338"/>
                <a:gd name="T31" fmla="*/ 569 h 861"/>
                <a:gd name="T32" fmla="*/ 142 w 338"/>
                <a:gd name="T33" fmla="*/ 636 h 861"/>
                <a:gd name="T34" fmla="*/ 134 w 338"/>
                <a:gd name="T35" fmla="*/ 649 h 861"/>
                <a:gd name="T36" fmla="*/ 113 w 338"/>
                <a:gd name="T37" fmla="*/ 672 h 861"/>
                <a:gd name="T38" fmla="*/ 69 w 338"/>
                <a:gd name="T39" fmla="*/ 766 h 861"/>
                <a:gd name="T40" fmla="*/ 157 w 338"/>
                <a:gd name="T41" fmla="*/ 854 h 861"/>
                <a:gd name="T42" fmla="*/ 269 w 338"/>
                <a:gd name="T43" fmla="*/ 755 h 861"/>
                <a:gd name="T44" fmla="*/ 224 w 338"/>
                <a:gd name="T45" fmla="*/ 672 h 861"/>
                <a:gd name="T46" fmla="*/ 204 w 338"/>
                <a:gd name="T47" fmla="*/ 649 h 861"/>
                <a:gd name="T48" fmla="*/ 196 w 338"/>
                <a:gd name="T49" fmla="*/ 636 h 861"/>
                <a:gd name="T50" fmla="*/ 178 w 338"/>
                <a:gd name="T51" fmla="*/ 569 h 861"/>
                <a:gd name="T52" fmla="*/ 178 w 338"/>
                <a:gd name="T53" fmla="*/ 379 h 861"/>
                <a:gd name="T54" fmla="*/ 192 w 338"/>
                <a:gd name="T55" fmla="*/ 32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861">
                  <a:moveTo>
                    <a:pt x="192" y="325"/>
                  </a:moveTo>
                  <a:cubicBezTo>
                    <a:pt x="200" y="312"/>
                    <a:pt x="200" y="312"/>
                    <a:pt x="200" y="312"/>
                  </a:cubicBezTo>
                  <a:cubicBezTo>
                    <a:pt x="210" y="295"/>
                    <a:pt x="227" y="285"/>
                    <a:pt x="246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26" y="285"/>
                    <a:pt x="338" y="274"/>
                    <a:pt x="338" y="260"/>
                  </a:cubicBezTo>
                  <a:cubicBezTo>
                    <a:pt x="338" y="25"/>
                    <a:pt x="338" y="25"/>
                    <a:pt x="338" y="25"/>
                  </a:cubicBezTo>
                  <a:cubicBezTo>
                    <a:pt x="338" y="11"/>
                    <a:pt x="326" y="0"/>
                    <a:pt x="3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4"/>
                    <a:pt x="11" y="285"/>
                    <a:pt x="25" y="285"/>
                  </a:cubicBezTo>
                  <a:cubicBezTo>
                    <a:pt x="91" y="285"/>
                    <a:pt x="91" y="285"/>
                    <a:pt x="91" y="285"/>
                  </a:cubicBezTo>
                  <a:cubicBezTo>
                    <a:pt x="110" y="285"/>
                    <a:pt x="128" y="295"/>
                    <a:pt x="137" y="312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54" y="342"/>
                    <a:pt x="159" y="360"/>
                    <a:pt x="159" y="379"/>
                  </a:cubicBezTo>
                  <a:cubicBezTo>
                    <a:pt x="159" y="569"/>
                    <a:pt x="159" y="569"/>
                    <a:pt x="159" y="569"/>
                  </a:cubicBezTo>
                  <a:cubicBezTo>
                    <a:pt x="159" y="593"/>
                    <a:pt x="153" y="616"/>
                    <a:pt x="142" y="636"/>
                  </a:cubicBezTo>
                  <a:cubicBezTo>
                    <a:pt x="134" y="649"/>
                    <a:pt x="134" y="649"/>
                    <a:pt x="134" y="649"/>
                  </a:cubicBezTo>
                  <a:cubicBezTo>
                    <a:pt x="129" y="658"/>
                    <a:pt x="122" y="666"/>
                    <a:pt x="113" y="672"/>
                  </a:cubicBezTo>
                  <a:cubicBezTo>
                    <a:pt x="83" y="692"/>
                    <a:pt x="65" y="727"/>
                    <a:pt x="69" y="766"/>
                  </a:cubicBezTo>
                  <a:cubicBezTo>
                    <a:pt x="74" y="812"/>
                    <a:pt x="111" y="849"/>
                    <a:pt x="157" y="854"/>
                  </a:cubicBezTo>
                  <a:cubicBezTo>
                    <a:pt x="218" y="861"/>
                    <a:pt x="269" y="814"/>
                    <a:pt x="269" y="755"/>
                  </a:cubicBezTo>
                  <a:cubicBezTo>
                    <a:pt x="269" y="720"/>
                    <a:pt x="251" y="690"/>
                    <a:pt x="224" y="672"/>
                  </a:cubicBezTo>
                  <a:cubicBezTo>
                    <a:pt x="216" y="666"/>
                    <a:pt x="209" y="658"/>
                    <a:pt x="204" y="649"/>
                  </a:cubicBezTo>
                  <a:cubicBezTo>
                    <a:pt x="196" y="636"/>
                    <a:pt x="196" y="636"/>
                    <a:pt x="196" y="636"/>
                  </a:cubicBezTo>
                  <a:cubicBezTo>
                    <a:pt x="184" y="616"/>
                    <a:pt x="178" y="593"/>
                    <a:pt x="178" y="569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178" y="360"/>
                    <a:pt x="183" y="342"/>
                    <a:pt x="192" y="3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9" name="Inhaltsplatzhalter 4"/>
            <p:cNvSpPr txBox="1"/>
            <p:nvPr/>
          </p:nvSpPr>
          <p:spPr>
            <a:xfrm>
              <a:off x="7878410" y="2196178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04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688408" y="1327273"/>
            <a:ext cx="698717" cy="1979483"/>
            <a:chOff x="9688407" y="1806667"/>
            <a:chExt cx="698717" cy="1979482"/>
          </a:xfrm>
        </p:grpSpPr>
        <p:grpSp>
          <p:nvGrpSpPr>
            <p:cNvPr id="46" name="Group 45"/>
            <p:cNvGrpSpPr/>
            <p:nvPr/>
          </p:nvGrpSpPr>
          <p:grpSpPr>
            <a:xfrm>
              <a:off x="9688407" y="1806667"/>
              <a:ext cx="698717" cy="1979482"/>
              <a:chOff x="9165856" y="1806667"/>
              <a:chExt cx="698717" cy="1979482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9165856" y="1806667"/>
                <a:ext cx="698717" cy="1979482"/>
              </a:xfrm>
              <a:custGeom>
                <a:avLst/>
                <a:gdLst>
                  <a:gd name="T0" fmla="*/ 192 w 338"/>
                  <a:gd name="T1" fmla="*/ 325 h 959"/>
                  <a:gd name="T2" fmla="*/ 200 w 338"/>
                  <a:gd name="T3" fmla="*/ 311 h 959"/>
                  <a:gd name="T4" fmla="*/ 246 w 338"/>
                  <a:gd name="T5" fmla="*/ 284 h 959"/>
                  <a:gd name="T6" fmla="*/ 313 w 338"/>
                  <a:gd name="T7" fmla="*/ 284 h 959"/>
                  <a:gd name="T8" fmla="*/ 338 w 338"/>
                  <a:gd name="T9" fmla="*/ 260 h 959"/>
                  <a:gd name="T10" fmla="*/ 338 w 338"/>
                  <a:gd name="T11" fmla="*/ 24 h 959"/>
                  <a:gd name="T12" fmla="*/ 313 w 338"/>
                  <a:gd name="T13" fmla="*/ 0 h 959"/>
                  <a:gd name="T14" fmla="*/ 25 w 338"/>
                  <a:gd name="T15" fmla="*/ 0 h 959"/>
                  <a:gd name="T16" fmla="*/ 0 w 338"/>
                  <a:gd name="T17" fmla="*/ 24 h 959"/>
                  <a:gd name="T18" fmla="*/ 0 w 338"/>
                  <a:gd name="T19" fmla="*/ 260 h 959"/>
                  <a:gd name="T20" fmla="*/ 25 w 338"/>
                  <a:gd name="T21" fmla="*/ 284 h 959"/>
                  <a:gd name="T22" fmla="*/ 91 w 338"/>
                  <a:gd name="T23" fmla="*/ 284 h 959"/>
                  <a:gd name="T24" fmla="*/ 137 w 338"/>
                  <a:gd name="T25" fmla="*/ 311 h 959"/>
                  <a:gd name="T26" fmla="*/ 145 w 338"/>
                  <a:gd name="T27" fmla="*/ 325 h 959"/>
                  <a:gd name="T28" fmla="*/ 160 w 338"/>
                  <a:gd name="T29" fmla="*/ 378 h 959"/>
                  <a:gd name="T30" fmla="*/ 160 w 338"/>
                  <a:gd name="T31" fmla="*/ 667 h 959"/>
                  <a:gd name="T32" fmla="*/ 142 w 338"/>
                  <a:gd name="T33" fmla="*/ 734 h 959"/>
                  <a:gd name="T34" fmla="*/ 134 w 338"/>
                  <a:gd name="T35" fmla="*/ 747 h 959"/>
                  <a:gd name="T36" fmla="*/ 113 w 338"/>
                  <a:gd name="T37" fmla="*/ 770 h 959"/>
                  <a:gd name="T38" fmla="*/ 69 w 338"/>
                  <a:gd name="T39" fmla="*/ 864 h 959"/>
                  <a:gd name="T40" fmla="*/ 157 w 338"/>
                  <a:gd name="T41" fmla="*/ 952 h 959"/>
                  <a:gd name="T42" fmla="*/ 269 w 338"/>
                  <a:gd name="T43" fmla="*/ 853 h 959"/>
                  <a:gd name="T44" fmla="*/ 225 w 338"/>
                  <a:gd name="T45" fmla="*/ 770 h 959"/>
                  <a:gd name="T46" fmla="*/ 204 w 338"/>
                  <a:gd name="T47" fmla="*/ 747 h 959"/>
                  <a:gd name="T48" fmla="*/ 196 w 338"/>
                  <a:gd name="T49" fmla="*/ 734 h 959"/>
                  <a:gd name="T50" fmla="*/ 178 w 338"/>
                  <a:gd name="T51" fmla="*/ 667 h 959"/>
                  <a:gd name="T52" fmla="*/ 178 w 338"/>
                  <a:gd name="T53" fmla="*/ 378 h 959"/>
                  <a:gd name="T54" fmla="*/ 192 w 338"/>
                  <a:gd name="T55" fmla="*/ 325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8" h="959">
                    <a:moveTo>
                      <a:pt x="192" y="325"/>
                    </a:moveTo>
                    <a:cubicBezTo>
                      <a:pt x="200" y="311"/>
                      <a:pt x="200" y="311"/>
                      <a:pt x="200" y="311"/>
                    </a:cubicBezTo>
                    <a:cubicBezTo>
                      <a:pt x="210" y="295"/>
                      <a:pt x="227" y="284"/>
                      <a:pt x="246" y="284"/>
                    </a:cubicBezTo>
                    <a:cubicBezTo>
                      <a:pt x="313" y="284"/>
                      <a:pt x="313" y="284"/>
                      <a:pt x="313" y="284"/>
                    </a:cubicBezTo>
                    <a:cubicBezTo>
                      <a:pt x="327" y="284"/>
                      <a:pt x="338" y="273"/>
                      <a:pt x="338" y="260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11"/>
                      <a:pt x="327" y="0"/>
                      <a:pt x="3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3"/>
                      <a:pt x="11" y="284"/>
                      <a:pt x="25" y="284"/>
                    </a:cubicBezTo>
                    <a:cubicBezTo>
                      <a:pt x="91" y="284"/>
                      <a:pt x="91" y="284"/>
                      <a:pt x="91" y="284"/>
                    </a:cubicBezTo>
                    <a:cubicBezTo>
                      <a:pt x="110" y="284"/>
                      <a:pt x="128" y="295"/>
                      <a:pt x="137" y="311"/>
                    </a:cubicBezTo>
                    <a:cubicBezTo>
                      <a:pt x="145" y="325"/>
                      <a:pt x="145" y="325"/>
                      <a:pt x="145" y="325"/>
                    </a:cubicBezTo>
                    <a:cubicBezTo>
                      <a:pt x="155" y="341"/>
                      <a:pt x="160" y="360"/>
                      <a:pt x="160" y="378"/>
                    </a:cubicBezTo>
                    <a:cubicBezTo>
                      <a:pt x="160" y="667"/>
                      <a:pt x="160" y="667"/>
                      <a:pt x="160" y="667"/>
                    </a:cubicBezTo>
                    <a:cubicBezTo>
                      <a:pt x="160" y="691"/>
                      <a:pt x="153" y="714"/>
                      <a:pt x="142" y="734"/>
                    </a:cubicBezTo>
                    <a:cubicBezTo>
                      <a:pt x="134" y="747"/>
                      <a:pt x="134" y="747"/>
                      <a:pt x="134" y="747"/>
                    </a:cubicBezTo>
                    <a:cubicBezTo>
                      <a:pt x="129" y="756"/>
                      <a:pt x="122" y="764"/>
                      <a:pt x="113" y="770"/>
                    </a:cubicBezTo>
                    <a:cubicBezTo>
                      <a:pt x="84" y="790"/>
                      <a:pt x="65" y="825"/>
                      <a:pt x="69" y="864"/>
                    </a:cubicBezTo>
                    <a:cubicBezTo>
                      <a:pt x="74" y="910"/>
                      <a:pt x="111" y="947"/>
                      <a:pt x="157" y="952"/>
                    </a:cubicBezTo>
                    <a:cubicBezTo>
                      <a:pt x="218" y="959"/>
                      <a:pt x="269" y="912"/>
                      <a:pt x="269" y="853"/>
                    </a:cubicBezTo>
                    <a:cubicBezTo>
                      <a:pt x="269" y="818"/>
                      <a:pt x="251" y="788"/>
                      <a:pt x="225" y="770"/>
                    </a:cubicBezTo>
                    <a:cubicBezTo>
                      <a:pt x="216" y="764"/>
                      <a:pt x="209" y="756"/>
                      <a:pt x="204" y="747"/>
                    </a:cubicBezTo>
                    <a:cubicBezTo>
                      <a:pt x="196" y="734"/>
                      <a:pt x="196" y="734"/>
                      <a:pt x="196" y="734"/>
                    </a:cubicBezTo>
                    <a:cubicBezTo>
                      <a:pt x="184" y="714"/>
                      <a:pt x="178" y="691"/>
                      <a:pt x="178" y="667"/>
                    </a:cubicBezTo>
                    <a:cubicBezTo>
                      <a:pt x="178" y="378"/>
                      <a:pt x="178" y="378"/>
                      <a:pt x="178" y="378"/>
                    </a:cubicBezTo>
                    <a:cubicBezTo>
                      <a:pt x="178" y="360"/>
                      <a:pt x="183" y="341"/>
                      <a:pt x="192" y="325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" name="Oval 6"/>
              <p:cNvSpPr>
                <a:spLocks noChangeArrowheads="1"/>
              </p:cNvSpPr>
              <p:nvPr/>
            </p:nvSpPr>
            <p:spPr bwMode="auto">
              <a:xfrm>
                <a:off x="9308451" y="3360956"/>
                <a:ext cx="413527" cy="41352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sp>
          <p:nvSpPr>
            <p:cNvPr id="80" name="Inhaltsplatzhalter 4"/>
            <p:cNvSpPr txBox="1"/>
            <p:nvPr/>
          </p:nvSpPr>
          <p:spPr>
            <a:xfrm>
              <a:off x="9753403" y="2050990"/>
              <a:ext cx="568724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05</a:t>
              </a:r>
            </a:p>
          </p:txBody>
        </p:sp>
      </p:grp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4102482" y="2965824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2036603" y="2965824"/>
            <a:ext cx="246301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7" name="Oval 17"/>
          <p:cNvSpPr>
            <a:spLocks noChangeArrowheads="1"/>
          </p:cNvSpPr>
          <p:nvPr/>
        </p:nvSpPr>
        <p:spPr bwMode="auto">
          <a:xfrm>
            <a:off x="6019864" y="2965824"/>
            <a:ext cx="245005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8040919" y="2965824"/>
            <a:ext cx="243708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9" name="Oval 8"/>
          <p:cNvSpPr>
            <a:spLocks noChangeArrowheads="1"/>
          </p:cNvSpPr>
          <p:nvPr/>
        </p:nvSpPr>
        <p:spPr bwMode="auto">
          <a:xfrm>
            <a:off x="9916561" y="2965824"/>
            <a:ext cx="242412" cy="24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1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81" grpId="0" animBg="1"/>
      <p:bldP spid="82" grpId="0" animBg="1"/>
      <p:bldP spid="87" grpId="0" animBg="1"/>
      <p:bldP spid="88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9"/>
          <p:cNvSpPr/>
          <p:nvPr/>
        </p:nvSpPr>
        <p:spPr bwMode="auto">
          <a:xfrm rot="13500000">
            <a:off x="1657187" y="3016085"/>
            <a:ext cx="2139941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7" name="Freeform 9"/>
          <p:cNvSpPr/>
          <p:nvPr/>
        </p:nvSpPr>
        <p:spPr bwMode="auto">
          <a:xfrm rot="13500000">
            <a:off x="3993112" y="3010714"/>
            <a:ext cx="2139941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8" name="Freeform 9"/>
          <p:cNvSpPr/>
          <p:nvPr/>
        </p:nvSpPr>
        <p:spPr bwMode="auto">
          <a:xfrm rot="2700000">
            <a:off x="2817480" y="1878412"/>
            <a:ext cx="2139941" cy="213938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79" name="Group 10"/>
          <p:cNvGrpSpPr/>
          <p:nvPr/>
        </p:nvGrpSpPr>
        <p:grpSpPr>
          <a:xfrm>
            <a:off x="1878958" y="3197522"/>
            <a:ext cx="599052" cy="492388"/>
            <a:chOff x="7836195" y="3464708"/>
            <a:chExt cx="599208" cy="492388"/>
          </a:xfrm>
        </p:grpSpPr>
        <p:sp>
          <p:nvSpPr>
            <p:cNvPr id="80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36195" y="3536805"/>
              <a:ext cx="59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accent2">
                      <a:lumMod val="10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01</a:t>
              </a:r>
            </a:p>
          </p:txBody>
        </p:sp>
      </p:grpSp>
      <p:grpSp>
        <p:nvGrpSpPr>
          <p:cNvPr id="82" name="Group 13"/>
          <p:cNvGrpSpPr/>
          <p:nvPr/>
        </p:nvGrpSpPr>
        <p:grpSpPr>
          <a:xfrm>
            <a:off x="3587927" y="1688411"/>
            <a:ext cx="599052" cy="492388"/>
            <a:chOff x="9545609" y="1955599"/>
            <a:chExt cx="599208" cy="492388"/>
          </a:xfrm>
        </p:grpSpPr>
        <p:sp>
          <p:nvSpPr>
            <p:cNvPr id="83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545609" y="2019602"/>
              <a:ext cx="59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02</a:t>
              </a:r>
            </a:p>
          </p:txBody>
        </p:sp>
      </p:grpSp>
      <p:grpSp>
        <p:nvGrpSpPr>
          <p:cNvPr id="85" name="Group 16"/>
          <p:cNvGrpSpPr/>
          <p:nvPr/>
        </p:nvGrpSpPr>
        <p:grpSpPr>
          <a:xfrm>
            <a:off x="5340270" y="3208091"/>
            <a:ext cx="599052" cy="492388"/>
            <a:chOff x="10716797" y="5108091"/>
            <a:chExt cx="599208" cy="492388"/>
          </a:xfrm>
        </p:grpSpPr>
        <p:sp>
          <p:nvSpPr>
            <p:cNvPr id="86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chemeClr val="accent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6797" y="5178591"/>
              <a:ext cx="59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accent2">
                      <a:lumMod val="10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03</a:t>
              </a:r>
            </a:p>
          </p:txBody>
        </p:sp>
      </p:grpSp>
      <p:sp>
        <p:nvSpPr>
          <p:cNvPr id="88" name="Freeform 19"/>
          <p:cNvSpPr>
            <a:spLocks noEditPoints="1"/>
          </p:cNvSpPr>
          <p:nvPr/>
        </p:nvSpPr>
        <p:spPr bwMode="auto">
          <a:xfrm>
            <a:off x="3658193" y="2675632"/>
            <a:ext cx="458521" cy="44287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9" name="Freeform 23"/>
          <p:cNvSpPr>
            <a:spLocks noEditPoints="1"/>
          </p:cNvSpPr>
          <p:nvPr/>
        </p:nvSpPr>
        <p:spPr bwMode="auto">
          <a:xfrm>
            <a:off x="2499923" y="3984812"/>
            <a:ext cx="442760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90" name="Group 24"/>
          <p:cNvGrpSpPr/>
          <p:nvPr/>
        </p:nvGrpSpPr>
        <p:grpSpPr>
          <a:xfrm>
            <a:off x="4832658" y="3929549"/>
            <a:ext cx="451356" cy="442875"/>
            <a:chOff x="6786562" y="796925"/>
            <a:chExt cx="500063" cy="490538"/>
          </a:xfrm>
          <a:solidFill>
            <a:schemeClr val="accent2"/>
          </a:solidFill>
        </p:grpSpPr>
        <p:sp>
          <p:nvSpPr>
            <p:cNvPr id="91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2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3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95" name="椭圆 94"/>
          <p:cNvSpPr/>
          <p:nvPr/>
        </p:nvSpPr>
        <p:spPr>
          <a:xfrm>
            <a:off x="7079017" y="249073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7079017" y="321081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7079017" y="3947693"/>
            <a:ext cx="576472" cy="57678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8" name="标题 11"/>
          <p:cNvSpPr txBox="1"/>
          <p:nvPr/>
        </p:nvSpPr>
        <p:spPr>
          <a:xfrm>
            <a:off x="7854383" y="266919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99" name="标题 11"/>
          <p:cNvSpPr txBox="1"/>
          <p:nvPr/>
        </p:nvSpPr>
        <p:spPr>
          <a:xfrm>
            <a:off x="7854385" y="338927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100" name="标题 11"/>
          <p:cNvSpPr txBox="1"/>
          <p:nvPr/>
        </p:nvSpPr>
        <p:spPr>
          <a:xfrm>
            <a:off x="7854385" y="4126152"/>
            <a:ext cx="3145032" cy="7966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8" grpId="0" animBg="1"/>
      <p:bldP spid="89" grpId="0" animBg="1"/>
      <p:bldP spid="95" grpId="0" animBg="1"/>
      <p:bldP spid="96" grpId="0" animBg="1"/>
      <p:bldP spid="97" grpId="0" animBg="1"/>
      <p:bldP spid="98" grpId="0"/>
      <p:bldP spid="99" grpId="0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18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9087" y="1308556"/>
            <a:ext cx="8640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>
            <a:off x="994136" y="3164544"/>
            <a:ext cx="3667035" cy="2456995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24000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标题</a:t>
            </a:r>
            <a:endParaRPr lang="en-US" sz="2000" kern="0" dirty="0">
              <a:solidFill>
                <a:sysClr val="window" lastClr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5176" y="4111450"/>
            <a:ext cx="570427" cy="641729"/>
            <a:chOff x="1923882" y="3083587"/>
            <a:chExt cx="427820" cy="481297"/>
          </a:xfrm>
        </p:grpSpPr>
        <p:sp>
          <p:nvSpPr>
            <p:cNvPr id="6" name="椭圆 2"/>
            <p:cNvSpPr/>
            <p:nvPr/>
          </p:nvSpPr>
          <p:spPr>
            <a:xfrm>
              <a:off x="1923882" y="3083587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137793" y="3244019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8" name="TextBox 37"/>
          <p:cNvSpPr txBox="1"/>
          <p:nvPr/>
        </p:nvSpPr>
        <p:spPr>
          <a:xfrm flipH="1">
            <a:off x="2447595" y="3787257"/>
            <a:ext cx="84891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A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18644" y="2760633"/>
            <a:ext cx="570427" cy="654375"/>
            <a:chOff x="3613983" y="2070474"/>
            <a:chExt cx="427820" cy="490781"/>
          </a:xfrm>
        </p:grpSpPr>
        <p:sp>
          <p:nvSpPr>
            <p:cNvPr id="10" name="椭圆 2"/>
            <p:cNvSpPr/>
            <p:nvPr/>
          </p:nvSpPr>
          <p:spPr>
            <a:xfrm flipV="1">
              <a:off x="3613983" y="2400822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827894" y="2070474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12" name="TextBox 43"/>
          <p:cNvSpPr txBox="1"/>
          <p:nvPr/>
        </p:nvSpPr>
        <p:spPr>
          <a:xfrm flipH="1">
            <a:off x="4699446" y="3233933"/>
            <a:ext cx="84891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B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70133" y="4111450"/>
            <a:ext cx="570427" cy="641729"/>
            <a:chOff x="5302600" y="3083587"/>
            <a:chExt cx="427820" cy="481297"/>
          </a:xfrm>
        </p:grpSpPr>
        <p:sp>
          <p:nvSpPr>
            <p:cNvPr id="14" name="椭圆 2"/>
            <p:cNvSpPr/>
            <p:nvPr/>
          </p:nvSpPr>
          <p:spPr>
            <a:xfrm>
              <a:off x="5302600" y="3083587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516510" y="3244019"/>
              <a:ext cx="0" cy="320865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16" name="TextBox 49"/>
          <p:cNvSpPr txBox="1"/>
          <p:nvPr/>
        </p:nvSpPr>
        <p:spPr>
          <a:xfrm flipH="1">
            <a:off x="6937667" y="3740724"/>
            <a:ext cx="848917" cy="6504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C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323601" y="2760635"/>
            <a:ext cx="570427" cy="654372"/>
            <a:chOff x="6992701" y="2070476"/>
            <a:chExt cx="427820" cy="490779"/>
          </a:xfrm>
        </p:grpSpPr>
        <p:sp>
          <p:nvSpPr>
            <p:cNvPr id="18" name="椭圆 2"/>
            <p:cNvSpPr/>
            <p:nvPr/>
          </p:nvSpPr>
          <p:spPr>
            <a:xfrm flipV="1">
              <a:off x="6992701" y="2400822"/>
              <a:ext cx="427820" cy="160433"/>
            </a:xfrm>
            <a:custGeom>
              <a:avLst/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206614" y="2070476"/>
              <a:ext cx="1" cy="320866"/>
            </a:xfrm>
            <a:prstGeom prst="line">
              <a:avLst/>
            </a:prstGeom>
            <a:noFill/>
            <a:ln w="25400" cap="flat" cmpd="sng" algn="ctr">
              <a:solidFill>
                <a:schemeClr val="accent2">
                  <a:lumMod val="8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</p:grpSp>
      <p:sp>
        <p:nvSpPr>
          <p:cNvPr id="20" name="TextBox 55"/>
          <p:cNvSpPr txBox="1"/>
          <p:nvPr/>
        </p:nvSpPr>
        <p:spPr>
          <a:xfrm flipH="1">
            <a:off x="9185830" y="3233933"/>
            <a:ext cx="84891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defTabSz="1219200">
              <a:defRPr/>
            </a:pPr>
            <a:r>
              <a:rPr lang="en-US" altLang="zh-CN" sz="4265" dirty="0">
                <a:solidFill>
                  <a:schemeClr val="accent2">
                    <a:lumMod val="100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D</a:t>
            </a:r>
            <a:endParaRPr lang="zh-CN" altLang="en-US" sz="4265" dirty="0">
              <a:solidFill>
                <a:schemeClr val="accent2">
                  <a:lumMod val="100000"/>
                </a:schemeClr>
              </a:solidFill>
              <a:effectLst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1" name="TextBox 56"/>
          <p:cNvSpPr txBox="1"/>
          <p:nvPr/>
        </p:nvSpPr>
        <p:spPr>
          <a:xfrm>
            <a:off x="1265170" y="4801303"/>
            <a:ext cx="3178097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22" name="TextBox 57"/>
          <p:cNvSpPr txBox="1"/>
          <p:nvPr/>
        </p:nvSpPr>
        <p:spPr>
          <a:xfrm>
            <a:off x="3528293" y="1892830"/>
            <a:ext cx="3178097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23" name="TextBox 58"/>
          <p:cNvSpPr txBox="1"/>
          <p:nvPr/>
        </p:nvSpPr>
        <p:spPr>
          <a:xfrm>
            <a:off x="5766033" y="4801303"/>
            <a:ext cx="3178097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8019772" y="1892830"/>
            <a:ext cx="3178097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25" name="椭圆 3"/>
          <p:cNvSpPr/>
          <p:nvPr/>
        </p:nvSpPr>
        <p:spPr>
          <a:xfrm>
            <a:off x="3705170" y="3603274"/>
            <a:ext cx="2754385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240000" rIns="0" bIns="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标题</a:t>
            </a:r>
          </a:p>
        </p:txBody>
      </p:sp>
      <p:sp>
        <p:nvSpPr>
          <p:cNvPr id="26" name="空心弧 25"/>
          <p:cNvSpPr/>
          <p:nvPr/>
        </p:nvSpPr>
        <p:spPr>
          <a:xfrm>
            <a:off x="5508277" y="3164544"/>
            <a:ext cx="3667035" cy="2456995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24000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标题</a:t>
            </a:r>
            <a:endParaRPr lang="en-US" sz="2000" kern="0" dirty="0">
              <a:solidFill>
                <a:sysClr val="window" lastClr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7" name="椭圆 3"/>
          <p:cNvSpPr/>
          <p:nvPr/>
        </p:nvSpPr>
        <p:spPr>
          <a:xfrm>
            <a:off x="8231626" y="3612510"/>
            <a:ext cx="2754385" cy="761767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-1" fmla="*/ 1856544 w 2302409"/>
              <a:gd name="connsiteY0-2" fmla="*/ 1264 h 923709"/>
              <a:gd name="connsiteX1-3" fmla="*/ 2302409 w 2302409"/>
              <a:gd name="connsiteY1-4" fmla="*/ 371601 h 923709"/>
              <a:gd name="connsiteX2-5" fmla="*/ 1154885 w 2302409"/>
              <a:gd name="connsiteY2-6" fmla="*/ 923675 h 923709"/>
              <a:gd name="connsiteX3-7" fmla="*/ 0 w 2302409"/>
              <a:gd name="connsiteY3-8" fmla="*/ 387169 h 923709"/>
              <a:gd name="connsiteX4-9" fmla="*/ 459006 w 2302409"/>
              <a:gd name="connsiteY4-10" fmla="*/ 0 h 923709"/>
              <a:gd name="connsiteX5-11" fmla="*/ 1150684 w 2302409"/>
              <a:gd name="connsiteY5-12" fmla="*/ 302402 h 923709"/>
              <a:gd name="connsiteX6-13" fmla="*/ 1856544 w 2302409"/>
              <a:gd name="connsiteY6-14" fmla="*/ 1264 h 923709"/>
              <a:gd name="connsiteX0-15" fmla="*/ 1828835 w 2274700"/>
              <a:gd name="connsiteY0-16" fmla="*/ 1264 h 923747"/>
              <a:gd name="connsiteX1-17" fmla="*/ 2274700 w 2274700"/>
              <a:gd name="connsiteY1-18" fmla="*/ 371601 h 923747"/>
              <a:gd name="connsiteX2-19" fmla="*/ 1127176 w 2274700"/>
              <a:gd name="connsiteY2-20" fmla="*/ 923675 h 923747"/>
              <a:gd name="connsiteX3-21" fmla="*/ 0 w 2274700"/>
              <a:gd name="connsiteY3-22" fmla="*/ 397509 h 923747"/>
              <a:gd name="connsiteX4-23" fmla="*/ 431297 w 2274700"/>
              <a:gd name="connsiteY4-24" fmla="*/ 0 h 923747"/>
              <a:gd name="connsiteX5-25" fmla="*/ 1122975 w 2274700"/>
              <a:gd name="connsiteY5-26" fmla="*/ 302402 h 923747"/>
              <a:gd name="connsiteX6-27" fmla="*/ 1828835 w 2274700"/>
              <a:gd name="connsiteY6-28" fmla="*/ 1264 h 923747"/>
              <a:gd name="connsiteX0-29" fmla="*/ 1828835 w 2237755"/>
              <a:gd name="connsiteY0-30" fmla="*/ 1264 h 923747"/>
              <a:gd name="connsiteX1-31" fmla="*/ 2237755 w 2237755"/>
              <a:gd name="connsiteY1-32" fmla="*/ 371601 h 923747"/>
              <a:gd name="connsiteX2-33" fmla="*/ 1127176 w 2237755"/>
              <a:gd name="connsiteY2-34" fmla="*/ 923675 h 923747"/>
              <a:gd name="connsiteX3-35" fmla="*/ 0 w 2237755"/>
              <a:gd name="connsiteY3-36" fmla="*/ 397509 h 923747"/>
              <a:gd name="connsiteX4-37" fmla="*/ 431297 w 2237755"/>
              <a:gd name="connsiteY4-38" fmla="*/ 0 h 923747"/>
              <a:gd name="connsiteX5-39" fmla="*/ 1122975 w 2237755"/>
              <a:gd name="connsiteY5-40" fmla="*/ 302402 h 923747"/>
              <a:gd name="connsiteX6-41" fmla="*/ 1828835 w 2237755"/>
              <a:gd name="connsiteY6-42" fmla="*/ 1264 h 923747"/>
              <a:gd name="connsiteX0-43" fmla="*/ 1828835 w 2237755"/>
              <a:gd name="connsiteY0-44" fmla="*/ 1264 h 923678"/>
              <a:gd name="connsiteX1-45" fmla="*/ 2237755 w 2237755"/>
              <a:gd name="connsiteY1-46" fmla="*/ 392279 h 923678"/>
              <a:gd name="connsiteX2-47" fmla="*/ 1127176 w 2237755"/>
              <a:gd name="connsiteY2-48" fmla="*/ 923675 h 923678"/>
              <a:gd name="connsiteX3-49" fmla="*/ 0 w 2237755"/>
              <a:gd name="connsiteY3-50" fmla="*/ 397509 h 923678"/>
              <a:gd name="connsiteX4-51" fmla="*/ 431297 w 2237755"/>
              <a:gd name="connsiteY4-52" fmla="*/ 0 h 923678"/>
              <a:gd name="connsiteX5-53" fmla="*/ 1122975 w 2237755"/>
              <a:gd name="connsiteY5-54" fmla="*/ 302402 h 923678"/>
              <a:gd name="connsiteX6-55" fmla="*/ 1828835 w 2237755"/>
              <a:gd name="connsiteY6-56" fmla="*/ 1264 h 923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240000" rIns="0" bIns="0" rtlCol="0"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" lastClr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0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6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8543" y="2692567"/>
            <a:ext cx="3206454" cy="646331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spc="-300" dirty="0">
                <a:ln w="6350" cap="flat" cmpd="sng">
                  <a:noFill/>
                </a:ln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CONTENTS</a:t>
            </a:r>
            <a:endParaRPr lang="ko-KR" altLang="en-US" sz="3600" b="1" strike="noStrike" cap="none" spc="-300" dirty="0">
              <a:ln w="6350" cap="flat" cmpd="sng">
                <a:noFill/>
              </a:ln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397" y="39465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01</a:t>
            </a:r>
            <a:endParaRPr lang="zh-CN" altLang="en-US" sz="4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7021" y="164596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02</a:t>
            </a:r>
            <a:endParaRPr lang="zh-CN" altLang="en-US" sz="4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9479" y="2984955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03</a:t>
            </a:r>
            <a:endParaRPr lang="zh-CN" altLang="en-US" sz="4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16765" y="4346232"/>
            <a:ext cx="1055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04</a:t>
            </a:r>
            <a:endParaRPr lang="zh-CN" altLang="en-US" sz="4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478" y="958488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9477" y="446928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3284" y="2144305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23283" y="1632745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2845" y="3472883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62844" y="2961323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6175" y="4732328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 print the presentation and  make it into a film to be used in a wider field</a:t>
            </a:r>
            <a:endParaRPr lang="zh-CN" altLang="en-US" sz="1000" dirty="0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46174" y="4220768"/>
            <a:ext cx="316835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2115" y="1527470"/>
            <a:ext cx="3528520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目  录</a:t>
            </a:r>
            <a:endParaRPr lang="ko-KR" altLang="en-US" sz="6000" b="1" strike="noStrike" cap="none" dirty="0">
              <a:solidFill>
                <a:srgbClr val="ED7D31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1014" y="3311131"/>
            <a:ext cx="3033704" cy="11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71288" y="2379950"/>
            <a:ext cx="3123764" cy="11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4941" y="3887017"/>
            <a:ext cx="3129268" cy="11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1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图片占位符 11"/>
          <p:cNvSpPr txBox="1"/>
          <p:nvPr/>
        </p:nvSpPr>
        <p:spPr>
          <a:xfrm>
            <a:off x="3966143" y="2298097"/>
            <a:ext cx="3661039" cy="3138487"/>
          </a:xfrm>
          <a:custGeom>
            <a:avLst/>
            <a:gdLst>
              <a:gd name="connsiteX0" fmla="*/ 0 w 3010547"/>
              <a:gd name="connsiteY0" fmla="*/ 0 h 3010547"/>
              <a:gd name="connsiteX1" fmla="*/ 3010547 w 3010547"/>
              <a:gd name="connsiteY1" fmla="*/ 0 h 3010547"/>
              <a:gd name="connsiteX2" fmla="*/ 3010547 w 3010547"/>
              <a:gd name="connsiteY2" fmla="*/ 3010547 h 3010547"/>
              <a:gd name="connsiteX3" fmla="*/ 0 w 3010547"/>
              <a:gd name="connsiteY3" fmla="*/ 3010547 h 30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547" h="3010547">
                <a:moveTo>
                  <a:pt x="0" y="0"/>
                </a:moveTo>
                <a:lnTo>
                  <a:pt x="3010547" y="0"/>
                </a:lnTo>
                <a:lnTo>
                  <a:pt x="3010547" y="3010547"/>
                </a:lnTo>
                <a:lnTo>
                  <a:pt x="0" y="3010547"/>
                </a:lnTo>
                <a:close/>
              </a:path>
            </a:pathLst>
          </a:custGeom>
          <a:blipFill dpi="0" rotWithShape="1">
            <a:blip r:embed="rId3"/>
            <a:srcRect/>
            <a:tile tx="889000" ty="-2057400" sx="89000" sy="100000" flip="none" algn="tl"/>
          </a:blipFill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87741" y="1444193"/>
            <a:ext cx="2677656" cy="3222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5400" b="1" dirty="0" err="1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感谢聆听</a:t>
            </a:r>
            <a:endParaRPr lang="ko-KR" altLang="en-US" sz="5400" b="1" dirty="0">
              <a:solidFill>
                <a:schemeClr val="accent2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r>
              <a:rPr lang="en-US" altLang="ko-KR" sz="5400" b="1" dirty="0" err="1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演示完毕</a:t>
            </a:r>
            <a:endParaRPr lang="zh-CN" altLang="en-US" sz="5400" dirty="0">
              <a:solidFill>
                <a:schemeClr val="accent2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endParaRPr lang="zh-CN" altLang="en-US" sz="5400" dirty="0">
              <a:solidFill>
                <a:schemeClr val="accent2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9087" y="12577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18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36314" y="1944565"/>
            <a:ext cx="6146109" cy="3621335"/>
            <a:chOff x="1525964" y="1562696"/>
            <a:chExt cx="5221653" cy="446719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9" tIns="45698" rIns="91399" bIns="45698" rtlCol="0" anchor="ctr"/>
            <a:lstStyle/>
            <a:p>
              <a:pPr algn="ctr">
                <a:lnSpc>
                  <a:spcPct val="140000"/>
                </a:lnSpc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Rectangle 3"/>
            <p:cNvSpPr/>
            <p:nvPr/>
          </p:nvSpPr>
          <p:spPr>
            <a:xfrm flipH="1">
              <a:off x="1525964" y="1562696"/>
              <a:ext cx="5212200" cy="358471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9" tIns="45698" rIns="91399" bIns="45698" rtlCol="0" anchor="ctr"/>
            <a:lstStyle/>
            <a:p>
              <a:pPr algn="ctr">
                <a:lnSpc>
                  <a:spcPct val="140000"/>
                </a:lnSpc>
              </a:pPr>
              <a:endParaRPr lang="en-US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1076209" y="1944565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40517" y="2211235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76210" y="2876301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40518" y="3142971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76210" y="3791387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40518" y="4058057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076211" y="4689677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40519" y="4956347"/>
            <a:ext cx="1006806" cy="0"/>
          </a:xfrm>
          <a:prstGeom prst="line">
            <a:avLst/>
          </a:prstGeom>
          <a:ln w="6350">
            <a:solidFill>
              <a:schemeClr val="accent2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2365241" y="4762159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</a:p>
        </p:txBody>
      </p:sp>
      <p:sp>
        <p:nvSpPr>
          <p:cNvPr id="21" name="Content Placeholder 2"/>
          <p:cNvSpPr txBox="1"/>
          <p:nvPr/>
        </p:nvSpPr>
        <p:spPr bwMode="auto">
          <a:xfrm>
            <a:off x="2684692" y="5194855"/>
            <a:ext cx="2704396" cy="8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2365241" y="3836571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</a:p>
        </p:txBody>
      </p:sp>
      <p:sp>
        <p:nvSpPr>
          <p:cNvPr id="23" name="Content Placeholder 2"/>
          <p:cNvSpPr txBox="1"/>
          <p:nvPr/>
        </p:nvSpPr>
        <p:spPr bwMode="auto">
          <a:xfrm>
            <a:off x="2687480" y="4261137"/>
            <a:ext cx="2704396" cy="4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4" name="Title 13"/>
          <p:cNvSpPr txBox="1"/>
          <p:nvPr/>
        </p:nvSpPr>
        <p:spPr bwMode="auto">
          <a:xfrm>
            <a:off x="2365241" y="2941695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2687480" y="3353681"/>
            <a:ext cx="2704396" cy="4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US" altLang="zh-CN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Title 13"/>
          <p:cNvSpPr txBox="1"/>
          <p:nvPr/>
        </p:nvSpPr>
        <p:spPr bwMode="auto">
          <a:xfrm>
            <a:off x="2365241" y="1950669"/>
            <a:ext cx="2791156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  <a:r>
              <a:rPr lang="en-US" sz="16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</a:p>
        </p:txBody>
      </p:sp>
      <p:sp>
        <p:nvSpPr>
          <p:cNvPr id="27" name="Content Placeholder 2"/>
          <p:cNvSpPr txBox="1"/>
          <p:nvPr/>
        </p:nvSpPr>
        <p:spPr bwMode="auto">
          <a:xfrm>
            <a:off x="2697159" y="2362655"/>
            <a:ext cx="2704396" cy="5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8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5" name="กลุ่ม 39954"/>
          <p:cNvGrpSpPr/>
          <p:nvPr/>
        </p:nvGrpSpPr>
        <p:grpSpPr>
          <a:xfrm>
            <a:off x="5219700" y="2388725"/>
            <a:ext cx="6465888" cy="3163888"/>
            <a:chOff x="4487863" y="4638675"/>
            <a:chExt cx="12931776" cy="6327776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9548813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8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8" y="103"/>
                    <a:pt x="38" y="104"/>
                  </a:cubicBezTo>
                  <a:cubicBezTo>
                    <a:pt x="38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1179176" y="6718300"/>
              <a:ext cx="1335088" cy="1855788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36" name="Freeform 8"/>
            <p:cNvSpPr>
              <a:spLocks noEditPoints="1"/>
            </p:cNvSpPr>
            <p:nvPr/>
          </p:nvSpPr>
          <p:spPr bwMode="auto">
            <a:xfrm>
              <a:off x="12790488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0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0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37" name="Freeform 9"/>
            <p:cNvSpPr>
              <a:spLocks noEditPoints="1"/>
            </p:cNvSpPr>
            <p:nvPr/>
          </p:nvSpPr>
          <p:spPr bwMode="auto">
            <a:xfrm>
              <a:off x="14403388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39" name="Freeform 10"/>
            <p:cNvSpPr>
              <a:spLocks noEditPoints="1"/>
            </p:cNvSpPr>
            <p:nvPr/>
          </p:nvSpPr>
          <p:spPr bwMode="auto">
            <a:xfrm>
              <a:off x="16014701" y="6718300"/>
              <a:ext cx="1352550" cy="1855788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0" name="Freeform 11"/>
            <p:cNvSpPr>
              <a:spLocks noEditPoints="1"/>
            </p:cNvSpPr>
            <p:nvPr/>
          </p:nvSpPr>
          <p:spPr bwMode="auto">
            <a:xfrm>
              <a:off x="9583738" y="4638675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1" name="Freeform 12"/>
            <p:cNvSpPr>
              <a:spLocks noEditPoints="1"/>
            </p:cNvSpPr>
            <p:nvPr/>
          </p:nvSpPr>
          <p:spPr bwMode="auto">
            <a:xfrm>
              <a:off x="11214101" y="4638675"/>
              <a:ext cx="1333500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7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7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7" y="102"/>
                    <a:pt x="37" y="103"/>
                    <a:pt x="37" y="104"/>
                  </a:cubicBezTo>
                  <a:cubicBezTo>
                    <a:pt x="37" y="105"/>
                    <a:pt x="37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2" name="Freeform 13"/>
            <p:cNvSpPr>
              <a:spLocks noEditPoints="1"/>
            </p:cNvSpPr>
            <p:nvPr/>
          </p:nvSpPr>
          <p:spPr bwMode="auto">
            <a:xfrm>
              <a:off x="12825413" y="4638675"/>
              <a:ext cx="1335088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70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70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9 w 77"/>
                <a:gd name="T21" fmla="*/ 102 h 107"/>
                <a:gd name="T22" fmla="*/ 37 w 77"/>
                <a:gd name="T23" fmla="*/ 104 h 107"/>
                <a:gd name="T24" fmla="*/ 39 w 77"/>
                <a:gd name="T25" fmla="*/ 105 h 107"/>
                <a:gd name="T26" fmla="*/ 40 w 77"/>
                <a:gd name="T27" fmla="*/ 104 h 107"/>
                <a:gd name="T28" fmla="*/ 74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4 w 77"/>
                <a:gd name="T35" fmla="*/ 100 h 107"/>
                <a:gd name="T36" fmla="*/ 74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3" name="Freeform 14"/>
            <p:cNvSpPr>
              <a:spLocks noEditPoints="1"/>
            </p:cNvSpPr>
            <p:nvPr/>
          </p:nvSpPr>
          <p:spPr bwMode="auto">
            <a:xfrm>
              <a:off x="14438313" y="4638675"/>
              <a:ext cx="1350963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4" name="Freeform 15"/>
            <p:cNvSpPr>
              <a:spLocks noEditPoints="1"/>
            </p:cNvSpPr>
            <p:nvPr/>
          </p:nvSpPr>
          <p:spPr bwMode="auto">
            <a:xfrm>
              <a:off x="16049626" y="4638675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5" name="Freeform 16"/>
            <p:cNvSpPr>
              <a:spLocks noEditPoints="1"/>
            </p:cNvSpPr>
            <p:nvPr/>
          </p:nvSpPr>
          <p:spPr bwMode="auto">
            <a:xfrm>
              <a:off x="9618663" y="8834438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4 w 78"/>
                <a:gd name="T31" fmla="*/ 7 h 107"/>
                <a:gd name="T32" fmla="*/ 4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6" name="Freeform 17"/>
            <p:cNvSpPr>
              <a:spLocks noEditPoints="1"/>
            </p:cNvSpPr>
            <p:nvPr/>
          </p:nvSpPr>
          <p:spPr bwMode="auto">
            <a:xfrm>
              <a:off x="11231563" y="8834438"/>
              <a:ext cx="1350963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7" name="Freeform 18"/>
            <p:cNvSpPr>
              <a:spLocks noEditPoints="1"/>
            </p:cNvSpPr>
            <p:nvPr/>
          </p:nvSpPr>
          <p:spPr bwMode="auto">
            <a:xfrm>
              <a:off x="12842876" y="8834438"/>
              <a:ext cx="1352550" cy="1854200"/>
            </a:xfrm>
            <a:custGeom>
              <a:avLst/>
              <a:gdLst>
                <a:gd name="T0" fmla="*/ 78 w 78"/>
                <a:gd name="T1" fmla="*/ 7 h 107"/>
                <a:gd name="T2" fmla="*/ 78 w 78"/>
                <a:gd name="T3" fmla="*/ 99 h 107"/>
                <a:gd name="T4" fmla="*/ 70 w 78"/>
                <a:gd name="T5" fmla="*/ 107 h 107"/>
                <a:gd name="T6" fmla="*/ 8 w 78"/>
                <a:gd name="T7" fmla="*/ 107 h 107"/>
                <a:gd name="T8" fmla="*/ 0 w 78"/>
                <a:gd name="T9" fmla="*/ 99 h 107"/>
                <a:gd name="T10" fmla="*/ 0 w 78"/>
                <a:gd name="T11" fmla="*/ 7 h 107"/>
                <a:gd name="T12" fmla="*/ 8 w 78"/>
                <a:gd name="T13" fmla="*/ 0 h 107"/>
                <a:gd name="T14" fmla="*/ 70 w 78"/>
                <a:gd name="T15" fmla="*/ 0 h 107"/>
                <a:gd name="T16" fmla="*/ 78 w 78"/>
                <a:gd name="T17" fmla="*/ 7 h 107"/>
                <a:gd name="T18" fmla="*/ 41 w 78"/>
                <a:gd name="T19" fmla="*/ 104 h 107"/>
                <a:gd name="T20" fmla="*/ 39 w 78"/>
                <a:gd name="T21" fmla="*/ 102 h 107"/>
                <a:gd name="T22" fmla="*/ 37 w 78"/>
                <a:gd name="T23" fmla="*/ 104 h 107"/>
                <a:gd name="T24" fmla="*/ 39 w 78"/>
                <a:gd name="T25" fmla="*/ 105 h 107"/>
                <a:gd name="T26" fmla="*/ 41 w 78"/>
                <a:gd name="T27" fmla="*/ 104 h 107"/>
                <a:gd name="T28" fmla="*/ 74 w 78"/>
                <a:gd name="T29" fmla="*/ 7 h 107"/>
                <a:gd name="T30" fmla="*/ 5 w 78"/>
                <a:gd name="T31" fmla="*/ 7 h 107"/>
                <a:gd name="T32" fmla="*/ 5 w 78"/>
                <a:gd name="T33" fmla="*/ 100 h 107"/>
                <a:gd name="T34" fmla="*/ 74 w 78"/>
                <a:gd name="T35" fmla="*/ 100 h 107"/>
                <a:gd name="T36" fmla="*/ 74 w 78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7">
                  <a:moveTo>
                    <a:pt x="78" y="7"/>
                  </a:moveTo>
                  <a:cubicBezTo>
                    <a:pt x="78" y="99"/>
                    <a:pt x="78" y="99"/>
                    <a:pt x="78" y="99"/>
                  </a:cubicBezTo>
                  <a:cubicBezTo>
                    <a:pt x="78" y="103"/>
                    <a:pt x="75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78" y="3"/>
                    <a:pt x="78" y="7"/>
                  </a:cubicBezTo>
                  <a:close/>
                  <a:moveTo>
                    <a:pt x="41" y="104"/>
                  </a:moveTo>
                  <a:cubicBezTo>
                    <a:pt x="41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1" y="104"/>
                  </a:cubicBezTo>
                  <a:close/>
                  <a:moveTo>
                    <a:pt x="7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8" name="Freeform 19"/>
            <p:cNvSpPr>
              <a:spLocks noEditPoints="1"/>
            </p:cNvSpPr>
            <p:nvPr/>
          </p:nvSpPr>
          <p:spPr bwMode="auto">
            <a:xfrm>
              <a:off x="14473238" y="8834438"/>
              <a:ext cx="1333500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69 w 77"/>
                <a:gd name="T5" fmla="*/ 107 h 107"/>
                <a:gd name="T6" fmla="*/ 7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7 w 77"/>
                <a:gd name="T13" fmla="*/ 0 h 107"/>
                <a:gd name="T14" fmla="*/ 69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8 w 77"/>
                <a:gd name="T21" fmla="*/ 102 h 107"/>
                <a:gd name="T22" fmla="*/ 37 w 77"/>
                <a:gd name="T23" fmla="*/ 104 h 107"/>
                <a:gd name="T24" fmla="*/ 38 w 77"/>
                <a:gd name="T25" fmla="*/ 105 h 107"/>
                <a:gd name="T26" fmla="*/ 40 w 77"/>
                <a:gd name="T27" fmla="*/ 104 h 107"/>
                <a:gd name="T28" fmla="*/ 73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3 w 77"/>
                <a:gd name="T35" fmla="*/ 100 h 107"/>
                <a:gd name="T36" fmla="*/ 73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69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39" y="102"/>
                    <a:pt x="38" y="102"/>
                  </a:cubicBezTo>
                  <a:cubicBezTo>
                    <a:pt x="37" y="102"/>
                    <a:pt x="37" y="103"/>
                    <a:pt x="37" y="104"/>
                  </a:cubicBezTo>
                  <a:cubicBezTo>
                    <a:pt x="37" y="105"/>
                    <a:pt x="37" y="105"/>
                    <a:pt x="38" y="105"/>
                  </a:cubicBezTo>
                  <a:cubicBezTo>
                    <a:pt x="39" y="105"/>
                    <a:pt x="40" y="105"/>
                    <a:pt x="40" y="104"/>
                  </a:cubicBezTo>
                  <a:close/>
                  <a:moveTo>
                    <a:pt x="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3" y="100"/>
                    <a:pt x="73" y="100"/>
                    <a:pt x="73" y="100"/>
                  </a:cubicBezTo>
                  <a:lnTo>
                    <a:pt x="73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49" name="Freeform 20"/>
            <p:cNvSpPr>
              <a:spLocks noEditPoints="1"/>
            </p:cNvSpPr>
            <p:nvPr/>
          </p:nvSpPr>
          <p:spPr bwMode="auto">
            <a:xfrm>
              <a:off x="16084551" y="8834438"/>
              <a:ext cx="1335088" cy="1854200"/>
            </a:xfrm>
            <a:custGeom>
              <a:avLst/>
              <a:gdLst>
                <a:gd name="T0" fmla="*/ 77 w 77"/>
                <a:gd name="T1" fmla="*/ 7 h 107"/>
                <a:gd name="T2" fmla="*/ 77 w 77"/>
                <a:gd name="T3" fmla="*/ 99 h 107"/>
                <a:gd name="T4" fmla="*/ 70 w 77"/>
                <a:gd name="T5" fmla="*/ 107 h 107"/>
                <a:gd name="T6" fmla="*/ 8 w 77"/>
                <a:gd name="T7" fmla="*/ 107 h 107"/>
                <a:gd name="T8" fmla="*/ 0 w 77"/>
                <a:gd name="T9" fmla="*/ 99 h 107"/>
                <a:gd name="T10" fmla="*/ 0 w 77"/>
                <a:gd name="T11" fmla="*/ 7 h 107"/>
                <a:gd name="T12" fmla="*/ 8 w 77"/>
                <a:gd name="T13" fmla="*/ 0 h 107"/>
                <a:gd name="T14" fmla="*/ 70 w 77"/>
                <a:gd name="T15" fmla="*/ 0 h 107"/>
                <a:gd name="T16" fmla="*/ 77 w 77"/>
                <a:gd name="T17" fmla="*/ 7 h 107"/>
                <a:gd name="T18" fmla="*/ 40 w 77"/>
                <a:gd name="T19" fmla="*/ 104 h 107"/>
                <a:gd name="T20" fmla="*/ 39 w 77"/>
                <a:gd name="T21" fmla="*/ 102 h 107"/>
                <a:gd name="T22" fmla="*/ 37 w 77"/>
                <a:gd name="T23" fmla="*/ 104 h 107"/>
                <a:gd name="T24" fmla="*/ 39 w 77"/>
                <a:gd name="T25" fmla="*/ 105 h 107"/>
                <a:gd name="T26" fmla="*/ 40 w 77"/>
                <a:gd name="T27" fmla="*/ 104 h 107"/>
                <a:gd name="T28" fmla="*/ 74 w 77"/>
                <a:gd name="T29" fmla="*/ 7 h 107"/>
                <a:gd name="T30" fmla="*/ 4 w 77"/>
                <a:gd name="T31" fmla="*/ 7 h 107"/>
                <a:gd name="T32" fmla="*/ 4 w 77"/>
                <a:gd name="T33" fmla="*/ 100 h 107"/>
                <a:gd name="T34" fmla="*/ 74 w 77"/>
                <a:gd name="T35" fmla="*/ 100 h 107"/>
                <a:gd name="T36" fmla="*/ 74 w 77"/>
                <a:gd name="T3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07">
                  <a:moveTo>
                    <a:pt x="77" y="7"/>
                  </a:moveTo>
                  <a:cubicBezTo>
                    <a:pt x="77" y="99"/>
                    <a:pt x="77" y="99"/>
                    <a:pt x="77" y="99"/>
                  </a:cubicBezTo>
                  <a:cubicBezTo>
                    <a:pt x="77" y="103"/>
                    <a:pt x="74" y="107"/>
                    <a:pt x="7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lose/>
                  <a:moveTo>
                    <a:pt x="40" y="104"/>
                  </a:moveTo>
                  <a:cubicBezTo>
                    <a:pt x="40" y="103"/>
                    <a:pt x="40" y="102"/>
                    <a:pt x="39" y="102"/>
                  </a:cubicBezTo>
                  <a:cubicBezTo>
                    <a:pt x="38" y="102"/>
                    <a:pt x="37" y="103"/>
                    <a:pt x="37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0" y="105"/>
                    <a:pt x="40" y="104"/>
                  </a:cubicBezTo>
                  <a:close/>
                  <a:moveTo>
                    <a:pt x="7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74" y="100"/>
                    <a:pt x="74" y="100"/>
                    <a:pt x="74" y="100"/>
                  </a:cubicBezTo>
                  <a:lnTo>
                    <a:pt x="74" y="7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50" name="Freeform 21"/>
            <p:cNvSpPr/>
            <p:nvPr/>
          </p:nvSpPr>
          <p:spPr bwMode="auto">
            <a:xfrm>
              <a:off x="7885113" y="4967288"/>
              <a:ext cx="1109663" cy="5999163"/>
            </a:xfrm>
            <a:custGeom>
              <a:avLst/>
              <a:gdLst>
                <a:gd name="T0" fmla="*/ 64 w 64"/>
                <a:gd name="T1" fmla="*/ 346 h 346"/>
                <a:gd name="T2" fmla="*/ 19 w 64"/>
                <a:gd name="T3" fmla="*/ 346 h 346"/>
                <a:gd name="T4" fmla="*/ 0 w 64"/>
                <a:gd name="T5" fmla="*/ 329 h 346"/>
                <a:gd name="T6" fmla="*/ 0 w 64"/>
                <a:gd name="T7" fmla="*/ 16 h 346"/>
                <a:gd name="T8" fmla="*/ 18 w 64"/>
                <a:gd name="T9" fmla="*/ 0 h 346"/>
                <a:gd name="T10" fmla="*/ 64 w 64"/>
                <a:gd name="T11" fmla="*/ 0 h 346"/>
                <a:gd name="T12" fmla="*/ 64 w 64"/>
                <a:gd name="T13" fmla="*/ 5 h 346"/>
                <a:gd name="T14" fmla="*/ 18 w 64"/>
                <a:gd name="T15" fmla="*/ 5 h 346"/>
                <a:gd name="T16" fmla="*/ 5 w 64"/>
                <a:gd name="T17" fmla="*/ 16 h 346"/>
                <a:gd name="T18" fmla="*/ 6 w 64"/>
                <a:gd name="T19" fmla="*/ 329 h 346"/>
                <a:gd name="T20" fmla="*/ 19 w 64"/>
                <a:gd name="T21" fmla="*/ 340 h 346"/>
                <a:gd name="T22" fmla="*/ 64 w 64"/>
                <a:gd name="T23" fmla="*/ 340 h 346"/>
                <a:gd name="T24" fmla="*/ 64 w 64"/>
                <a:gd name="T25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46">
                  <a:moveTo>
                    <a:pt x="64" y="346"/>
                  </a:moveTo>
                  <a:cubicBezTo>
                    <a:pt x="19" y="346"/>
                    <a:pt x="19" y="346"/>
                    <a:pt x="19" y="346"/>
                  </a:cubicBezTo>
                  <a:cubicBezTo>
                    <a:pt x="8" y="346"/>
                    <a:pt x="0" y="339"/>
                    <a:pt x="0" y="3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5"/>
                    <a:pt x="5" y="10"/>
                    <a:pt x="5" y="16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35"/>
                    <a:pt x="12" y="340"/>
                    <a:pt x="19" y="340"/>
                  </a:cubicBezTo>
                  <a:cubicBezTo>
                    <a:pt x="64" y="340"/>
                    <a:pt x="64" y="340"/>
                    <a:pt x="64" y="340"/>
                  </a:cubicBezTo>
                  <a:lnTo>
                    <a:pt x="64" y="346"/>
                  </a:lnTo>
                  <a:close/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51" name="Freeform 22"/>
            <p:cNvSpPr/>
            <p:nvPr/>
          </p:nvSpPr>
          <p:spPr bwMode="auto">
            <a:xfrm>
              <a:off x="4487863" y="6996113"/>
              <a:ext cx="2703513" cy="122238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4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4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6"/>
                    <a:pt x="154" y="7"/>
                    <a:pt x="152" y="7"/>
                  </a:cubicBezTo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39952" name="Freeform 23"/>
            <p:cNvSpPr/>
            <p:nvPr/>
          </p:nvSpPr>
          <p:spPr bwMode="auto">
            <a:xfrm>
              <a:off x="4487863" y="8799513"/>
              <a:ext cx="2703513" cy="120650"/>
            </a:xfrm>
            <a:custGeom>
              <a:avLst/>
              <a:gdLst>
                <a:gd name="T0" fmla="*/ 152 w 156"/>
                <a:gd name="T1" fmla="*/ 7 h 7"/>
                <a:gd name="T2" fmla="*/ 3 w 156"/>
                <a:gd name="T3" fmla="*/ 7 h 7"/>
                <a:gd name="T4" fmla="*/ 0 w 156"/>
                <a:gd name="T5" fmla="*/ 4 h 7"/>
                <a:gd name="T6" fmla="*/ 3 w 156"/>
                <a:gd name="T7" fmla="*/ 0 h 7"/>
                <a:gd name="T8" fmla="*/ 152 w 156"/>
                <a:gd name="T9" fmla="*/ 0 h 7"/>
                <a:gd name="T10" fmla="*/ 156 w 156"/>
                <a:gd name="T11" fmla="*/ 4 h 7"/>
                <a:gd name="T12" fmla="*/ 152 w 15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6"/>
                    <a:pt x="154" y="7"/>
                    <a:pt x="152" y="7"/>
                  </a:cubicBezTo>
                </a:path>
              </a:pathLst>
            </a:custGeom>
            <a:solidFill>
              <a:schemeClr val="accent2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 bwMode="auto">
          <a:xfrm>
            <a:off x="5228388" y="3100194"/>
            <a:ext cx="1338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Data Here</a:t>
            </a:r>
            <a:endParaRPr lang="id-ID" b="1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5105401" y="3709794"/>
            <a:ext cx="164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75</a:t>
            </a:r>
            <a:r>
              <a:rPr lang="id-ID" sz="4000" b="1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%</a:t>
            </a:r>
          </a:p>
        </p:txBody>
      </p:sp>
      <p:grpSp>
        <p:nvGrpSpPr>
          <p:cNvPr id="60" name="กลุ่ม 59"/>
          <p:cNvGrpSpPr/>
          <p:nvPr/>
        </p:nvGrpSpPr>
        <p:grpSpPr>
          <a:xfrm>
            <a:off x="1152526" y="4762833"/>
            <a:ext cx="1166813" cy="1166813"/>
            <a:chOff x="5302250" y="10083800"/>
            <a:chExt cx="2333625" cy="2333625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5302250" y="10083800"/>
              <a:ext cx="2333625" cy="2333625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6529388" y="10707688"/>
              <a:ext cx="765175" cy="1368425"/>
            </a:xfrm>
            <a:custGeom>
              <a:avLst/>
              <a:gdLst>
                <a:gd name="T0" fmla="*/ 24 w 38"/>
                <a:gd name="T1" fmla="*/ 0 h 68"/>
                <a:gd name="T2" fmla="*/ 14 w 38"/>
                <a:gd name="T3" fmla="*/ 0 h 68"/>
                <a:gd name="T4" fmla="*/ 9 w 38"/>
                <a:gd name="T5" fmla="*/ 2 h 68"/>
                <a:gd name="T6" fmla="*/ 6 w 38"/>
                <a:gd name="T7" fmla="*/ 7 h 68"/>
                <a:gd name="T8" fmla="*/ 4 w 38"/>
                <a:gd name="T9" fmla="*/ 13 h 68"/>
                <a:gd name="T10" fmla="*/ 2 w 38"/>
                <a:gd name="T11" fmla="*/ 18 h 68"/>
                <a:gd name="T12" fmla="*/ 2 w 38"/>
                <a:gd name="T13" fmla="*/ 19 h 68"/>
                <a:gd name="T14" fmla="*/ 1 w 38"/>
                <a:gd name="T15" fmla="*/ 24 h 68"/>
                <a:gd name="T16" fmla="*/ 0 w 38"/>
                <a:gd name="T17" fmla="*/ 27 h 68"/>
                <a:gd name="T18" fmla="*/ 0 w 38"/>
                <a:gd name="T19" fmla="*/ 28 h 68"/>
                <a:gd name="T20" fmla="*/ 2 w 38"/>
                <a:gd name="T21" fmla="*/ 30 h 68"/>
                <a:gd name="T22" fmla="*/ 2 w 38"/>
                <a:gd name="T23" fmla="*/ 30 h 68"/>
                <a:gd name="T24" fmla="*/ 5 w 38"/>
                <a:gd name="T25" fmla="*/ 28 h 68"/>
                <a:gd name="T26" fmla="*/ 6 w 38"/>
                <a:gd name="T27" fmla="*/ 25 h 68"/>
                <a:gd name="T28" fmla="*/ 8 w 38"/>
                <a:gd name="T29" fmla="*/ 18 h 68"/>
                <a:gd name="T30" fmla="*/ 8 w 38"/>
                <a:gd name="T31" fmla="*/ 18 h 68"/>
                <a:gd name="T32" fmla="*/ 11 w 38"/>
                <a:gd name="T33" fmla="*/ 10 h 68"/>
                <a:gd name="T34" fmla="*/ 12 w 38"/>
                <a:gd name="T35" fmla="*/ 10 h 68"/>
                <a:gd name="T36" fmla="*/ 10 w 38"/>
                <a:gd name="T37" fmla="*/ 18 h 68"/>
                <a:gd name="T38" fmla="*/ 3 w 38"/>
                <a:gd name="T39" fmla="*/ 41 h 68"/>
                <a:gd name="T40" fmla="*/ 12 w 38"/>
                <a:gd name="T41" fmla="*/ 41 h 68"/>
                <a:gd name="T42" fmla="*/ 12 w 38"/>
                <a:gd name="T43" fmla="*/ 51 h 68"/>
                <a:gd name="T44" fmla="*/ 12 w 38"/>
                <a:gd name="T45" fmla="*/ 64 h 68"/>
                <a:gd name="T46" fmla="*/ 13 w 38"/>
                <a:gd name="T47" fmla="*/ 67 h 68"/>
                <a:gd name="T48" fmla="*/ 15 w 38"/>
                <a:gd name="T49" fmla="*/ 68 h 68"/>
                <a:gd name="T50" fmla="*/ 17 w 38"/>
                <a:gd name="T51" fmla="*/ 67 h 68"/>
                <a:gd name="T52" fmla="*/ 18 w 38"/>
                <a:gd name="T53" fmla="*/ 64 h 68"/>
                <a:gd name="T54" fmla="*/ 18 w 38"/>
                <a:gd name="T55" fmla="*/ 51 h 68"/>
                <a:gd name="T56" fmla="*/ 18 w 38"/>
                <a:gd name="T57" fmla="*/ 41 h 68"/>
                <a:gd name="T58" fmla="*/ 20 w 38"/>
                <a:gd name="T59" fmla="*/ 41 h 68"/>
                <a:gd name="T60" fmla="*/ 20 w 38"/>
                <a:gd name="T61" fmla="*/ 51 h 68"/>
                <a:gd name="T62" fmla="*/ 20 w 38"/>
                <a:gd name="T63" fmla="*/ 64 h 68"/>
                <a:gd name="T64" fmla="*/ 21 w 38"/>
                <a:gd name="T65" fmla="*/ 67 h 68"/>
                <a:gd name="T66" fmla="*/ 23 w 38"/>
                <a:gd name="T67" fmla="*/ 68 h 68"/>
                <a:gd name="T68" fmla="*/ 25 w 38"/>
                <a:gd name="T69" fmla="*/ 67 h 68"/>
                <a:gd name="T70" fmla="*/ 26 w 38"/>
                <a:gd name="T71" fmla="*/ 64 h 68"/>
                <a:gd name="T72" fmla="*/ 26 w 38"/>
                <a:gd name="T73" fmla="*/ 51 h 68"/>
                <a:gd name="T74" fmla="*/ 26 w 38"/>
                <a:gd name="T75" fmla="*/ 41 h 68"/>
                <a:gd name="T76" fmla="*/ 35 w 38"/>
                <a:gd name="T77" fmla="*/ 41 h 68"/>
                <a:gd name="T78" fmla="*/ 28 w 38"/>
                <a:gd name="T79" fmla="*/ 18 h 68"/>
                <a:gd name="T80" fmla="*/ 26 w 38"/>
                <a:gd name="T81" fmla="*/ 10 h 68"/>
                <a:gd name="T82" fmla="*/ 27 w 38"/>
                <a:gd name="T83" fmla="*/ 10 h 68"/>
                <a:gd name="T84" fmla="*/ 30 w 38"/>
                <a:gd name="T85" fmla="*/ 18 h 68"/>
                <a:gd name="T86" fmla="*/ 30 w 38"/>
                <a:gd name="T87" fmla="*/ 18 h 68"/>
                <a:gd name="T88" fmla="*/ 32 w 38"/>
                <a:gd name="T89" fmla="*/ 25 h 68"/>
                <a:gd name="T90" fmla="*/ 33 w 38"/>
                <a:gd name="T91" fmla="*/ 28 h 68"/>
                <a:gd name="T92" fmla="*/ 35 w 38"/>
                <a:gd name="T93" fmla="*/ 30 h 68"/>
                <a:gd name="T94" fmla="*/ 36 w 38"/>
                <a:gd name="T95" fmla="*/ 30 h 68"/>
                <a:gd name="T96" fmla="*/ 38 w 38"/>
                <a:gd name="T97" fmla="*/ 27 h 68"/>
                <a:gd name="T98" fmla="*/ 38 w 38"/>
                <a:gd name="T99" fmla="*/ 27 h 68"/>
                <a:gd name="T100" fmla="*/ 37 w 38"/>
                <a:gd name="T101" fmla="*/ 24 h 68"/>
                <a:gd name="T102" fmla="*/ 36 w 38"/>
                <a:gd name="T103" fmla="*/ 19 h 68"/>
                <a:gd name="T104" fmla="*/ 35 w 38"/>
                <a:gd name="T105" fmla="*/ 18 h 68"/>
                <a:gd name="T106" fmla="*/ 34 w 38"/>
                <a:gd name="T107" fmla="*/ 13 h 68"/>
                <a:gd name="T108" fmla="*/ 32 w 38"/>
                <a:gd name="T109" fmla="*/ 7 h 68"/>
                <a:gd name="T110" fmla="*/ 29 w 38"/>
                <a:gd name="T111" fmla="*/ 2 h 68"/>
                <a:gd name="T112" fmla="*/ 24 w 38"/>
                <a:gd name="T1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68">
                  <a:moveTo>
                    <a:pt x="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4"/>
                    <a:pt x="6" y="5"/>
                    <a:pt x="6" y="7"/>
                  </a:cubicBezTo>
                  <a:cubicBezTo>
                    <a:pt x="5" y="9"/>
                    <a:pt x="5" y="11"/>
                    <a:pt x="4" y="13"/>
                  </a:cubicBezTo>
                  <a:cubicBezTo>
                    <a:pt x="3" y="15"/>
                    <a:pt x="3" y="17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30"/>
                    <a:pt x="5" y="28"/>
                  </a:cubicBezTo>
                  <a:cubicBezTo>
                    <a:pt x="5" y="28"/>
                    <a:pt x="6" y="27"/>
                    <a:pt x="6" y="25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6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13" y="67"/>
                    <a:pt x="14" y="68"/>
                    <a:pt x="15" y="68"/>
                  </a:cubicBezTo>
                  <a:cubicBezTo>
                    <a:pt x="16" y="68"/>
                    <a:pt x="17" y="67"/>
                    <a:pt x="17" y="67"/>
                  </a:cubicBezTo>
                  <a:cubicBezTo>
                    <a:pt x="18" y="66"/>
                    <a:pt x="18" y="65"/>
                    <a:pt x="18" y="64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5"/>
                    <a:pt x="20" y="66"/>
                    <a:pt x="21" y="67"/>
                  </a:cubicBezTo>
                  <a:cubicBezTo>
                    <a:pt x="21" y="67"/>
                    <a:pt x="22" y="68"/>
                    <a:pt x="23" y="68"/>
                  </a:cubicBezTo>
                  <a:cubicBezTo>
                    <a:pt x="24" y="68"/>
                    <a:pt x="25" y="67"/>
                    <a:pt x="25" y="67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3"/>
                    <a:pt x="29" y="16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2" y="25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8" y="29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7" y="24"/>
                  </a:cubicBezTo>
                  <a:cubicBezTo>
                    <a:pt x="37" y="23"/>
                    <a:pt x="36" y="21"/>
                    <a:pt x="36" y="19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33" y="11"/>
                    <a:pt x="33" y="9"/>
                    <a:pt x="32" y="7"/>
                  </a:cubicBezTo>
                  <a:cubicBezTo>
                    <a:pt x="32" y="5"/>
                    <a:pt x="31" y="4"/>
                    <a:pt x="29" y="2"/>
                  </a:cubicBezTo>
                  <a:cubicBezTo>
                    <a:pt x="28" y="1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6770688" y="10406063"/>
              <a:ext cx="282575" cy="282575"/>
            </a:xfrm>
            <a:custGeom>
              <a:avLst/>
              <a:gdLst>
                <a:gd name="T0" fmla="*/ 7 w 14"/>
                <a:gd name="T1" fmla="*/ 0 h 14"/>
                <a:gd name="T2" fmla="*/ 2 w 14"/>
                <a:gd name="T3" fmla="*/ 2 h 14"/>
                <a:gd name="T4" fmla="*/ 0 w 14"/>
                <a:gd name="T5" fmla="*/ 7 h 14"/>
                <a:gd name="T6" fmla="*/ 0 w 14"/>
                <a:gd name="T7" fmla="*/ 8 h 14"/>
                <a:gd name="T8" fmla="*/ 2 w 14"/>
                <a:gd name="T9" fmla="*/ 12 h 14"/>
                <a:gd name="T10" fmla="*/ 7 w 14"/>
                <a:gd name="T11" fmla="*/ 14 h 14"/>
                <a:gd name="T12" fmla="*/ 12 w 14"/>
                <a:gd name="T13" fmla="*/ 12 h 14"/>
                <a:gd name="T14" fmla="*/ 14 w 14"/>
                <a:gd name="T15" fmla="*/ 8 h 14"/>
                <a:gd name="T16" fmla="*/ 14 w 14"/>
                <a:gd name="T17" fmla="*/ 7 h 14"/>
                <a:gd name="T18" fmla="*/ 12 w 14"/>
                <a:gd name="T19" fmla="*/ 2 h 14"/>
                <a:gd name="T20" fmla="*/ 7 w 1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3" y="11"/>
                    <a:pt x="13" y="10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5"/>
                    <a:pt x="13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5745163" y="10707688"/>
              <a:ext cx="663575" cy="1368425"/>
            </a:xfrm>
            <a:custGeom>
              <a:avLst/>
              <a:gdLst>
                <a:gd name="T0" fmla="*/ 24 w 33"/>
                <a:gd name="T1" fmla="*/ 0 h 68"/>
                <a:gd name="T2" fmla="*/ 9 w 33"/>
                <a:gd name="T3" fmla="*/ 0 h 68"/>
                <a:gd name="T4" fmla="*/ 5 w 33"/>
                <a:gd name="T5" fmla="*/ 2 h 68"/>
                <a:gd name="T6" fmla="*/ 3 w 33"/>
                <a:gd name="T7" fmla="*/ 3 h 68"/>
                <a:gd name="T8" fmla="*/ 0 w 33"/>
                <a:gd name="T9" fmla="*/ 9 h 68"/>
                <a:gd name="T10" fmla="*/ 0 w 33"/>
                <a:gd name="T11" fmla="*/ 30 h 68"/>
                <a:gd name="T12" fmla="*/ 1 w 33"/>
                <a:gd name="T13" fmla="*/ 32 h 68"/>
                <a:gd name="T14" fmla="*/ 3 w 33"/>
                <a:gd name="T15" fmla="*/ 33 h 68"/>
                <a:gd name="T16" fmla="*/ 6 w 33"/>
                <a:gd name="T17" fmla="*/ 32 h 68"/>
                <a:gd name="T18" fmla="*/ 6 w 33"/>
                <a:gd name="T19" fmla="*/ 30 h 68"/>
                <a:gd name="T20" fmla="*/ 6 w 33"/>
                <a:gd name="T21" fmla="*/ 11 h 68"/>
                <a:gd name="T22" fmla="*/ 8 w 33"/>
                <a:gd name="T23" fmla="*/ 11 h 68"/>
                <a:gd name="T24" fmla="*/ 8 w 33"/>
                <a:gd name="T25" fmla="*/ 35 h 68"/>
                <a:gd name="T26" fmla="*/ 8 w 33"/>
                <a:gd name="T27" fmla="*/ 60 h 68"/>
                <a:gd name="T28" fmla="*/ 8 w 33"/>
                <a:gd name="T29" fmla="*/ 64 h 68"/>
                <a:gd name="T30" fmla="*/ 9 w 33"/>
                <a:gd name="T31" fmla="*/ 67 h 68"/>
                <a:gd name="T32" fmla="*/ 12 w 33"/>
                <a:gd name="T33" fmla="*/ 68 h 68"/>
                <a:gd name="T34" fmla="*/ 15 w 33"/>
                <a:gd name="T35" fmla="*/ 67 h 68"/>
                <a:gd name="T36" fmla="*/ 16 w 33"/>
                <a:gd name="T37" fmla="*/ 64 h 68"/>
                <a:gd name="T38" fmla="*/ 16 w 33"/>
                <a:gd name="T39" fmla="*/ 60 h 68"/>
                <a:gd name="T40" fmla="*/ 16 w 33"/>
                <a:gd name="T41" fmla="*/ 35 h 68"/>
                <a:gd name="T42" fmla="*/ 16 w 33"/>
                <a:gd name="T43" fmla="*/ 34 h 68"/>
                <a:gd name="T44" fmla="*/ 18 w 33"/>
                <a:gd name="T45" fmla="*/ 34 h 68"/>
                <a:gd name="T46" fmla="*/ 18 w 33"/>
                <a:gd name="T47" fmla="*/ 35 h 68"/>
                <a:gd name="T48" fmla="*/ 18 w 33"/>
                <a:gd name="T49" fmla="*/ 60 h 68"/>
                <a:gd name="T50" fmla="*/ 18 w 33"/>
                <a:gd name="T51" fmla="*/ 64 h 68"/>
                <a:gd name="T52" fmla="*/ 19 w 33"/>
                <a:gd name="T53" fmla="*/ 67 h 68"/>
                <a:gd name="T54" fmla="*/ 22 w 33"/>
                <a:gd name="T55" fmla="*/ 68 h 68"/>
                <a:gd name="T56" fmla="*/ 24 w 33"/>
                <a:gd name="T57" fmla="*/ 67 h 68"/>
                <a:gd name="T58" fmla="*/ 25 w 33"/>
                <a:gd name="T59" fmla="*/ 64 h 68"/>
                <a:gd name="T60" fmla="*/ 25 w 33"/>
                <a:gd name="T61" fmla="*/ 60 h 68"/>
                <a:gd name="T62" fmla="*/ 25 w 33"/>
                <a:gd name="T63" fmla="*/ 35 h 68"/>
                <a:gd name="T64" fmla="*/ 25 w 33"/>
                <a:gd name="T65" fmla="*/ 11 h 68"/>
                <a:gd name="T66" fmla="*/ 27 w 33"/>
                <a:gd name="T67" fmla="*/ 11 h 68"/>
                <a:gd name="T68" fmla="*/ 27 w 33"/>
                <a:gd name="T69" fmla="*/ 30 h 68"/>
                <a:gd name="T70" fmla="*/ 28 w 33"/>
                <a:gd name="T71" fmla="*/ 32 h 68"/>
                <a:gd name="T72" fmla="*/ 30 w 33"/>
                <a:gd name="T73" fmla="*/ 33 h 68"/>
                <a:gd name="T74" fmla="*/ 32 w 33"/>
                <a:gd name="T75" fmla="*/ 32 h 68"/>
                <a:gd name="T76" fmla="*/ 33 w 33"/>
                <a:gd name="T77" fmla="*/ 30 h 68"/>
                <a:gd name="T78" fmla="*/ 33 w 33"/>
                <a:gd name="T79" fmla="*/ 9 h 68"/>
                <a:gd name="T80" fmla="*/ 30 w 33"/>
                <a:gd name="T81" fmla="*/ 3 h 68"/>
                <a:gd name="T82" fmla="*/ 29 w 33"/>
                <a:gd name="T83" fmla="*/ 2 h 68"/>
                <a:gd name="T84" fmla="*/ 24 w 33"/>
                <a:gd name="T8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68">
                  <a:moveTo>
                    <a:pt x="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4" y="33"/>
                    <a:pt x="5" y="33"/>
                    <a:pt x="6" y="32"/>
                  </a:cubicBezTo>
                  <a:cubicBezTo>
                    <a:pt x="6" y="32"/>
                    <a:pt x="6" y="31"/>
                    <a:pt x="6" y="3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6"/>
                    <a:pt x="9" y="67"/>
                  </a:cubicBezTo>
                  <a:cubicBezTo>
                    <a:pt x="10" y="67"/>
                    <a:pt x="11" y="68"/>
                    <a:pt x="12" y="68"/>
                  </a:cubicBezTo>
                  <a:cubicBezTo>
                    <a:pt x="13" y="68"/>
                    <a:pt x="14" y="67"/>
                    <a:pt x="15" y="67"/>
                  </a:cubicBezTo>
                  <a:cubicBezTo>
                    <a:pt x="16" y="66"/>
                    <a:pt x="16" y="65"/>
                    <a:pt x="16" y="64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5"/>
                    <a:pt x="18" y="66"/>
                    <a:pt x="19" y="67"/>
                  </a:cubicBezTo>
                  <a:cubicBezTo>
                    <a:pt x="19" y="67"/>
                    <a:pt x="20" y="68"/>
                    <a:pt x="22" y="68"/>
                  </a:cubicBezTo>
                  <a:cubicBezTo>
                    <a:pt x="23" y="68"/>
                    <a:pt x="24" y="67"/>
                    <a:pt x="24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2"/>
                    <a:pt x="28" y="32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3" y="32"/>
                    <a:pt x="33" y="31"/>
                    <a:pt x="33" y="3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2" y="5"/>
                    <a:pt x="30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5946775" y="10406063"/>
              <a:ext cx="261938" cy="282575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2 h 14"/>
                <a:gd name="T4" fmla="*/ 0 w 13"/>
                <a:gd name="T5" fmla="*/ 7 h 14"/>
                <a:gd name="T6" fmla="*/ 2 w 13"/>
                <a:gd name="T7" fmla="*/ 12 h 14"/>
                <a:gd name="T8" fmla="*/ 7 w 13"/>
                <a:gd name="T9" fmla="*/ 14 h 14"/>
                <a:gd name="T10" fmla="*/ 12 w 13"/>
                <a:gd name="T11" fmla="*/ 12 h 14"/>
                <a:gd name="T12" fmla="*/ 13 w 13"/>
                <a:gd name="T13" fmla="*/ 7 h 14"/>
                <a:gd name="T14" fmla="*/ 12 w 13"/>
                <a:gd name="T15" fmla="*/ 2 h 14"/>
                <a:gd name="T16" fmla="*/ 7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3"/>
                    <a:pt x="12" y="12"/>
                  </a:cubicBezTo>
                  <a:cubicBezTo>
                    <a:pt x="13" y="11"/>
                    <a:pt x="13" y="9"/>
                    <a:pt x="13" y="7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1152526" y="3194382"/>
            <a:ext cx="1177132" cy="1176339"/>
            <a:chOff x="5302250" y="6946900"/>
            <a:chExt cx="2354263" cy="2352675"/>
          </a:xfrm>
        </p:grpSpPr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5302250" y="6946900"/>
              <a:ext cx="2354263" cy="235267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6107113" y="7631113"/>
              <a:ext cx="765175" cy="1347788"/>
            </a:xfrm>
            <a:custGeom>
              <a:avLst/>
              <a:gdLst>
                <a:gd name="T0" fmla="*/ 24 w 38"/>
                <a:gd name="T1" fmla="*/ 0 h 67"/>
                <a:gd name="T2" fmla="*/ 13 w 38"/>
                <a:gd name="T3" fmla="*/ 0 h 67"/>
                <a:gd name="T4" fmla="*/ 9 w 38"/>
                <a:gd name="T5" fmla="*/ 2 h 67"/>
                <a:gd name="T6" fmla="*/ 6 w 38"/>
                <a:gd name="T7" fmla="*/ 6 h 67"/>
                <a:gd name="T8" fmla="*/ 4 w 38"/>
                <a:gd name="T9" fmla="*/ 13 h 67"/>
                <a:gd name="T10" fmla="*/ 2 w 38"/>
                <a:gd name="T11" fmla="*/ 17 h 67"/>
                <a:gd name="T12" fmla="*/ 2 w 38"/>
                <a:gd name="T13" fmla="*/ 19 h 67"/>
                <a:gd name="T14" fmla="*/ 0 w 38"/>
                <a:gd name="T15" fmla="*/ 24 h 67"/>
                <a:gd name="T16" fmla="*/ 0 w 38"/>
                <a:gd name="T17" fmla="*/ 26 h 67"/>
                <a:gd name="T18" fmla="*/ 0 w 38"/>
                <a:gd name="T19" fmla="*/ 27 h 67"/>
                <a:gd name="T20" fmla="*/ 1 w 38"/>
                <a:gd name="T21" fmla="*/ 29 h 67"/>
                <a:gd name="T22" fmla="*/ 2 w 38"/>
                <a:gd name="T23" fmla="*/ 30 h 67"/>
                <a:gd name="T24" fmla="*/ 5 w 38"/>
                <a:gd name="T25" fmla="*/ 28 h 67"/>
                <a:gd name="T26" fmla="*/ 6 w 38"/>
                <a:gd name="T27" fmla="*/ 24 h 67"/>
                <a:gd name="T28" fmla="*/ 8 w 38"/>
                <a:gd name="T29" fmla="*/ 18 h 67"/>
                <a:gd name="T30" fmla="*/ 8 w 38"/>
                <a:gd name="T31" fmla="*/ 17 h 67"/>
                <a:gd name="T32" fmla="*/ 10 w 38"/>
                <a:gd name="T33" fmla="*/ 9 h 67"/>
                <a:gd name="T34" fmla="*/ 12 w 38"/>
                <a:gd name="T35" fmla="*/ 9 h 67"/>
                <a:gd name="T36" fmla="*/ 9 w 38"/>
                <a:gd name="T37" fmla="*/ 17 h 67"/>
                <a:gd name="T38" fmla="*/ 3 w 38"/>
                <a:gd name="T39" fmla="*/ 40 h 67"/>
                <a:gd name="T40" fmla="*/ 12 w 38"/>
                <a:gd name="T41" fmla="*/ 40 h 67"/>
                <a:gd name="T42" fmla="*/ 12 w 38"/>
                <a:gd name="T43" fmla="*/ 50 h 67"/>
                <a:gd name="T44" fmla="*/ 12 w 38"/>
                <a:gd name="T45" fmla="*/ 64 h 67"/>
                <a:gd name="T46" fmla="*/ 12 w 38"/>
                <a:gd name="T47" fmla="*/ 66 h 67"/>
                <a:gd name="T48" fmla="*/ 15 w 38"/>
                <a:gd name="T49" fmla="*/ 67 h 67"/>
                <a:gd name="T50" fmla="*/ 17 w 38"/>
                <a:gd name="T51" fmla="*/ 66 h 67"/>
                <a:gd name="T52" fmla="*/ 18 w 38"/>
                <a:gd name="T53" fmla="*/ 64 h 67"/>
                <a:gd name="T54" fmla="*/ 18 w 38"/>
                <a:gd name="T55" fmla="*/ 50 h 67"/>
                <a:gd name="T56" fmla="*/ 18 w 38"/>
                <a:gd name="T57" fmla="*/ 40 h 67"/>
                <a:gd name="T58" fmla="*/ 20 w 38"/>
                <a:gd name="T59" fmla="*/ 40 h 67"/>
                <a:gd name="T60" fmla="*/ 20 w 38"/>
                <a:gd name="T61" fmla="*/ 50 h 67"/>
                <a:gd name="T62" fmla="*/ 20 w 38"/>
                <a:gd name="T63" fmla="*/ 64 h 67"/>
                <a:gd name="T64" fmla="*/ 20 w 38"/>
                <a:gd name="T65" fmla="*/ 66 h 67"/>
                <a:gd name="T66" fmla="*/ 23 w 38"/>
                <a:gd name="T67" fmla="*/ 67 h 67"/>
                <a:gd name="T68" fmla="*/ 25 w 38"/>
                <a:gd name="T69" fmla="*/ 66 h 67"/>
                <a:gd name="T70" fmla="*/ 26 w 38"/>
                <a:gd name="T71" fmla="*/ 64 h 67"/>
                <a:gd name="T72" fmla="*/ 26 w 38"/>
                <a:gd name="T73" fmla="*/ 50 h 67"/>
                <a:gd name="T74" fmla="*/ 26 w 38"/>
                <a:gd name="T75" fmla="*/ 40 h 67"/>
                <a:gd name="T76" fmla="*/ 35 w 38"/>
                <a:gd name="T77" fmla="*/ 40 h 67"/>
                <a:gd name="T78" fmla="*/ 28 w 38"/>
                <a:gd name="T79" fmla="*/ 17 h 67"/>
                <a:gd name="T80" fmla="*/ 25 w 38"/>
                <a:gd name="T81" fmla="*/ 9 h 67"/>
                <a:gd name="T82" fmla="*/ 27 w 38"/>
                <a:gd name="T83" fmla="*/ 9 h 67"/>
                <a:gd name="T84" fmla="*/ 30 w 38"/>
                <a:gd name="T85" fmla="*/ 17 h 67"/>
                <a:gd name="T86" fmla="*/ 30 w 38"/>
                <a:gd name="T87" fmla="*/ 18 h 67"/>
                <a:gd name="T88" fmla="*/ 32 w 38"/>
                <a:gd name="T89" fmla="*/ 24 h 67"/>
                <a:gd name="T90" fmla="*/ 33 w 38"/>
                <a:gd name="T91" fmla="*/ 28 h 67"/>
                <a:gd name="T92" fmla="*/ 35 w 38"/>
                <a:gd name="T93" fmla="*/ 30 h 67"/>
                <a:gd name="T94" fmla="*/ 36 w 38"/>
                <a:gd name="T95" fmla="*/ 29 h 67"/>
                <a:gd name="T96" fmla="*/ 38 w 38"/>
                <a:gd name="T97" fmla="*/ 27 h 67"/>
                <a:gd name="T98" fmla="*/ 38 w 38"/>
                <a:gd name="T99" fmla="*/ 26 h 67"/>
                <a:gd name="T100" fmla="*/ 37 w 38"/>
                <a:gd name="T101" fmla="*/ 24 h 67"/>
                <a:gd name="T102" fmla="*/ 36 w 38"/>
                <a:gd name="T103" fmla="*/ 19 h 67"/>
                <a:gd name="T104" fmla="*/ 35 w 38"/>
                <a:gd name="T105" fmla="*/ 17 h 67"/>
                <a:gd name="T106" fmla="*/ 34 w 38"/>
                <a:gd name="T107" fmla="*/ 13 h 67"/>
                <a:gd name="T108" fmla="*/ 32 w 38"/>
                <a:gd name="T109" fmla="*/ 6 h 67"/>
                <a:gd name="T110" fmla="*/ 29 w 38"/>
                <a:gd name="T111" fmla="*/ 2 h 67"/>
                <a:gd name="T112" fmla="*/ 24 w 38"/>
                <a:gd name="T1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67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5" y="8"/>
                    <a:pt x="4" y="10"/>
                    <a:pt x="4" y="13"/>
                  </a:cubicBezTo>
                  <a:cubicBezTo>
                    <a:pt x="3" y="14"/>
                    <a:pt x="3" y="16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1" y="21"/>
                    <a:pt x="1" y="22"/>
                    <a:pt x="0" y="24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5" y="27"/>
                    <a:pt x="5" y="26"/>
                    <a:pt x="6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2"/>
                    <a:pt x="10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6"/>
                    <a:pt x="12" y="66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7"/>
                    <a:pt x="16" y="67"/>
                    <a:pt x="17" y="66"/>
                  </a:cubicBezTo>
                  <a:cubicBezTo>
                    <a:pt x="18" y="66"/>
                    <a:pt x="18" y="65"/>
                    <a:pt x="18" y="64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5"/>
                    <a:pt x="20" y="66"/>
                    <a:pt x="20" y="66"/>
                  </a:cubicBezTo>
                  <a:cubicBezTo>
                    <a:pt x="21" y="67"/>
                    <a:pt x="22" y="67"/>
                    <a:pt x="23" y="67"/>
                  </a:cubicBezTo>
                  <a:cubicBezTo>
                    <a:pt x="24" y="67"/>
                    <a:pt x="24" y="67"/>
                    <a:pt x="25" y="66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12"/>
                    <a:pt x="29" y="15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1" y="22"/>
                    <a:pt x="32" y="24"/>
                  </a:cubicBezTo>
                  <a:cubicBezTo>
                    <a:pt x="32" y="26"/>
                    <a:pt x="32" y="27"/>
                    <a:pt x="33" y="28"/>
                  </a:cubicBezTo>
                  <a:cubicBezTo>
                    <a:pt x="33" y="29"/>
                    <a:pt x="34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8" y="28"/>
                    <a:pt x="38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5"/>
                    <a:pt x="37" y="24"/>
                  </a:cubicBezTo>
                  <a:cubicBezTo>
                    <a:pt x="37" y="22"/>
                    <a:pt x="36" y="21"/>
                    <a:pt x="36" y="19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69" name="Freeform 14"/>
            <p:cNvSpPr/>
            <p:nvPr/>
          </p:nvSpPr>
          <p:spPr bwMode="auto">
            <a:xfrm>
              <a:off x="6348413" y="7308850"/>
              <a:ext cx="261938" cy="282575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2 h 14"/>
                <a:gd name="T4" fmla="*/ 0 w 13"/>
                <a:gd name="T5" fmla="*/ 7 h 14"/>
                <a:gd name="T6" fmla="*/ 0 w 13"/>
                <a:gd name="T7" fmla="*/ 9 h 14"/>
                <a:gd name="T8" fmla="*/ 2 w 13"/>
                <a:gd name="T9" fmla="*/ 12 h 14"/>
                <a:gd name="T10" fmla="*/ 7 w 13"/>
                <a:gd name="T11" fmla="*/ 14 h 14"/>
                <a:gd name="T12" fmla="*/ 12 w 13"/>
                <a:gd name="T13" fmla="*/ 12 h 14"/>
                <a:gd name="T14" fmla="*/ 13 w 13"/>
                <a:gd name="T15" fmla="*/ 9 h 14"/>
                <a:gd name="T16" fmla="*/ 13 w 13"/>
                <a:gd name="T17" fmla="*/ 7 h 14"/>
                <a:gd name="T18" fmla="*/ 12 w 13"/>
                <a:gd name="T19" fmla="*/ 2 h 14"/>
                <a:gd name="T20" fmla="*/ 7 w 1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9" y="14"/>
                    <a:pt x="10" y="13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3" y="5"/>
                    <a:pt x="13" y="4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1143001" y="1666414"/>
            <a:ext cx="1166019" cy="1166019"/>
            <a:chOff x="5283200" y="3890963"/>
            <a:chExt cx="2332038" cy="2332038"/>
          </a:xfrm>
        </p:grpSpPr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283200" y="3890963"/>
              <a:ext cx="2332038" cy="23320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6127750" y="4573588"/>
              <a:ext cx="663575" cy="1347788"/>
            </a:xfrm>
            <a:custGeom>
              <a:avLst/>
              <a:gdLst>
                <a:gd name="T0" fmla="*/ 24 w 33"/>
                <a:gd name="T1" fmla="*/ 0 h 67"/>
                <a:gd name="T2" fmla="*/ 9 w 33"/>
                <a:gd name="T3" fmla="*/ 0 h 67"/>
                <a:gd name="T4" fmla="*/ 4 w 33"/>
                <a:gd name="T5" fmla="*/ 1 h 67"/>
                <a:gd name="T6" fmla="*/ 3 w 33"/>
                <a:gd name="T7" fmla="*/ 3 h 67"/>
                <a:gd name="T8" fmla="*/ 0 w 33"/>
                <a:gd name="T9" fmla="*/ 9 h 67"/>
                <a:gd name="T10" fmla="*/ 0 w 33"/>
                <a:gd name="T11" fmla="*/ 30 h 67"/>
                <a:gd name="T12" fmla="*/ 1 w 33"/>
                <a:gd name="T13" fmla="*/ 32 h 67"/>
                <a:gd name="T14" fmla="*/ 3 w 33"/>
                <a:gd name="T15" fmla="*/ 33 h 67"/>
                <a:gd name="T16" fmla="*/ 5 w 33"/>
                <a:gd name="T17" fmla="*/ 32 h 67"/>
                <a:gd name="T18" fmla="*/ 6 w 33"/>
                <a:gd name="T19" fmla="*/ 30 h 67"/>
                <a:gd name="T20" fmla="*/ 6 w 33"/>
                <a:gd name="T21" fmla="*/ 11 h 67"/>
                <a:gd name="T22" fmla="*/ 8 w 33"/>
                <a:gd name="T23" fmla="*/ 11 h 67"/>
                <a:gd name="T24" fmla="*/ 8 w 33"/>
                <a:gd name="T25" fmla="*/ 34 h 67"/>
                <a:gd name="T26" fmla="*/ 8 w 33"/>
                <a:gd name="T27" fmla="*/ 59 h 67"/>
                <a:gd name="T28" fmla="*/ 8 w 33"/>
                <a:gd name="T29" fmla="*/ 63 h 67"/>
                <a:gd name="T30" fmla="*/ 9 w 33"/>
                <a:gd name="T31" fmla="*/ 66 h 67"/>
                <a:gd name="T32" fmla="*/ 12 w 33"/>
                <a:gd name="T33" fmla="*/ 67 h 67"/>
                <a:gd name="T34" fmla="*/ 15 w 33"/>
                <a:gd name="T35" fmla="*/ 66 h 67"/>
                <a:gd name="T36" fmla="*/ 16 w 33"/>
                <a:gd name="T37" fmla="*/ 63 h 67"/>
                <a:gd name="T38" fmla="*/ 16 w 33"/>
                <a:gd name="T39" fmla="*/ 59 h 67"/>
                <a:gd name="T40" fmla="*/ 16 w 33"/>
                <a:gd name="T41" fmla="*/ 34 h 67"/>
                <a:gd name="T42" fmla="*/ 16 w 33"/>
                <a:gd name="T43" fmla="*/ 33 h 67"/>
                <a:gd name="T44" fmla="*/ 17 w 33"/>
                <a:gd name="T45" fmla="*/ 33 h 67"/>
                <a:gd name="T46" fmla="*/ 17 w 33"/>
                <a:gd name="T47" fmla="*/ 34 h 67"/>
                <a:gd name="T48" fmla="*/ 17 w 33"/>
                <a:gd name="T49" fmla="*/ 59 h 67"/>
                <a:gd name="T50" fmla="*/ 17 w 33"/>
                <a:gd name="T51" fmla="*/ 63 h 67"/>
                <a:gd name="T52" fmla="*/ 19 w 33"/>
                <a:gd name="T53" fmla="*/ 66 h 67"/>
                <a:gd name="T54" fmla="*/ 22 w 33"/>
                <a:gd name="T55" fmla="*/ 67 h 67"/>
                <a:gd name="T56" fmla="*/ 24 w 33"/>
                <a:gd name="T57" fmla="*/ 66 h 67"/>
                <a:gd name="T58" fmla="*/ 25 w 33"/>
                <a:gd name="T59" fmla="*/ 63 h 67"/>
                <a:gd name="T60" fmla="*/ 25 w 33"/>
                <a:gd name="T61" fmla="*/ 59 h 67"/>
                <a:gd name="T62" fmla="*/ 25 w 33"/>
                <a:gd name="T63" fmla="*/ 34 h 67"/>
                <a:gd name="T64" fmla="*/ 25 w 33"/>
                <a:gd name="T65" fmla="*/ 11 h 67"/>
                <a:gd name="T66" fmla="*/ 27 w 33"/>
                <a:gd name="T67" fmla="*/ 11 h 67"/>
                <a:gd name="T68" fmla="*/ 27 w 33"/>
                <a:gd name="T69" fmla="*/ 30 h 67"/>
                <a:gd name="T70" fmla="*/ 28 w 33"/>
                <a:gd name="T71" fmla="*/ 32 h 67"/>
                <a:gd name="T72" fmla="*/ 30 w 33"/>
                <a:gd name="T73" fmla="*/ 33 h 67"/>
                <a:gd name="T74" fmla="*/ 32 w 33"/>
                <a:gd name="T75" fmla="*/ 32 h 67"/>
                <a:gd name="T76" fmla="*/ 33 w 33"/>
                <a:gd name="T77" fmla="*/ 30 h 67"/>
                <a:gd name="T78" fmla="*/ 33 w 33"/>
                <a:gd name="T79" fmla="*/ 9 h 67"/>
                <a:gd name="T80" fmla="*/ 30 w 33"/>
                <a:gd name="T81" fmla="*/ 3 h 67"/>
                <a:gd name="T82" fmla="*/ 29 w 33"/>
                <a:gd name="T83" fmla="*/ 1 h 67"/>
                <a:gd name="T84" fmla="*/ 24 w 33"/>
                <a:gd name="T8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67">
                  <a:moveTo>
                    <a:pt x="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2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0" y="67"/>
                    <a:pt x="11" y="67"/>
                    <a:pt x="12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5" y="65"/>
                    <a:pt x="16" y="64"/>
                    <a:pt x="16" y="63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4"/>
                    <a:pt x="18" y="65"/>
                    <a:pt x="19" y="66"/>
                  </a:cubicBezTo>
                  <a:cubicBezTo>
                    <a:pt x="19" y="67"/>
                    <a:pt x="20" y="67"/>
                    <a:pt x="22" y="67"/>
                  </a:cubicBezTo>
                  <a:cubicBezTo>
                    <a:pt x="23" y="67"/>
                    <a:pt x="23" y="67"/>
                    <a:pt x="24" y="66"/>
                  </a:cubicBezTo>
                  <a:cubicBezTo>
                    <a:pt x="25" y="65"/>
                    <a:pt x="25" y="64"/>
                    <a:pt x="25" y="6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8" y="32"/>
                  </a:cubicBezTo>
                  <a:cubicBezTo>
                    <a:pt x="28" y="33"/>
                    <a:pt x="29" y="33"/>
                    <a:pt x="30" y="33"/>
                  </a:cubicBezTo>
                  <a:cubicBezTo>
                    <a:pt x="31" y="33"/>
                    <a:pt x="31" y="33"/>
                    <a:pt x="32" y="32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6"/>
                    <a:pt x="32" y="4"/>
                    <a:pt x="30" y="3"/>
                  </a:cubicBezTo>
                  <a:cubicBezTo>
                    <a:pt x="30" y="2"/>
                    <a:pt x="29" y="2"/>
                    <a:pt x="29" y="1"/>
                  </a:cubicBezTo>
                  <a:cubicBezTo>
                    <a:pt x="27" y="0"/>
                    <a:pt x="26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6329363" y="4271963"/>
              <a:ext cx="260350" cy="261938"/>
            </a:xfrm>
            <a:custGeom>
              <a:avLst/>
              <a:gdLst>
                <a:gd name="T0" fmla="*/ 7 w 13"/>
                <a:gd name="T1" fmla="*/ 0 h 13"/>
                <a:gd name="T2" fmla="*/ 2 w 13"/>
                <a:gd name="T3" fmla="*/ 2 h 13"/>
                <a:gd name="T4" fmla="*/ 0 w 13"/>
                <a:gd name="T5" fmla="*/ 6 h 13"/>
                <a:gd name="T6" fmla="*/ 2 w 13"/>
                <a:gd name="T7" fmla="*/ 11 h 13"/>
                <a:gd name="T8" fmla="*/ 7 w 13"/>
                <a:gd name="T9" fmla="*/ 13 h 13"/>
                <a:gd name="T10" fmla="*/ 11 w 13"/>
                <a:gd name="T11" fmla="*/ 11 h 13"/>
                <a:gd name="T12" fmla="*/ 13 w 13"/>
                <a:gd name="T13" fmla="*/ 6 h 13"/>
                <a:gd name="T14" fmla="*/ 11 w 13"/>
                <a:gd name="T15" fmla="*/ 2 h 13"/>
                <a:gd name="T16" fmla="*/ 7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3" y="13"/>
                    <a:pt x="5" y="13"/>
                    <a:pt x="7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8"/>
                    <a:pt x="13" y="6"/>
                  </a:cubicBezTo>
                  <a:cubicBezTo>
                    <a:pt x="13" y="5"/>
                    <a:pt x="13" y="3"/>
                    <a:pt x="11" y="2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th-TH" sz="9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ea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2489995" y="1932962"/>
            <a:ext cx="1646591" cy="376533"/>
            <a:chOff x="9762826" y="5958899"/>
            <a:chExt cx="3293181" cy="753065"/>
          </a:xfrm>
        </p:grpSpPr>
        <p:sp>
          <p:nvSpPr>
            <p:cNvPr id="75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Man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521052" y="2411335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</a:p>
        </p:txBody>
      </p:sp>
      <p:grpSp>
        <p:nvGrpSpPr>
          <p:cNvPr id="78" name="กลุ่ม 77"/>
          <p:cNvGrpSpPr/>
          <p:nvPr/>
        </p:nvGrpSpPr>
        <p:grpSpPr>
          <a:xfrm>
            <a:off x="2451895" y="3571410"/>
            <a:ext cx="1646591" cy="376533"/>
            <a:chOff x="9762826" y="5958899"/>
            <a:chExt cx="3293181" cy="753065"/>
          </a:xfrm>
        </p:grpSpPr>
        <p:sp>
          <p:nvSpPr>
            <p:cNvPr id="79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Woman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482952" y="4049783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</a:p>
        </p:txBody>
      </p:sp>
      <p:grpSp>
        <p:nvGrpSpPr>
          <p:cNvPr id="82" name="กลุ่ม 81"/>
          <p:cNvGrpSpPr/>
          <p:nvPr/>
        </p:nvGrpSpPr>
        <p:grpSpPr>
          <a:xfrm>
            <a:off x="2464702" y="5133362"/>
            <a:ext cx="1646591" cy="376533"/>
            <a:chOff x="9762826" y="5958899"/>
            <a:chExt cx="3293181" cy="753065"/>
          </a:xfrm>
        </p:grpSpPr>
        <p:sp>
          <p:nvSpPr>
            <p:cNvPr id="83" name="Round Same Side Corner Rectangle 59"/>
            <p:cNvSpPr/>
            <p:nvPr/>
          </p:nvSpPr>
          <p:spPr>
            <a:xfrm rot="5400000">
              <a:off x="11037255" y="4743353"/>
              <a:ext cx="753065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1" tIns="54855" rIns="109711" bIns="54855" rtlCol="0" anchor="ctr"/>
            <a:lstStyle/>
            <a:p>
              <a:pPr algn="r"/>
              <a:endParaRPr lang="bg-BG" sz="9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762826" y="6001809"/>
              <a:ext cx="32931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All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495759" y="5611735"/>
            <a:ext cx="2698648" cy="326225"/>
          </a:xfrm>
          <a:prstGeom prst="rect">
            <a:avLst/>
          </a:prstGeom>
          <a:noFill/>
        </p:spPr>
        <p:txBody>
          <a:bodyPr wrap="square" lIns="109711" tIns="54855" rIns="109711" bIns="54855" rtlCol="0">
            <a:spAutoFit/>
          </a:bodyPr>
          <a:lstStyle/>
          <a:p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</a:p>
        </p:txBody>
      </p:sp>
      <p:sp>
        <p:nvSpPr>
          <p:cNvPr id="49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77" grpId="0"/>
      <p:bldP spid="81" grpId="0"/>
      <p:bldP spid="85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/>
          <p:cNvSpPr txBox="1"/>
          <p:nvPr/>
        </p:nvSpPr>
        <p:spPr>
          <a:xfrm>
            <a:off x="8046675" y="2784110"/>
            <a:ext cx="907911" cy="908136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그림 개체 틀 8"/>
          <p:cNvSpPr txBox="1"/>
          <p:nvPr/>
        </p:nvSpPr>
        <p:spPr>
          <a:xfrm>
            <a:off x="8720881" y="4232069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그림 개체 틀 8"/>
          <p:cNvSpPr txBox="1"/>
          <p:nvPr/>
        </p:nvSpPr>
        <p:spPr>
          <a:xfrm>
            <a:off x="8751853" y="2955424"/>
            <a:ext cx="561875" cy="562012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" name="그림 개체 틀 8"/>
          <p:cNvSpPr txBox="1"/>
          <p:nvPr/>
        </p:nvSpPr>
        <p:spPr>
          <a:xfrm>
            <a:off x="7673892" y="3111970"/>
            <a:ext cx="366829" cy="366919"/>
          </a:xfrm>
          <a:prstGeom prst="ellipse">
            <a:avLst/>
          </a:prstGeom>
          <a:solidFill>
            <a:schemeClr val="accent2">
              <a:lumMod val="50000"/>
              <a:alpha val="67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그림 개체 틀 8"/>
          <p:cNvSpPr txBox="1"/>
          <p:nvPr/>
        </p:nvSpPr>
        <p:spPr>
          <a:xfrm>
            <a:off x="7822429" y="3617512"/>
            <a:ext cx="1108983" cy="1109256"/>
          </a:xfrm>
          <a:prstGeom prst="ellipse">
            <a:avLst/>
          </a:prstGeom>
          <a:solidFill>
            <a:schemeClr val="accent2"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그림 개체 틀 8"/>
          <p:cNvSpPr txBox="1"/>
          <p:nvPr/>
        </p:nvSpPr>
        <p:spPr>
          <a:xfrm>
            <a:off x="9032793" y="3265849"/>
            <a:ext cx="722103" cy="722281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9" name="그림 개체 틀 8"/>
          <p:cNvSpPr txBox="1"/>
          <p:nvPr/>
        </p:nvSpPr>
        <p:spPr>
          <a:xfrm>
            <a:off x="7229301" y="3256141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0" name="그림 개체 틀 8"/>
          <p:cNvSpPr txBox="1"/>
          <p:nvPr/>
        </p:nvSpPr>
        <p:spPr>
          <a:xfrm>
            <a:off x="9602395" y="3273813"/>
            <a:ext cx="504576" cy="50470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1" name="그림 개체 틀 8"/>
          <p:cNvSpPr txBox="1"/>
          <p:nvPr/>
        </p:nvSpPr>
        <p:spPr>
          <a:xfrm>
            <a:off x="7669313" y="3870262"/>
            <a:ext cx="252287" cy="252351"/>
          </a:xfrm>
          <a:prstGeom prst="ellipse">
            <a:avLst/>
          </a:prstGeom>
          <a:solidFill>
            <a:schemeClr val="tx2">
              <a:alpha val="49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2" name="그림 개체 틀 8"/>
          <p:cNvSpPr txBox="1"/>
          <p:nvPr/>
        </p:nvSpPr>
        <p:spPr>
          <a:xfrm>
            <a:off x="8673015" y="2528425"/>
            <a:ext cx="504576" cy="504701"/>
          </a:xfrm>
          <a:prstGeom prst="ellipse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3" name="그림 개체 틀 8"/>
          <p:cNvSpPr txBox="1"/>
          <p:nvPr/>
        </p:nvSpPr>
        <p:spPr>
          <a:xfrm>
            <a:off x="7048149" y="2419638"/>
            <a:ext cx="722103" cy="72228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4" name="도넛 9"/>
          <p:cNvSpPr/>
          <p:nvPr/>
        </p:nvSpPr>
        <p:spPr>
          <a:xfrm rot="5400000" flipH="1" flipV="1">
            <a:off x="9278297" y="333548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5" name="직사각형 217"/>
          <p:cNvSpPr/>
          <p:nvPr/>
        </p:nvSpPr>
        <p:spPr>
          <a:xfrm rot="16200000" flipH="1" flipV="1">
            <a:off x="8964975" y="3839510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도넛 9"/>
          <p:cNvSpPr/>
          <p:nvPr/>
        </p:nvSpPr>
        <p:spPr>
          <a:xfrm rot="5400000">
            <a:off x="9183627" y="4248924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7" name="직사각형 220"/>
          <p:cNvSpPr/>
          <p:nvPr/>
        </p:nvSpPr>
        <p:spPr>
          <a:xfrm rot="10800000" flipH="1" flipV="1">
            <a:off x="8998659" y="4344959"/>
            <a:ext cx="184999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8" name="도넛 9"/>
          <p:cNvSpPr/>
          <p:nvPr/>
        </p:nvSpPr>
        <p:spPr>
          <a:xfrm rot="16200000" flipV="1">
            <a:off x="8142877" y="3295456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9" name="직사각형 223"/>
          <p:cNvSpPr/>
          <p:nvPr/>
        </p:nvSpPr>
        <p:spPr>
          <a:xfrm rot="5400000" flipV="1">
            <a:off x="8007595" y="3718925"/>
            <a:ext cx="558751" cy="96045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" name="도넛 9"/>
          <p:cNvSpPr/>
          <p:nvPr/>
        </p:nvSpPr>
        <p:spPr>
          <a:xfrm rot="16200000" flipH="1">
            <a:off x="7951378" y="319946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1" name="직사각형 226"/>
          <p:cNvSpPr/>
          <p:nvPr/>
        </p:nvSpPr>
        <p:spPr>
          <a:xfrm rot="5400000" flipV="1">
            <a:off x="7925688" y="3077681"/>
            <a:ext cx="147473" cy="96045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2" name="도넛 9"/>
          <p:cNvSpPr/>
          <p:nvPr/>
        </p:nvSpPr>
        <p:spPr>
          <a:xfrm rot="16200000" flipH="1">
            <a:off x="8237546" y="4046348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3" name="직사각형 228"/>
          <p:cNvSpPr/>
          <p:nvPr/>
        </p:nvSpPr>
        <p:spPr>
          <a:xfrm rot="10800000" flipV="1">
            <a:off x="8429661" y="4142395"/>
            <a:ext cx="7203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4" name="직사각형 202"/>
          <p:cNvSpPr/>
          <p:nvPr/>
        </p:nvSpPr>
        <p:spPr>
          <a:xfrm flipV="1">
            <a:off x="7582168" y="3521442"/>
            <a:ext cx="323817" cy="96072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5" name="도넛 9"/>
          <p:cNvSpPr/>
          <p:nvPr/>
        </p:nvSpPr>
        <p:spPr>
          <a:xfrm rot="16200000" flipV="1">
            <a:off x="7905962" y="3521472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black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한쪽 모서리가 둥근 사각형 194"/>
          <p:cNvSpPr/>
          <p:nvPr/>
        </p:nvSpPr>
        <p:spPr>
          <a:xfrm>
            <a:off x="8501701" y="4142388"/>
            <a:ext cx="496951" cy="1407028"/>
          </a:xfrm>
          <a:prstGeom prst="round1Rect">
            <a:avLst>
              <a:gd name="adj" fmla="val 27451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7" name="직사각형 217"/>
          <p:cNvSpPr/>
          <p:nvPr/>
        </p:nvSpPr>
        <p:spPr>
          <a:xfrm rot="16200000" flipH="1" flipV="1">
            <a:off x="9193007" y="4309783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8" name="도넛 9"/>
          <p:cNvSpPr/>
          <p:nvPr/>
        </p:nvSpPr>
        <p:spPr>
          <a:xfrm rot="5400000">
            <a:off x="9411659" y="4719196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9" name="직사각형 220"/>
          <p:cNvSpPr/>
          <p:nvPr/>
        </p:nvSpPr>
        <p:spPr>
          <a:xfrm rot="10800000" flipH="1" flipV="1">
            <a:off x="8998658" y="4815231"/>
            <a:ext cx="41302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0" name="도넛 9"/>
          <p:cNvSpPr/>
          <p:nvPr/>
        </p:nvSpPr>
        <p:spPr>
          <a:xfrm rot="16200000" flipH="1">
            <a:off x="8002006" y="4435144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1" name="직사각형 220"/>
          <p:cNvSpPr/>
          <p:nvPr/>
        </p:nvSpPr>
        <p:spPr>
          <a:xfrm rot="10800000" flipV="1">
            <a:off x="8195497" y="4531178"/>
            <a:ext cx="306203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2" name="직사각형 217"/>
          <p:cNvSpPr/>
          <p:nvPr/>
        </p:nvSpPr>
        <p:spPr>
          <a:xfrm rot="16200000" flipH="1" flipV="1">
            <a:off x="7688687" y="4026935"/>
            <a:ext cx="722735" cy="9604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3" name="도넛 9"/>
          <p:cNvSpPr/>
          <p:nvPr/>
        </p:nvSpPr>
        <p:spPr>
          <a:xfrm rot="5400000" flipH="1" flipV="1">
            <a:off x="9506326" y="3804320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4" name="직사각형 215"/>
          <p:cNvSpPr/>
          <p:nvPr/>
        </p:nvSpPr>
        <p:spPr>
          <a:xfrm flipH="1" flipV="1">
            <a:off x="9698441" y="3804295"/>
            <a:ext cx="335475" cy="96071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altLang="ko-KR" sz="14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5" name="도넛 9"/>
          <p:cNvSpPr/>
          <p:nvPr/>
        </p:nvSpPr>
        <p:spPr>
          <a:xfrm rot="5400000">
            <a:off x="9466465" y="3237712"/>
            <a:ext cx="192143" cy="192092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cubicBezTo>
                  <a:pt x="497056" y="0"/>
                  <a:pt x="900000" y="402944"/>
                  <a:pt x="900000" y="900000"/>
                </a:cubicBezTo>
                <a:lnTo>
                  <a:pt x="450000" y="900000"/>
                </a:lnTo>
                <a:cubicBezTo>
                  <a:pt x="450000" y="651472"/>
                  <a:pt x="248528" y="450000"/>
                  <a:pt x="0" y="4500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1400" dirty="0">
              <a:solidFill>
                <a:prstClr val="white"/>
              </a:solidFill>
              <a:latin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6" name="그림 개체 틀 8"/>
          <p:cNvSpPr txBox="1"/>
          <p:nvPr/>
        </p:nvSpPr>
        <p:spPr>
          <a:xfrm>
            <a:off x="8812491" y="3684049"/>
            <a:ext cx="372328" cy="372421"/>
          </a:xfrm>
          <a:prstGeom prst="ellipse">
            <a:avLst/>
          </a:prstGeom>
          <a:solidFill>
            <a:schemeClr val="accent2">
              <a:lumMod val="75000"/>
              <a:alpha val="52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7" name="그림 개체 틀 8"/>
          <p:cNvSpPr txBox="1"/>
          <p:nvPr/>
        </p:nvSpPr>
        <p:spPr>
          <a:xfrm>
            <a:off x="6240192" y="2896158"/>
            <a:ext cx="1341973" cy="134230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38" name="Group 161"/>
          <p:cNvGrpSpPr/>
          <p:nvPr/>
        </p:nvGrpSpPr>
        <p:grpSpPr>
          <a:xfrm>
            <a:off x="6714958" y="3144876"/>
            <a:ext cx="389823" cy="344775"/>
            <a:chOff x="6950300" y="2347916"/>
            <a:chExt cx="483524" cy="427536"/>
          </a:xfrm>
          <a:solidFill>
            <a:schemeClr val="bg1"/>
          </a:solidFill>
        </p:grpSpPr>
        <p:sp>
          <p:nvSpPr>
            <p:cNvPr id="39" name="Freeform 533"/>
            <p:cNvSpPr>
              <a:spLocks noChangeArrowheads="1"/>
            </p:cNvSpPr>
            <p:nvPr/>
          </p:nvSpPr>
          <p:spPr bwMode="auto">
            <a:xfrm>
              <a:off x="7018163" y="2563380"/>
              <a:ext cx="45808" cy="42415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0" name="Freeform 534"/>
            <p:cNvSpPr>
              <a:spLocks noChangeArrowheads="1"/>
            </p:cNvSpPr>
            <p:nvPr/>
          </p:nvSpPr>
          <p:spPr bwMode="auto">
            <a:xfrm>
              <a:off x="7018163" y="2631243"/>
              <a:ext cx="45808" cy="42415"/>
            </a:xfrm>
            <a:custGeom>
              <a:avLst/>
              <a:gdLst>
                <a:gd name="T0" fmla="*/ 0 w 118"/>
                <a:gd name="T1" fmla="*/ 0 h 110"/>
                <a:gd name="T2" fmla="*/ 117 w 118"/>
                <a:gd name="T3" fmla="*/ 0 h 110"/>
                <a:gd name="T4" fmla="*/ 117 w 118"/>
                <a:gd name="T5" fmla="*/ 109 h 110"/>
                <a:gd name="T6" fmla="*/ 0 w 118"/>
                <a:gd name="T7" fmla="*/ 109 h 110"/>
                <a:gd name="T8" fmla="*/ 0 w 11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0">
                  <a:moveTo>
                    <a:pt x="0" y="0"/>
                  </a:moveTo>
                  <a:lnTo>
                    <a:pt x="117" y="0"/>
                  </a:lnTo>
                  <a:lnTo>
                    <a:pt x="117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1" name="Freeform 535"/>
            <p:cNvSpPr>
              <a:spLocks noChangeArrowheads="1"/>
            </p:cNvSpPr>
            <p:nvPr/>
          </p:nvSpPr>
          <p:spPr bwMode="auto">
            <a:xfrm>
              <a:off x="7092812" y="2495517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2" name="Freeform 536"/>
            <p:cNvSpPr>
              <a:spLocks noChangeArrowheads="1"/>
            </p:cNvSpPr>
            <p:nvPr/>
          </p:nvSpPr>
          <p:spPr bwMode="auto">
            <a:xfrm>
              <a:off x="7092812" y="2563380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3" name="Freeform 537"/>
            <p:cNvSpPr>
              <a:spLocks noChangeArrowheads="1"/>
            </p:cNvSpPr>
            <p:nvPr/>
          </p:nvSpPr>
          <p:spPr bwMode="auto">
            <a:xfrm>
              <a:off x="7092812" y="2631243"/>
              <a:ext cx="42415" cy="42415"/>
            </a:xfrm>
            <a:custGeom>
              <a:avLst/>
              <a:gdLst>
                <a:gd name="T0" fmla="*/ 0 w 110"/>
                <a:gd name="T1" fmla="*/ 0 h 110"/>
                <a:gd name="T2" fmla="*/ 109 w 110"/>
                <a:gd name="T3" fmla="*/ 0 h 110"/>
                <a:gd name="T4" fmla="*/ 109 w 110"/>
                <a:gd name="T5" fmla="*/ 109 h 110"/>
                <a:gd name="T6" fmla="*/ 0 w 110"/>
                <a:gd name="T7" fmla="*/ 109 h 110"/>
                <a:gd name="T8" fmla="*/ 0 w 11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0" y="0"/>
                  </a:moveTo>
                  <a:lnTo>
                    <a:pt x="109" y="0"/>
                  </a:lnTo>
                  <a:lnTo>
                    <a:pt x="109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4" name="Freeform 538"/>
            <p:cNvSpPr>
              <a:spLocks noChangeArrowheads="1"/>
            </p:cNvSpPr>
            <p:nvPr/>
          </p:nvSpPr>
          <p:spPr bwMode="auto">
            <a:xfrm>
              <a:off x="6950300" y="2347916"/>
              <a:ext cx="483524" cy="427536"/>
            </a:xfrm>
            <a:custGeom>
              <a:avLst/>
              <a:gdLst>
                <a:gd name="T0" fmla="*/ 1029 w 1255"/>
                <a:gd name="T1" fmla="*/ 75 h 1113"/>
                <a:gd name="T2" fmla="*/ 75 w 1255"/>
                <a:gd name="T3" fmla="*/ 0 h 1113"/>
                <a:gd name="T4" fmla="*/ 0 w 1255"/>
                <a:gd name="T5" fmla="*/ 953 h 1113"/>
                <a:gd name="T6" fmla="*/ 644 w 1255"/>
                <a:gd name="T7" fmla="*/ 1029 h 1113"/>
                <a:gd name="T8" fmla="*/ 1254 w 1255"/>
                <a:gd name="T9" fmla="*/ 736 h 1113"/>
                <a:gd name="T10" fmla="*/ 335 w 1255"/>
                <a:gd name="T11" fmla="*/ 75 h 1113"/>
                <a:gd name="T12" fmla="*/ 694 w 1255"/>
                <a:gd name="T13" fmla="*/ 167 h 1113"/>
                <a:gd name="T14" fmla="*/ 335 w 1255"/>
                <a:gd name="T15" fmla="*/ 75 h 1113"/>
                <a:gd name="T16" fmla="*/ 937 w 1255"/>
                <a:gd name="T17" fmla="*/ 251 h 1113"/>
                <a:gd name="T18" fmla="*/ 878 w 1255"/>
                <a:gd name="T19" fmla="*/ 368 h 1113"/>
                <a:gd name="T20" fmla="*/ 661 w 1255"/>
                <a:gd name="T21" fmla="*/ 385 h 1113"/>
                <a:gd name="T22" fmla="*/ 552 w 1255"/>
                <a:gd name="T23" fmla="*/ 494 h 1113"/>
                <a:gd name="T24" fmla="*/ 510 w 1255"/>
                <a:gd name="T25" fmla="*/ 736 h 1113"/>
                <a:gd name="T26" fmla="*/ 92 w 1255"/>
                <a:gd name="T27" fmla="*/ 920 h 1113"/>
                <a:gd name="T28" fmla="*/ 845 w 1255"/>
                <a:gd name="T29" fmla="*/ 435 h 1113"/>
                <a:gd name="T30" fmla="*/ 911 w 1255"/>
                <a:gd name="T31" fmla="*/ 435 h 1113"/>
                <a:gd name="T32" fmla="*/ 845 w 1255"/>
                <a:gd name="T33" fmla="*/ 435 h 1113"/>
                <a:gd name="T34" fmla="*/ 577 w 1255"/>
                <a:gd name="T35" fmla="*/ 769 h 1113"/>
                <a:gd name="T36" fmla="*/ 577 w 1255"/>
                <a:gd name="T37" fmla="*/ 703 h 1113"/>
                <a:gd name="T38" fmla="*/ 878 w 1255"/>
                <a:gd name="T39" fmla="*/ 1079 h 1113"/>
                <a:gd name="T40" fmla="*/ 878 w 1255"/>
                <a:gd name="T41" fmla="*/ 1004 h 1113"/>
                <a:gd name="T42" fmla="*/ 878 w 1255"/>
                <a:gd name="T43" fmla="*/ 1079 h 1113"/>
                <a:gd name="T44" fmla="*/ 945 w 1255"/>
                <a:gd name="T45" fmla="*/ 728 h 1113"/>
                <a:gd name="T46" fmla="*/ 878 w 1255"/>
                <a:gd name="T47" fmla="*/ 803 h 1113"/>
                <a:gd name="T48" fmla="*/ 661 w 1255"/>
                <a:gd name="T49" fmla="*/ 627 h 1113"/>
                <a:gd name="T50" fmla="*/ 694 w 1255"/>
                <a:gd name="T51" fmla="*/ 585 h 1113"/>
                <a:gd name="T52" fmla="*/ 878 w 1255"/>
                <a:gd name="T53" fmla="*/ 669 h 1113"/>
                <a:gd name="T54" fmla="*/ 1045 w 1255"/>
                <a:gd name="T55" fmla="*/ 544 h 1113"/>
                <a:gd name="T56" fmla="*/ 1087 w 1255"/>
                <a:gd name="T57" fmla="*/ 585 h 1113"/>
                <a:gd name="T58" fmla="*/ 1146 w 1255"/>
                <a:gd name="T59" fmla="*/ 736 h 1113"/>
                <a:gd name="T60" fmla="*/ 1221 w 1255"/>
                <a:gd name="T61" fmla="*/ 736 h 1113"/>
                <a:gd name="T62" fmla="*/ 1179 w 1255"/>
                <a:gd name="T63" fmla="*/ 769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5" h="1113">
                  <a:moveTo>
                    <a:pt x="1029" y="402"/>
                  </a:moveTo>
                  <a:cubicBezTo>
                    <a:pt x="1029" y="75"/>
                    <a:pt x="1029" y="75"/>
                    <a:pt x="1029" y="75"/>
                  </a:cubicBezTo>
                  <a:cubicBezTo>
                    <a:pt x="1029" y="34"/>
                    <a:pt x="995" y="0"/>
                    <a:pt x="95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95"/>
                    <a:pt x="34" y="1029"/>
                    <a:pt x="75" y="1029"/>
                  </a:cubicBezTo>
                  <a:cubicBezTo>
                    <a:pt x="644" y="1029"/>
                    <a:pt x="644" y="1029"/>
                    <a:pt x="644" y="1029"/>
                  </a:cubicBezTo>
                  <a:cubicBezTo>
                    <a:pt x="711" y="1079"/>
                    <a:pt x="795" y="1112"/>
                    <a:pt x="878" y="1112"/>
                  </a:cubicBezTo>
                  <a:cubicBezTo>
                    <a:pt x="1087" y="1112"/>
                    <a:pt x="1254" y="945"/>
                    <a:pt x="1254" y="736"/>
                  </a:cubicBezTo>
                  <a:cubicBezTo>
                    <a:pt x="1254" y="585"/>
                    <a:pt x="1162" y="460"/>
                    <a:pt x="1029" y="402"/>
                  </a:cubicBezTo>
                  <a:close/>
                  <a:moveTo>
                    <a:pt x="335" y="75"/>
                  </a:moveTo>
                  <a:cubicBezTo>
                    <a:pt x="694" y="75"/>
                    <a:pt x="694" y="75"/>
                    <a:pt x="694" y="75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335" y="167"/>
                    <a:pt x="335" y="167"/>
                    <a:pt x="335" y="167"/>
                  </a:cubicBezTo>
                  <a:lnTo>
                    <a:pt x="335" y="75"/>
                  </a:lnTo>
                  <a:close/>
                  <a:moveTo>
                    <a:pt x="92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0" y="368"/>
                    <a:pt x="895" y="368"/>
                    <a:pt x="878" y="368"/>
                  </a:cubicBezTo>
                  <a:cubicBezTo>
                    <a:pt x="795" y="368"/>
                    <a:pt x="719" y="393"/>
                    <a:pt x="661" y="435"/>
                  </a:cubicBezTo>
                  <a:cubicBezTo>
                    <a:pt x="661" y="385"/>
                    <a:pt x="661" y="385"/>
                    <a:pt x="661" y="385"/>
                  </a:cubicBezTo>
                  <a:cubicBezTo>
                    <a:pt x="552" y="385"/>
                    <a:pt x="552" y="385"/>
                    <a:pt x="552" y="385"/>
                  </a:cubicBezTo>
                  <a:cubicBezTo>
                    <a:pt x="552" y="494"/>
                    <a:pt x="552" y="494"/>
                    <a:pt x="552" y="494"/>
                  </a:cubicBezTo>
                  <a:cubicBezTo>
                    <a:pt x="602" y="494"/>
                    <a:pt x="602" y="494"/>
                    <a:pt x="602" y="494"/>
                  </a:cubicBezTo>
                  <a:cubicBezTo>
                    <a:pt x="544" y="560"/>
                    <a:pt x="510" y="644"/>
                    <a:pt x="510" y="736"/>
                  </a:cubicBezTo>
                  <a:cubicBezTo>
                    <a:pt x="510" y="803"/>
                    <a:pt x="527" y="870"/>
                    <a:pt x="560" y="920"/>
                  </a:cubicBezTo>
                  <a:cubicBezTo>
                    <a:pt x="92" y="920"/>
                    <a:pt x="92" y="920"/>
                    <a:pt x="92" y="920"/>
                  </a:cubicBezTo>
                  <a:lnTo>
                    <a:pt x="92" y="251"/>
                  </a:lnTo>
                  <a:close/>
                  <a:moveTo>
                    <a:pt x="845" y="435"/>
                  </a:moveTo>
                  <a:cubicBezTo>
                    <a:pt x="845" y="418"/>
                    <a:pt x="861" y="402"/>
                    <a:pt x="878" y="402"/>
                  </a:cubicBezTo>
                  <a:cubicBezTo>
                    <a:pt x="895" y="402"/>
                    <a:pt x="911" y="418"/>
                    <a:pt x="911" y="435"/>
                  </a:cubicBezTo>
                  <a:cubicBezTo>
                    <a:pt x="911" y="452"/>
                    <a:pt x="895" y="468"/>
                    <a:pt x="878" y="468"/>
                  </a:cubicBezTo>
                  <a:cubicBezTo>
                    <a:pt x="861" y="468"/>
                    <a:pt x="845" y="452"/>
                    <a:pt x="845" y="435"/>
                  </a:cubicBezTo>
                  <a:close/>
                  <a:moveTo>
                    <a:pt x="610" y="736"/>
                  </a:moveTo>
                  <a:cubicBezTo>
                    <a:pt x="610" y="761"/>
                    <a:pt x="594" y="769"/>
                    <a:pt x="577" y="769"/>
                  </a:cubicBezTo>
                  <a:cubicBezTo>
                    <a:pt x="560" y="769"/>
                    <a:pt x="544" y="761"/>
                    <a:pt x="544" y="736"/>
                  </a:cubicBezTo>
                  <a:cubicBezTo>
                    <a:pt x="544" y="719"/>
                    <a:pt x="560" y="703"/>
                    <a:pt x="577" y="703"/>
                  </a:cubicBezTo>
                  <a:cubicBezTo>
                    <a:pt x="594" y="703"/>
                    <a:pt x="610" y="719"/>
                    <a:pt x="610" y="736"/>
                  </a:cubicBezTo>
                  <a:close/>
                  <a:moveTo>
                    <a:pt x="878" y="1079"/>
                  </a:moveTo>
                  <a:cubicBezTo>
                    <a:pt x="861" y="1079"/>
                    <a:pt x="845" y="1062"/>
                    <a:pt x="845" y="1045"/>
                  </a:cubicBezTo>
                  <a:cubicBezTo>
                    <a:pt x="845" y="1020"/>
                    <a:pt x="861" y="1004"/>
                    <a:pt x="878" y="1004"/>
                  </a:cubicBezTo>
                  <a:cubicBezTo>
                    <a:pt x="895" y="1004"/>
                    <a:pt x="911" y="1020"/>
                    <a:pt x="911" y="1045"/>
                  </a:cubicBezTo>
                  <a:cubicBezTo>
                    <a:pt x="911" y="1062"/>
                    <a:pt x="895" y="1079"/>
                    <a:pt x="878" y="1079"/>
                  </a:cubicBezTo>
                  <a:close/>
                  <a:moveTo>
                    <a:pt x="1087" y="585"/>
                  </a:moveTo>
                  <a:cubicBezTo>
                    <a:pt x="945" y="728"/>
                    <a:pt x="945" y="728"/>
                    <a:pt x="945" y="728"/>
                  </a:cubicBezTo>
                  <a:lnTo>
                    <a:pt x="945" y="736"/>
                  </a:lnTo>
                  <a:cubicBezTo>
                    <a:pt x="945" y="778"/>
                    <a:pt x="920" y="803"/>
                    <a:pt x="878" y="803"/>
                  </a:cubicBezTo>
                  <a:cubicBezTo>
                    <a:pt x="845" y="803"/>
                    <a:pt x="811" y="778"/>
                    <a:pt x="811" y="744"/>
                  </a:cubicBezTo>
                  <a:cubicBezTo>
                    <a:pt x="661" y="627"/>
                    <a:pt x="661" y="627"/>
                    <a:pt x="661" y="627"/>
                  </a:cubicBezTo>
                  <a:cubicBezTo>
                    <a:pt x="652" y="619"/>
                    <a:pt x="644" y="594"/>
                    <a:pt x="652" y="585"/>
                  </a:cubicBezTo>
                  <a:cubicBezTo>
                    <a:pt x="661" y="577"/>
                    <a:pt x="686" y="569"/>
                    <a:pt x="694" y="585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5" y="677"/>
                    <a:pt x="861" y="669"/>
                    <a:pt x="878" y="669"/>
                  </a:cubicBezTo>
                  <a:cubicBezTo>
                    <a:pt x="895" y="669"/>
                    <a:pt x="903" y="677"/>
                    <a:pt x="911" y="677"/>
                  </a:cubicBezTo>
                  <a:cubicBezTo>
                    <a:pt x="1045" y="544"/>
                    <a:pt x="1045" y="544"/>
                    <a:pt x="1045" y="544"/>
                  </a:cubicBezTo>
                  <a:cubicBezTo>
                    <a:pt x="1062" y="535"/>
                    <a:pt x="1079" y="535"/>
                    <a:pt x="1087" y="544"/>
                  </a:cubicBezTo>
                  <a:cubicBezTo>
                    <a:pt x="1104" y="552"/>
                    <a:pt x="1096" y="569"/>
                    <a:pt x="1087" y="585"/>
                  </a:cubicBezTo>
                  <a:close/>
                  <a:moveTo>
                    <a:pt x="1179" y="769"/>
                  </a:moveTo>
                  <a:cubicBezTo>
                    <a:pt x="1162" y="769"/>
                    <a:pt x="1146" y="761"/>
                    <a:pt x="1146" y="736"/>
                  </a:cubicBezTo>
                  <a:cubicBezTo>
                    <a:pt x="1146" y="719"/>
                    <a:pt x="1162" y="703"/>
                    <a:pt x="1179" y="703"/>
                  </a:cubicBezTo>
                  <a:cubicBezTo>
                    <a:pt x="1204" y="703"/>
                    <a:pt x="1221" y="719"/>
                    <a:pt x="1221" y="736"/>
                  </a:cubicBezTo>
                  <a:cubicBezTo>
                    <a:pt x="1221" y="761"/>
                    <a:pt x="1204" y="769"/>
                    <a:pt x="1179" y="769"/>
                  </a:cubicBezTo>
                  <a:close/>
                  <a:moveTo>
                    <a:pt x="1179" y="769"/>
                  </a:moveTo>
                  <a:lnTo>
                    <a:pt x="1179" y="76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ts val="1500"/>
                </a:lnSpc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45" name="그림 개체 틀 8"/>
          <p:cNvSpPr txBox="1"/>
          <p:nvPr/>
        </p:nvSpPr>
        <p:spPr>
          <a:xfrm>
            <a:off x="7331044" y="1709660"/>
            <a:ext cx="1341973" cy="13423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6" name="AutoShape 114"/>
          <p:cNvSpPr/>
          <p:nvPr/>
        </p:nvSpPr>
        <p:spPr bwMode="auto">
          <a:xfrm>
            <a:off x="7867415" y="1917586"/>
            <a:ext cx="318108" cy="3500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7" name="그림 개체 틀 8"/>
          <p:cNvSpPr txBox="1"/>
          <p:nvPr/>
        </p:nvSpPr>
        <p:spPr>
          <a:xfrm>
            <a:off x="8931408" y="1894124"/>
            <a:ext cx="1341973" cy="134230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8" name="AutoShape 125"/>
          <p:cNvSpPr/>
          <p:nvPr/>
        </p:nvSpPr>
        <p:spPr bwMode="auto">
          <a:xfrm>
            <a:off x="9495585" y="2180136"/>
            <a:ext cx="284139" cy="283076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9" name="그림 개체 틀 8"/>
          <p:cNvSpPr txBox="1"/>
          <p:nvPr/>
        </p:nvSpPr>
        <p:spPr>
          <a:xfrm>
            <a:off x="10033916" y="3185786"/>
            <a:ext cx="1341973" cy="1342307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lang="ko-KR" altLang="en-US" sz="10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400" dirty="0">
              <a:solidFill>
                <a:prstClr val="white">
                  <a:lumMod val="65000"/>
                </a:prst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0" name="AutoShape 41"/>
          <p:cNvSpPr/>
          <p:nvPr/>
        </p:nvSpPr>
        <p:spPr bwMode="auto">
          <a:xfrm>
            <a:off x="10539275" y="3396796"/>
            <a:ext cx="358564" cy="357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1" name="Freeform 538"/>
          <p:cNvSpPr>
            <a:spLocks noChangeArrowheads="1"/>
          </p:cNvSpPr>
          <p:nvPr/>
        </p:nvSpPr>
        <p:spPr bwMode="auto">
          <a:xfrm>
            <a:off x="1160195" y="3549953"/>
            <a:ext cx="389823" cy="344776"/>
          </a:xfrm>
          <a:custGeom>
            <a:avLst/>
            <a:gdLst>
              <a:gd name="T0" fmla="*/ 1029 w 1255"/>
              <a:gd name="T1" fmla="*/ 75 h 1113"/>
              <a:gd name="T2" fmla="*/ 75 w 1255"/>
              <a:gd name="T3" fmla="*/ 0 h 1113"/>
              <a:gd name="T4" fmla="*/ 0 w 1255"/>
              <a:gd name="T5" fmla="*/ 953 h 1113"/>
              <a:gd name="T6" fmla="*/ 644 w 1255"/>
              <a:gd name="T7" fmla="*/ 1029 h 1113"/>
              <a:gd name="T8" fmla="*/ 1254 w 1255"/>
              <a:gd name="T9" fmla="*/ 736 h 1113"/>
              <a:gd name="T10" fmla="*/ 335 w 1255"/>
              <a:gd name="T11" fmla="*/ 75 h 1113"/>
              <a:gd name="T12" fmla="*/ 694 w 1255"/>
              <a:gd name="T13" fmla="*/ 167 h 1113"/>
              <a:gd name="T14" fmla="*/ 335 w 1255"/>
              <a:gd name="T15" fmla="*/ 75 h 1113"/>
              <a:gd name="T16" fmla="*/ 937 w 1255"/>
              <a:gd name="T17" fmla="*/ 251 h 1113"/>
              <a:gd name="T18" fmla="*/ 878 w 1255"/>
              <a:gd name="T19" fmla="*/ 368 h 1113"/>
              <a:gd name="T20" fmla="*/ 661 w 1255"/>
              <a:gd name="T21" fmla="*/ 385 h 1113"/>
              <a:gd name="T22" fmla="*/ 552 w 1255"/>
              <a:gd name="T23" fmla="*/ 494 h 1113"/>
              <a:gd name="T24" fmla="*/ 510 w 1255"/>
              <a:gd name="T25" fmla="*/ 736 h 1113"/>
              <a:gd name="T26" fmla="*/ 92 w 1255"/>
              <a:gd name="T27" fmla="*/ 920 h 1113"/>
              <a:gd name="T28" fmla="*/ 845 w 1255"/>
              <a:gd name="T29" fmla="*/ 435 h 1113"/>
              <a:gd name="T30" fmla="*/ 911 w 1255"/>
              <a:gd name="T31" fmla="*/ 435 h 1113"/>
              <a:gd name="T32" fmla="*/ 845 w 1255"/>
              <a:gd name="T33" fmla="*/ 435 h 1113"/>
              <a:gd name="T34" fmla="*/ 577 w 1255"/>
              <a:gd name="T35" fmla="*/ 769 h 1113"/>
              <a:gd name="T36" fmla="*/ 577 w 1255"/>
              <a:gd name="T37" fmla="*/ 703 h 1113"/>
              <a:gd name="T38" fmla="*/ 878 w 1255"/>
              <a:gd name="T39" fmla="*/ 1079 h 1113"/>
              <a:gd name="T40" fmla="*/ 878 w 1255"/>
              <a:gd name="T41" fmla="*/ 1004 h 1113"/>
              <a:gd name="T42" fmla="*/ 878 w 1255"/>
              <a:gd name="T43" fmla="*/ 1079 h 1113"/>
              <a:gd name="T44" fmla="*/ 945 w 1255"/>
              <a:gd name="T45" fmla="*/ 728 h 1113"/>
              <a:gd name="T46" fmla="*/ 878 w 1255"/>
              <a:gd name="T47" fmla="*/ 803 h 1113"/>
              <a:gd name="T48" fmla="*/ 661 w 1255"/>
              <a:gd name="T49" fmla="*/ 627 h 1113"/>
              <a:gd name="T50" fmla="*/ 694 w 1255"/>
              <a:gd name="T51" fmla="*/ 585 h 1113"/>
              <a:gd name="T52" fmla="*/ 878 w 1255"/>
              <a:gd name="T53" fmla="*/ 669 h 1113"/>
              <a:gd name="T54" fmla="*/ 1045 w 1255"/>
              <a:gd name="T55" fmla="*/ 544 h 1113"/>
              <a:gd name="T56" fmla="*/ 1087 w 1255"/>
              <a:gd name="T57" fmla="*/ 585 h 1113"/>
              <a:gd name="T58" fmla="*/ 1146 w 1255"/>
              <a:gd name="T59" fmla="*/ 736 h 1113"/>
              <a:gd name="T60" fmla="*/ 1221 w 1255"/>
              <a:gd name="T61" fmla="*/ 736 h 1113"/>
              <a:gd name="T62" fmla="*/ 1179 w 1255"/>
              <a:gd name="T63" fmla="*/ 769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55" h="1113">
                <a:moveTo>
                  <a:pt x="1029" y="402"/>
                </a:moveTo>
                <a:cubicBezTo>
                  <a:pt x="1029" y="75"/>
                  <a:pt x="1029" y="75"/>
                  <a:pt x="1029" y="75"/>
                </a:cubicBezTo>
                <a:cubicBezTo>
                  <a:pt x="1029" y="34"/>
                  <a:pt x="995" y="0"/>
                  <a:pt x="953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995"/>
                  <a:pt x="34" y="1029"/>
                  <a:pt x="75" y="1029"/>
                </a:cubicBezTo>
                <a:cubicBezTo>
                  <a:pt x="644" y="1029"/>
                  <a:pt x="644" y="1029"/>
                  <a:pt x="644" y="1029"/>
                </a:cubicBezTo>
                <a:cubicBezTo>
                  <a:pt x="711" y="1079"/>
                  <a:pt x="795" y="1112"/>
                  <a:pt x="878" y="1112"/>
                </a:cubicBezTo>
                <a:cubicBezTo>
                  <a:pt x="1087" y="1112"/>
                  <a:pt x="1254" y="945"/>
                  <a:pt x="1254" y="736"/>
                </a:cubicBezTo>
                <a:cubicBezTo>
                  <a:pt x="1254" y="585"/>
                  <a:pt x="1162" y="460"/>
                  <a:pt x="1029" y="402"/>
                </a:cubicBezTo>
                <a:close/>
                <a:moveTo>
                  <a:pt x="335" y="75"/>
                </a:moveTo>
                <a:cubicBezTo>
                  <a:pt x="694" y="75"/>
                  <a:pt x="694" y="75"/>
                  <a:pt x="694" y="75"/>
                </a:cubicBezTo>
                <a:cubicBezTo>
                  <a:pt x="694" y="167"/>
                  <a:pt x="694" y="167"/>
                  <a:pt x="694" y="167"/>
                </a:cubicBezTo>
                <a:cubicBezTo>
                  <a:pt x="335" y="167"/>
                  <a:pt x="335" y="167"/>
                  <a:pt x="335" y="167"/>
                </a:cubicBezTo>
                <a:lnTo>
                  <a:pt x="335" y="75"/>
                </a:lnTo>
                <a:close/>
                <a:moveTo>
                  <a:pt x="92" y="251"/>
                </a:moveTo>
                <a:cubicBezTo>
                  <a:pt x="937" y="251"/>
                  <a:pt x="937" y="251"/>
                  <a:pt x="937" y="251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0" y="368"/>
                  <a:pt x="895" y="368"/>
                  <a:pt x="878" y="368"/>
                </a:cubicBezTo>
                <a:cubicBezTo>
                  <a:pt x="795" y="368"/>
                  <a:pt x="719" y="393"/>
                  <a:pt x="661" y="435"/>
                </a:cubicBezTo>
                <a:cubicBezTo>
                  <a:pt x="661" y="385"/>
                  <a:pt x="661" y="385"/>
                  <a:pt x="661" y="385"/>
                </a:cubicBezTo>
                <a:cubicBezTo>
                  <a:pt x="552" y="385"/>
                  <a:pt x="552" y="385"/>
                  <a:pt x="552" y="385"/>
                </a:cubicBezTo>
                <a:cubicBezTo>
                  <a:pt x="552" y="494"/>
                  <a:pt x="552" y="494"/>
                  <a:pt x="552" y="494"/>
                </a:cubicBezTo>
                <a:cubicBezTo>
                  <a:pt x="602" y="494"/>
                  <a:pt x="602" y="494"/>
                  <a:pt x="602" y="494"/>
                </a:cubicBezTo>
                <a:cubicBezTo>
                  <a:pt x="544" y="560"/>
                  <a:pt x="510" y="644"/>
                  <a:pt x="510" y="736"/>
                </a:cubicBezTo>
                <a:cubicBezTo>
                  <a:pt x="510" y="803"/>
                  <a:pt x="527" y="870"/>
                  <a:pt x="560" y="920"/>
                </a:cubicBezTo>
                <a:cubicBezTo>
                  <a:pt x="92" y="920"/>
                  <a:pt x="92" y="920"/>
                  <a:pt x="92" y="920"/>
                </a:cubicBezTo>
                <a:lnTo>
                  <a:pt x="92" y="251"/>
                </a:lnTo>
                <a:close/>
                <a:moveTo>
                  <a:pt x="845" y="435"/>
                </a:moveTo>
                <a:cubicBezTo>
                  <a:pt x="845" y="418"/>
                  <a:pt x="861" y="402"/>
                  <a:pt x="878" y="402"/>
                </a:cubicBezTo>
                <a:cubicBezTo>
                  <a:pt x="895" y="402"/>
                  <a:pt x="911" y="418"/>
                  <a:pt x="911" y="435"/>
                </a:cubicBezTo>
                <a:cubicBezTo>
                  <a:pt x="911" y="452"/>
                  <a:pt x="895" y="468"/>
                  <a:pt x="878" y="468"/>
                </a:cubicBezTo>
                <a:cubicBezTo>
                  <a:pt x="861" y="468"/>
                  <a:pt x="845" y="452"/>
                  <a:pt x="845" y="435"/>
                </a:cubicBezTo>
                <a:close/>
                <a:moveTo>
                  <a:pt x="610" y="736"/>
                </a:moveTo>
                <a:cubicBezTo>
                  <a:pt x="610" y="761"/>
                  <a:pt x="594" y="769"/>
                  <a:pt x="577" y="769"/>
                </a:cubicBezTo>
                <a:cubicBezTo>
                  <a:pt x="560" y="769"/>
                  <a:pt x="544" y="761"/>
                  <a:pt x="544" y="736"/>
                </a:cubicBezTo>
                <a:cubicBezTo>
                  <a:pt x="544" y="719"/>
                  <a:pt x="560" y="703"/>
                  <a:pt x="577" y="703"/>
                </a:cubicBezTo>
                <a:cubicBezTo>
                  <a:pt x="594" y="703"/>
                  <a:pt x="610" y="719"/>
                  <a:pt x="610" y="736"/>
                </a:cubicBezTo>
                <a:close/>
                <a:moveTo>
                  <a:pt x="878" y="1079"/>
                </a:moveTo>
                <a:cubicBezTo>
                  <a:pt x="861" y="1079"/>
                  <a:pt x="845" y="1062"/>
                  <a:pt x="845" y="1045"/>
                </a:cubicBezTo>
                <a:cubicBezTo>
                  <a:pt x="845" y="1020"/>
                  <a:pt x="861" y="1004"/>
                  <a:pt x="878" y="1004"/>
                </a:cubicBezTo>
                <a:cubicBezTo>
                  <a:pt x="895" y="1004"/>
                  <a:pt x="911" y="1020"/>
                  <a:pt x="911" y="1045"/>
                </a:cubicBezTo>
                <a:cubicBezTo>
                  <a:pt x="911" y="1062"/>
                  <a:pt x="895" y="1079"/>
                  <a:pt x="878" y="1079"/>
                </a:cubicBezTo>
                <a:close/>
                <a:moveTo>
                  <a:pt x="1087" y="585"/>
                </a:moveTo>
                <a:cubicBezTo>
                  <a:pt x="945" y="728"/>
                  <a:pt x="945" y="728"/>
                  <a:pt x="945" y="728"/>
                </a:cubicBezTo>
                <a:lnTo>
                  <a:pt x="945" y="736"/>
                </a:lnTo>
                <a:cubicBezTo>
                  <a:pt x="945" y="778"/>
                  <a:pt x="920" y="803"/>
                  <a:pt x="878" y="803"/>
                </a:cubicBezTo>
                <a:cubicBezTo>
                  <a:pt x="845" y="803"/>
                  <a:pt x="811" y="778"/>
                  <a:pt x="811" y="744"/>
                </a:cubicBezTo>
                <a:cubicBezTo>
                  <a:pt x="661" y="627"/>
                  <a:pt x="661" y="627"/>
                  <a:pt x="661" y="627"/>
                </a:cubicBezTo>
                <a:cubicBezTo>
                  <a:pt x="652" y="619"/>
                  <a:pt x="644" y="594"/>
                  <a:pt x="652" y="585"/>
                </a:cubicBezTo>
                <a:cubicBezTo>
                  <a:pt x="661" y="577"/>
                  <a:pt x="686" y="569"/>
                  <a:pt x="694" y="585"/>
                </a:cubicBezTo>
                <a:cubicBezTo>
                  <a:pt x="836" y="686"/>
                  <a:pt x="836" y="686"/>
                  <a:pt x="836" y="686"/>
                </a:cubicBezTo>
                <a:cubicBezTo>
                  <a:pt x="845" y="677"/>
                  <a:pt x="861" y="669"/>
                  <a:pt x="878" y="669"/>
                </a:cubicBezTo>
                <a:cubicBezTo>
                  <a:pt x="895" y="669"/>
                  <a:pt x="903" y="677"/>
                  <a:pt x="911" y="677"/>
                </a:cubicBezTo>
                <a:cubicBezTo>
                  <a:pt x="1045" y="544"/>
                  <a:pt x="1045" y="544"/>
                  <a:pt x="1045" y="544"/>
                </a:cubicBezTo>
                <a:cubicBezTo>
                  <a:pt x="1062" y="535"/>
                  <a:pt x="1079" y="535"/>
                  <a:pt x="1087" y="544"/>
                </a:cubicBezTo>
                <a:cubicBezTo>
                  <a:pt x="1104" y="552"/>
                  <a:pt x="1096" y="569"/>
                  <a:pt x="1087" y="585"/>
                </a:cubicBezTo>
                <a:close/>
                <a:moveTo>
                  <a:pt x="1179" y="769"/>
                </a:moveTo>
                <a:cubicBezTo>
                  <a:pt x="1162" y="769"/>
                  <a:pt x="1146" y="761"/>
                  <a:pt x="1146" y="736"/>
                </a:cubicBezTo>
                <a:cubicBezTo>
                  <a:pt x="1146" y="719"/>
                  <a:pt x="1162" y="703"/>
                  <a:pt x="1179" y="703"/>
                </a:cubicBezTo>
                <a:cubicBezTo>
                  <a:pt x="1204" y="703"/>
                  <a:pt x="1221" y="719"/>
                  <a:pt x="1221" y="736"/>
                </a:cubicBezTo>
                <a:cubicBezTo>
                  <a:pt x="1221" y="761"/>
                  <a:pt x="1204" y="769"/>
                  <a:pt x="1179" y="769"/>
                </a:cubicBezTo>
                <a:close/>
                <a:moveTo>
                  <a:pt x="1179" y="769"/>
                </a:moveTo>
                <a:lnTo>
                  <a:pt x="1179" y="769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2" name="AutoShape 125"/>
          <p:cNvSpPr/>
          <p:nvPr/>
        </p:nvSpPr>
        <p:spPr bwMode="auto">
          <a:xfrm>
            <a:off x="1154642" y="4359640"/>
            <a:ext cx="393903" cy="392431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3" name="AutoShape 41"/>
          <p:cNvSpPr/>
          <p:nvPr/>
        </p:nvSpPr>
        <p:spPr bwMode="auto">
          <a:xfrm>
            <a:off x="3666159" y="4340576"/>
            <a:ext cx="358564" cy="357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4" name="AutoShape 114"/>
          <p:cNvSpPr/>
          <p:nvPr/>
        </p:nvSpPr>
        <p:spPr bwMode="auto">
          <a:xfrm>
            <a:off x="3632737" y="3485882"/>
            <a:ext cx="439675" cy="4498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lnSpc>
                <a:spcPts val="1500"/>
              </a:lnSpc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561847" y="3507059"/>
            <a:ext cx="1758183" cy="47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4284754" y="3526163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57" name="矩形 56"/>
          <p:cNvSpPr/>
          <p:nvPr/>
        </p:nvSpPr>
        <p:spPr>
          <a:xfrm>
            <a:off x="4243906" y="4326003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1510351" y="4342422"/>
            <a:ext cx="1758183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</a:t>
            </a:r>
          </a:p>
        </p:txBody>
      </p:sp>
      <p:sp>
        <p:nvSpPr>
          <p:cNvPr id="59" name="矩形 58"/>
          <p:cNvSpPr/>
          <p:nvPr/>
        </p:nvSpPr>
        <p:spPr>
          <a:xfrm>
            <a:off x="1178072" y="2068811"/>
            <a:ext cx="5628525" cy="47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451162" y="3610863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7590739" y="2444704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9177591" y="2618398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10308678" y="3887447"/>
            <a:ext cx="915666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输入标题</a:t>
            </a:r>
          </a:p>
        </p:txBody>
      </p:sp>
      <p:sp>
        <p:nvSpPr>
          <p:cNvPr id="6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257800" y="959328"/>
            <a:ext cx="3628658" cy="5218634"/>
            <a:chOff x="5357" y="800"/>
            <a:chExt cx="2232" cy="3210"/>
          </a:xfrm>
        </p:grpSpPr>
        <p:sp>
          <p:nvSpPr>
            <p:cNvPr id="6" name="Freeform 5"/>
            <p:cNvSpPr/>
            <p:nvPr/>
          </p:nvSpPr>
          <p:spPr bwMode="auto">
            <a:xfrm>
              <a:off x="6159" y="1195"/>
              <a:ext cx="796" cy="2419"/>
            </a:xfrm>
            <a:custGeom>
              <a:avLst/>
              <a:gdLst>
                <a:gd name="T0" fmla="*/ 593 w 593"/>
                <a:gd name="T1" fmla="*/ 0 h 1797"/>
                <a:gd name="T2" fmla="*/ 593 w 593"/>
                <a:gd name="T3" fmla="*/ 305 h 1797"/>
                <a:gd name="T4" fmla="*/ 0 w 593"/>
                <a:gd name="T5" fmla="*/ 898 h 1797"/>
                <a:gd name="T6" fmla="*/ 593 w 593"/>
                <a:gd name="T7" fmla="*/ 1492 h 1797"/>
                <a:gd name="T8" fmla="*/ 593 w 593"/>
                <a:gd name="T9" fmla="*/ 1492 h 1797"/>
                <a:gd name="T10" fmla="*/ 593 w 593"/>
                <a:gd name="T11" fmla="*/ 1797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" h="1797">
                  <a:moveTo>
                    <a:pt x="593" y="0"/>
                  </a:moveTo>
                  <a:cubicBezTo>
                    <a:pt x="593" y="305"/>
                    <a:pt x="593" y="305"/>
                    <a:pt x="593" y="305"/>
                  </a:cubicBezTo>
                  <a:cubicBezTo>
                    <a:pt x="266" y="305"/>
                    <a:pt x="0" y="570"/>
                    <a:pt x="0" y="898"/>
                  </a:cubicBezTo>
                  <a:cubicBezTo>
                    <a:pt x="0" y="1226"/>
                    <a:pt x="266" y="1492"/>
                    <a:pt x="593" y="1492"/>
                  </a:cubicBezTo>
                  <a:cubicBezTo>
                    <a:pt x="593" y="1492"/>
                    <a:pt x="593" y="1492"/>
                    <a:pt x="593" y="1492"/>
                  </a:cubicBezTo>
                  <a:cubicBezTo>
                    <a:pt x="593" y="1797"/>
                    <a:pt x="593" y="1797"/>
                    <a:pt x="593" y="1797"/>
                  </a:cubicBezTo>
                </a:path>
              </a:pathLst>
            </a:cu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6352" y="1357"/>
              <a:ext cx="206" cy="355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5912" y="1800"/>
              <a:ext cx="353" cy="20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5749" y="2404"/>
              <a:ext cx="410" cy="0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912" y="2804"/>
              <a:ext cx="353" cy="20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6352" y="3097"/>
              <a:ext cx="206" cy="354"/>
            </a:xfrm>
            <a:prstGeom prst="line">
              <a:avLst/>
            </a:pr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580" y="1022"/>
              <a:ext cx="1379" cy="2766"/>
            </a:xfrm>
            <a:custGeom>
              <a:avLst/>
              <a:gdLst>
                <a:gd name="T0" fmla="*/ 1027 w 1027"/>
                <a:gd name="T1" fmla="*/ 2055 h 2055"/>
                <a:gd name="T2" fmla="*/ 0 w 1027"/>
                <a:gd name="T3" fmla="*/ 1027 h 2055"/>
                <a:gd name="T4" fmla="*/ 1027 w 1027"/>
                <a:gd name="T5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7" h="2055">
                  <a:moveTo>
                    <a:pt x="1027" y="2055"/>
                  </a:moveTo>
                  <a:cubicBezTo>
                    <a:pt x="460" y="2055"/>
                    <a:pt x="0" y="1595"/>
                    <a:pt x="0" y="1027"/>
                  </a:cubicBezTo>
                  <a:cubicBezTo>
                    <a:pt x="0" y="460"/>
                    <a:pt x="460" y="0"/>
                    <a:pt x="1027" y="0"/>
                  </a:cubicBezTo>
                </a:path>
              </a:pathLst>
            </a:custGeom>
            <a:noFill/>
            <a:ln w="58738" cap="flat">
              <a:solidFill>
                <a:srgbClr val="ED7D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38" y="800"/>
              <a:ext cx="444" cy="44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786" y="848"/>
              <a:ext cx="346" cy="34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17" y="953"/>
              <a:ext cx="507" cy="509"/>
            </a:xfrm>
            <a:custGeom>
              <a:avLst/>
              <a:gdLst>
                <a:gd name="T0" fmla="*/ 332 w 378"/>
                <a:gd name="T1" fmla="*/ 106 h 378"/>
                <a:gd name="T2" fmla="*/ 271 w 378"/>
                <a:gd name="T3" fmla="*/ 332 h 378"/>
                <a:gd name="T4" fmla="*/ 45 w 378"/>
                <a:gd name="T5" fmla="*/ 271 h 378"/>
                <a:gd name="T6" fmla="*/ 106 w 378"/>
                <a:gd name="T7" fmla="*/ 45 h 378"/>
                <a:gd name="T8" fmla="*/ 332 w 378"/>
                <a:gd name="T9" fmla="*/ 10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332" y="106"/>
                  </a:moveTo>
                  <a:cubicBezTo>
                    <a:pt x="378" y="185"/>
                    <a:pt x="350" y="286"/>
                    <a:pt x="271" y="332"/>
                  </a:cubicBezTo>
                  <a:cubicBezTo>
                    <a:pt x="192" y="378"/>
                    <a:pt x="91" y="351"/>
                    <a:pt x="45" y="271"/>
                  </a:cubicBezTo>
                  <a:cubicBezTo>
                    <a:pt x="0" y="192"/>
                    <a:pt x="27" y="91"/>
                    <a:pt x="106" y="45"/>
                  </a:cubicBezTo>
                  <a:cubicBezTo>
                    <a:pt x="185" y="0"/>
                    <a:pt x="286" y="27"/>
                    <a:pt x="332" y="10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6072" y="1008"/>
              <a:ext cx="396" cy="397"/>
            </a:xfrm>
            <a:custGeom>
              <a:avLst/>
              <a:gdLst>
                <a:gd name="T0" fmla="*/ 259 w 295"/>
                <a:gd name="T1" fmla="*/ 83 h 295"/>
                <a:gd name="T2" fmla="*/ 212 w 295"/>
                <a:gd name="T3" fmla="*/ 259 h 295"/>
                <a:gd name="T4" fmla="*/ 36 w 295"/>
                <a:gd name="T5" fmla="*/ 212 h 295"/>
                <a:gd name="T6" fmla="*/ 83 w 295"/>
                <a:gd name="T7" fmla="*/ 36 h 295"/>
                <a:gd name="T8" fmla="*/ 259 w 295"/>
                <a:gd name="T9" fmla="*/ 8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59" y="83"/>
                  </a:moveTo>
                  <a:cubicBezTo>
                    <a:pt x="295" y="145"/>
                    <a:pt x="274" y="224"/>
                    <a:pt x="212" y="259"/>
                  </a:cubicBezTo>
                  <a:cubicBezTo>
                    <a:pt x="150" y="295"/>
                    <a:pt x="71" y="274"/>
                    <a:pt x="36" y="212"/>
                  </a:cubicBezTo>
                  <a:cubicBezTo>
                    <a:pt x="0" y="151"/>
                    <a:pt x="21" y="72"/>
                    <a:pt x="83" y="36"/>
                  </a:cubicBezTo>
                  <a:cubicBezTo>
                    <a:pt x="145" y="0"/>
                    <a:pt x="224" y="22"/>
                    <a:pt x="259" y="8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512" y="1459"/>
              <a:ext cx="507" cy="509"/>
            </a:xfrm>
            <a:custGeom>
              <a:avLst/>
              <a:gdLst>
                <a:gd name="T0" fmla="*/ 271 w 378"/>
                <a:gd name="T1" fmla="*/ 45 h 378"/>
                <a:gd name="T2" fmla="*/ 332 w 378"/>
                <a:gd name="T3" fmla="*/ 271 h 378"/>
                <a:gd name="T4" fmla="*/ 106 w 378"/>
                <a:gd name="T5" fmla="*/ 332 h 378"/>
                <a:gd name="T6" fmla="*/ 45 w 378"/>
                <a:gd name="T7" fmla="*/ 106 h 378"/>
                <a:gd name="T8" fmla="*/ 271 w 378"/>
                <a:gd name="T9" fmla="*/ 4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271" y="45"/>
                  </a:moveTo>
                  <a:cubicBezTo>
                    <a:pt x="350" y="91"/>
                    <a:pt x="378" y="192"/>
                    <a:pt x="332" y="271"/>
                  </a:cubicBezTo>
                  <a:cubicBezTo>
                    <a:pt x="286" y="351"/>
                    <a:pt x="185" y="378"/>
                    <a:pt x="106" y="332"/>
                  </a:cubicBezTo>
                  <a:cubicBezTo>
                    <a:pt x="27" y="286"/>
                    <a:pt x="0" y="185"/>
                    <a:pt x="45" y="106"/>
                  </a:cubicBezTo>
                  <a:cubicBezTo>
                    <a:pt x="91" y="27"/>
                    <a:pt x="192" y="0"/>
                    <a:pt x="271" y="45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567" y="1514"/>
              <a:ext cx="396" cy="397"/>
            </a:xfrm>
            <a:custGeom>
              <a:avLst/>
              <a:gdLst>
                <a:gd name="T0" fmla="*/ 212 w 295"/>
                <a:gd name="T1" fmla="*/ 36 h 295"/>
                <a:gd name="T2" fmla="*/ 259 w 295"/>
                <a:gd name="T3" fmla="*/ 212 h 295"/>
                <a:gd name="T4" fmla="*/ 83 w 295"/>
                <a:gd name="T5" fmla="*/ 259 h 295"/>
                <a:gd name="T6" fmla="*/ 36 w 295"/>
                <a:gd name="T7" fmla="*/ 83 h 295"/>
                <a:gd name="T8" fmla="*/ 212 w 295"/>
                <a:gd name="T9" fmla="*/ 3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12" y="36"/>
                  </a:moveTo>
                  <a:cubicBezTo>
                    <a:pt x="274" y="72"/>
                    <a:pt x="295" y="151"/>
                    <a:pt x="259" y="212"/>
                  </a:cubicBezTo>
                  <a:cubicBezTo>
                    <a:pt x="224" y="274"/>
                    <a:pt x="145" y="295"/>
                    <a:pt x="83" y="259"/>
                  </a:cubicBezTo>
                  <a:cubicBezTo>
                    <a:pt x="21" y="224"/>
                    <a:pt x="0" y="145"/>
                    <a:pt x="36" y="83"/>
                  </a:cubicBezTo>
                  <a:cubicBezTo>
                    <a:pt x="71" y="22"/>
                    <a:pt x="150" y="0"/>
                    <a:pt x="212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357" y="2182"/>
              <a:ext cx="445" cy="44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07" y="2230"/>
              <a:ext cx="346" cy="34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512" y="2841"/>
              <a:ext cx="507" cy="509"/>
            </a:xfrm>
            <a:custGeom>
              <a:avLst/>
              <a:gdLst>
                <a:gd name="T0" fmla="*/ 106 w 378"/>
                <a:gd name="T1" fmla="*/ 46 h 378"/>
                <a:gd name="T2" fmla="*/ 332 w 378"/>
                <a:gd name="T3" fmla="*/ 106 h 378"/>
                <a:gd name="T4" fmla="*/ 271 w 378"/>
                <a:gd name="T5" fmla="*/ 332 h 378"/>
                <a:gd name="T6" fmla="*/ 45 w 378"/>
                <a:gd name="T7" fmla="*/ 272 h 378"/>
                <a:gd name="T8" fmla="*/ 106 w 378"/>
                <a:gd name="T9" fmla="*/ 4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106" y="46"/>
                  </a:moveTo>
                  <a:cubicBezTo>
                    <a:pt x="185" y="0"/>
                    <a:pt x="286" y="27"/>
                    <a:pt x="332" y="106"/>
                  </a:cubicBezTo>
                  <a:cubicBezTo>
                    <a:pt x="378" y="185"/>
                    <a:pt x="350" y="287"/>
                    <a:pt x="271" y="332"/>
                  </a:cubicBezTo>
                  <a:cubicBezTo>
                    <a:pt x="192" y="378"/>
                    <a:pt x="91" y="351"/>
                    <a:pt x="45" y="272"/>
                  </a:cubicBezTo>
                  <a:cubicBezTo>
                    <a:pt x="0" y="193"/>
                    <a:pt x="27" y="91"/>
                    <a:pt x="106" y="4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567" y="2898"/>
              <a:ext cx="396" cy="396"/>
            </a:xfrm>
            <a:custGeom>
              <a:avLst/>
              <a:gdLst>
                <a:gd name="T0" fmla="*/ 83 w 295"/>
                <a:gd name="T1" fmla="*/ 35 h 294"/>
                <a:gd name="T2" fmla="*/ 259 w 295"/>
                <a:gd name="T3" fmla="*/ 82 h 294"/>
                <a:gd name="T4" fmla="*/ 212 w 295"/>
                <a:gd name="T5" fmla="*/ 259 h 294"/>
                <a:gd name="T6" fmla="*/ 36 w 295"/>
                <a:gd name="T7" fmla="*/ 211 h 294"/>
                <a:gd name="T8" fmla="*/ 83 w 295"/>
                <a:gd name="T9" fmla="*/ 3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4">
                  <a:moveTo>
                    <a:pt x="83" y="35"/>
                  </a:moveTo>
                  <a:cubicBezTo>
                    <a:pt x="145" y="0"/>
                    <a:pt x="224" y="21"/>
                    <a:pt x="259" y="82"/>
                  </a:cubicBezTo>
                  <a:cubicBezTo>
                    <a:pt x="295" y="144"/>
                    <a:pt x="274" y="223"/>
                    <a:pt x="212" y="259"/>
                  </a:cubicBezTo>
                  <a:cubicBezTo>
                    <a:pt x="150" y="294"/>
                    <a:pt x="71" y="273"/>
                    <a:pt x="36" y="211"/>
                  </a:cubicBezTo>
                  <a:cubicBezTo>
                    <a:pt x="0" y="150"/>
                    <a:pt x="21" y="71"/>
                    <a:pt x="83" y="3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017" y="3347"/>
              <a:ext cx="507" cy="509"/>
            </a:xfrm>
            <a:custGeom>
              <a:avLst/>
              <a:gdLst>
                <a:gd name="T0" fmla="*/ 45 w 378"/>
                <a:gd name="T1" fmla="*/ 106 h 378"/>
                <a:gd name="T2" fmla="*/ 271 w 378"/>
                <a:gd name="T3" fmla="*/ 46 h 378"/>
                <a:gd name="T4" fmla="*/ 332 w 378"/>
                <a:gd name="T5" fmla="*/ 272 h 378"/>
                <a:gd name="T6" fmla="*/ 106 w 378"/>
                <a:gd name="T7" fmla="*/ 332 h 378"/>
                <a:gd name="T8" fmla="*/ 45 w 378"/>
                <a:gd name="T9" fmla="*/ 10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78">
                  <a:moveTo>
                    <a:pt x="45" y="106"/>
                  </a:moveTo>
                  <a:cubicBezTo>
                    <a:pt x="91" y="27"/>
                    <a:pt x="192" y="0"/>
                    <a:pt x="271" y="46"/>
                  </a:cubicBezTo>
                  <a:cubicBezTo>
                    <a:pt x="350" y="91"/>
                    <a:pt x="378" y="193"/>
                    <a:pt x="332" y="272"/>
                  </a:cubicBezTo>
                  <a:cubicBezTo>
                    <a:pt x="286" y="351"/>
                    <a:pt x="185" y="378"/>
                    <a:pt x="106" y="332"/>
                  </a:cubicBezTo>
                  <a:cubicBezTo>
                    <a:pt x="27" y="287"/>
                    <a:pt x="0" y="185"/>
                    <a:pt x="45" y="106"/>
                  </a:cubicBezTo>
                  <a:close/>
                </a:path>
              </a:pathLst>
            </a:cu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066" y="3404"/>
              <a:ext cx="396" cy="396"/>
            </a:xfrm>
            <a:custGeom>
              <a:avLst/>
              <a:gdLst>
                <a:gd name="T0" fmla="*/ 36 w 295"/>
                <a:gd name="T1" fmla="*/ 82 h 294"/>
                <a:gd name="T2" fmla="*/ 212 w 295"/>
                <a:gd name="T3" fmla="*/ 35 h 294"/>
                <a:gd name="T4" fmla="*/ 259 w 295"/>
                <a:gd name="T5" fmla="*/ 211 h 294"/>
                <a:gd name="T6" fmla="*/ 83 w 295"/>
                <a:gd name="T7" fmla="*/ 259 h 294"/>
                <a:gd name="T8" fmla="*/ 36 w 295"/>
                <a:gd name="T9" fmla="*/ 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4">
                  <a:moveTo>
                    <a:pt x="36" y="82"/>
                  </a:moveTo>
                  <a:cubicBezTo>
                    <a:pt x="71" y="21"/>
                    <a:pt x="150" y="0"/>
                    <a:pt x="212" y="35"/>
                  </a:cubicBezTo>
                  <a:cubicBezTo>
                    <a:pt x="274" y="71"/>
                    <a:pt x="295" y="150"/>
                    <a:pt x="259" y="211"/>
                  </a:cubicBezTo>
                  <a:cubicBezTo>
                    <a:pt x="224" y="273"/>
                    <a:pt x="145" y="294"/>
                    <a:pt x="83" y="259"/>
                  </a:cubicBezTo>
                  <a:cubicBezTo>
                    <a:pt x="21" y="223"/>
                    <a:pt x="0" y="144"/>
                    <a:pt x="36" y="8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738" y="3564"/>
              <a:ext cx="444" cy="446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786" y="3614"/>
              <a:ext cx="346" cy="34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6323" y="1770"/>
              <a:ext cx="1266" cy="1269"/>
            </a:xfrm>
            <a:prstGeom prst="ellipse">
              <a:avLst/>
            </a:prstGeom>
            <a:solidFill>
              <a:schemeClr val="accent2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6703" y="2430"/>
              <a:ext cx="506" cy="356"/>
            </a:xfrm>
            <a:custGeom>
              <a:avLst/>
              <a:gdLst>
                <a:gd name="T0" fmla="*/ 357 w 377"/>
                <a:gd name="T1" fmla="*/ 265 h 265"/>
                <a:gd name="T2" fmla="*/ 20 w 377"/>
                <a:gd name="T3" fmla="*/ 265 h 265"/>
                <a:gd name="T4" fmla="*/ 0 w 377"/>
                <a:gd name="T5" fmla="*/ 245 h 265"/>
                <a:gd name="T6" fmla="*/ 0 w 377"/>
                <a:gd name="T7" fmla="*/ 20 h 265"/>
                <a:gd name="T8" fmla="*/ 20 w 377"/>
                <a:gd name="T9" fmla="*/ 0 h 265"/>
                <a:gd name="T10" fmla="*/ 357 w 377"/>
                <a:gd name="T11" fmla="*/ 0 h 265"/>
                <a:gd name="T12" fmla="*/ 377 w 377"/>
                <a:gd name="T13" fmla="*/ 20 h 265"/>
                <a:gd name="T14" fmla="*/ 377 w 377"/>
                <a:gd name="T15" fmla="*/ 245 h 265"/>
                <a:gd name="T16" fmla="*/ 357 w 377"/>
                <a:gd name="T17" fmla="*/ 265 h 265"/>
                <a:gd name="T18" fmla="*/ 20 w 377"/>
                <a:gd name="T19" fmla="*/ 17 h 265"/>
                <a:gd name="T20" fmla="*/ 17 w 377"/>
                <a:gd name="T21" fmla="*/ 20 h 265"/>
                <a:gd name="T22" fmla="*/ 17 w 377"/>
                <a:gd name="T23" fmla="*/ 245 h 265"/>
                <a:gd name="T24" fmla="*/ 20 w 377"/>
                <a:gd name="T25" fmla="*/ 248 h 265"/>
                <a:gd name="T26" fmla="*/ 357 w 377"/>
                <a:gd name="T27" fmla="*/ 248 h 265"/>
                <a:gd name="T28" fmla="*/ 360 w 377"/>
                <a:gd name="T29" fmla="*/ 245 h 265"/>
                <a:gd name="T30" fmla="*/ 360 w 377"/>
                <a:gd name="T31" fmla="*/ 20 h 265"/>
                <a:gd name="T32" fmla="*/ 357 w 377"/>
                <a:gd name="T33" fmla="*/ 17 h 265"/>
                <a:gd name="T34" fmla="*/ 20 w 377"/>
                <a:gd name="T35" fmla="*/ 1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" h="265">
                  <a:moveTo>
                    <a:pt x="357" y="265"/>
                  </a:moveTo>
                  <a:cubicBezTo>
                    <a:pt x="20" y="265"/>
                    <a:pt x="20" y="265"/>
                    <a:pt x="20" y="265"/>
                  </a:cubicBezTo>
                  <a:cubicBezTo>
                    <a:pt x="9" y="265"/>
                    <a:pt x="0" y="256"/>
                    <a:pt x="0" y="24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68" y="0"/>
                    <a:pt x="377" y="9"/>
                    <a:pt x="377" y="20"/>
                  </a:cubicBezTo>
                  <a:cubicBezTo>
                    <a:pt x="377" y="245"/>
                    <a:pt x="377" y="245"/>
                    <a:pt x="377" y="245"/>
                  </a:cubicBezTo>
                  <a:cubicBezTo>
                    <a:pt x="377" y="256"/>
                    <a:pt x="368" y="265"/>
                    <a:pt x="357" y="265"/>
                  </a:cubicBezTo>
                  <a:close/>
                  <a:moveTo>
                    <a:pt x="20" y="17"/>
                  </a:moveTo>
                  <a:cubicBezTo>
                    <a:pt x="18" y="17"/>
                    <a:pt x="17" y="19"/>
                    <a:pt x="17" y="20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7" y="246"/>
                    <a:pt x="18" y="248"/>
                    <a:pt x="20" y="248"/>
                  </a:cubicBezTo>
                  <a:cubicBezTo>
                    <a:pt x="357" y="248"/>
                    <a:pt x="357" y="248"/>
                    <a:pt x="357" y="248"/>
                  </a:cubicBezTo>
                  <a:cubicBezTo>
                    <a:pt x="359" y="248"/>
                    <a:pt x="360" y="246"/>
                    <a:pt x="360" y="245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60" y="19"/>
                    <a:pt x="359" y="17"/>
                    <a:pt x="357" y="1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44" y="2812"/>
              <a:ext cx="624" cy="50"/>
            </a:xfrm>
            <a:custGeom>
              <a:avLst/>
              <a:gdLst>
                <a:gd name="T0" fmla="*/ 453 w 465"/>
                <a:gd name="T1" fmla="*/ 37 h 37"/>
                <a:gd name="T2" fmla="*/ 12 w 465"/>
                <a:gd name="T3" fmla="*/ 37 h 37"/>
                <a:gd name="T4" fmla="*/ 0 w 465"/>
                <a:gd name="T5" fmla="*/ 24 h 37"/>
                <a:gd name="T6" fmla="*/ 0 w 465"/>
                <a:gd name="T7" fmla="*/ 13 h 37"/>
                <a:gd name="T8" fmla="*/ 12 w 465"/>
                <a:gd name="T9" fmla="*/ 0 h 37"/>
                <a:gd name="T10" fmla="*/ 453 w 465"/>
                <a:gd name="T11" fmla="*/ 0 h 37"/>
                <a:gd name="T12" fmla="*/ 465 w 465"/>
                <a:gd name="T13" fmla="*/ 13 h 37"/>
                <a:gd name="T14" fmla="*/ 465 w 465"/>
                <a:gd name="T15" fmla="*/ 24 h 37"/>
                <a:gd name="T16" fmla="*/ 453 w 465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37">
                  <a:moveTo>
                    <a:pt x="453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5" y="37"/>
                    <a:pt x="0" y="31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60" y="0"/>
                    <a:pt x="465" y="6"/>
                    <a:pt x="465" y="13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5" y="31"/>
                    <a:pt x="460" y="37"/>
                    <a:pt x="45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713" y="2442"/>
              <a:ext cx="485" cy="53"/>
            </a:xfrm>
            <a:custGeom>
              <a:avLst/>
              <a:gdLst>
                <a:gd name="T0" fmla="*/ 349 w 361"/>
                <a:gd name="T1" fmla="*/ 0 h 40"/>
                <a:gd name="T2" fmla="*/ 12 w 361"/>
                <a:gd name="T3" fmla="*/ 0 h 40"/>
                <a:gd name="T4" fmla="*/ 0 w 361"/>
                <a:gd name="T5" fmla="*/ 11 h 40"/>
                <a:gd name="T6" fmla="*/ 0 w 361"/>
                <a:gd name="T7" fmla="*/ 40 h 40"/>
                <a:gd name="T8" fmla="*/ 361 w 361"/>
                <a:gd name="T9" fmla="*/ 40 h 40"/>
                <a:gd name="T10" fmla="*/ 361 w 361"/>
                <a:gd name="T11" fmla="*/ 11 h 40"/>
                <a:gd name="T12" fmla="*/ 349 w 361"/>
                <a:gd name="T13" fmla="*/ 0 h 40"/>
                <a:gd name="T14" fmla="*/ 180 w 361"/>
                <a:gd name="T15" fmla="*/ 29 h 40"/>
                <a:gd name="T16" fmla="*/ 171 w 361"/>
                <a:gd name="T17" fmla="*/ 20 h 40"/>
                <a:gd name="T18" fmla="*/ 180 w 361"/>
                <a:gd name="T19" fmla="*/ 10 h 40"/>
                <a:gd name="T20" fmla="*/ 190 w 361"/>
                <a:gd name="T21" fmla="*/ 20 h 40"/>
                <a:gd name="T22" fmla="*/ 180 w 361"/>
                <a:gd name="T23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40">
                  <a:moveTo>
                    <a:pt x="34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61" y="11"/>
                    <a:pt x="361" y="11"/>
                    <a:pt x="361" y="11"/>
                  </a:cubicBezTo>
                  <a:cubicBezTo>
                    <a:pt x="361" y="5"/>
                    <a:pt x="355" y="0"/>
                    <a:pt x="349" y="0"/>
                  </a:cubicBezTo>
                  <a:close/>
                  <a:moveTo>
                    <a:pt x="180" y="29"/>
                  </a:moveTo>
                  <a:cubicBezTo>
                    <a:pt x="175" y="29"/>
                    <a:pt x="171" y="25"/>
                    <a:pt x="171" y="20"/>
                  </a:cubicBezTo>
                  <a:cubicBezTo>
                    <a:pt x="171" y="14"/>
                    <a:pt x="175" y="10"/>
                    <a:pt x="180" y="10"/>
                  </a:cubicBezTo>
                  <a:cubicBezTo>
                    <a:pt x="186" y="10"/>
                    <a:pt x="190" y="14"/>
                    <a:pt x="190" y="20"/>
                  </a:cubicBezTo>
                  <a:cubicBezTo>
                    <a:pt x="190" y="25"/>
                    <a:pt x="186" y="29"/>
                    <a:pt x="18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056" y="2618"/>
              <a:ext cx="43" cy="56"/>
            </a:xfrm>
            <a:custGeom>
              <a:avLst/>
              <a:gdLst>
                <a:gd name="T0" fmla="*/ 24 w 32"/>
                <a:gd name="T1" fmla="*/ 42 h 42"/>
                <a:gd name="T2" fmla="*/ 18 w 32"/>
                <a:gd name="T3" fmla="*/ 39 h 42"/>
                <a:gd name="T4" fmla="*/ 2 w 32"/>
                <a:gd name="T5" fmla="*/ 12 h 42"/>
                <a:gd name="T6" fmla="*/ 4 w 32"/>
                <a:gd name="T7" fmla="*/ 2 h 42"/>
                <a:gd name="T8" fmla="*/ 14 w 32"/>
                <a:gd name="T9" fmla="*/ 5 h 42"/>
                <a:gd name="T10" fmla="*/ 30 w 32"/>
                <a:gd name="T11" fmla="*/ 32 h 42"/>
                <a:gd name="T12" fmla="*/ 28 w 32"/>
                <a:gd name="T13" fmla="*/ 41 h 42"/>
                <a:gd name="T14" fmla="*/ 24 w 3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24" y="42"/>
                  </a:moveTo>
                  <a:cubicBezTo>
                    <a:pt x="22" y="42"/>
                    <a:pt x="19" y="41"/>
                    <a:pt x="18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5"/>
                    <a:pt x="31" y="39"/>
                    <a:pt x="28" y="41"/>
                  </a:cubicBezTo>
                  <a:cubicBezTo>
                    <a:pt x="26" y="42"/>
                    <a:pt x="25" y="42"/>
                    <a:pt x="2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048" name="Freeform 32"/>
            <p:cNvSpPr/>
            <p:nvPr/>
          </p:nvSpPr>
          <p:spPr bwMode="auto">
            <a:xfrm>
              <a:off x="7028" y="2568"/>
              <a:ext cx="76" cy="93"/>
            </a:xfrm>
            <a:custGeom>
              <a:avLst/>
              <a:gdLst>
                <a:gd name="T0" fmla="*/ 12 w 57"/>
                <a:gd name="T1" fmla="*/ 65 h 69"/>
                <a:gd name="T2" fmla="*/ 1 w 57"/>
                <a:gd name="T3" fmla="*/ 6 h 69"/>
                <a:gd name="T4" fmla="*/ 8 w 57"/>
                <a:gd name="T5" fmla="*/ 2 h 69"/>
                <a:gd name="T6" fmla="*/ 54 w 57"/>
                <a:gd name="T7" fmla="*/ 40 h 69"/>
                <a:gd name="T8" fmla="*/ 51 w 57"/>
                <a:gd name="T9" fmla="*/ 47 h 69"/>
                <a:gd name="T10" fmla="*/ 32 w 57"/>
                <a:gd name="T11" fmla="*/ 47 h 69"/>
                <a:gd name="T12" fmla="*/ 28 w 57"/>
                <a:gd name="T13" fmla="*/ 49 h 69"/>
                <a:gd name="T14" fmla="*/ 20 w 57"/>
                <a:gd name="T15" fmla="*/ 66 h 69"/>
                <a:gd name="T16" fmla="*/ 12 w 57"/>
                <a:gd name="T17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9">
                  <a:moveTo>
                    <a:pt x="12" y="6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5" y="0"/>
                    <a:pt x="8" y="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2"/>
                    <a:pt x="55" y="47"/>
                    <a:pt x="5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29" y="47"/>
                    <a:pt x="28" y="4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8" y="69"/>
                    <a:pt x="13" y="69"/>
                    <a:pt x="1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050" name="TextBox 2049"/>
          <p:cNvSpPr txBox="1"/>
          <p:nvPr/>
        </p:nvSpPr>
        <p:spPr>
          <a:xfrm>
            <a:off x="6779113" y="649925"/>
            <a:ext cx="80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8017" y="1103179"/>
            <a:ext cx="80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01851" y="617211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1632" y="1974032"/>
            <a:ext cx="845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53091" y="1953828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4929" y="3201781"/>
            <a:ext cx="797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109" y="3200635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572" y="4419360"/>
            <a:ext cx="822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26920" y="4404782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3944" y="5403111"/>
            <a:ext cx="76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42919" y="5422591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9987" y="6067485"/>
            <a:ext cx="82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>
                    <a:lumMod val="65000"/>
                    <a:lumOff val="3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2019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62004" y="6122852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7311842" y="3132108"/>
            <a:ext cx="116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SUPPORT</a:t>
            </a:r>
          </a:p>
        </p:txBody>
      </p:sp>
      <p:grpSp>
        <p:nvGrpSpPr>
          <p:cNvPr id="51" name="Group 41"/>
          <p:cNvGrpSpPr>
            <a:grpSpLocks noChangeAspect="1"/>
          </p:cNvGrpSpPr>
          <p:nvPr/>
        </p:nvGrpSpPr>
        <p:grpSpPr bwMode="auto">
          <a:xfrm>
            <a:off x="7741955" y="1126879"/>
            <a:ext cx="276208" cy="302322"/>
            <a:chOff x="639" y="2007"/>
            <a:chExt cx="275" cy="301"/>
          </a:xfrm>
          <a:solidFill>
            <a:schemeClr val="bg1"/>
          </a:solidFill>
        </p:grpSpPr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639" y="2158"/>
              <a:ext cx="275" cy="150"/>
            </a:xfrm>
            <a:custGeom>
              <a:avLst/>
              <a:gdLst>
                <a:gd name="T0" fmla="*/ 522 w 3023"/>
                <a:gd name="T1" fmla="*/ 710 h 1645"/>
                <a:gd name="T2" fmla="*/ 488 w 3023"/>
                <a:gd name="T3" fmla="*/ 729 h 1645"/>
                <a:gd name="T4" fmla="*/ 468 w 3023"/>
                <a:gd name="T5" fmla="*/ 764 h 1645"/>
                <a:gd name="T6" fmla="*/ 465 w 3023"/>
                <a:gd name="T7" fmla="*/ 1169 h 1645"/>
                <a:gd name="T8" fmla="*/ 476 w 3023"/>
                <a:gd name="T9" fmla="*/ 1208 h 1645"/>
                <a:gd name="T10" fmla="*/ 504 w 3023"/>
                <a:gd name="T11" fmla="*/ 1235 h 1645"/>
                <a:gd name="T12" fmla="*/ 543 w 3023"/>
                <a:gd name="T13" fmla="*/ 1245 h 1645"/>
                <a:gd name="T14" fmla="*/ 2502 w 3023"/>
                <a:gd name="T15" fmla="*/ 1243 h 1645"/>
                <a:gd name="T16" fmla="*/ 2535 w 3023"/>
                <a:gd name="T17" fmla="*/ 1223 h 1645"/>
                <a:gd name="T18" fmla="*/ 2555 w 3023"/>
                <a:gd name="T19" fmla="*/ 1189 h 1645"/>
                <a:gd name="T20" fmla="*/ 2558 w 3023"/>
                <a:gd name="T21" fmla="*/ 785 h 1645"/>
                <a:gd name="T22" fmla="*/ 2548 w 3023"/>
                <a:gd name="T23" fmla="*/ 745 h 1645"/>
                <a:gd name="T24" fmla="*/ 2519 w 3023"/>
                <a:gd name="T25" fmla="*/ 718 h 1645"/>
                <a:gd name="T26" fmla="*/ 2481 w 3023"/>
                <a:gd name="T27" fmla="*/ 708 h 1645"/>
                <a:gd name="T28" fmla="*/ 543 w 3023"/>
                <a:gd name="T29" fmla="*/ 0 h 1645"/>
                <a:gd name="T30" fmla="*/ 731 w 3023"/>
                <a:gd name="T31" fmla="*/ 171 h 1645"/>
                <a:gd name="T32" fmla="*/ 730 w 3023"/>
                <a:gd name="T33" fmla="*/ 235 h 1645"/>
                <a:gd name="T34" fmla="*/ 747 w 3023"/>
                <a:gd name="T35" fmla="*/ 297 h 1645"/>
                <a:gd name="T36" fmla="*/ 779 w 3023"/>
                <a:gd name="T37" fmla="*/ 352 h 1645"/>
                <a:gd name="T38" fmla="*/ 828 w 3023"/>
                <a:gd name="T39" fmla="*/ 397 h 1645"/>
                <a:gd name="T40" fmla="*/ 886 w 3023"/>
                <a:gd name="T41" fmla="*/ 426 h 1645"/>
                <a:gd name="T42" fmla="*/ 949 w 3023"/>
                <a:gd name="T43" fmla="*/ 438 h 1645"/>
                <a:gd name="T44" fmla="*/ 1013 w 3023"/>
                <a:gd name="T45" fmla="*/ 432 h 1645"/>
                <a:gd name="T46" fmla="*/ 1075 w 3023"/>
                <a:gd name="T47" fmla="*/ 408 h 1645"/>
                <a:gd name="T48" fmla="*/ 1949 w 3023"/>
                <a:gd name="T49" fmla="*/ 408 h 1645"/>
                <a:gd name="T50" fmla="*/ 2004 w 3023"/>
                <a:gd name="T51" fmla="*/ 431 h 1645"/>
                <a:gd name="T52" fmla="*/ 2063 w 3023"/>
                <a:gd name="T53" fmla="*/ 438 h 1645"/>
                <a:gd name="T54" fmla="*/ 2132 w 3023"/>
                <a:gd name="T55" fmla="*/ 428 h 1645"/>
                <a:gd name="T56" fmla="*/ 2196 w 3023"/>
                <a:gd name="T57" fmla="*/ 397 h 1645"/>
                <a:gd name="T58" fmla="*/ 2244 w 3023"/>
                <a:gd name="T59" fmla="*/ 352 h 1645"/>
                <a:gd name="T60" fmla="*/ 2276 w 3023"/>
                <a:gd name="T61" fmla="*/ 297 h 1645"/>
                <a:gd name="T62" fmla="*/ 2293 w 3023"/>
                <a:gd name="T63" fmla="*/ 235 h 1645"/>
                <a:gd name="T64" fmla="*/ 2292 w 3023"/>
                <a:gd name="T65" fmla="*/ 171 h 1645"/>
                <a:gd name="T66" fmla="*/ 2481 w 3023"/>
                <a:gd name="T67" fmla="*/ 0 h 1645"/>
                <a:gd name="T68" fmla="*/ 2532 w 3023"/>
                <a:gd name="T69" fmla="*/ 9 h 1645"/>
                <a:gd name="T70" fmla="*/ 2577 w 3023"/>
                <a:gd name="T71" fmla="*/ 34 h 1645"/>
                <a:gd name="T72" fmla="*/ 2985 w 3023"/>
                <a:gd name="T73" fmla="*/ 361 h 1645"/>
                <a:gd name="T74" fmla="*/ 3013 w 3023"/>
                <a:gd name="T75" fmla="*/ 408 h 1645"/>
                <a:gd name="T76" fmla="*/ 3023 w 3023"/>
                <a:gd name="T77" fmla="*/ 462 h 1645"/>
                <a:gd name="T78" fmla="*/ 3020 w 3023"/>
                <a:gd name="T79" fmla="*/ 1522 h 1645"/>
                <a:gd name="T80" fmla="*/ 2997 w 3023"/>
                <a:gd name="T81" fmla="*/ 1577 h 1645"/>
                <a:gd name="T82" fmla="*/ 2955 w 3023"/>
                <a:gd name="T83" fmla="*/ 1619 h 1645"/>
                <a:gd name="T84" fmla="*/ 2900 w 3023"/>
                <a:gd name="T85" fmla="*/ 1641 h 1645"/>
                <a:gd name="T86" fmla="*/ 155 w 3023"/>
                <a:gd name="T87" fmla="*/ 1645 h 1645"/>
                <a:gd name="T88" fmla="*/ 95 w 3023"/>
                <a:gd name="T89" fmla="*/ 1633 h 1645"/>
                <a:gd name="T90" fmla="*/ 46 w 3023"/>
                <a:gd name="T91" fmla="*/ 1600 h 1645"/>
                <a:gd name="T92" fmla="*/ 13 w 3023"/>
                <a:gd name="T93" fmla="*/ 1551 h 1645"/>
                <a:gd name="T94" fmla="*/ 0 w 3023"/>
                <a:gd name="T95" fmla="*/ 1491 h 1645"/>
                <a:gd name="T96" fmla="*/ 3 w 3023"/>
                <a:gd name="T97" fmla="*/ 434 h 1645"/>
                <a:gd name="T98" fmla="*/ 22 w 3023"/>
                <a:gd name="T99" fmla="*/ 383 h 1645"/>
                <a:gd name="T100" fmla="*/ 59 w 3023"/>
                <a:gd name="T101" fmla="*/ 341 h 1645"/>
                <a:gd name="T102" fmla="*/ 467 w 3023"/>
                <a:gd name="T103" fmla="*/ 19 h 1645"/>
                <a:gd name="T104" fmla="*/ 516 w 3023"/>
                <a:gd name="T105" fmla="*/ 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23" h="1645">
                  <a:moveTo>
                    <a:pt x="543" y="708"/>
                  </a:moveTo>
                  <a:lnTo>
                    <a:pt x="522" y="710"/>
                  </a:lnTo>
                  <a:lnTo>
                    <a:pt x="504" y="718"/>
                  </a:lnTo>
                  <a:lnTo>
                    <a:pt x="488" y="729"/>
                  </a:lnTo>
                  <a:lnTo>
                    <a:pt x="476" y="745"/>
                  </a:lnTo>
                  <a:lnTo>
                    <a:pt x="468" y="764"/>
                  </a:lnTo>
                  <a:lnTo>
                    <a:pt x="465" y="785"/>
                  </a:lnTo>
                  <a:lnTo>
                    <a:pt x="465" y="1169"/>
                  </a:lnTo>
                  <a:lnTo>
                    <a:pt x="468" y="1189"/>
                  </a:lnTo>
                  <a:lnTo>
                    <a:pt x="476" y="1208"/>
                  </a:lnTo>
                  <a:lnTo>
                    <a:pt x="488" y="1223"/>
                  </a:lnTo>
                  <a:lnTo>
                    <a:pt x="504" y="1235"/>
                  </a:lnTo>
                  <a:lnTo>
                    <a:pt x="522" y="1243"/>
                  </a:lnTo>
                  <a:lnTo>
                    <a:pt x="543" y="1245"/>
                  </a:lnTo>
                  <a:lnTo>
                    <a:pt x="2481" y="1245"/>
                  </a:lnTo>
                  <a:lnTo>
                    <a:pt x="2502" y="1243"/>
                  </a:lnTo>
                  <a:lnTo>
                    <a:pt x="2519" y="1235"/>
                  </a:lnTo>
                  <a:lnTo>
                    <a:pt x="2535" y="1223"/>
                  </a:lnTo>
                  <a:lnTo>
                    <a:pt x="2548" y="1208"/>
                  </a:lnTo>
                  <a:lnTo>
                    <a:pt x="2555" y="1189"/>
                  </a:lnTo>
                  <a:lnTo>
                    <a:pt x="2558" y="1169"/>
                  </a:lnTo>
                  <a:lnTo>
                    <a:pt x="2558" y="785"/>
                  </a:lnTo>
                  <a:lnTo>
                    <a:pt x="2555" y="764"/>
                  </a:lnTo>
                  <a:lnTo>
                    <a:pt x="2548" y="745"/>
                  </a:lnTo>
                  <a:lnTo>
                    <a:pt x="2535" y="729"/>
                  </a:lnTo>
                  <a:lnTo>
                    <a:pt x="2519" y="718"/>
                  </a:lnTo>
                  <a:lnTo>
                    <a:pt x="2502" y="710"/>
                  </a:lnTo>
                  <a:lnTo>
                    <a:pt x="2481" y="708"/>
                  </a:lnTo>
                  <a:lnTo>
                    <a:pt x="543" y="708"/>
                  </a:lnTo>
                  <a:close/>
                  <a:moveTo>
                    <a:pt x="543" y="0"/>
                  </a:moveTo>
                  <a:lnTo>
                    <a:pt x="758" y="0"/>
                  </a:lnTo>
                  <a:lnTo>
                    <a:pt x="731" y="171"/>
                  </a:lnTo>
                  <a:lnTo>
                    <a:pt x="728" y="203"/>
                  </a:lnTo>
                  <a:lnTo>
                    <a:pt x="730" y="235"/>
                  </a:lnTo>
                  <a:lnTo>
                    <a:pt x="736" y="267"/>
                  </a:lnTo>
                  <a:lnTo>
                    <a:pt x="747" y="297"/>
                  </a:lnTo>
                  <a:lnTo>
                    <a:pt x="762" y="326"/>
                  </a:lnTo>
                  <a:lnTo>
                    <a:pt x="779" y="352"/>
                  </a:lnTo>
                  <a:lnTo>
                    <a:pt x="801" y="376"/>
                  </a:lnTo>
                  <a:lnTo>
                    <a:pt x="828" y="397"/>
                  </a:lnTo>
                  <a:lnTo>
                    <a:pt x="856" y="413"/>
                  </a:lnTo>
                  <a:lnTo>
                    <a:pt x="886" y="426"/>
                  </a:lnTo>
                  <a:lnTo>
                    <a:pt x="917" y="434"/>
                  </a:lnTo>
                  <a:lnTo>
                    <a:pt x="949" y="438"/>
                  </a:lnTo>
                  <a:lnTo>
                    <a:pt x="982" y="437"/>
                  </a:lnTo>
                  <a:lnTo>
                    <a:pt x="1013" y="432"/>
                  </a:lnTo>
                  <a:lnTo>
                    <a:pt x="1044" y="423"/>
                  </a:lnTo>
                  <a:lnTo>
                    <a:pt x="1075" y="408"/>
                  </a:lnTo>
                  <a:lnTo>
                    <a:pt x="1512" y="165"/>
                  </a:lnTo>
                  <a:lnTo>
                    <a:pt x="1949" y="408"/>
                  </a:lnTo>
                  <a:lnTo>
                    <a:pt x="1976" y="422"/>
                  </a:lnTo>
                  <a:lnTo>
                    <a:pt x="2004" y="431"/>
                  </a:lnTo>
                  <a:lnTo>
                    <a:pt x="2033" y="436"/>
                  </a:lnTo>
                  <a:lnTo>
                    <a:pt x="2063" y="438"/>
                  </a:lnTo>
                  <a:lnTo>
                    <a:pt x="2097" y="435"/>
                  </a:lnTo>
                  <a:lnTo>
                    <a:pt x="2132" y="428"/>
                  </a:lnTo>
                  <a:lnTo>
                    <a:pt x="2164" y="414"/>
                  </a:lnTo>
                  <a:lnTo>
                    <a:pt x="2196" y="397"/>
                  </a:lnTo>
                  <a:lnTo>
                    <a:pt x="2222" y="376"/>
                  </a:lnTo>
                  <a:lnTo>
                    <a:pt x="2244" y="352"/>
                  </a:lnTo>
                  <a:lnTo>
                    <a:pt x="2262" y="326"/>
                  </a:lnTo>
                  <a:lnTo>
                    <a:pt x="2276" y="297"/>
                  </a:lnTo>
                  <a:lnTo>
                    <a:pt x="2287" y="267"/>
                  </a:lnTo>
                  <a:lnTo>
                    <a:pt x="2293" y="235"/>
                  </a:lnTo>
                  <a:lnTo>
                    <a:pt x="2295" y="203"/>
                  </a:lnTo>
                  <a:lnTo>
                    <a:pt x="2292" y="171"/>
                  </a:lnTo>
                  <a:lnTo>
                    <a:pt x="2265" y="0"/>
                  </a:lnTo>
                  <a:lnTo>
                    <a:pt x="2481" y="0"/>
                  </a:lnTo>
                  <a:lnTo>
                    <a:pt x="2507" y="2"/>
                  </a:lnTo>
                  <a:lnTo>
                    <a:pt x="2532" y="9"/>
                  </a:lnTo>
                  <a:lnTo>
                    <a:pt x="2555" y="19"/>
                  </a:lnTo>
                  <a:lnTo>
                    <a:pt x="2577" y="34"/>
                  </a:lnTo>
                  <a:lnTo>
                    <a:pt x="2965" y="341"/>
                  </a:lnTo>
                  <a:lnTo>
                    <a:pt x="2985" y="361"/>
                  </a:lnTo>
                  <a:lnTo>
                    <a:pt x="3001" y="383"/>
                  </a:lnTo>
                  <a:lnTo>
                    <a:pt x="3013" y="408"/>
                  </a:lnTo>
                  <a:lnTo>
                    <a:pt x="3020" y="434"/>
                  </a:lnTo>
                  <a:lnTo>
                    <a:pt x="3023" y="462"/>
                  </a:lnTo>
                  <a:lnTo>
                    <a:pt x="3023" y="1491"/>
                  </a:lnTo>
                  <a:lnTo>
                    <a:pt x="3020" y="1522"/>
                  </a:lnTo>
                  <a:lnTo>
                    <a:pt x="3011" y="1551"/>
                  </a:lnTo>
                  <a:lnTo>
                    <a:pt x="2997" y="1577"/>
                  </a:lnTo>
                  <a:lnTo>
                    <a:pt x="2977" y="1600"/>
                  </a:lnTo>
                  <a:lnTo>
                    <a:pt x="2955" y="1619"/>
                  </a:lnTo>
                  <a:lnTo>
                    <a:pt x="2929" y="1633"/>
                  </a:lnTo>
                  <a:lnTo>
                    <a:pt x="2900" y="1641"/>
                  </a:lnTo>
                  <a:lnTo>
                    <a:pt x="2868" y="1645"/>
                  </a:lnTo>
                  <a:lnTo>
                    <a:pt x="155" y="1645"/>
                  </a:lnTo>
                  <a:lnTo>
                    <a:pt x="124" y="1641"/>
                  </a:lnTo>
                  <a:lnTo>
                    <a:pt x="95" y="1633"/>
                  </a:lnTo>
                  <a:lnTo>
                    <a:pt x="68" y="1619"/>
                  </a:lnTo>
                  <a:lnTo>
                    <a:pt x="46" y="1600"/>
                  </a:lnTo>
                  <a:lnTo>
                    <a:pt x="26" y="1577"/>
                  </a:lnTo>
                  <a:lnTo>
                    <a:pt x="13" y="1551"/>
                  </a:lnTo>
                  <a:lnTo>
                    <a:pt x="3" y="1522"/>
                  </a:lnTo>
                  <a:lnTo>
                    <a:pt x="0" y="1491"/>
                  </a:lnTo>
                  <a:lnTo>
                    <a:pt x="0" y="462"/>
                  </a:lnTo>
                  <a:lnTo>
                    <a:pt x="3" y="434"/>
                  </a:lnTo>
                  <a:lnTo>
                    <a:pt x="10" y="408"/>
                  </a:lnTo>
                  <a:lnTo>
                    <a:pt x="22" y="383"/>
                  </a:lnTo>
                  <a:lnTo>
                    <a:pt x="39" y="361"/>
                  </a:lnTo>
                  <a:lnTo>
                    <a:pt x="59" y="341"/>
                  </a:lnTo>
                  <a:lnTo>
                    <a:pt x="446" y="34"/>
                  </a:lnTo>
                  <a:lnTo>
                    <a:pt x="467" y="19"/>
                  </a:lnTo>
                  <a:lnTo>
                    <a:pt x="491" y="9"/>
                  </a:lnTo>
                  <a:lnTo>
                    <a:pt x="516" y="2"/>
                  </a:lnTo>
                  <a:lnTo>
                    <a:pt x="5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688" y="2007"/>
              <a:ext cx="176" cy="177"/>
            </a:xfrm>
            <a:custGeom>
              <a:avLst/>
              <a:gdLst>
                <a:gd name="T0" fmla="*/ 997 w 1936"/>
                <a:gd name="T1" fmla="*/ 624 h 1948"/>
                <a:gd name="T2" fmla="*/ 968 w 1936"/>
                <a:gd name="T3" fmla="*/ 638 h 1948"/>
                <a:gd name="T4" fmla="*/ 948 w 1936"/>
                <a:gd name="T5" fmla="*/ 662 h 1948"/>
                <a:gd name="T6" fmla="*/ 931 w 1936"/>
                <a:gd name="T7" fmla="*/ 692 h 1948"/>
                <a:gd name="T8" fmla="*/ 913 w 1936"/>
                <a:gd name="T9" fmla="*/ 723 h 1948"/>
                <a:gd name="T10" fmla="*/ 887 w 1936"/>
                <a:gd name="T11" fmla="*/ 752 h 1948"/>
                <a:gd name="T12" fmla="*/ 849 w 1936"/>
                <a:gd name="T13" fmla="*/ 774 h 1948"/>
                <a:gd name="T14" fmla="*/ 780 w 1936"/>
                <a:gd name="T15" fmla="*/ 791 h 1948"/>
                <a:gd name="T16" fmla="*/ 737 w 1936"/>
                <a:gd name="T17" fmla="*/ 802 h 1948"/>
                <a:gd name="T18" fmla="*/ 710 w 1936"/>
                <a:gd name="T19" fmla="*/ 817 h 1948"/>
                <a:gd name="T20" fmla="*/ 697 w 1936"/>
                <a:gd name="T21" fmla="*/ 841 h 1948"/>
                <a:gd name="T22" fmla="*/ 697 w 1936"/>
                <a:gd name="T23" fmla="*/ 876 h 1948"/>
                <a:gd name="T24" fmla="*/ 708 w 1936"/>
                <a:gd name="T25" fmla="*/ 901 h 1948"/>
                <a:gd name="T26" fmla="*/ 728 w 1936"/>
                <a:gd name="T27" fmla="*/ 915 h 1948"/>
                <a:gd name="T28" fmla="*/ 756 w 1936"/>
                <a:gd name="T29" fmla="*/ 919 h 1948"/>
                <a:gd name="T30" fmla="*/ 907 w 1936"/>
                <a:gd name="T31" fmla="*/ 1359 h 1948"/>
                <a:gd name="T32" fmla="*/ 911 w 1936"/>
                <a:gd name="T33" fmla="*/ 1400 h 1948"/>
                <a:gd name="T34" fmla="*/ 927 w 1936"/>
                <a:gd name="T35" fmla="*/ 1432 h 1948"/>
                <a:gd name="T36" fmla="*/ 954 w 1936"/>
                <a:gd name="T37" fmla="*/ 1453 h 1948"/>
                <a:gd name="T38" fmla="*/ 995 w 1936"/>
                <a:gd name="T39" fmla="*/ 1461 h 1948"/>
                <a:gd name="T40" fmla="*/ 1037 w 1936"/>
                <a:gd name="T41" fmla="*/ 1453 h 1948"/>
                <a:gd name="T42" fmla="*/ 1064 w 1936"/>
                <a:gd name="T43" fmla="*/ 1432 h 1948"/>
                <a:gd name="T44" fmla="*/ 1080 w 1936"/>
                <a:gd name="T45" fmla="*/ 1400 h 1948"/>
                <a:gd name="T46" fmla="*/ 1084 w 1936"/>
                <a:gd name="T47" fmla="*/ 1359 h 1948"/>
                <a:gd name="T48" fmla="*/ 1083 w 1936"/>
                <a:gd name="T49" fmla="*/ 679 h 1948"/>
                <a:gd name="T50" fmla="*/ 1072 w 1936"/>
                <a:gd name="T51" fmla="*/ 648 h 1948"/>
                <a:gd name="T52" fmla="*/ 1054 w 1936"/>
                <a:gd name="T53" fmla="*/ 631 h 1948"/>
                <a:gd name="T54" fmla="*/ 1029 w 1936"/>
                <a:gd name="T55" fmla="*/ 623 h 1948"/>
                <a:gd name="T56" fmla="*/ 968 w 1936"/>
                <a:gd name="T57" fmla="*/ 0 h 1948"/>
                <a:gd name="T58" fmla="*/ 1002 w 1936"/>
                <a:gd name="T59" fmla="*/ 9 h 1948"/>
                <a:gd name="T60" fmla="*/ 1028 w 1936"/>
                <a:gd name="T61" fmla="*/ 29 h 1948"/>
                <a:gd name="T62" fmla="*/ 1296 w 1936"/>
                <a:gd name="T63" fmla="*/ 598 h 1948"/>
                <a:gd name="T64" fmla="*/ 1892 w 1936"/>
                <a:gd name="T65" fmla="*/ 693 h 1948"/>
                <a:gd name="T66" fmla="*/ 1923 w 1936"/>
                <a:gd name="T67" fmla="*/ 719 h 1948"/>
                <a:gd name="T68" fmla="*/ 1936 w 1936"/>
                <a:gd name="T69" fmla="*/ 754 h 1948"/>
                <a:gd name="T70" fmla="*/ 1933 w 1936"/>
                <a:gd name="T71" fmla="*/ 788 h 1948"/>
                <a:gd name="T72" fmla="*/ 1915 w 1936"/>
                <a:gd name="T73" fmla="*/ 816 h 1948"/>
                <a:gd name="T74" fmla="*/ 1595 w 1936"/>
                <a:gd name="T75" fmla="*/ 1859 h 1948"/>
                <a:gd name="T76" fmla="*/ 1593 w 1936"/>
                <a:gd name="T77" fmla="*/ 1893 h 1948"/>
                <a:gd name="T78" fmla="*/ 1576 w 1936"/>
                <a:gd name="T79" fmla="*/ 1922 h 1948"/>
                <a:gd name="T80" fmla="*/ 1549 w 1936"/>
                <a:gd name="T81" fmla="*/ 1942 h 1948"/>
                <a:gd name="T82" fmla="*/ 1519 w 1936"/>
                <a:gd name="T83" fmla="*/ 1948 h 1948"/>
                <a:gd name="T84" fmla="*/ 1481 w 1936"/>
                <a:gd name="T85" fmla="*/ 1938 h 1948"/>
                <a:gd name="T86" fmla="*/ 454 w 1936"/>
                <a:gd name="T87" fmla="*/ 1938 h 1948"/>
                <a:gd name="T88" fmla="*/ 422 w 1936"/>
                <a:gd name="T89" fmla="*/ 1948 h 1948"/>
                <a:gd name="T90" fmla="*/ 387 w 1936"/>
                <a:gd name="T91" fmla="*/ 1942 h 1948"/>
                <a:gd name="T92" fmla="*/ 359 w 1936"/>
                <a:gd name="T93" fmla="*/ 1922 h 1948"/>
                <a:gd name="T94" fmla="*/ 342 w 1936"/>
                <a:gd name="T95" fmla="*/ 1893 h 1948"/>
                <a:gd name="T96" fmla="*/ 340 w 1936"/>
                <a:gd name="T97" fmla="*/ 1859 h 1948"/>
                <a:gd name="T98" fmla="*/ 21 w 1936"/>
                <a:gd name="T99" fmla="*/ 816 h 1948"/>
                <a:gd name="T100" fmla="*/ 3 w 1936"/>
                <a:gd name="T101" fmla="*/ 788 h 1948"/>
                <a:gd name="T102" fmla="*/ 0 w 1936"/>
                <a:gd name="T103" fmla="*/ 754 h 1948"/>
                <a:gd name="T104" fmla="*/ 12 w 1936"/>
                <a:gd name="T105" fmla="*/ 719 h 1948"/>
                <a:gd name="T106" fmla="*/ 44 w 1936"/>
                <a:gd name="T107" fmla="*/ 693 h 1948"/>
                <a:gd name="T108" fmla="*/ 640 w 1936"/>
                <a:gd name="T109" fmla="*/ 598 h 1948"/>
                <a:gd name="T110" fmla="*/ 907 w 1936"/>
                <a:gd name="T111" fmla="*/ 29 h 1948"/>
                <a:gd name="T112" fmla="*/ 933 w 1936"/>
                <a:gd name="T113" fmla="*/ 9 h 1948"/>
                <a:gd name="T114" fmla="*/ 968 w 1936"/>
                <a:gd name="T115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6" h="1948">
                  <a:moveTo>
                    <a:pt x="1016" y="622"/>
                  </a:moveTo>
                  <a:lnTo>
                    <a:pt x="997" y="624"/>
                  </a:lnTo>
                  <a:lnTo>
                    <a:pt x="981" y="630"/>
                  </a:lnTo>
                  <a:lnTo>
                    <a:pt x="968" y="638"/>
                  </a:lnTo>
                  <a:lnTo>
                    <a:pt x="957" y="649"/>
                  </a:lnTo>
                  <a:lnTo>
                    <a:pt x="948" y="662"/>
                  </a:lnTo>
                  <a:lnTo>
                    <a:pt x="939" y="676"/>
                  </a:lnTo>
                  <a:lnTo>
                    <a:pt x="931" y="692"/>
                  </a:lnTo>
                  <a:lnTo>
                    <a:pt x="923" y="708"/>
                  </a:lnTo>
                  <a:lnTo>
                    <a:pt x="913" y="723"/>
                  </a:lnTo>
                  <a:lnTo>
                    <a:pt x="901" y="738"/>
                  </a:lnTo>
                  <a:lnTo>
                    <a:pt x="887" y="752"/>
                  </a:lnTo>
                  <a:lnTo>
                    <a:pt x="870" y="765"/>
                  </a:lnTo>
                  <a:lnTo>
                    <a:pt x="849" y="774"/>
                  </a:lnTo>
                  <a:lnTo>
                    <a:pt x="824" y="782"/>
                  </a:lnTo>
                  <a:lnTo>
                    <a:pt x="780" y="791"/>
                  </a:lnTo>
                  <a:lnTo>
                    <a:pt x="757" y="796"/>
                  </a:lnTo>
                  <a:lnTo>
                    <a:pt x="737" y="802"/>
                  </a:lnTo>
                  <a:lnTo>
                    <a:pt x="721" y="808"/>
                  </a:lnTo>
                  <a:lnTo>
                    <a:pt x="710" y="817"/>
                  </a:lnTo>
                  <a:lnTo>
                    <a:pt x="703" y="827"/>
                  </a:lnTo>
                  <a:lnTo>
                    <a:pt x="697" y="841"/>
                  </a:lnTo>
                  <a:lnTo>
                    <a:pt x="696" y="857"/>
                  </a:lnTo>
                  <a:lnTo>
                    <a:pt x="697" y="876"/>
                  </a:lnTo>
                  <a:lnTo>
                    <a:pt x="702" y="891"/>
                  </a:lnTo>
                  <a:lnTo>
                    <a:pt x="708" y="901"/>
                  </a:lnTo>
                  <a:lnTo>
                    <a:pt x="716" y="909"/>
                  </a:lnTo>
                  <a:lnTo>
                    <a:pt x="728" y="915"/>
                  </a:lnTo>
                  <a:lnTo>
                    <a:pt x="740" y="918"/>
                  </a:lnTo>
                  <a:lnTo>
                    <a:pt x="756" y="919"/>
                  </a:lnTo>
                  <a:lnTo>
                    <a:pt x="907" y="919"/>
                  </a:lnTo>
                  <a:lnTo>
                    <a:pt x="907" y="1359"/>
                  </a:lnTo>
                  <a:lnTo>
                    <a:pt x="908" y="1380"/>
                  </a:lnTo>
                  <a:lnTo>
                    <a:pt x="911" y="1400"/>
                  </a:lnTo>
                  <a:lnTo>
                    <a:pt x="917" y="1418"/>
                  </a:lnTo>
                  <a:lnTo>
                    <a:pt x="927" y="1432"/>
                  </a:lnTo>
                  <a:lnTo>
                    <a:pt x="938" y="1445"/>
                  </a:lnTo>
                  <a:lnTo>
                    <a:pt x="954" y="1453"/>
                  </a:lnTo>
                  <a:lnTo>
                    <a:pt x="973" y="1458"/>
                  </a:lnTo>
                  <a:lnTo>
                    <a:pt x="995" y="1461"/>
                  </a:lnTo>
                  <a:lnTo>
                    <a:pt x="1018" y="1458"/>
                  </a:lnTo>
                  <a:lnTo>
                    <a:pt x="1037" y="1453"/>
                  </a:lnTo>
                  <a:lnTo>
                    <a:pt x="1053" y="1445"/>
                  </a:lnTo>
                  <a:lnTo>
                    <a:pt x="1064" y="1432"/>
                  </a:lnTo>
                  <a:lnTo>
                    <a:pt x="1073" y="1418"/>
                  </a:lnTo>
                  <a:lnTo>
                    <a:pt x="1080" y="1400"/>
                  </a:lnTo>
                  <a:lnTo>
                    <a:pt x="1083" y="1380"/>
                  </a:lnTo>
                  <a:lnTo>
                    <a:pt x="1084" y="1359"/>
                  </a:lnTo>
                  <a:lnTo>
                    <a:pt x="1084" y="701"/>
                  </a:lnTo>
                  <a:lnTo>
                    <a:pt x="1083" y="679"/>
                  </a:lnTo>
                  <a:lnTo>
                    <a:pt x="1079" y="662"/>
                  </a:lnTo>
                  <a:lnTo>
                    <a:pt x="1072" y="648"/>
                  </a:lnTo>
                  <a:lnTo>
                    <a:pt x="1064" y="638"/>
                  </a:lnTo>
                  <a:lnTo>
                    <a:pt x="1054" y="631"/>
                  </a:lnTo>
                  <a:lnTo>
                    <a:pt x="1042" y="625"/>
                  </a:lnTo>
                  <a:lnTo>
                    <a:pt x="1029" y="623"/>
                  </a:lnTo>
                  <a:lnTo>
                    <a:pt x="1016" y="622"/>
                  </a:lnTo>
                  <a:close/>
                  <a:moveTo>
                    <a:pt x="968" y="0"/>
                  </a:moveTo>
                  <a:lnTo>
                    <a:pt x="985" y="2"/>
                  </a:lnTo>
                  <a:lnTo>
                    <a:pt x="1002" y="9"/>
                  </a:lnTo>
                  <a:lnTo>
                    <a:pt x="1016" y="17"/>
                  </a:lnTo>
                  <a:lnTo>
                    <a:pt x="1028" y="29"/>
                  </a:lnTo>
                  <a:lnTo>
                    <a:pt x="1038" y="45"/>
                  </a:lnTo>
                  <a:lnTo>
                    <a:pt x="1296" y="598"/>
                  </a:lnTo>
                  <a:lnTo>
                    <a:pt x="1871" y="687"/>
                  </a:lnTo>
                  <a:lnTo>
                    <a:pt x="1892" y="693"/>
                  </a:lnTo>
                  <a:lnTo>
                    <a:pt x="1909" y="703"/>
                  </a:lnTo>
                  <a:lnTo>
                    <a:pt x="1923" y="719"/>
                  </a:lnTo>
                  <a:lnTo>
                    <a:pt x="1933" y="738"/>
                  </a:lnTo>
                  <a:lnTo>
                    <a:pt x="1936" y="754"/>
                  </a:lnTo>
                  <a:lnTo>
                    <a:pt x="1936" y="771"/>
                  </a:lnTo>
                  <a:lnTo>
                    <a:pt x="1933" y="788"/>
                  </a:lnTo>
                  <a:lnTo>
                    <a:pt x="1925" y="802"/>
                  </a:lnTo>
                  <a:lnTo>
                    <a:pt x="1915" y="816"/>
                  </a:lnTo>
                  <a:lnTo>
                    <a:pt x="1496" y="1248"/>
                  </a:lnTo>
                  <a:lnTo>
                    <a:pt x="1595" y="1859"/>
                  </a:lnTo>
                  <a:lnTo>
                    <a:pt x="1596" y="1877"/>
                  </a:lnTo>
                  <a:lnTo>
                    <a:pt x="1593" y="1893"/>
                  </a:lnTo>
                  <a:lnTo>
                    <a:pt x="1586" y="1909"/>
                  </a:lnTo>
                  <a:lnTo>
                    <a:pt x="1576" y="1922"/>
                  </a:lnTo>
                  <a:lnTo>
                    <a:pt x="1563" y="1934"/>
                  </a:lnTo>
                  <a:lnTo>
                    <a:pt x="1549" y="1942"/>
                  </a:lnTo>
                  <a:lnTo>
                    <a:pt x="1534" y="1946"/>
                  </a:lnTo>
                  <a:lnTo>
                    <a:pt x="1519" y="1948"/>
                  </a:lnTo>
                  <a:lnTo>
                    <a:pt x="1499" y="1945"/>
                  </a:lnTo>
                  <a:lnTo>
                    <a:pt x="1481" y="1938"/>
                  </a:lnTo>
                  <a:lnTo>
                    <a:pt x="968" y="1653"/>
                  </a:lnTo>
                  <a:lnTo>
                    <a:pt x="454" y="1938"/>
                  </a:lnTo>
                  <a:lnTo>
                    <a:pt x="439" y="1945"/>
                  </a:lnTo>
                  <a:lnTo>
                    <a:pt x="422" y="1948"/>
                  </a:lnTo>
                  <a:lnTo>
                    <a:pt x="404" y="1947"/>
                  </a:lnTo>
                  <a:lnTo>
                    <a:pt x="387" y="1942"/>
                  </a:lnTo>
                  <a:lnTo>
                    <a:pt x="373" y="1934"/>
                  </a:lnTo>
                  <a:lnTo>
                    <a:pt x="359" y="1922"/>
                  </a:lnTo>
                  <a:lnTo>
                    <a:pt x="350" y="1909"/>
                  </a:lnTo>
                  <a:lnTo>
                    <a:pt x="342" y="1893"/>
                  </a:lnTo>
                  <a:lnTo>
                    <a:pt x="339" y="1877"/>
                  </a:lnTo>
                  <a:lnTo>
                    <a:pt x="340" y="1859"/>
                  </a:lnTo>
                  <a:lnTo>
                    <a:pt x="440" y="1247"/>
                  </a:lnTo>
                  <a:lnTo>
                    <a:pt x="21" y="816"/>
                  </a:lnTo>
                  <a:lnTo>
                    <a:pt x="10" y="802"/>
                  </a:lnTo>
                  <a:lnTo>
                    <a:pt x="3" y="788"/>
                  </a:lnTo>
                  <a:lnTo>
                    <a:pt x="0" y="771"/>
                  </a:lnTo>
                  <a:lnTo>
                    <a:pt x="0" y="754"/>
                  </a:lnTo>
                  <a:lnTo>
                    <a:pt x="3" y="738"/>
                  </a:lnTo>
                  <a:lnTo>
                    <a:pt x="12" y="719"/>
                  </a:lnTo>
                  <a:lnTo>
                    <a:pt x="26" y="703"/>
                  </a:lnTo>
                  <a:lnTo>
                    <a:pt x="44" y="693"/>
                  </a:lnTo>
                  <a:lnTo>
                    <a:pt x="65" y="687"/>
                  </a:lnTo>
                  <a:lnTo>
                    <a:pt x="640" y="598"/>
                  </a:lnTo>
                  <a:lnTo>
                    <a:pt x="897" y="45"/>
                  </a:lnTo>
                  <a:lnTo>
                    <a:pt x="907" y="29"/>
                  </a:lnTo>
                  <a:lnTo>
                    <a:pt x="918" y="17"/>
                  </a:lnTo>
                  <a:lnTo>
                    <a:pt x="933" y="9"/>
                  </a:lnTo>
                  <a:lnTo>
                    <a:pt x="950" y="2"/>
                  </a:lnTo>
                  <a:lnTo>
                    <a:pt x="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54" name="Group 47"/>
          <p:cNvGrpSpPr>
            <a:grpSpLocks noChangeAspect="1"/>
          </p:cNvGrpSpPr>
          <p:nvPr/>
        </p:nvGrpSpPr>
        <p:grpSpPr bwMode="auto">
          <a:xfrm>
            <a:off x="5773666" y="4523517"/>
            <a:ext cx="304330" cy="302322"/>
            <a:chOff x="1276" y="2007"/>
            <a:chExt cx="303" cy="301"/>
          </a:xfrm>
          <a:solidFill>
            <a:schemeClr val="bg1"/>
          </a:solidFill>
        </p:grpSpPr>
        <p:sp>
          <p:nvSpPr>
            <p:cNvPr id="55" name="Freeform 49"/>
            <p:cNvSpPr/>
            <p:nvPr/>
          </p:nvSpPr>
          <p:spPr bwMode="auto">
            <a:xfrm>
              <a:off x="1501" y="2076"/>
              <a:ext cx="78" cy="27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1527" y="2111"/>
              <a:ext cx="52" cy="27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1450" y="2042"/>
              <a:ext cx="129" cy="27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1449" y="2007"/>
              <a:ext cx="130" cy="28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1536" y="2145"/>
              <a:ext cx="43" cy="27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1525" y="2180"/>
              <a:ext cx="54" cy="27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1498" y="2214"/>
              <a:ext cx="81" cy="27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1276" y="2143"/>
              <a:ext cx="42" cy="27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1276" y="2177"/>
              <a:ext cx="52" cy="28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1276" y="2108"/>
              <a:ext cx="53" cy="28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1276" y="2074"/>
              <a:ext cx="81" cy="27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1276" y="2212"/>
              <a:ext cx="78" cy="27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276" y="2246"/>
              <a:ext cx="128" cy="28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276" y="2281"/>
              <a:ext cx="129" cy="27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1331" y="2062"/>
              <a:ext cx="193" cy="191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1392" y="2101"/>
              <a:ext cx="71" cy="113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1" name="Group 78"/>
          <p:cNvGrpSpPr>
            <a:grpSpLocks noChangeAspect="1"/>
          </p:cNvGrpSpPr>
          <p:nvPr/>
        </p:nvGrpSpPr>
        <p:grpSpPr bwMode="auto">
          <a:xfrm>
            <a:off x="6581828" y="1454013"/>
            <a:ext cx="300314" cy="302322"/>
            <a:chOff x="3729" y="2007"/>
            <a:chExt cx="299" cy="301"/>
          </a:xfrm>
          <a:solidFill>
            <a:schemeClr val="bg1"/>
          </a:solidFill>
        </p:grpSpPr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3835" y="2007"/>
              <a:ext cx="193" cy="301"/>
            </a:xfrm>
            <a:custGeom>
              <a:avLst/>
              <a:gdLst>
                <a:gd name="T0" fmla="*/ 1169 w 2122"/>
                <a:gd name="T1" fmla="*/ 2692 h 3309"/>
                <a:gd name="T2" fmla="*/ 1310 w 2122"/>
                <a:gd name="T3" fmla="*/ 2707 h 3309"/>
                <a:gd name="T4" fmla="*/ 1495 w 2122"/>
                <a:gd name="T5" fmla="*/ 2415 h 3309"/>
                <a:gd name="T6" fmla="*/ 608 w 2122"/>
                <a:gd name="T7" fmla="*/ 2958 h 3309"/>
                <a:gd name="T8" fmla="*/ 800 w 2122"/>
                <a:gd name="T9" fmla="*/ 2749 h 3309"/>
                <a:gd name="T10" fmla="*/ 956 w 2122"/>
                <a:gd name="T11" fmla="*/ 2398 h 3309"/>
                <a:gd name="T12" fmla="*/ 709 w 2122"/>
                <a:gd name="T13" fmla="*/ 2175 h 3309"/>
                <a:gd name="T14" fmla="*/ 721 w 2122"/>
                <a:gd name="T15" fmla="*/ 1436 h 3309"/>
                <a:gd name="T16" fmla="*/ 942 w 2122"/>
                <a:gd name="T17" fmla="*/ 1904 h 3309"/>
                <a:gd name="T18" fmla="*/ 1060 w 2122"/>
                <a:gd name="T19" fmla="*/ 1562 h 3309"/>
                <a:gd name="T20" fmla="*/ 1571 w 2122"/>
                <a:gd name="T21" fmla="*/ 1196 h 3309"/>
                <a:gd name="T22" fmla="*/ 1362 w 2122"/>
                <a:gd name="T23" fmla="*/ 1533 h 3309"/>
                <a:gd name="T24" fmla="*/ 1344 w 2122"/>
                <a:gd name="T25" fmla="*/ 2011 h 3309"/>
                <a:gd name="T26" fmla="*/ 1705 w 2122"/>
                <a:gd name="T27" fmla="*/ 2193 h 3309"/>
                <a:gd name="T28" fmla="*/ 1815 w 2122"/>
                <a:gd name="T29" fmla="*/ 1750 h 3309"/>
                <a:gd name="T30" fmla="*/ 1780 w 2122"/>
                <a:gd name="T31" fmla="*/ 1337 h 3309"/>
                <a:gd name="T32" fmla="*/ 1129 w 2122"/>
                <a:gd name="T33" fmla="*/ 535 h 3309"/>
                <a:gd name="T34" fmla="*/ 1291 w 2122"/>
                <a:gd name="T35" fmla="*/ 996 h 3309"/>
                <a:gd name="T36" fmla="*/ 1499 w 2122"/>
                <a:gd name="T37" fmla="*/ 787 h 3309"/>
                <a:gd name="T38" fmla="*/ 1165 w 2122"/>
                <a:gd name="T39" fmla="*/ 500 h 3309"/>
                <a:gd name="T40" fmla="*/ 810 w 2122"/>
                <a:gd name="T41" fmla="*/ 1121 h 3309"/>
                <a:gd name="T42" fmla="*/ 929 w 2122"/>
                <a:gd name="T43" fmla="*/ 831 h 3309"/>
                <a:gd name="T44" fmla="*/ 764 w 2122"/>
                <a:gd name="T45" fmla="*/ 507 h 3309"/>
                <a:gd name="T46" fmla="*/ 456 w 2122"/>
                <a:gd name="T47" fmla="*/ 0 h 3309"/>
                <a:gd name="T48" fmla="*/ 865 w 2122"/>
                <a:gd name="T49" fmla="*/ 50 h 3309"/>
                <a:gd name="T50" fmla="*/ 1324 w 2122"/>
                <a:gd name="T51" fmla="*/ 243 h 3309"/>
                <a:gd name="T52" fmla="*/ 1701 w 2122"/>
                <a:gd name="T53" fmla="*/ 557 h 3309"/>
                <a:gd name="T54" fmla="*/ 1970 w 2122"/>
                <a:gd name="T55" fmla="*/ 965 h 3309"/>
                <a:gd name="T56" fmla="*/ 2108 w 2122"/>
                <a:gd name="T57" fmla="*/ 1447 h 3309"/>
                <a:gd name="T58" fmla="*/ 2092 w 2122"/>
                <a:gd name="T59" fmla="*/ 1963 h 3309"/>
                <a:gd name="T60" fmla="*/ 1926 w 2122"/>
                <a:gd name="T61" fmla="*/ 2432 h 3309"/>
                <a:gd name="T62" fmla="*/ 1633 w 2122"/>
                <a:gd name="T63" fmla="*/ 2824 h 3309"/>
                <a:gd name="T64" fmla="*/ 1238 w 2122"/>
                <a:gd name="T65" fmla="*/ 3115 h 3309"/>
                <a:gd name="T66" fmla="*/ 766 w 2122"/>
                <a:gd name="T67" fmla="*/ 3281 h 3309"/>
                <a:gd name="T68" fmla="*/ 291 w 2122"/>
                <a:gd name="T69" fmla="*/ 3301 h 3309"/>
                <a:gd name="T70" fmla="*/ 56 w 2122"/>
                <a:gd name="T71" fmla="*/ 3242 h 3309"/>
                <a:gd name="T72" fmla="*/ 6 w 2122"/>
                <a:gd name="T73" fmla="*/ 3127 h 3309"/>
                <a:gd name="T74" fmla="*/ 62 w 2122"/>
                <a:gd name="T75" fmla="*/ 3012 h 3309"/>
                <a:gd name="T76" fmla="*/ 187 w 2122"/>
                <a:gd name="T77" fmla="*/ 2982 h 3309"/>
                <a:gd name="T78" fmla="*/ 174 w 2122"/>
                <a:gd name="T79" fmla="*/ 2178 h 3309"/>
                <a:gd name="T80" fmla="*/ 41 w 2122"/>
                <a:gd name="T81" fmla="*/ 2126 h 3309"/>
                <a:gd name="T82" fmla="*/ 10 w 2122"/>
                <a:gd name="T83" fmla="*/ 1992 h 3309"/>
                <a:gd name="T84" fmla="*/ 89 w 2122"/>
                <a:gd name="T85" fmla="*/ 1894 h 3309"/>
                <a:gd name="T86" fmla="*/ 304 w 2122"/>
                <a:gd name="T87" fmla="*/ 1444 h 3309"/>
                <a:gd name="T88" fmla="*/ 59 w 2122"/>
                <a:gd name="T89" fmla="*/ 1395 h 3309"/>
                <a:gd name="T90" fmla="*/ 7 w 2122"/>
                <a:gd name="T91" fmla="*/ 1264 h 3309"/>
                <a:gd name="T92" fmla="*/ 87 w 2122"/>
                <a:gd name="T93" fmla="*/ 1147 h 3309"/>
                <a:gd name="T94" fmla="*/ 304 w 2122"/>
                <a:gd name="T95" fmla="*/ 1142 h 3309"/>
                <a:gd name="T96" fmla="*/ 127 w 2122"/>
                <a:gd name="T97" fmla="*/ 330 h 3309"/>
                <a:gd name="T98" fmla="*/ 23 w 2122"/>
                <a:gd name="T99" fmla="*/ 260 h 3309"/>
                <a:gd name="T100" fmla="*/ 8 w 2122"/>
                <a:gd name="T101" fmla="*/ 132 h 3309"/>
                <a:gd name="T102" fmla="*/ 94 w 2122"/>
                <a:gd name="T103" fmla="*/ 42 h 3309"/>
                <a:gd name="T104" fmla="*/ 456 w 2122"/>
                <a:gd name="T105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2" h="3309">
                  <a:moveTo>
                    <a:pt x="1291" y="2314"/>
                  </a:moveTo>
                  <a:lnTo>
                    <a:pt x="1266" y="2414"/>
                  </a:lnTo>
                  <a:lnTo>
                    <a:pt x="1237" y="2511"/>
                  </a:lnTo>
                  <a:lnTo>
                    <a:pt x="1205" y="2603"/>
                  </a:lnTo>
                  <a:lnTo>
                    <a:pt x="1169" y="2692"/>
                  </a:lnTo>
                  <a:lnTo>
                    <a:pt x="1129" y="2774"/>
                  </a:lnTo>
                  <a:lnTo>
                    <a:pt x="1088" y="2852"/>
                  </a:lnTo>
                  <a:lnTo>
                    <a:pt x="1166" y="2808"/>
                  </a:lnTo>
                  <a:lnTo>
                    <a:pt x="1239" y="2761"/>
                  </a:lnTo>
                  <a:lnTo>
                    <a:pt x="1310" y="2707"/>
                  </a:lnTo>
                  <a:lnTo>
                    <a:pt x="1376" y="2650"/>
                  </a:lnTo>
                  <a:lnTo>
                    <a:pt x="1440" y="2588"/>
                  </a:lnTo>
                  <a:lnTo>
                    <a:pt x="1499" y="2522"/>
                  </a:lnTo>
                  <a:lnTo>
                    <a:pt x="1553" y="2454"/>
                  </a:lnTo>
                  <a:lnTo>
                    <a:pt x="1495" y="2415"/>
                  </a:lnTo>
                  <a:lnTo>
                    <a:pt x="1431" y="2379"/>
                  </a:lnTo>
                  <a:lnTo>
                    <a:pt x="1364" y="2346"/>
                  </a:lnTo>
                  <a:lnTo>
                    <a:pt x="1291" y="2314"/>
                  </a:lnTo>
                  <a:close/>
                  <a:moveTo>
                    <a:pt x="608" y="2167"/>
                  </a:moveTo>
                  <a:lnTo>
                    <a:pt x="608" y="2958"/>
                  </a:lnTo>
                  <a:lnTo>
                    <a:pt x="648" y="2928"/>
                  </a:lnTo>
                  <a:lnTo>
                    <a:pt x="687" y="2893"/>
                  </a:lnTo>
                  <a:lnTo>
                    <a:pt x="726" y="2851"/>
                  </a:lnTo>
                  <a:lnTo>
                    <a:pt x="764" y="2802"/>
                  </a:lnTo>
                  <a:lnTo>
                    <a:pt x="800" y="2749"/>
                  </a:lnTo>
                  <a:lnTo>
                    <a:pt x="835" y="2689"/>
                  </a:lnTo>
                  <a:lnTo>
                    <a:pt x="868" y="2624"/>
                  </a:lnTo>
                  <a:lnTo>
                    <a:pt x="900" y="2554"/>
                  </a:lnTo>
                  <a:lnTo>
                    <a:pt x="929" y="2478"/>
                  </a:lnTo>
                  <a:lnTo>
                    <a:pt x="956" y="2398"/>
                  </a:lnTo>
                  <a:lnTo>
                    <a:pt x="981" y="2312"/>
                  </a:lnTo>
                  <a:lnTo>
                    <a:pt x="1003" y="2223"/>
                  </a:lnTo>
                  <a:lnTo>
                    <a:pt x="907" y="2203"/>
                  </a:lnTo>
                  <a:lnTo>
                    <a:pt x="810" y="2187"/>
                  </a:lnTo>
                  <a:lnTo>
                    <a:pt x="709" y="2175"/>
                  </a:lnTo>
                  <a:lnTo>
                    <a:pt x="608" y="2167"/>
                  </a:lnTo>
                  <a:close/>
                  <a:moveTo>
                    <a:pt x="1049" y="1385"/>
                  </a:moveTo>
                  <a:lnTo>
                    <a:pt x="942" y="1405"/>
                  </a:lnTo>
                  <a:lnTo>
                    <a:pt x="833" y="1422"/>
                  </a:lnTo>
                  <a:lnTo>
                    <a:pt x="721" y="1436"/>
                  </a:lnTo>
                  <a:lnTo>
                    <a:pt x="608" y="1443"/>
                  </a:lnTo>
                  <a:lnTo>
                    <a:pt x="608" y="1866"/>
                  </a:lnTo>
                  <a:lnTo>
                    <a:pt x="721" y="1874"/>
                  </a:lnTo>
                  <a:lnTo>
                    <a:pt x="833" y="1887"/>
                  </a:lnTo>
                  <a:lnTo>
                    <a:pt x="942" y="1904"/>
                  </a:lnTo>
                  <a:lnTo>
                    <a:pt x="1049" y="1924"/>
                  </a:lnTo>
                  <a:lnTo>
                    <a:pt x="1056" y="1837"/>
                  </a:lnTo>
                  <a:lnTo>
                    <a:pt x="1060" y="1747"/>
                  </a:lnTo>
                  <a:lnTo>
                    <a:pt x="1061" y="1655"/>
                  </a:lnTo>
                  <a:lnTo>
                    <a:pt x="1060" y="1562"/>
                  </a:lnTo>
                  <a:lnTo>
                    <a:pt x="1056" y="1472"/>
                  </a:lnTo>
                  <a:lnTo>
                    <a:pt x="1049" y="1385"/>
                  </a:lnTo>
                  <a:close/>
                  <a:moveTo>
                    <a:pt x="1705" y="1116"/>
                  </a:moveTo>
                  <a:lnTo>
                    <a:pt x="1640" y="1158"/>
                  </a:lnTo>
                  <a:lnTo>
                    <a:pt x="1571" y="1196"/>
                  </a:lnTo>
                  <a:lnTo>
                    <a:pt x="1499" y="1234"/>
                  </a:lnTo>
                  <a:lnTo>
                    <a:pt x="1422" y="1267"/>
                  </a:lnTo>
                  <a:lnTo>
                    <a:pt x="1344" y="1298"/>
                  </a:lnTo>
                  <a:lnTo>
                    <a:pt x="1354" y="1415"/>
                  </a:lnTo>
                  <a:lnTo>
                    <a:pt x="1362" y="1533"/>
                  </a:lnTo>
                  <a:lnTo>
                    <a:pt x="1365" y="1654"/>
                  </a:lnTo>
                  <a:lnTo>
                    <a:pt x="1363" y="1745"/>
                  </a:lnTo>
                  <a:lnTo>
                    <a:pt x="1358" y="1836"/>
                  </a:lnTo>
                  <a:lnTo>
                    <a:pt x="1352" y="1923"/>
                  </a:lnTo>
                  <a:lnTo>
                    <a:pt x="1344" y="2011"/>
                  </a:lnTo>
                  <a:lnTo>
                    <a:pt x="1422" y="2042"/>
                  </a:lnTo>
                  <a:lnTo>
                    <a:pt x="1499" y="2075"/>
                  </a:lnTo>
                  <a:lnTo>
                    <a:pt x="1571" y="2113"/>
                  </a:lnTo>
                  <a:lnTo>
                    <a:pt x="1640" y="2151"/>
                  </a:lnTo>
                  <a:lnTo>
                    <a:pt x="1705" y="2193"/>
                  </a:lnTo>
                  <a:lnTo>
                    <a:pt x="1739" y="2109"/>
                  </a:lnTo>
                  <a:lnTo>
                    <a:pt x="1767" y="2022"/>
                  </a:lnTo>
                  <a:lnTo>
                    <a:pt x="1789" y="1934"/>
                  </a:lnTo>
                  <a:lnTo>
                    <a:pt x="1806" y="1842"/>
                  </a:lnTo>
                  <a:lnTo>
                    <a:pt x="1815" y="1750"/>
                  </a:lnTo>
                  <a:lnTo>
                    <a:pt x="1818" y="1655"/>
                  </a:lnTo>
                  <a:lnTo>
                    <a:pt x="1816" y="1573"/>
                  </a:lnTo>
                  <a:lnTo>
                    <a:pt x="1809" y="1493"/>
                  </a:lnTo>
                  <a:lnTo>
                    <a:pt x="1797" y="1415"/>
                  </a:lnTo>
                  <a:lnTo>
                    <a:pt x="1780" y="1337"/>
                  </a:lnTo>
                  <a:lnTo>
                    <a:pt x="1759" y="1262"/>
                  </a:lnTo>
                  <a:lnTo>
                    <a:pt x="1734" y="1188"/>
                  </a:lnTo>
                  <a:lnTo>
                    <a:pt x="1705" y="1116"/>
                  </a:lnTo>
                  <a:close/>
                  <a:moveTo>
                    <a:pt x="1087" y="456"/>
                  </a:moveTo>
                  <a:lnTo>
                    <a:pt x="1129" y="535"/>
                  </a:lnTo>
                  <a:lnTo>
                    <a:pt x="1168" y="618"/>
                  </a:lnTo>
                  <a:lnTo>
                    <a:pt x="1205" y="705"/>
                  </a:lnTo>
                  <a:lnTo>
                    <a:pt x="1237" y="798"/>
                  </a:lnTo>
                  <a:lnTo>
                    <a:pt x="1266" y="895"/>
                  </a:lnTo>
                  <a:lnTo>
                    <a:pt x="1291" y="996"/>
                  </a:lnTo>
                  <a:lnTo>
                    <a:pt x="1363" y="964"/>
                  </a:lnTo>
                  <a:lnTo>
                    <a:pt x="1431" y="930"/>
                  </a:lnTo>
                  <a:lnTo>
                    <a:pt x="1495" y="894"/>
                  </a:lnTo>
                  <a:lnTo>
                    <a:pt x="1553" y="855"/>
                  </a:lnTo>
                  <a:lnTo>
                    <a:pt x="1499" y="787"/>
                  </a:lnTo>
                  <a:lnTo>
                    <a:pt x="1440" y="721"/>
                  </a:lnTo>
                  <a:lnTo>
                    <a:pt x="1376" y="659"/>
                  </a:lnTo>
                  <a:lnTo>
                    <a:pt x="1309" y="601"/>
                  </a:lnTo>
                  <a:lnTo>
                    <a:pt x="1239" y="548"/>
                  </a:lnTo>
                  <a:lnTo>
                    <a:pt x="1165" y="500"/>
                  </a:lnTo>
                  <a:lnTo>
                    <a:pt x="1087" y="456"/>
                  </a:lnTo>
                  <a:close/>
                  <a:moveTo>
                    <a:pt x="608" y="351"/>
                  </a:moveTo>
                  <a:lnTo>
                    <a:pt x="608" y="1142"/>
                  </a:lnTo>
                  <a:lnTo>
                    <a:pt x="709" y="1134"/>
                  </a:lnTo>
                  <a:lnTo>
                    <a:pt x="810" y="1121"/>
                  </a:lnTo>
                  <a:lnTo>
                    <a:pt x="907" y="1106"/>
                  </a:lnTo>
                  <a:lnTo>
                    <a:pt x="1003" y="1086"/>
                  </a:lnTo>
                  <a:lnTo>
                    <a:pt x="981" y="997"/>
                  </a:lnTo>
                  <a:lnTo>
                    <a:pt x="956" y="911"/>
                  </a:lnTo>
                  <a:lnTo>
                    <a:pt x="929" y="831"/>
                  </a:lnTo>
                  <a:lnTo>
                    <a:pt x="900" y="755"/>
                  </a:lnTo>
                  <a:lnTo>
                    <a:pt x="868" y="685"/>
                  </a:lnTo>
                  <a:lnTo>
                    <a:pt x="835" y="620"/>
                  </a:lnTo>
                  <a:lnTo>
                    <a:pt x="800" y="561"/>
                  </a:lnTo>
                  <a:lnTo>
                    <a:pt x="764" y="507"/>
                  </a:lnTo>
                  <a:lnTo>
                    <a:pt x="726" y="458"/>
                  </a:lnTo>
                  <a:lnTo>
                    <a:pt x="687" y="416"/>
                  </a:lnTo>
                  <a:lnTo>
                    <a:pt x="648" y="380"/>
                  </a:lnTo>
                  <a:lnTo>
                    <a:pt x="608" y="351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561" y="3"/>
                  </a:lnTo>
                  <a:lnTo>
                    <a:pt x="664" y="13"/>
                  </a:lnTo>
                  <a:lnTo>
                    <a:pt x="766" y="28"/>
                  </a:lnTo>
                  <a:lnTo>
                    <a:pt x="865" y="50"/>
                  </a:lnTo>
                  <a:lnTo>
                    <a:pt x="963" y="78"/>
                  </a:lnTo>
                  <a:lnTo>
                    <a:pt x="1057" y="112"/>
                  </a:lnTo>
                  <a:lnTo>
                    <a:pt x="1149" y="150"/>
                  </a:lnTo>
                  <a:lnTo>
                    <a:pt x="1238" y="194"/>
                  </a:lnTo>
                  <a:lnTo>
                    <a:pt x="1324" y="243"/>
                  </a:lnTo>
                  <a:lnTo>
                    <a:pt x="1407" y="297"/>
                  </a:lnTo>
                  <a:lnTo>
                    <a:pt x="1486" y="355"/>
                  </a:lnTo>
                  <a:lnTo>
                    <a:pt x="1562" y="418"/>
                  </a:lnTo>
                  <a:lnTo>
                    <a:pt x="1633" y="485"/>
                  </a:lnTo>
                  <a:lnTo>
                    <a:pt x="1701" y="557"/>
                  </a:lnTo>
                  <a:lnTo>
                    <a:pt x="1764" y="632"/>
                  </a:lnTo>
                  <a:lnTo>
                    <a:pt x="1822" y="710"/>
                  </a:lnTo>
                  <a:lnTo>
                    <a:pt x="1877" y="792"/>
                  </a:lnTo>
                  <a:lnTo>
                    <a:pt x="1926" y="877"/>
                  </a:lnTo>
                  <a:lnTo>
                    <a:pt x="1970" y="965"/>
                  </a:lnTo>
                  <a:lnTo>
                    <a:pt x="2009" y="1057"/>
                  </a:lnTo>
                  <a:lnTo>
                    <a:pt x="2042" y="1152"/>
                  </a:lnTo>
                  <a:lnTo>
                    <a:pt x="2070" y="1247"/>
                  </a:lnTo>
                  <a:lnTo>
                    <a:pt x="2092" y="1346"/>
                  </a:lnTo>
                  <a:lnTo>
                    <a:pt x="2108" y="1447"/>
                  </a:lnTo>
                  <a:lnTo>
                    <a:pt x="2118" y="1550"/>
                  </a:lnTo>
                  <a:lnTo>
                    <a:pt x="2122" y="1655"/>
                  </a:lnTo>
                  <a:lnTo>
                    <a:pt x="2118" y="1759"/>
                  </a:lnTo>
                  <a:lnTo>
                    <a:pt x="2108" y="1862"/>
                  </a:lnTo>
                  <a:lnTo>
                    <a:pt x="2092" y="1963"/>
                  </a:lnTo>
                  <a:lnTo>
                    <a:pt x="2070" y="2062"/>
                  </a:lnTo>
                  <a:lnTo>
                    <a:pt x="2042" y="2158"/>
                  </a:lnTo>
                  <a:lnTo>
                    <a:pt x="2009" y="2252"/>
                  </a:lnTo>
                  <a:lnTo>
                    <a:pt x="1970" y="2343"/>
                  </a:lnTo>
                  <a:lnTo>
                    <a:pt x="1926" y="2432"/>
                  </a:lnTo>
                  <a:lnTo>
                    <a:pt x="1877" y="2517"/>
                  </a:lnTo>
                  <a:lnTo>
                    <a:pt x="1822" y="2599"/>
                  </a:lnTo>
                  <a:lnTo>
                    <a:pt x="1764" y="2678"/>
                  </a:lnTo>
                  <a:lnTo>
                    <a:pt x="1701" y="2753"/>
                  </a:lnTo>
                  <a:lnTo>
                    <a:pt x="1633" y="2824"/>
                  </a:lnTo>
                  <a:lnTo>
                    <a:pt x="1562" y="2891"/>
                  </a:lnTo>
                  <a:lnTo>
                    <a:pt x="1486" y="2954"/>
                  </a:lnTo>
                  <a:lnTo>
                    <a:pt x="1407" y="3012"/>
                  </a:lnTo>
                  <a:lnTo>
                    <a:pt x="1324" y="3066"/>
                  </a:lnTo>
                  <a:lnTo>
                    <a:pt x="1238" y="3115"/>
                  </a:lnTo>
                  <a:lnTo>
                    <a:pt x="1149" y="3159"/>
                  </a:lnTo>
                  <a:lnTo>
                    <a:pt x="1057" y="3197"/>
                  </a:lnTo>
                  <a:lnTo>
                    <a:pt x="963" y="3231"/>
                  </a:lnTo>
                  <a:lnTo>
                    <a:pt x="865" y="3259"/>
                  </a:lnTo>
                  <a:lnTo>
                    <a:pt x="766" y="3281"/>
                  </a:lnTo>
                  <a:lnTo>
                    <a:pt x="664" y="3296"/>
                  </a:lnTo>
                  <a:lnTo>
                    <a:pt x="561" y="3305"/>
                  </a:lnTo>
                  <a:lnTo>
                    <a:pt x="456" y="3309"/>
                  </a:lnTo>
                  <a:lnTo>
                    <a:pt x="373" y="3307"/>
                  </a:lnTo>
                  <a:lnTo>
                    <a:pt x="291" y="3301"/>
                  </a:lnTo>
                  <a:lnTo>
                    <a:pt x="209" y="3291"/>
                  </a:lnTo>
                  <a:lnTo>
                    <a:pt x="127" y="3276"/>
                  </a:lnTo>
                  <a:lnTo>
                    <a:pt x="101" y="3269"/>
                  </a:lnTo>
                  <a:lnTo>
                    <a:pt x="77" y="3258"/>
                  </a:lnTo>
                  <a:lnTo>
                    <a:pt x="56" y="3242"/>
                  </a:lnTo>
                  <a:lnTo>
                    <a:pt x="38" y="3223"/>
                  </a:lnTo>
                  <a:lnTo>
                    <a:pt x="25" y="3201"/>
                  </a:lnTo>
                  <a:lnTo>
                    <a:pt x="14" y="3179"/>
                  </a:lnTo>
                  <a:lnTo>
                    <a:pt x="8" y="3153"/>
                  </a:lnTo>
                  <a:lnTo>
                    <a:pt x="6" y="3127"/>
                  </a:lnTo>
                  <a:lnTo>
                    <a:pt x="9" y="3100"/>
                  </a:lnTo>
                  <a:lnTo>
                    <a:pt x="16" y="3074"/>
                  </a:lnTo>
                  <a:lnTo>
                    <a:pt x="28" y="3050"/>
                  </a:lnTo>
                  <a:lnTo>
                    <a:pt x="43" y="3029"/>
                  </a:lnTo>
                  <a:lnTo>
                    <a:pt x="62" y="3012"/>
                  </a:lnTo>
                  <a:lnTo>
                    <a:pt x="84" y="2998"/>
                  </a:lnTo>
                  <a:lnTo>
                    <a:pt x="107" y="2987"/>
                  </a:lnTo>
                  <a:lnTo>
                    <a:pt x="134" y="2981"/>
                  </a:lnTo>
                  <a:lnTo>
                    <a:pt x="160" y="2979"/>
                  </a:lnTo>
                  <a:lnTo>
                    <a:pt x="187" y="2982"/>
                  </a:lnTo>
                  <a:lnTo>
                    <a:pt x="246" y="2991"/>
                  </a:lnTo>
                  <a:lnTo>
                    <a:pt x="304" y="2999"/>
                  </a:lnTo>
                  <a:lnTo>
                    <a:pt x="304" y="2167"/>
                  </a:lnTo>
                  <a:lnTo>
                    <a:pt x="239" y="2172"/>
                  </a:lnTo>
                  <a:lnTo>
                    <a:pt x="174" y="2178"/>
                  </a:lnTo>
                  <a:lnTo>
                    <a:pt x="143" y="2178"/>
                  </a:lnTo>
                  <a:lnTo>
                    <a:pt x="115" y="2173"/>
                  </a:lnTo>
                  <a:lnTo>
                    <a:pt x="87" y="2161"/>
                  </a:lnTo>
                  <a:lnTo>
                    <a:pt x="62" y="2146"/>
                  </a:lnTo>
                  <a:lnTo>
                    <a:pt x="41" y="2126"/>
                  </a:lnTo>
                  <a:lnTo>
                    <a:pt x="25" y="2102"/>
                  </a:lnTo>
                  <a:lnTo>
                    <a:pt x="13" y="2075"/>
                  </a:lnTo>
                  <a:lnTo>
                    <a:pt x="7" y="2045"/>
                  </a:lnTo>
                  <a:lnTo>
                    <a:pt x="6" y="2018"/>
                  </a:lnTo>
                  <a:lnTo>
                    <a:pt x="10" y="1992"/>
                  </a:lnTo>
                  <a:lnTo>
                    <a:pt x="18" y="1967"/>
                  </a:lnTo>
                  <a:lnTo>
                    <a:pt x="31" y="1945"/>
                  </a:lnTo>
                  <a:lnTo>
                    <a:pt x="47" y="1924"/>
                  </a:lnTo>
                  <a:lnTo>
                    <a:pt x="67" y="1908"/>
                  </a:lnTo>
                  <a:lnTo>
                    <a:pt x="89" y="1894"/>
                  </a:lnTo>
                  <a:lnTo>
                    <a:pt x="114" y="1884"/>
                  </a:lnTo>
                  <a:lnTo>
                    <a:pt x="140" y="1879"/>
                  </a:lnTo>
                  <a:lnTo>
                    <a:pt x="221" y="1871"/>
                  </a:lnTo>
                  <a:lnTo>
                    <a:pt x="304" y="1866"/>
                  </a:lnTo>
                  <a:lnTo>
                    <a:pt x="304" y="1444"/>
                  </a:lnTo>
                  <a:lnTo>
                    <a:pt x="221" y="1438"/>
                  </a:lnTo>
                  <a:lnTo>
                    <a:pt x="140" y="1430"/>
                  </a:lnTo>
                  <a:lnTo>
                    <a:pt x="110" y="1424"/>
                  </a:lnTo>
                  <a:lnTo>
                    <a:pt x="83" y="1412"/>
                  </a:lnTo>
                  <a:lnTo>
                    <a:pt x="59" y="1395"/>
                  </a:lnTo>
                  <a:lnTo>
                    <a:pt x="38" y="1374"/>
                  </a:lnTo>
                  <a:lnTo>
                    <a:pt x="23" y="1350"/>
                  </a:lnTo>
                  <a:lnTo>
                    <a:pt x="12" y="1323"/>
                  </a:lnTo>
                  <a:lnTo>
                    <a:pt x="6" y="1294"/>
                  </a:lnTo>
                  <a:lnTo>
                    <a:pt x="7" y="1264"/>
                  </a:lnTo>
                  <a:lnTo>
                    <a:pt x="13" y="1234"/>
                  </a:lnTo>
                  <a:lnTo>
                    <a:pt x="25" y="1207"/>
                  </a:lnTo>
                  <a:lnTo>
                    <a:pt x="41" y="1184"/>
                  </a:lnTo>
                  <a:lnTo>
                    <a:pt x="62" y="1163"/>
                  </a:lnTo>
                  <a:lnTo>
                    <a:pt x="87" y="1147"/>
                  </a:lnTo>
                  <a:lnTo>
                    <a:pt x="115" y="1137"/>
                  </a:lnTo>
                  <a:lnTo>
                    <a:pt x="143" y="1131"/>
                  </a:lnTo>
                  <a:lnTo>
                    <a:pt x="174" y="1132"/>
                  </a:lnTo>
                  <a:lnTo>
                    <a:pt x="239" y="1138"/>
                  </a:lnTo>
                  <a:lnTo>
                    <a:pt x="304" y="1142"/>
                  </a:lnTo>
                  <a:lnTo>
                    <a:pt x="304" y="310"/>
                  </a:lnTo>
                  <a:lnTo>
                    <a:pt x="242" y="318"/>
                  </a:lnTo>
                  <a:lnTo>
                    <a:pt x="181" y="328"/>
                  </a:lnTo>
                  <a:lnTo>
                    <a:pt x="153" y="332"/>
                  </a:lnTo>
                  <a:lnTo>
                    <a:pt x="127" y="330"/>
                  </a:lnTo>
                  <a:lnTo>
                    <a:pt x="102" y="324"/>
                  </a:lnTo>
                  <a:lnTo>
                    <a:pt x="78" y="313"/>
                  </a:lnTo>
                  <a:lnTo>
                    <a:pt x="57" y="299"/>
                  </a:lnTo>
                  <a:lnTo>
                    <a:pt x="38" y="281"/>
                  </a:lnTo>
                  <a:lnTo>
                    <a:pt x="23" y="260"/>
                  </a:lnTo>
                  <a:lnTo>
                    <a:pt x="10" y="237"/>
                  </a:lnTo>
                  <a:lnTo>
                    <a:pt x="3" y="211"/>
                  </a:lnTo>
                  <a:lnTo>
                    <a:pt x="0" y="184"/>
                  </a:lnTo>
                  <a:lnTo>
                    <a:pt x="2" y="157"/>
                  </a:lnTo>
                  <a:lnTo>
                    <a:pt x="8" y="132"/>
                  </a:lnTo>
                  <a:lnTo>
                    <a:pt x="17" y="110"/>
                  </a:lnTo>
                  <a:lnTo>
                    <a:pt x="32" y="88"/>
                  </a:lnTo>
                  <a:lnTo>
                    <a:pt x="50" y="69"/>
                  </a:lnTo>
                  <a:lnTo>
                    <a:pt x="71" y="53"/>
                  </a:lnTo>
                  <a:lnTo>
                    <a:pt x="94" y="42"/>
                  </a:lnTo>
                  <a:lnTo>
                    <a:pt x="121" y="34"/>
                  </a:lnTo>
                  <a:lnTo>
                    <a:pt x="204" y="19"/>
                  </a:lnTo>
                  <a:lnTo>
                    <a:pt x="287" y="9"/>
                  </a:lnTo>
                  <a:lnTo>
                    <a:pt x="371" y="2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3" name="Freeform 81"/>
            <p:cNvSpPr/>
            <p:nvPr/>
          </p:nvSpPr>
          <p:spPr bwMode="auto">
            <a:xfrm>
              <a:off x="3729" y="2038"/>
              <a:ext cx="107" cy="239"/>
            </a:xfrm>
            <a:custGeom>
              <a:avLst/>
              <a:gdLst>
                <a:gd name="T0" fmla="*/ 1047 w 1174"/>
                <a:gd name="T1" fmla="*/ 11 h 2633"/>
                <a:gd name="T2" fmla="*/ 1124 w 1174"/>
                <a:gd name="T3" fmla="*/ 62 h 2633"/>
                <a:gd name="T4" fmla="*/ 1168 w 1174"/>
                <a:gd name="T5" fmla="*/ 145 h 2633"/>
                <a:gd name="T6" fmla="*/ 1167 w 1174"/>
                <a:gd name="T7" fmla="*/ 237 h 2633"/>
                <a:gd name="T8" fmla="*/ 979 w 1174"/>
                <a:gd name="T9" fmla="*/ 643 h 2633"/>
                <a:gd name="T10" fmla="*/ 912 w 1174"/>
                <a:gd name="T11" fmla="*/ 703 h 2633"/>
                <a:gd name="T12" fmla="*/ 446 w 1174"/>
                <a:gd name="T13" fmla="*/ 793 h 2633"/>
                <a:gd name="T14" fmla="*/ 405 w 1174"/>
                <a:gd name="T15" fmla="*/ 974 h 2633"/>
                <a:gd name="T16" fmla="*/ 385 w 1174"/>
                <a:gd name="T17" fmla="*/ 1144 h 2633"/>
                <a:gd name="T18" fmla="*/ 379 w 1174"/>
                <a:gd name="T19" fmla="*/ 1282 h 2633"/>
                <a:gd name="T20" fmla="*/ 380 w 1174"/>
                <a:gd name="T21" fmla="*/ 1392 h 2633"/>
                <a:gd name="T22" fmla="*/ 390 w 1174"/>
                <a:gd name="T23" fmla="*/ 1543 h 2633"/>
                <a:gd name="T24" fmla="*/ 417 w 1174"/>
                <a:gd name="T25" fmla="*/ 1719 h 2633"/>
                <a:gd name="T26" fmla="*/ 854 w 1174"/>
                <a:gd name="T27" fmla="*/ 1910 h 2633"/>
                <a:gd name="T28" fmla="*/ 937 w 1174"/>
                <a:gd name="T29" fmla="*/ 1946 h 2633"/>
                <a:gd name="T30" fmla="*/ 995 w 1174"/>
                <a:gd name="T31" fmla="*/ 2017 h 2633"/>
                <a:gd name="T32" fmla="*/ 1173 w 1174"/>
                <a:gd name="T33" fmla="*/ 2427 h 2633"/>
                <a:gd name="T34" fmla="*/ 1159 w 1174"/>
                <a:gd name="T35" fmla="*/ 2518 h 2633"/>
                <a:gd name="T36" fmla="*/ 1101 w 1174"/>
                <a:gd name="T37" fmla="*/ 2592 h 2633"/>
                <a:gd name="T38" fmla="*/ 1017 w 1174"/>
                <a:gd name="T39" fmla="*/ 2629 h 2633"/>
                <a:gd name="T40" fmla="*/ 972 w 1174"/>
                <a:gd name="T41" fmla="*/ 2633 h 2633"/>
                <a:gd name="T42" fmla="*/ 918 w 1174"/>
                <a:gd name="T43" fmla="*/ 2632 h 2633"/>
                <a:gd name="T44" fmla="*/ 852 w 1174"/>
                <a:gd name="T45" fmla="*/ 2631 h 2633"/>
                <a:gd name="T46" fmla="*/ 805 w 1174"/>
                <a:gd name="T47" fmla="*/ 2629 h 2633"/>
                <a:gd name="T48" fmla="*/ 710 w 1174"/>
                <a:gd name="T49" fmla="*/ 2615 h 2633"/>
                <a:gd name="T50" fmla="*/ 580 w 1174"/>
                <a:gd name="T51" fmla="*/ 2573 h 2633"/>
                <a:gd name="T52" fmla="*/ 454 w 1174"/>
                <a:gd name="T53" fmla="*/ 2505 h 2633"/>
                <a:gd name="T54" fmla="*/ 338 w 1174"/>
                <a:gd name="T55" fmla="*/ 2407 h 2633"/>
                <a:gd name="T56" fmla="*/ 233 w 1174"/>
                <a:gd name="T57" fmla="*/ 2278 h 2633"/>
                <a:gd name="T58" fmla="*/ 144 w 1174"/>
                <a:gd name="T59" fmla="*/ 2117 h 2633"/>
                <a:gd name="T60" fmla="*/ 74 w 1174"/>
                <a:gd name="T61" fmla="*/ 1920 h 2633"/>
                <a:gd name="T62" fmla="*/ 25 w 1174"/>
                <a:gd name="T63" fmla="*/ 1687 h 2633"/>
                <a:gd name="T64" fmla="*/ 2 w 1174"/>
                <a:gd name="T65" fmla="*/ 1416 h 2633"/>
                <a:gd name="T66" fmla="*/ 6 w 1174"/>
                <a:gd name="T67" fmla="*/ 1123 h 2633"/>
                <a:gd name="T68" fmla="*/ 39 w 1174"/>
                <a:gd name="T69" fmla="*/ 864 h 2633"/>
                <a:gd name="T70" fmla="*/ 95 w 1174"/>
                <a:gd name="T71" fmla="*/ 643 h 2633"/>
                <a:gd name="T72" fmla="*/ 173 w 1174"/>
                <a:gd name="T73" fmla="*/ 459 h 2633"/>
                <a:gd name="T74" fmla="*/ 267 w 1174"/>
                <a:gd name="T75" fmla="*/ 309 h 2633"/>
                <a:gd name="T76" fmla="*/ 376 w 1174"/>
                <a:gd name="T77" fmla="*/ 191 h 2633"/>
                <a:gd name="T78" fmla="*/ 495 w 1174"/>
                <a:gd name="T79" fmla="*/ 103 h 2633"/>
                <a:gd name="T80" fmla="*/ 623 w 1174"/>
                <a:gd name="T81" fmla="*/ 43 h 2633"/>
                <a:gd name="T82" fmla="*/ 755 w 1174"/>
                <a:gd name="T83" fmla="*/ 10 h 2633"/>
                <a:gd name="T84" fmla="*/ 817 w 1174"/>
                <a:gd name="T85" fmla="*/ 3 h 2633"/>
                <a:gd name="T86" fmla="*/ 874 w 1174"/>
                <a:gd name="T87" fmla="*/ 1 h 2633"/>
                <a:gd name="T88" fmla="*/ 939 w 1174"/>
                <a:gd name="T89" fmla="*/ 0 h 2633"/>
                <a:gd name="T90" fmla="*/ 981 w 1174"/>
                <a:gd name="T91" fmla="*/ 0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4" h="2633">
                  <a:moveTo>
                    <a:pt x="984" y="0"/>
                  </a:moveTo>
                  <a:lnTo>
                    <a:pt x="1017" y="3"/>
                  </a:lnTo>
                  <a:lnTo>
                    <a:pt x="1047" y="11"/>
                  </a:lnTo>
                  <a:lnTo>
                    <a:pt x="1075" y="23"/>
                  </a:lnTo>
                  <a:lnTo>
                    <a:pt x="1101" y="41"/>
                  </a:lnTo>
                  <a:lnTo>
                    <a:pt x="1124" y="62"/>
                  </a:lnTo>
                  <a:lnTo>
                    <a:pt x="1143" y="88"/>
                  </a:lnTo>
                  <a:lnTo>
                    <a:pt x="1159" y="116"/>
                  </a:lnTo>
                  <a:lnTo>
                    <a:pt x="1168" y="145"/>
                  </a:lnTo>
                  <a:lnTo>
                    <a:pt x="1174" y="176"/>
                  </a:lnTo>
                  <a:lnTo>
                    <a:pt x="1173" y="206"/>
                  </a:lnTo>
                  <a:lnTo>
                    <a:pt x="1167" y="237"/>
                  </a:lnTo>
                  <a:lnTo>
                    <a:pt x="1156" y="267"/>
                  </a:lnTo>
                  <a:lnTo>
                    <a:pt x="995" y="616"/>
                  </a:lnTo>
                  <a:lnTo>
                    <a:pt x="979" y="643"/>
                  </a:lnTo>
                  <a:lnTo>
                    <a:pt x="960" y="667"/>
                  </a:lnTo>
                  <a:lnTo>
                    <a:pt x="937" y="687"/>
                  </a:lnTo>
                  <a:lnTo>
                    <a:pt x="912" y="703"/>
                  </a:lnTo>
                  <a:lnTo>
                    <a:pt x="884" y="716"/>
                  </a:lnTo>
                  <a:lnTo>
                    <a:pt x="854" y="723"/>
                  </a:lnTo>
                  <a:lnTo>
                    <a:pt x="446" y="793"/>
                  </a:lnTo>
                  <a:lnTo>
                    <a:pt x="429" y="853"/>
                  </a:lnTo>
                  <a:lnTo>
                    <a:pt x="417" y="913"/>
                  </a:lnTo>
                  <a:lnTo>
                    <a:pt x="405" y="974"/>
                  </a:lnTo>
                  <a:lnTo>
                    <a:pt x="397" y="1033"/>
                  </a:lnTo>
                  <a:lnTo>
                    <a:pt x="390" y="1090"/>
                  </a:lnTo>
                  <a:lnTo>
                    <a:pt x="385" y="1144"/>
                  </a:lnTo>
                  <a:lnTo>
                    <a:pt x="382" y="1194"/>
                  </a:lnTo>
                  <a:lnTo>
                    <a:pt x="380" y="1241"/>
                  </a:lnTo>
                  <a:lnTo>
                    <a:pt x="379" y="1282"/>
                  </a:lnTo>
                  <a:lnTo>
                    <a:pt x="379" y="1317"/>
                  </a:lnTo>
                  <a:lnTo>
                    <a:pt x="379" y="1351"/>
                  </a:lnTo>
                  <a:lnTo>
                    <a:pt x="380" y="1392"/>
                  </a:lnTo>
                  <a:lnTo>
                    <a:pt x="382" y="1439"/>
                  </a:lnTo>
                  <a:lnTo>
                    <a:pt x="385" y="1489"/>
                  </a:lnTo>
                  <a:lnTo>
                    <a:pt x="390" y="1543"/>
                  </a:lnTo>
                  <a:lnTo>
                    <a:pt x="397" y="1600"/>
                  </a:lnTo>
                  <a:lnTo>
                    <a:pt x="405" y="1659"/>
                  </a:lnTo>
                  <a:lnTo>
                    <a:pt x="417" y="1719"/>
                  </a:lnTo>
                  <a:lnTo>
                    <a:pt x="429" y="1781"/>
                  </a:lnTo>
                  <a:lnTo>
                    <a:pt x="446" y="1841"/>
                  </a:lnTo>
                  <a:lnTo>
                    <a:pt x="854" y="1910"/>
                  </a:lnTo>
                  <a:lnTo>
                    <a:pt x="884" y="1917"/>
                  </a:lnTo>
                  <a:lnTo>
                    <a:pt x="912" y="1930"/>
                  </a:lnTo>
                  <a:lnTo>
                    <a:pt x="937" y="1946"/>
                  </a:lnTo>
                  <a:lnTo>
                    <a:pt x="960" y="1966"/>
                  </a:lnTo>
                  <a:lnTo>
                    <a:pt x="979" y="1990"/>
                  </a:lnTo>
                  <a:lnTo>
                    <a:pt x="995" y="2017"/>
                  </a:lnTo>
                  <a:lnTo>
                    <a:pt x="1156" y="2365"/>
                  </a:lnTo>
                  <a:lnTo>
                    <a:pt x="1167" y="2395"/>
                  </a:lnTo>
                  <a:lnTo>
                    <a:pt x="1173" y="2427"/>
                  </a:lnTo>
                  <a:lnTo>
                    <a:pt x="1174" y="2458"/>
                  </a:lnTo>
                  <a:lnTo>
                    <a:pt x="1168" y="2488"/>
                  </a:lnTo>
                  <a:lnTo>
                    <a:pt x="1159" y="2518"/>
                  </a:lnTo>
                  <a:lnTo>
                    <a:pt x="1143" y="2546"/>
                  </a:lnTo>
                  <a:lnTo>
                    <a:pt x="1124" y="2571"/>
                  </a:lnTo>
                  <a:lnTo>
                    <a:pt x="1101" y="2592"/>
                  </a:lnTo>
                  <a:lnTo>
                    <a:pt x="1075" y="2610"/>
                  </a:lnTo>
                  <a:lnTo>
                    <a:pt x="1047" y="2622"/>
                  </a:lnTo>
                  <a:lnTo>
                    <a:pt x="1017" y="2629"/>
                  </a:lnTo>
                  <a:lnTo>
                    <a:pt x="984" y="2633"/>
                  </a:lnTo>
                  <a:lnTo>
                    <a:pt x="981" y="2633"/>
                  </a:lnTo>
                  <a:lnTo>
                    <a:pt x="972" y="2633"/>
                  </a:lnTo>
                  <a:lnTo>
                    <a:pt x="957" y="2633"/>
                  </a:lnTo>
                  <a:lnTo>
                    <a:pt x="939" y="2632"/>
                  </a:lnTo>
                  <a:lnTo>
                    <a:pt x="918" y="2632"/>
                  </a:lnTo>
                  <a:lnTo>
                    <a:pt x="896" y="2632"/>
                  </a:lnTo>
                  <a:lnTo>
                    <a:pt x="874" y="2632"/>
                  </a:lnTo>
                  <a:lnTo>
                    <a:pt x="852" y="2631"/>
                  </a:lnTo>
                  <a:lnTo>
                    <a:pt x="832" y="2631"/>
                  </a:lnTo>
                  <a:lnTo>
                    <a:pt x="817" y="2629"/>
                  </a:lnTo>
                  <a:lnTo>
                    <a:pt x="805" y="2629"/>
                  </a:lnTo>
                  <a:lnTo>
                    <a:pt x="799" y="2628"/>
                  </a:lnTo>
                  <a:lnTo>
                    <a:pt x="755" y="2623"/>
                  </a:lnTo>
                  <a:lnTo>
                    <a:pt x="710" y="2615"/>
                  </a:lnTo>
                  <a:lnTo>
                    <a:pt x="667" y="2603"/>
                  </a:lnTo>
                  <a:lnTo>
                    <a:pt x="623" y="2590"/>
                  </a:lnTo>
                  <a:lnTo>
                    <a:pt x="580" y="2573"/>
                  </a:lnTo>
                  <a:lnTo>
                    <a:pt x="537" y="2554"/>
                  </a:lnTo>
                  <a:lnTo>
                    <a:pt x="495" y="2531"/>
                  </a:lnTo>
                  <a:lnTo>
                    <a:pt x="454" y="2505"/>
                  </a:lnTo>
                  <a:lnTo>
                    <a:pt x="415" y="2475"/>
                  </a:lnTo>
                  <a:lnTo>
                    <a:pt x="376" y="2442"/>
                  </a:lnTo>
                  <a:lnTo>
                    <a:pt x="338" y="2407"/>
                  </a:lnTo>
                  <a:lnTo>
                    <a:pt x="301" y="2367"/>
                  </a:lnTo>
                  <a:lnTo>
                    <a:pt x="267" y="2325"/>
                  </a:lnTo>
                  <a:lnTo>
                    <a:pt x="233" y="2278"/>
                  </a:lnTo>
                  <a:lnTo>
                    <a:pt x="202" y="2228"/>
                  </a:lnTo>
                  <a:lnTo>
                    <a:pt x="173" y="2174"/>
                  </a:lnTo>
                  <a:lnTo>
                    <a:pt x="144" y="2117"/>
                  </a:lnTo>
                  <a:lnTo>
                    <a:pt x="118" y="2055"/>
                  </a:lnTo>
                  <a:lnTo>
                    <a:pt x="95" y="1990"/>
                  </a:lnTo>
                  <a:lnTo>
                    <a:pt x="74" y="1920"/>
                  </a:lnTo>
                  <a:lnTo>
                    <a:pt x="55" y="1846"/>
                  </a:lnTo>
                  <a:lnTo>
                    <a:pt x="39" y="1769"/>
                  </a:lnTo>
                  <a:lnTo>
                    <a:pt x="25" y="1687"/>
                  </a:lnTo>
                  <a:lnTo>
                    <a:pt x="15" y="1601"/>
                  </a:lnTo>
                  <a:lnTo>
                    <a:pt x="6" y="1510"/>
                  </a:lnTo>
                  <a:lnTo>
                    <a:pt x="2" y="1416"/>
                  </a:lnTo>
                  <a:lnTo>
                    <a:pt x="0" y="1317"/>
                  </a:lnTo>
                  <a:lnTo>
                    <a:pt x="2" y="1217"/>
                  </a:lnTo>
                  <a:lnTo>
                    <a:pt x="6" y="1123"/>
                  </a:lnTo>
                  <a:lnTo>
                    <a:pt x="15" y="1032"/>
                  </a:lnTo>
                  <a:lnTo>
                    <a:pt x="25" y="946"/>
                  </a:lnTo>
                  <a:lnTo>
                    <a:pt x="39" y="864"/>
                  </a:lnTo>
                  <a:lnTo>
                    <a:pt x="55" y="787"/>
                  </a:lnTo>
                  <a:lnTo>
                    <a:pt x="74" y="713"/>
                  </a:lnTo>
                  <a:lnTo>
                    <a:pt x="95" y="643"/>
                  </a:lnTo>
                  <a:lnTo>
                    <a:pt x="118" y="579"/>
                  </a:lnTo>
                  <a:lnTo>
                    <a:pt x="144" y="517"/>
                  </a:lnTo>
                  <a:lnTo>
                    <a:pt x="173" y="459"/>
                  </a:lnTo>
                  <a:lnTo>
                    <a:pt x="202" y="405"/>
                  </a:lnTo>
                  <a:lnTo>
                    <a:pt x="233" y="355"/>
                  </a:lnTo>
                  <a:lnTo>
                    <a:pt x="267" y="309"/>
                  </a:lnTo>
                  <a:lnTo>
                    <a:pt x="301" y="266"/>
                  </a:lnTo>
                  <a:lnTo>
                    <a:pt x="338" y="227"/>
                  </a:lnTo>
                  <a:lnTo>
                    <a:pt x="376" y="191"/>
                  </a:lnTo>
                  <a:lnTo>
                    <a:pt x="415" y="158"/>
                  </a:lnTo>
                  <a:lnTo>
                    <a:pt x="454" y="129"/>
                  </a:lnTo>
                  <a:lnTo>
                    <a:pt x="495" y="103"/>
                  </a:lnTo>
                  <a:lnTo>
                    <a:pt x="537" y="80"/>
                  </a:lnTo>
                  <a:lnTo>
                    <a:pt x="580" y="60"/>
                  </a:lnTo>
                  <a:lnTo>
                    <a:pt x="623" y="43"/>
                  </a:lnTo>
                  <a:lnTo>
                    <a:pt x="667" y="29"/>
                  </a:lnTo>
                  <a:lnTo>
                    <a:pt x="710" y="18"/>
                  </a:lnTo>
                  <a:lnTo>
                    <a:pt x="755" y="10"/>
                  </a:lnTo>
                  <a:lnTo>
                    <a:pt x="799" y="5"/>
                  </a:lnTo>
                  <a:lnTo>
                    <a:pt x="805" y="3"/>
                  </a:lnTo>
                  <a:lnTo>
                    <a:pt x="817" y="3"/>
                  </a:lnTo>
                  <a:lnTo>
                    <a:pt x="832" y="2"/>
                  </a:lnTo>
                  <a:lnTo>
                    <a:pt x="852" y="2"/>
                  </a:lnTo>
                  <a:lnTo>
                    <a:pt x="874" y="1"/>
                  </a:lnTo>
                  <a:lnTo>
                    <a:pt x="896" y="1"/>
                  </a:lnTo>
                  <a:lnTo>
                    <a:pt x="918" y="1"/>
                  </a:lnTo>
                  <a:lnTo>
                    <a:pt x="939" y="0"/>
                  </a:lnTo>
                  <a:lnTo>
                    <a:pt x="957" y="0"/>
                  </a:lnTo>
                  <a:lnTo>
                    <a:pt x="972" y="0"/>
                  </a:lnTo>
                  <a:lnTo>
                    <a:pt x="981" y="0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74" name="Group 189"/>
          <p:cNvGrpSpPr>
            <a:grpSpLocks noChangeAspect="1"/>
          </p:cNvGrpSpPr>
          <p:nvPr/>
        </p:nvGrpSpPr>
        <p:grpSpPr bwMode="auto">
          <a:xfrm>
            <a:off x="5740002" y="2317767"/>
            <a:ext cx="304330" cy="238041"/>
            <a:chOff x="7054" y="2017"/>
            <a:chExt cx="303" cy="237"/>
          </a:xfrm>
          <a:solidFill>
            <a:schemeClr val="bg1"/>
          </a:solidFill>
        </p:grpSpPr>
        <p:sp>
          <p:nvSpPr>
            <p:cNvPr id="75" name="Freeform 191"/>
            <p:cNvSpPr/>
            <p:nvPr/>
          </p:nvSpPr>
          <p:spPr bwMode="auto">
            <a:xfrm>
              <a:off x="7106" y="2227"/>
              <a:ext cx="199" cy="27"/>
            </a:xfrm>
            <a:custGeom>
              <a:avLst/>
              <a:gdLst>
                <a:gd name="T0" fmla="*/ 151 w 2195"/>
                <a:gd name="T1" fmla="*/ 0 h 299"/>
                <a:gd name="T2" fmla="*/ 2043 w 2195"/>
                <a:gd name="T3" fmla="*/ 0 h 299"/>
                <a:gd name="T4" fmla="*/ 2074 w 2195"/>
                <a:gd name="T5" fmla="*/ 3 h 299"/>
                <a:gd name="T6" fmla="*/ 2102 w 2195"/>
                <a:gd name="T7" fmla="*/ 12 h 299"/>
                <a:gd name="T8" fmla="*/ 2128 w 2195"/>
                <a:gd name="T9" fmla="*/ 26 h 299"/>
                <a:gd name="T10" fmla="*/ 2150 w 2195"/>
                <a:gd name="T11" fmla="*/ 44 h 299"/>
                <a:gd name="T12" fmla="*/ 2169 w 2195"/>
                <a:gd name="T13" fmla="*/ 66 h 299"/>
                <a:gd name="T14" fmla="*/ 2183 w 2195"/>
                <a:gd name="T15" fmla="*/ 91 h 299"/>
                <a:gd name="T16" fmla="*/ 2192 w 2195"/>
                <a:gd name="T17" fmla="*/ 120 h 299"/>
                <a:gd name="T18" fmla="*/ 2195 w 2195"/>
                <a:gd name="T19" fmla="*/ 150 h 299"/>
                <a:gd name="T20" fmla="*/ 2192 w 2195"/>
                <a:gd name="T21" fmla="*/ 180 h 299"/>
                <a:gd name="T22" fmla="*/ 2183 w 2195"/>
                <a:gd name="T23" fmla="*/ 208 h 299"/>
                <a:gd name="T24" fmla="*/ 2169 w 2195"/>
                <a:gd name="T25" fmla="*/ 233 h 299"/>
                <a:gd name="T26" fmla="*/ 2150 w 2195"/>
                <a:gd name="T27" fmla="*/ 255 h 299"/>
                <a:gd name="T28" fmla="*/ 2128 w 2195"/>
                <a:gd name="T29" fmla="*/ 273 h 299"/>
                <a:gd name="T30" fmla="*/ 2102 w 2195"/>
                <a:gd name="T31" fmla="*/ 287 h 299"/>
                <a:gd name="T32" fmla="*/ 2074 w 2195"/>
                <a:gd name="T33" fmla="*/ 296 h 299"/>
                <a:gd name="T34" fmla="*/ 2043 w 2195"/>
                <a:gd name="T35" fmla="*/ 299 h 299"/>
                <a:gd name="T36" fmla="*/ 151 w 2195"/>
                <a:gd name="T37" fmla="*/ 299 h 299"/>
                <a:gd name="T38" fmla="*/ 121 w 2195"/>
                <a:gd name="T39" fmla="*/ 296 h 299"/>
                <a:gd name="T40" fmla="*/ 92 w 2195"/>
                <a:gd name="T41" fmla="*/ 287 h 299"/>
                <a:gd name="T42" fmla="*/ 66 w 2195"/>
                <a:gd name="T43" fmla="*/ 273 h 299"/>
                <a:gd name="T44" fmla="*/ 44 w 2195"/>
                <a:gd name="T45" fmla="*/ 255 h 299"/>
                <a:gd name="T46" fmla="*/ 26 w 2195"/>
                <a:gd name="T47" fmla="*/ 233 h 299"/>
                <a:gd name="T48" fmla="*/ 11 w 2195"/>
                <a:gd name="T49" fmla="*/ 208 h 299"/>
                <a:gd name="T50" fmla="*/ 3 w 2195"/>
                <a:gd name="T51" fmla="*/ 180 h 299"/>
                <a:gd name="T52" fmla="*/ 0 w 2195"/>
                <a:gd name="T53" fmla="*/ 150 h 299"/>
                <a:gd name="T54" fmla="*/ 3 w 2195"/>
                <a:gd name="T55" fmla="*/ 120 h 299"/>
                <a:gd name="T56" fmla="*/ 11 w 2195"/>
                <a:gd name="T57" fmla="*/ 91 h 299"/>
                <a:gd name="T58" fmla="*/ 26 w 2195"/>
                <a:gd name="T59" fmla="*/ 66 h 299"/>
                <a:gd name="T60" fmla="*/ 44 w 2195"/>
                <a:gd name="T61" fmla="*/ 44 h 299"/>
                <a:gd name="T62" fmla="*/ 66 w 2195"/>
                <a:gd name="T63" fmla="*/ 26 h 299"/>
                <a:gd name="T64" fmla="*/ 92 w 2195"/>
                <a:gd name="T65" fmla="*/ 12 h 299"/>
                <a:gd name="T66" fmla="*/ 121 w 2195"/>
                <a:gd name="T67" fmla="*/ 3 h 299"/>
                <a:gd name="T68" fmla="*/ 151 w 2195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5" h="299">
                  <a:moveTo>
                    <a:pt x="151" y="0"/>
                  </a:moveTo>
                  <a:lnTo>
                    <a:pt x="2043" y="0"/>
                  </a:lnTo>
                  <a:lnTo>
                    <a:pt x="2074" y="3"/>
                  </a:lnTo>
                  <a:lnTo>
                    <a:pt x="2102" y="12"/>
                  </a:lnTo>
                  <a:lnTo>
                    <a:pt x="2128" y="26"/>
                  </a:lnTo>
                  <a:lnTo>
                    <a:pt x="2150" y="44"/>
                  </a:lnTo>
                  <a:lnTo>
                    <a:pt x="2169" y="66"/>
                  </a:lnTo>
                  <a:lnTo>
                    <a:pt x="2183" y="91"/>
                  </a:lnTo>
                  <a:lnTo>
                    <a:pt x="2192" y="120"/>
                  </a:lnTo>
                  <a:lnTo>
                    <a:pt x="2195" y="150"/>
                  </a:lnTo>
                  <a:lnTo>
                    <a:pt x="2192" y="180"/>
                  </a:lnTo>
                  <a:lnTo>
                    <a:pt x="2183" y="208"/>
                  </a:lnTo>
                  <a:lnTo>
                    <a:pt x="2169" y="233"/>
                  </a:lnTo>
                  <a:lnTo>
                    <a:pt x="2150" y="255"/>
                  </a:lnTo>
                  <a:lnTo>
                    <a:pt x="2128" y="273"/>
                  </a:lnTo>
                  <a:lnTo>
                    <a:pt x="2102" y="287"/>
                  </a:lnTo>
                  <a:lnTo>
                    <a:pt x="2074" y="296"/>
                  </a:lnTo>
                  <a:lnTo>
                    <a:pt x="2043" y="299"/>
                  </a:lnTo>
                  <a:lnTo>
                    <a:pt x="151" y="299"/>
                  </a:lnTo>
                  <a:lnTo>
                    <a:pt x="121" y="296"/>
                  </a:lnTo>
                  <a:lnTo>
                    <a:pt x="92" y="287"/>
                  </a:lnTo>
                  <a:lnTo>
                    <a:pt x="66" y="273"/>
                  </a:lnTo>
                  <a:lnTo>
                    <a:pt x="44" y="255"/>
                  </a:lnTo>
                  <a:lnTo>
                    <a:pt x="26" y="233"/>
                  </a:lnTo>
                  <a:lnTo>
                    <a:pt x="11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2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6" name="Freeform 192"/>
            <p:cNvSpPr/>
            <p:nvPr/>
          </p:nvSpPr>
          <p:spPr bwMode="auto">
            <a:xfrm>
              <a:off x="7102" y="2115"/>
              <a:ext cx="21" cy="54"/>
            </a:xfrm>
            <a:custGeom>
              <a:avLst/>
              <a:gdLst>
                <a:gd name="T0" fmla="*/ 115 w 228"/>
                <a:gd name="T1" fmla="*/ 0 h 596"/>
                <a:gd name="T2" fmla="*/ 140 w 228"/>
                <a:gd name="T3" fmla="*/ 3 h 596"/>
                <a:gd name="T4" fmla="*/ 165 w 228"/>
                <a:gd name="T5" fmla="*/ 11 h 596"/>
                <a:gd name="T6" fmla="*/ 186 w 228"/>
                <a:gd name="T7" fmla="*/ 24 h 596"/>
                <a:gd name="T8" fmla="*/ 203 w 228"/>
                <a:gd name="T9" fmla="*/ 42 h 596"/>
                <a:gd name="T10" fmla="*/ 217 w 228"/>
                <a:gd name="T11" fmla="*/ 62 h 596"/>
                <a:gd name="T12" fmla="*/ 225 w 228"/>
                <a:gd name="T13" fmla="*/ 86 h 596"/>
                <a:gd name="T14" fmla="*/ 228 w 228"/>
                <a:gd name="T15" fmla="*/ 111 h 596"/>
                <a:gd name="T16" fmla="*/ 228 w 228"/>
                <a:gd name="T17" fmla="*/ 484 h 596"/>
                <a:gd name="T18" fmla="*/ 225 w 228"/>
                <a:gd name="T19" fmla="*/ 510 h 596"/>
                <a:gd name="T20" fmla="*/ 217 w 228"/>
                <a:gd name="T21" fmla="*/ 533 h 596"/>
                <a:gd name="T22" fmla="*/ 203 w 228"/>
                <a:gd name="T23" fmla="*/ 555 h 596"/>
                <a:gd name="T24" fmla="*/ 186 w 228"/>
                <a:gd name="T25" fmla="*/ 572 h 596"/>
                <a:gd name="T26" fmla="*/ 165 w 228"/>
                <a:gd name="T27" fmla="*/ 585 h 596"/>
                <a:gd name="T28" fmla="*/ 140 w 228"/>
                <a:gd name="T29" fmla="*/ 594 h 596"/>
                <a:gd name="T30" fmla="*/ 115 w 228"/>
                <a:gd name="T31" fmla="*/ 596 h 596"/>
                <a:gd name="T32" fmla="*/ 88 w 228"/>
                <a:gd name="T33" fmla="*/ 594 h 596"/>
                <a:gd name="T34" fmla="*/ 65 w 228"/>
                <a:gd name="T35" fmla="*/ 585 h 596"/>
                <a:gd name="T36" fmla="*/ 43 w 228"/>
                <a:gd name="T37" fmla="*/ 572 h 596"/>
                <a:gd name="T38" fmla="*/ 26 w 228"/>
                <a:gd name="T39" fmla="*/ 555 h 596"/>
                <a:gd name="T40" fmla="*/ 13 w 228"/>
                <a:gd name="T41" fmla="*/ 533 h 596"/>
                <a:gd name="T42" fmla="*/ 3 w 228"/>
                <a:gd name="T43" fmla="*/ 510 h 596"/>
                <a:gd name="T44" fmla="*/ 0 w 228"/>
                <a:gd name="T45" fmla="*/ 484 h 596"/>
                <a:gd name="T46" fmla="*/ 0 w 228"/>
                <a:gd name="T47" fmla="*/ 111 h 596"/>
                <a:gd name="T48" fmla="*/ 3 w 228"/>
                <a:gd name="T49" fmla="*/ 86 h 596"/>
                <a:gd name="T50" fmla="*/ 13 w 228"/>
                <a:gd name="T51" fmla="*/ 62 h 596"/>
                <a:gd name="T52" fmla="*/ 26 w 228"/>
                <a:gd name="T53" fmla="*/ 42 h 596"/>
                <a:gd name="T54" fmla="*/ 43 w 228"/>
                <a:gd name="T55" fmla="*/ 24 h 596"/>
                <a:gd name="T56" fmla="*/ 65 w 228"/>
                <a:gd name="T57" fmla="*/ 11 h 596"/>
                <a:gd name="T58" fmla="*/ 88 w 228"/>
                <a:gd name="T59" fmla="*/ 3 h 596"/>
                <a:gd name="T60" fmla="*/ 115 w 228"/>
                <a:gd name="T6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596">
                  <a:moveTo>
                    <a:pt x="115" y="0"/>
                  </a:moveTo>
                  <a:lnTo>
                    <a:pt x="140" y="3"/>
                  </a:lnTo>
                  <a:lnTo>
                    <a:pt x="165" y="11"/>
                  </a:lnTo>
                  <a:lnTo>
                    <a:pt x="186" y="24"/>
                  </a:lnTo>
                  <a:lnTo>
                    <a:pt x="203" y="42"/>
                  </a:lnTo>
                  <a:lnTo>
                    <a:pt x="217" y="62"/>
                  </a:lnTo>
                  <a:lnTo>
                    <a:pt x="225" y="86"/>
                  </a:lnTo>
                  <a:lnTo>
                    <a:pt x="228" y="111"/>
                  </a:lnTo>
                  <a:lnTo>
                    <a:pt x="228" y="484"/>
                  </a:lnTo>
                  <a:lnTo>
                    <a:pt x="225" y="510"/>
                  </a:lnTo>
                  <a:lnTo>
                    <a:pt x="217" y="533"/>
                  </a:lnTo>
                  <a:lnTo>
                    <a:pt x="203" y="555"/>
                  </a:lnTo>
                  <a:lnTo>
                    <a:pt x="186" y="572"/>
                  </a:lnTo>
                  <a:lnTo>
                    <a:pt x="165" y="585"/>
                  </a:lnTo>
                  <a:lnTo>
                    <a:pt x="140" y="594"/>
                  </a:lnTo>
                  <a:lnTo>
                    <a:pt x="115" y="596"/>
                  </a:lnTo>
                  <a:lnTo>
                    <a:pt x="88" y="594"/>
                  </a:lnTo>
                  <a:lnTo>
                    <a:pt x="65" y="585"/>
                  </a:lnTo>
                  <a:lnTo>
                    <a:pt x="43" y="572"/>
                  </a:lnTo>
                  <a:lnTo>
                    <a:pt x="26" y="555"/>
                  </a:lnTo>
                  <a:lnTo>
                    <a:pt x="13" y="533"/>
                  </a:lnTo>
                  <a:lnTo>
                    <a:pt x="3" y="510"/>
                  </a:lnTo>
                  <a:lnTo>
                    <a:pt x="0" y="484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3" y="62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88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7" name="Freeform 193"/>
            <p:cNvSpPr/>
            <p:nvPr/>
          </p:nvSpPr>
          <p:spPr bwMode="auto">
            <a:xfrm>
              <a:off x="7137" y="2101"/>
              <a:ext cx="20" cy="68"/>
            </a:xfrm>
            <a:custGeom>
              <a:avLst/>
              <a:gdLst>
                <a:gd name="T0" fmla="*/ 114 w 227"/>
                <a:gd name="T1" fmla="*/ 0 h 746"/>
                <a:gd name="T2" fmla="*/ 140 w 227"/>
                <a:gd name="T3" fmla="*/ 3 h 746"/>
                <a:gd name="T4" fmla="*/ 164 w 227"/>
                <a:gd name="T5" fmla="*/ 12 h 746"/>
                <a:gd name="T6" fmla="*/ 184 w 227"/>
                <a:gd name="T7" fmla="*/ 25 h 746"/>
                <a:gd name="T8" fmla="*/ 203 w 227"/>
                <a:gd name="T9" fmla="*/ 42 h 746"/>
                <a:gd name="T10" fmla="*/ 216 w 227"/>
                <a:gd name="T11" fmla="*/ 63 h 746"/>
                <a:gd name="T12" fmla="*/ 224 w 227"/>
                <a:gd name="T13" fmla="*/ 86 h 746"/>
                <a:gd name="T14" fmla="*/ 227 w 227"/>
                <a:gd name="T15" fmla="*/ 112 h 746"/>
                <a:gd name="T16" fmla="*/ 227 w 227"/>
                <a:gd name="T17" fmla="*/ 634 h 746"/>
                <a:gd name="T18" fmla="*/ 224 w 227"/>
                <a:gd name="T19" fmla="*/ 660 h 746"/>
                <a:gd name="T20" fmla="*/ 216 w 227"/>
                <a:gd name="T21" fmla="*/ 683 h 746"/>
                <a:gd name="T22" fmla="*/ 203 w 227"/>
                <a:gd name="T23" fmla="*/ 705 h 746"/>
                <a:gd name="T24" fmla="*/ 184 w 227"/>
                <a:gd name="T25" fmla="*/ 722 h 746"/>
                <a:gd name="T26" fmla="*/ 164 w 227"/>
                <a:gd name="T27" fmla="*/ 735 h 746"/>
                <a:gd name="T28" fmla="*/ 140 w 227"/>
                <a:gd name="T29" fmla="*/ 744 h 746"/>
                <a:gd name="T30" fmla="*/ 114 w 227"/>
                <a:gd name="T31" fmla="*/ 746 h 746"/>
                <a:gd name="T32" fmla="*/ 88 w 227"/>
                <a:gd name="T33" fmla="*/ 744 h 746"/>
                <a:gd name="T34" fmla="*/ 64 w 227"/>
                <a:gd name="T35" fmla="*/ 735 h 746"/>
                <a:gd name="T36" fmla="*/ 43 w 227"/>
                <a:gd name="T37" fmla="*/ 722 h 746"/>
                <a:gd name="T38" fmla="*/ 25 w 227"/>
                <a:gd name="T39" fmla="*/ 705 h 746"/>
                <a:gd name="T40" fmla="*/ 12 w 227"/>
                <a:gd name="T41" fmla="*/ 683 h 746"/>
                <a:gd name="T42" fmla="*/ 3 w 227"/>
                <a:gd name="T43" fmla="*/ 660 h 746"/>
                <a:gd name="T44" fmla="*/ 0 w 227"/>
                <a:gd name="T45" fmla="*/ 634 h 746"/>
                <a:gd name="T46" fmla="*/ 0 w 227"/>
                <a:gd name="T47" fmla="*/ 112 h 746"/>
                <a:gd name="T48" fmla="*/ 3 w 227"/>
                <a:gd name="T49" fmla="*/ 86 h 746"/>
                <a:gd name="T50" fmla="*/ 12 w 227"/>
                <a:gd name="T51" fmla="*/ 63 h 746"/>
                <a:gd name="T52" fmla="*/ 25 w 227"/>
                <a:gd name="T53" fmla="*/ 42 h 746"/>
                <a:gd name="T54" fmla="*/ 43 w 227"/>
                <a:gd name="T55" fmla="*/ 25 h 746"/>
                <a:gd name="T56" fmla="*/ 64 w 227"/>
                <a:gd name="T57" fmla="*/ 12 h 746"/>
                <a:gd name="T58" fmla="*/ 88 w 227"/>
                <a:gd name="T59" fmla="*/ 3 h 746"/>
                <a:gd name="T60" fmla="*/ 114 w 227"/>
                <a:gd name="T61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746">
                  <a:moveTo>
                    <a:pt x="114" y="0"/>
                  </a:moveTo>
                  <a:lnTo>
                    <a:pt x="140" y="3"/>
                  </a:lnTo>
                  <a:lnTo>
                    <a:pt x="164" y="12"/>
                  </a:lnTo>
                  <a:lnTo>
                    <a:pt x="184" y="25"/>
                  </a:lnTo>
                  <a:lnTo>
                    <a:pt x="203" y="42"/>
                  </a:lnTo>
                  <a:lnTo>
                    <a:pt x="216" y="63"/>
                  </a:lnTo>
                  <a:lnTo>
                    <a:pt x="224" y="86"/>
                  </a:lnTo>
                  <a:lnTo>
                    <a:pt x="227" y="112"/>
                  </a:lnTo>
                  <a:lnTo>
                    <a:pt x="227" y="634"/>
                  </a:lnTo>
                  <a:lnTo>
                    <a:pt x="224" y="660"/>
                  </a:lnTo>
                  <a:lnTo>
                    <a:pt x="216" y="683"/>
                  </a:lnTo>
                  <a:lnTo>
                    <a:pt x="203" y="705"/>
                  </a:lnTo>
                  <a:lnTo>
                    <a:pt x="184" y="722"/>
                  </a:lnTo>
                  <a:lnTo>
                    <a:pt x="164" y="735"/>
                  </a:lnTo>
                  <a:lnTo>
                    <a:pt x="140" y="744"/>
                  </a:lnTo>
                  <a:lnTo>
                    <a:pt x="114" y="746"/>
                  </a:lnTo>
                  <a:lnTo>
                    <a:pt x="88" y="744"/>
                  </a:lnTo>
                  <a:lnTo>
                    <a:pt x="64" y="735"/>
                  </a:lnTo>
                  <a:lnTo>
                    <a:pt x="43" y="722"/>
                  </a:lnTo>
                  <a:lnTo>
                    <a:pt x="25" y="705"/>
                  </a:lnTo>
                  <a:lnTo>
                    <a:pt x="12" y="683"/>
                  </a:lnTo>
                  <a:lnTo>
                    <a:pt x="3" y="660"/>
                  </a:lnTo>
                  <a:lnTo>
                    <a:pt x="0" y="634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4" y="12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8" name="Freeform 194"/>
            <p:cNvSpPr/>
            <p:nvPr/>
          </p:nvSpPr>
          <p:spPr bwMode="auto">
            <a:xfrm>
              <a:off x="7171" y="2088"/>
              <a:ext cx="21" cy="81"/>
            </a:xfrm>
            <a:custGeom>
              <a:avLst/>
              <a:gdLst>
                <a:gd name="T0" fmla="*/ 113 w 227"/>
                <a:gd name="T1" fmla="*/ 0 h 895"/>
                <a:gd name="T2" fmla="*/ 139 w 227"/>
                <a:gd name="T3" fmla="*/ 3 h 895"/>
                <a:gd name="T4" fmla="*/ 163 w 227"/>
                <a:gd name="T5" fmla="*/ 11 h 895"/>
                <a:gd name="T6" fmla="*/ 184 w 227"/>
                <a:gd name="T7" fmla="*/ 24 h 895"/>
                <a:gd name="T8" fmla="*/ 202 w 227"/>
                <a:gd name="T9" fmla="*/ 42 h 895"/>
                <a:gd name="T10" fmla="*/ 215 w 227"/>
                <a:gd name="T11" fmla="*/ 62 h 895"/>
                <a:gd name="T12" fmla="*/ 224 w 227"/>
                <a:gd name="T13" fmla="*/ 87 h 895"/>
                <a:gd name="T14" fmla="*/ 227 w 227"/>
                <a:gd name="T15" fmla="*/ 112 h 895"/>
                <a:gd name="T16" fmla="*/ 227 w 227"/>
                <a:gd name="T17" fmla="*/ 783 h 895"/>
                <a:gd name="T18" fmla="*/ 224 w 227"/>
                <a:gd name="T19" fmla="*/ 809 h 895"/>
                <a:gd name="T20" fmla="*/ 215 w 227"/>
                <a:gd name="T21" fmla="*/ 832 h 895"/>
                <a:gd name="T22" fmla="*/ 202 w 227"/>
                <a:gd name="T23" fmla="*/ 854 h 895"/>
                <a:gd name="T24" fmla="*/ 184 w 227"/>
                <a:gd name="T25" fmla="*/ 871 h 895"/>
                <a:gd name="T26" fmla="*/ 163 w 227"/>
                <a:gd name="T27" fmla="*/ 884 h 895"/>
                <a:gd name="T28" fmla="*/ 139 w 227"/>
                <a:gd name="T29" fmla="*/ 893 h 895"/>
                <a:gd name="T30" fmla="*/ 113 w 227"/>
                <a:gd name="T31" fmla="*/ 895 h 895"/>
                <a:gd name="T32" fmla="*/ 87 w 227"/>
                <a:gd name="T33" fmla="*/ 893 h 895"/>
                <a:gd name="T34" fmla="*/ 63 w 227"/>
                <a:gd name="T35" fmla="*/ 884 h 895"/>
                <a:gd name="T36" fmla="*/ 42 w 227"/>
                <a:gd name="T37" fmla="*/ 871 h 895"/>
                <a:gd name="T38" fmla="*/ 25 w 227"/>
                <a:gd name="T39" fmla="*/ 854 h 895"/>
                <a:gd name="T40" fmla="*/ 11 w 227"/>
                <a:gd name="T41" fmla="*/ 832 h 895"/>
                <a:gd name="T42" fmla="*/ 3 w 227"/>
                <a:gd name="T43" fmla="*/ 809 h 895"/>
                <a:gd name="T44" fmla="*/ 0 w 227"/>
                <a:gd name="T45" fmla="*/ 783 h 895"/>
                <a:gd name="T46" fmla="*/ 0 w 227"/>
                <a:gd name="T47" fmla="*/ 112 h 895"/>
                <a:gd name="T48" fmla="*/ 3 w 227"/>
                <a:gd name="T49" fmla="*/ 87 h 895"/>
                <a:gd name="T50" fmla="*/ 11 w 227"/>
                <a:gd name="T51" fmla="*/ 62 h 895"/>
                <a:gd name="T52" fmla="*/ 25 w 227"/>
                <a:gd name="T53" fmla="*/ 42 h 895"/>
                <a:gd name="T54" fmla="*/ 42 w 227"/>
                <a:gd name="T55" fmla="*/ 24 h 895"/>
                <a:gd name="T56" fmla="*/ 63 w 227"/>
                <a:gd name="T57" fmla="*/ 11 h 895"/>
                <a:gd name="T58" fmla="*/ 87 w 227"/>
                <a:gd name="T59" fmla="*/ 3 h 895"/>
                <a:gd name="T60" fmla="*/ 113 w 227"/>
                <a:gd name="T6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895">
                  <a:moveTo>
                    <a:pt x="113" y="0"/>
                  </a:moveTo>
                  <a:lnTo>
                    <a:pt x="139" y="3"/>
                  </a:lnTo>
                  <a:lnTo>
                    <a:pt x="163" y="11"/>
                  </a:lnTo>
                  <a:lnTo>
                    <a:pt x="184" y="24"/>
                  </a:lnTo>
                  <a:lnTo>
                    <a:pt x="202" y="42"/>
                  </a:lnTo>
                  <a:lnTo>
                    <a:pt x="215" y="62"/>
                  </a:lnTo>
                  <a:lnTo>
                    <a:pt x="224" y="87"/>
                  </a:lnTo>
                  <a:lnTo>
                    <a:pt x="227" y="112"/>
                  </a:lnTo>
                  <a:lnTo>
                    <a:pt x="227" y="783"/>
                  </a:lnTo>
                  <a:lnTo>
                    <a:pt x="224" y="809"/>
                  </a:lnTo>
                  <a:lnTo>
                    <a:pt x="215" y="832"/>
                  </a:lnTo>
                  <a:lnTo>
                    <a:pt x="202" y="854"/>
                  </a:lnTo>
                  <a:lnTo>
                    <a:pt x="184" y="871"/>
                  </a:lnTo>
                  <a:lnTo>
                    <a:pt x="163" y="884"/>
                  </a:lnTo>
                  <a:lnTo>
                    <a:pt x="139" y="893"/>
                  </a:lnTo>
                  <a:lnTo>
                    <a:pt x="113" y="895"/>
                  </a:lnTo>
                  <a:lnTo>
                    <a:pt x="87" y="893"/>
                  </a:lnTo>
                  <a:lnTo>
                    <a:pt x="63" y="884"/>
                  </a:lnTo>
                  <a:lnTo>
                    <a:pt x="42" y="871"/>
                  </a:lnTo>
                  <a:lnTo>
                    <a:pt x="25" y="854"/>
                  </a:lnTo>
                  <a:lnTo>
                    <a:pt x="11" y="832"/>
                  </a:lnTo>
                  <a:lnTo>
                    <a:pt x="3" y="809"/>
                  </a:lnTo>
                  <a:lnTo>
                    <a:pt x="0" y="783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1" y="62"/>
                  </a:lnTo>
                  <a:lnTo>
                    <a:pt x="25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9" name="Freeform 195"/>
            <p:cNvSpPr/>
            <p:nvPr/>
          </p:nvSpPr>
          <p:spPr bwMode="auto">
            <a:xfrm>
              <a:off x="7054" y="2017"/>
              <a:ext cx="303" cy="196"/>
            </a:xfrm>
            <a:custGeom>
              <a:avLst/>
              <a:gdLst>
                <a:gd name="T0" fmla="*/ 3179 w 3330"/>
                <a:gd name="T1" fmla="*/ 0 h 2163"/>
                <a:gd name="T2" fmla="*/ 3239 w 3330"/>
                <a:gd name="T3" fmla="*/ 11 h 2163"/>
                <a:gd name="T4" fmla="*/ 3286 w 3330"/>
                <a:gd name="T5" fmla="*/ 43 h 2163"/>
                <a:gd name="T6" fmla="*/ 3319 w 3330"/>
                <a:gd name="T7" fmla="*/ 91 h 2163"/>
                <a:gd name="T8" fmla="*/ 3330 w 3330"/>
                <a:gd name="T9" fmla="*/ 149 h 2163"/>
                <a:gd name="T10" fmla="*/ 3127 w 3330"/>
                <a:gd name="T11" fmla="*/ 1640 h 2163"/>
                <a:gd name="T12" fmla="*/ 3184 w 3330"/>
                <a:gd name="T13" fmla="*/ 1516 h 2163"/>
                <a:gd name="T14" fmla="*/ 3220 w 3330"/>
                <a:gd name="T15" fmla="*/ 1384 h 2163"/>
                <a:gd name="T16" fmla="*/ 3232 w 3330"/>
                <a:gd name="T17" fmla="*/ 1249 h 2163"/>
                <a:gd name="T18" fmla="*/ 3221 w 3330"/>
                <a:gd name="T19" fmla="*/ 1119 h 2163"/>
                <a:gd name="T20" fmla="*/ 3191 w 3330"/>
                <a:gd name="T21" fmla="*/ 994 h 2163"/>
                <a:gd name="T22" fmla="*/ 3140 w 3330"/>
                <a:gd name="T23" fmla="*/ 878 h 2163"/>
                <a:gd name="T24" fmla="*/ 3069 w 3330"/>
                <a:gd name="T25" fmla="*/ 769 h 2163"/>
                <a:gd name="T26" fmla="*/ 3027 w 3330"/>
                <a:gd name="T27" fmla="*/ 299 h 2163"/>
                <a:gd name="T28" fmla="*/ 303 w 3330"/>
                <a:gd name="T29" fmla="*/ 1865 h 2163"/>
                <a:gd name="T30" fmla="*/ 1952 w 3330"/>
                <a:gd name="T31" fmla="*/ 1903 h 2163"/>
                <a:gd name="T32" fmla="*/ 2058 w 3330"/>
                <a:gd name="T33" fmla="*/ 1965 h 2163"/>
                <a:gd name="T34" fmla="*/ 2173 w 3330"/>
                <a:gd name="T35" fmla="*/ 2011 h 2163"/>
                <a:gd name="T36" fmla="*/ 2294 w 3330"/>
                <a:gd name="T37" fmla="*/ 2040 h 2163"/>
                <a:gd name="T38" fmla="*/ 2419 w 3330"/>
                <a:gd name="T39" fmla="*/ 2049 h 2163"/>
                <a:gd name="T40" fmla="*/ 2558 w 3330"/>
                <a:gd name="T41" fmla="*/ 2037 h 2163"/>
                <a:gd name="T42" fmla="*/ 2692 w 3330"/>
                <a:gd name="T43" fmla="*/ 2002 h 2163"/>
                <a:gd name="T44" fmla="*/ 2817 w 3330"/>
                <a:gd name="T45" fmla="*/ 1945 h 2163"/>
                <a:gd name="T46" fmla="*/ 3031 w 3330"/>
                <a:gd name="T47" fmla="*/ 2156 h 2163"/>
                <a:gd name="T48" fmla="*/ 3041 w 3330"/>
                <a:gd name="T49" fmla="*/ 2163 h 2163"/>
                <a:gd name="T50" fmla="*/ 121 w 3330"/>
                <a:gd name="T51" fmla="*/ 2160 h 2163"/>
                <a:gd name="T52" fmla="*/ 67 w 3330"/>
                <a:gd name="T53" fmla="*/ 2138 h 2163"/>
                <a:gd name="T54" fmla="*/ 26 w 3330"/>
                <a:gd name="T55" fmla="*/ 2097 h 2163"/>
                <a:gd name="T56" fmla="*/ 3 w 3330"/>
                <a:gd name="T57" fmla="*/ 2044 h 2163"/>
                <a:gd name="T58" fmla="*/ 0 w 3330"/>
                <a:gd name="T59" fmla="*/ 149 h 2163"/>
                <a:gd name="T60" fmla="*/ 12 w 3330"/>
                <a:gd name="T61" fmla="*/ 92 h 2163"/>
                <a:gd name="T62" fmla="*/ 45 w 3330"/>
                <a:gd name="T63" fmla="*/ 43 h 2163"/>
                <a:gd name="T64" fmla="*/ 93 w 3330"/>
                <a:gd name="T65" fmla="*/ 11 h 2163"/>
                <a:gd name="T66" fmla="*/ 152 w 3330"/>
                <a:gd name="T67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30" h="2163">
                  <a:moveTo>
                    <a:pt x="152" y="0"/>
                  </a:moveTo>
                  <a:lnTo>
                    <a:pt x="3179" y="0"/>
                  </a:lnTo>
                  <a:lnTo>
                    <a:pt x="3210" y="3"/>
                  </a:lnTo>
                  <a:lnTo>
                    <a:pt x="3239" y="11"/>
                  </a:lnTo>
                  <a:lnTo>
                    <a:pt x="3264" y="25"/>
                  </a:lnTo>
                  <a:lnTo>
                    <a:pt x="3286" y="43"/>
                  </a:lnTo>
                  <a:lnTo>
                    <a:pt x="3305" y="65"/>
                  </a:lnTo>
                  <a:lnTo>
                    <a:pt x="3319" y="91"/>
                  </a:lnTo>
                  <a:lnTo>
                    <a:pt x="3327" y="119"/>
                  </a:lnTo>
                  <a:lnTo>
                    <a:pt x="3330" y="149"/>
                  </a:lnTo>
                  <a:lnTo>
                    <a:pt x="3330" y="1841"/>
                  </a:lnTo>
                  <a:lnTo>
                    <a:pt x="3127" y="1640"/>
                  </a:lnTo>
                  <a:lnTo>
                    <a:pt x="3159" y="1579"/>
                  </a:lnTo>
                  <a:lnTo>
                    <a:pt x="3184" y="1516"/>
                  </a:lnTo>
                  <a:lnTo>
                    <a:pt x="3205" y="1452"/>
                  </a:lnTo>
                  <a:lnTo>
                    <a:pt x="3220" y="1384"/>
                  </a:lnTo>
                  <a:lnTo>
                    <a:pt x="3229" y="1317"/>
                  </a:lnTo>
                  <a:lnTo>
                    <a:pt x="3232" y="1249"/>
                  </a:lnTo>
                  <a:lnTo>
                    <a:pt x="3229" y="1183"/>
                  </a:lnTo>
                  <a:lnTo>
                    <a:pt x="3221" y="1119"/>
                  </a:lnTo>
                  <a:lnTo>
                    <a:pt x="3208" y="1056"/>
                  </a:lnTo>
                  <a:lnTo>
                    <a:pt x="3191" y="994"/>
                  </a:lnTo>
                  <a:lnTo>
                    <a:pt x="3167" y="935"/>
                  </a:lnTo>
                  <a:lnTo>
                    <a:pt x="3140" y="878"/>
                  </a:lnTo>
                  <a:lnTo>
                    <a:pt x="3107" y="821"/>
                  </a:lnTo>
                  <a:lnTo>
                    <a:pt x="3069" y="769"/>
                  </a:lnTo>
                  <a:lnTo>
                    <a:pt x="3027" y="719"/>
                  </a:lnTo>
                  <a:lnTo>
                    <a:pt x="3027" y="299"/>
                  </a:lnTo>
                  <a:lnTo>
                    <a:pt x="303" y="299"/>
                  </a:lnTo>
                  <a:lnTo>
                    <a:pt x="303" y="1865"/>
                  </a:lnTo>
                  <a:lnTo>
                    <a:pt x="1902" y="1865"/>
                  </a:lnTo>
                  <a:lnTo>
                    <a:pt x="1952" y="1903"/>
                  </a:lnTo>
                  <a:lnTo>
                    <a:pt x="2004" y="1936"/>
                  </a:lnTo>
                  <a:lnTo>
                    <a:pt x="2058" y="1965"/>
                  </a:lnTo>
                  <a:lnTo>
                    <a:pt x="2114" y="1990"/>
                  </a:lnTo>
                  <a:lnTo>
                    <a:pt x="2173" y="2011"/>
                  </a:lnTo>
                  <a:lnTo>
                    <a:pt x="2233" y="2028"/>
                  </a:lnTo>
                  <a:lnTo>
                    <a:pt x="2294" y="2040"/>
                  </a:lnTo>
                  <a:lnTo>
                    <a:pt x="2356" y="2047"/>
                  </a:lnTo>
                  <a:lnTo>
                    <a:pt x="2419" y="2049"/>
                  </a:lnTo>
                  <a:lnTo>
                    <a:pt x="2490" y="2046"/>
                  </a:lnTo>
                  <a:lnTo>
                    <a:pt x="2558" y="2037"/>
                  </a:lnTo>
                  <a:lnTo>
                    <a:pt x="2625" y="2023"/>
                  </a:lnTo>
                  <a:lnTo>
                    <a:pt x="2692" y="2002"/>
                  </a:lnTo>
                  <a:lnTo>
                    <a:pt x="2756" y="1976"/>
                  </a:lnTo>
                  <a:lnTo>
                    <a:pt x="2817" y="1945"/>
                  </a:lnTo>
                  <a:lnTo>
                    <a:pt x="3027" y="2152"/>
                  </a:lnTo>
                  <a:lnTo>
                    <a:pt x="3031" y="2156"/>
                  </a:lnTo>
                  <a:lnTo>
                    <a:pt x="3037" y="2159"/>
                  </a:lnTo>
                  <a:lnTo>
                    <a:pt x="3041" y="2163"/>
                  </a:lnTo>
                  <a:lnTo>
                    <a:pt x="152" y="2163"/>
                  </a:lnTo>
                  <a:lnTo>
                    <a:pt x="121" y="2160"/>
                  </a:lnTo>
                  <a:lnTo>
                    <a:pt x="93" y="2151"/>
                  </a:lnTo>
                  <a:lnTo>
                    <a:pt x="67" y="2138"/>
                  </a:lnTo>
                  <a:lnTo>
                    <a:pt x="45" y="2119"/>
                  </a:lnTo>
                  <a:lnTo>
                    <a:pt x="26" y="2097"/>
                  </a:lnTo>
                  <a:lnTo>
                    <a:pt x="12" y="2072"/>
                  </a:lnTo>
                  <a:lnTo>
                    <a:pt x="3" y="2044"/>
                  </a:lnTo>
                  <a:lnTo>
                    <a:pt x="0" y="2014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2"/>
                  </a:lnTo>
                  <a:lnTo>
                    <a:pt x="26" y="65"/>
                  </a:lnTo>
                  <a:lnTo>
                    <a:pt x="45" y="43"/>
                  </a:lnTo>
                  <a:lnTo>
                    <a:pt x="67" y="25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0" name="Freeform 196"/>
            <p:cNvSpPr>
              <a:spLocks noEditPoints="1"/>
            </p:cNvSpPr>
            <p:nvPr/>
          </p:nvSpPr>
          <p:spPr bwMode="auto">
            <a:xfrm>
              <a:off x="7214" y="2071"/>
              <a:ext cx="135" cy="134"/>
            </a:xfrm>
            <a:custGeom>
              <a:avLst/>
              <a:gdLst>
                <a:gd name="T0" fmla="*/ 558 w 1492"/>
                <a:gd name="T1" fmla="*/ 144 h 1469"/>
                <a:gd name="T2" fmla="*/ 415 w 1492"/>
                <a:gd name="T3" fmla="*/ 194 h 1469"/>
                <a:gd name="T4" fmla="*/ 290 w 1492"/>
                <a:gd name="T5" fmla="*/ 286 h 1469"/>
                <a:gd name="T6" fmla="*/ 198 w 1492"/>
                <a:gd name="T7" fmla="*/ 407 h 1469"/>
                <a:gd name="T8" fmla="*/ 146 w 1492"/>
                <a:gd name="T9" fmla="*/ 550 h 1469"/>
                <a:gd name="T10" fmla="*/ 139 w 1492"/>
                <a:gd name="T11" fmla="*/ 703 h 1469"/>
                <a:gd name="T12" fmla="*/ 176 w 1492"/>
                <a:gd name="T13" fmla="*/ 850 h 1469"/>
                <a:gd name="T14" fmla="*/ 255 w 1492"/>
                <a:gd name="T15" fmla="*/ 979 h 1469"/>
                <a:gd name="T16" fmla="*/ 371 w 1492"/>
                <a:gd name="T17" fmla="*/ 1082 h 1469"/>
                <a:gd name="T18" fmla="*/ 508 w 1492"/>
                <a:gd name="T19" fmla="*/ 1147 h 1469"/>
                <a:gd name="T20" fmla="*/ 661 w 1492"/>
                <a:gd name="T21" fmla="*/ 1169 h 1469"/>
                <a:gd name="T22" fmla="*/ 814 w 1492"/>
                <a:gd name="T23" fmla="*/ 1147 h 1469"/>
                <a:gd name="T24" fmla="*/ 953 w 1492"/>
                <a:gd name="T25" fmla="*/ 1082 h 1469"/>
                <a:gd name="T26" fmla="*/ 1068 w 1492"/>
                <a:gd name="T27" fmla="*/ 979 h 1469"/>
                <a:gd name="T28" fmla="*/ 1147 w 1492"/>
                <a:gd name="T29" fmla="*/ 850 h 1469"/>
                <a:gd name="T30" fmla="*/ 1185 w 1492"/>
                <a:gd name="T31" fmla="*/ 703 h 1469"/>
                <a:gd name="T32" fmla="*/ 1177 w 1492"/>
                <a:gd name="T33" fmla="*/ 550 h 1469"/>
                <a:gd name="T34" fmla="*/ 1126 w 1492"/>
                <a:gd name="T35" fmla="*/ 407 h 1469"/>
                <a:gd name="T36" fmla="*/ 1034 w 1492"/>
                <a:gd name="T37" fmla="*/ 286 h 1469"/>
                <a:gd name="T38" fmla="*/ 909 w 1492"/>
                <a:gd name="T39" fmla="*/ 194 h 1469"/>
                <a:gd name="T40" fmla="*/ 765 w 1492"/>
                <a:gd name="T41" fmla="*/ 144 h 1469"/>
                <a:gd name="T42" fmla="*/ 661 w 1492"/>
                <a:gd name="T43" fmla="*/ 0 h 1469"/>
                <a:gd name="T44" fmla="*/ 834 w 1492"/>
                <a:gd name="T45" fmla="*/ 22 h 1469"/>
                <a:gd name="T46" fmla="*/ 992 w 1492"/>
                <a:gd name="T47" fmla="*/ 87 h 1469"/>
                <a:gd name="T48" fmla="*/ 1130 w 1492"/>
                <a:gd name="T49" fmla="*/ 191 h 1469"/>
                <a:gd name="T50" fmla="*/ 1235 w 1492"/>
                <a:gd name="T51" fmla="*/ 326 h 1469"/>
                <a:gd name="T52" fmla="*/ 1300 w 1492"/>
                <a:gd name="T53" fmla="*/ 482 h 1469"/>
                <a:gd name="T54" fmla="*/ 1322 w 1492"/>
                <a:gd name="T55" fmla="*/ 652 h 1469"/>
                <a:gd name="T56" fmla="*/ 1298 w 1492"/>
                <a:gd name="T57" fmla="*/ 826 h 1469"/>
                <a:gd name="T58" fmla="*/ 1229 w 1492"/>
                <a:gd name="T59" fmla="*/ 986 h 1469"/>
                <a:gd name="T60" fmla="*/ 1189 w 1492"/>
                <a:gd name="T61" fmla="*/ 1112 h 1469"/>
                <a:gd name="T62" fmla="*/ 1233 w 1492"/>
                <a:gd name="T63" fmla="*/ 1122 h 1469"/>
                <a:gd name="T64" fmla="*/ 1484 w 1492"/>
                <a:gd name="T65" fmla="*/ 1370 h 1469"/>
                <a:gd name="T66" fmla="*/ 1490 w 1492"/>
                <a:gd name="T67" fmla="*/ 1419 h 1469"/>
                <a:gd name="T68" fmla="*/ 1458 w 1492"/>
                <a:gd name="T69" fmla="*/ 1461 h 1469"/>
                <a:gd name="T70" fmla="*/ 1407 w 1492"/>
                <a:gd name="T71" fmla="*/ 1467 h 1469"/>
                <a:gd name="T72" fmla="*/ 1149 w 1492"/>
                <a:gd name="T73" fmla="*/ 1225 h 1469"/>
                <a:gd name="T74" fmla="*/ 1130 w 1492"/>
                <a:gd name="T75" fmla="*/ 1186 h 1469"/>
                <a:gd name="T76" fmla="*/ 1051 w 1492"/>
                <a:gd name="T77" fmla="*/ 1177 h 1469"/>
                <a:gd name="T78" fmla="*/ 895 w 1492"/>
                <a:gd name="T79" fmla="*/ 1261 h 1469"/>
                <a:gd name="T80" fmla="*/ 722 w 1492"/>
                <a:gd name="T81" fmla="*/ 1300 h 1469"/>
                <a:gd name="T82" fmla="*/ 546 w 1492"/>
                <a:gd name="T83" fmla="*/ 1293 h 1469"/>
                <a:gd name="T84" fmla="*/ 383 w 1492"/>
                <a:gd name="T85" fmla="*/ 1242 h 1469"/>
                <a:gd name="T86" fmla="*/ 238 w 1492"/>
                <a:gd name="T87" fmla="*/ 1151 h 1469"/>
                <a:gd name="T88" fmla="*/ 120 w 1492"/>
                <a:gd name="T89" fmla="*/ 1024 h 1469"/>
                <a:gd name="T90" fmla="*/ 40 w 1492"/>
                <a:gd name="T91" fmla="*/ 875 h 1469"/>
                <a:gd name="T92" fmla="*/ 4 w 1492"/>
                <a:gd name="T93" fmla="*/ 709 h 1469"/>
                <a:gd name="T94" fmla="*/ 11 w 1492"/>
                <a:gd name="T95" fmla="*/ 537 h 1469"/>
                <a:gd name="T96" fmla="*/ 63 w 1492"/>
                <a:gd name="T97" fmla="*/ 376 h 1469"/>
                <a:gd name="T98" fmla="*/ 155 w 1492"/>
                <a:gd name="T99" fmla="*/ 233 h 1469"/>
                <a:gd name="T100" fmla="*/ 283 w 1492"/>
                <a:gd name="T101" fmla="*/ 117 h 1469"/>
                <a:gd name="T102" fmla="*/ 435 w 1492"/>
                <a:gd name="T103" fmla="*/ 39 h 1469"/>
                <a:gd name="T104" fmla="*/ 603 w 1492"/>
                <a:gd name="T10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2" h="1469">
                  <a:moveTo>
                    <a:pt x="661" y="134"/>
                  </a:moveTo>
                  <a:lnTo>
                    <a:pt x="609" y="136"/>
                  </a:lnTo>
                  <a:lnTo>
                    <a:pt x="558" y="144"/>
                  </a:lnTo>
                  <a:lnTo>
                    <a:pt x="508" y="156"/>
                  </a:lnTo>
                  <a:lnTo>
                    <a:pt x="461" y="173"/>
                  </a:lnTo>
                  <a:lnTo>
                    <a:pt x="415" y="194"/>
                  </a:lnTo>
                  <a:lnTo>
                    <a:pt x="371" y="220"/>
                  </a:lnTo>
                  <a:lnTo>
                    <a:pt x="329" y="250"/>
                  </a:lnTo>
                  <a:lnTo>
                    <a:pt x="290" y="286"/>
                  </a:lnTo>
                  <a:lnTo>
                    <a:pt x="255" y="324"/>
                  </a:lnTo>
                  <a:lnTo>
                    <a:pt x="225" y="364"/>
                  </a:lnTo>
                  <a:lnTo>
                    <a:pt x="198" y="407"/>
                  </a:lnTo>
                  <a:lnTo>
                    <a:pt x="176" y="453"/>
                  </a:lnTo>
                  <a:lnTo>
                    <a:pt x="159" y="501"/>
                  </a:lnTo>
                  <a:lnTo>
                    <a:pt x="146" y="550"/>
                  </a:lnTo>
                  <a:lnTo>
                    <a:pt x="139" y="600"/>
                  </a:lnTo>
                  <a:lnTo>
                    <a:pt x="136" y="652"/>
                  </a:lnTo>
                  <a:lnTo>
                    <a:pt x="139" y="703"/>
                  </a:lnTo>
                  <a:lnTo>
                    <a:pt x="146" y="753"/>
                  </a:lnTo>
                  <a:lnTo>
                    <a:pt x="159" y="802"/>
                  </a:lnTo>
                  <a:lnTo>
                    <a:pt x="176" y="850"/>
                  </a:lnTo>
                  <a:lnTo>
                    <a:pt x="198" y="895"/>
                  </a:lnTo>
                  <a:lnTo>
                    <a:pt x="225" y="938"/>
                  </a:lnTo>
                  <a:lnTo>
                    <a:pt x="255" y="979"/>
                  </a:lnTo>
                  <a:lnTo>
                    <a:pt x="290" y="1017"/>
                  </a:lnTo>
                  <a:lnTo>
                    <a:pt x="329" y="1052"/>
                  </a:lnTo>
                  <a:lnTo>
                    <a:pt x="371" y="1082"/>
                  </a:lnTo>
                  <a:lnTo>
                    <a:pt x="415" y="1108"/>
                  </a:lnTo>
                  <a:lnTo>
                    <a:pt x="461" y="1130"/>
                  </a:lnTo>
                  <a:lnTo>
                    <a:pt x="508" y="1147"/>
                  </a:lnTo>
                  <a:lnTo>
                    <a:pt x="558" y="1159"/>
                  </a:lnTo>
                  <a:lnTo>
                    <a:pt x="609" y="1166"/>
                  </a:lnTo>
                  <a:lnTo>
                    <a:pt x="661" y="1169"/>
                  </a:lnTo>
                  <a:lnTo>
                    <a:pt x="713" y="1166"/>
                  </a:lnTo>
                  <a:lnTo>
                    <a:pt x="765" y="1159"/>
                  </a:lnTo>
                  <a:lnTo>
                    <a:pt x="814" y="1147"/>
                  </a:lnTo>
                  <a:lnTo>
                    <a:pt x="863" y="1130"/>
                  </a:lnTo>
                  <a:lnTo>
                    <a:pt x="909" y="1108"/>
                  </a:lnTo>
                  <a:lnTo>
                    <a:pt x="953" y="1082"/>
                  </a:lnTo>
                  <a:lnTo>
                    <a:pt x="995" y="1052"/>
                  </a:lnTo>
                  <a:lnTo>
                    <a:pt x="1034" y="1017"/>
                  </a:lnTo>
                  <a:lnTo>
                    <a:pt x="1068" y="979"/>
                  </a:lnTo>
                  <a:lnTo>
                    <a:pt x="1099" y="938"/>
                  </a:lnTo>
                  <a:lnTo>
                    <a:pt x="1126" y="895"/>
                  </a:lnTo>
                  <a:lnTo>
                    <a:pt x="1147" y="850"/>
                  </a:lnTo>
                  <a:lnTo>
                    <a:pt x="1164" y="802"/>
                  </a:lnTo>
                  <a:lnTo>
                    <a:pt x="1177" y="753"/>
                  </a:lnTo>
                  <a:lnTo>
                    <a:pt x="1185" y="703"/>
                  </a:lnTo>
                  <a:lnTo>
                    <a:pt x="1187" y="652"/>
                  </a:lnTo>
                  <a:lnTo>
                    <a:pt x="1185" y="600"/>
                  </a:lnTo>
                  <a:lnTo>
                    <a:pt x="1177" y="550"/>
                  </a:lnTo>
                  <a:lnTo>
                    <a:pt x="1164" y="501"/>
                  </a:lnTo>
                  <a:lnTo>
                    <a:pt x="1147" y="453"/>
                  </a:lnTo>
                  <a:lnTo>
                    <a:pt x="1126" y="407"/>
                  </a:lnTo>
                  <a:lnTo>
                    <a:pt x="1099" y="364"/>
                  </a:lnTo>
                  <a:lnTo>
                    <a:pt x="1068" y="324"/>
                  </a:lnTo>
                  <a:lnTo>
                    <a:pt x="1034" y="286"/>
                  </a:lnTo>
                  <a:lnTo>
                    <a:pt x="995" y="250"/>
                  </a:lnTo>
                  <a:lnTo>
                    <a:pt x="953" y="220"/>
                  </a:lnTo>
                  <a:lnTo>
                    <a:pt x="909" y="194"/>
                  </a:lnTo>
                  <a:lnTo>
                    <a:pt x="863" y="173"/>
                  </a:lnTo>
                  <a:lnTo>
                    <a:pt x="814" y="156"/>
                  </a:lnTo>
                  <a:lnTo>
                    <a:pt x="765" y="144"/>
                  </a:lnTo>
                  <a:lnTo>
                    <a:pt x="713" y="136"/>
                  </a:lnTo>
                  <a:lnTo>
                    <a:pt x="661" y="134"/>
                  </a:lnTo>
                  <a:close/>
                  <a:moveTo>
                    <a:pt x="661" y="0"/>
                  </a:moveTo>
                  <a:lnTo>
                    <a:pt x="721" y="2"/>
                  </a:lnTo>
                  <a:lnTo>
                    <a:pt x="778" y="10"/>
                  </a:lnTo>
                  <a:lnTo>
                    <a:pt x="834" y="22"/>
                  </a:lnTo>
                  <a:lnTo>
                    <a:pt x="888" y="39"/>
                  </a:lnTo>
                  <a:lnTo>
                    <a:pt x="941" y="60"/>
                  </a:lnTo>
                  <a:lnTo>
                    <a:pt x="992" y="87"/>
                  </a:lnTo>
                  <a:lnTo>
                    <a:pt x="1040" y="117"/>
                  </a:lnTo>
                  <a:lnTo>
                    <a:pt x="1086" y="152"/>
                  </a:lnTo>
                  <a:lnTo>
                    <a:pt x="1130" y="191"/>
                  </a:lnTo>
                  <a:lnTo>
                    <a:pt x="1168" y="233"/>
                  </a:lnTo>
                  <a:lnTo>
                    <a:pt x="1204" y="279"/>
                  </a:lnTo>
                  <a:lnTo>
                    <a:pt x="1235" y="326"/>
                  </a:lnTo>
                  <a:lnTo>
                    <a:pt x="1261" y="376"/>
                  </a:lnTo>
                  <a:lnTo>
                    <a:pt x="1283" y="428"/>
                  </a:lnTo>
                  <a:lnTo>
                    <a:pt x="1300" y="482"/>
                  </a:lnTo>
                  <a:lnTo>
                    <a:pt x="1312" y="537"/>
                  </a:lnTo>
                  <a:lnTo>
                    <a:pt x="1320" y="593"/>
                  </a:lnTo>
                  <a:lnTo>
                    <a:pt x="1322" y="652"/>
                  </a:lnTo>
                  <a:lnTo>
                    <a:pt x="1319" y="711"/>
                  </a:lnTo>
                  <a:lnTo>
                    <a:pt x="1312" y="769"/>
                  </a:lnTo>
                  <a:lnTo>
                    <a:pt x="1298" y="826"/>
                  </a:lnTo>
                  <a:lnTo>
                    <a:pt x="1280" y="882"/>
                  </a:lnTo>
                  <a:lnTo>
                    <a:pt x="1256" y="935"/>
                  </a:lnTo>
                  <a:lnTo>
                    <a:pt x="1229" y="986"/>
                  </a:lnTo>
                  <a:lnTo>
                    <a:pt x="1195" y="1034"/>
                  </a:lnTo>
                  <a:lnTo>
                    <a:pt x="1157" y="1081"/>
                  </a:lnTo>
                  <a:lnTo>
                    <a:pt x="1189" y="1112"/>
                  </a:lnTo>
                  <a:lnTo>
                    <a:pt x="1204" y="1112"/>
                  </a:lnTo>
                  <a:lnTo>
                    <a:pt x="1218" y="1115"/>
                  </a:lnTo>
                  <a:lnTo>
                    <a:pt x="1233" y="1122"/>
                  </a:lnTo>
                  <a:lnTo>
                    <a:pt x="1245" y="1131"/>
                  </a:lnTo>
                  <a:lnTo>
                    <a:pt x="1472" y="1356"/>
                  </a:lnTo>
                  <a:lnTo>
                    <a:pt x="1484" y="1370"/>
                  </a:lnTo>
                  <a:lnTo>
                    <a:pt x="1490" y="1386"/>
                  </a:lnTo>
                  <a:lnTo>
                    <a:pt x="1492" y="1402"/>
                  </a:lnTo>
                  <a:lnTo>
                    <a:pt x="1490" y="1419"/>
                  </a:lnTo>
                  <a:lnTo>
                    <a:pt x="1484" y="1436"/>
                  </a:lnTo>
                  <a:lnTo>
                    <a:pt x="1472" y="1450"/>
                  </a:lnTo>
                  <a:lnTo>
                    <a:pt x="1458" y="1461"/>
                  </a:lnTo>
                  <a:lnTo>
                    <a:pt x="1442" y="1467"/>
                  </a:lnTo>
                  <a:lnTo>
                    <a:pt x="1424" y="1469"/>
                  </a:lnTo>
                  <a:lnTo>
                    <a:pt x="1407" y="1467"/>
                  </a:lnTo>
                  <a:lnTo>
                    <a:pt x="1391" y="1461"/>
                  </a:lnTo>
                  <a:lnTo>
                    <a:pt x="1376" y="1450"/>
                  </a:lnTo>
                  <a:lnTo>
                    <a:pt x="1149" y="1225"/>
                  </a:lnTo>
                  <a:lnTo>
                    <a:pt x="1139" y="1213"/>
                  </a:lnTo>
                  <a:lnTo>
                    <a:pt x="1133" y="1200"/>
                  </a:lnTo>
                  <a:lnTo>
                    <a:pt x="1130" y="1186"/>
                  </a:lnTo>
                  <a:lnTo>
                    <a:pt x="1130" y="1171"/>
                  </a:lnTo>
                  <a:lnTo>
                    <a:pt x="1098" y="1140"/>
                  </a:lnTo>
                  <a:lnTo>
                    <a:pt x="1051" y="1177"/>
                  </a:lnTo>
                  <a:lnTo>
                    <a:pt x="1001" y="1209"/>
                  </a:lnTo>
                  <a:lnTo>
                    <a:pt x="949" y="1238"/>
                  </a:lnTo>
                  <a:lnTo>
                    <a:pt x="895" y="1261"/>
                  </a:lnTo>
                  <a:lnTo>
                    <a:pt x="839" y="1279"/>
                  </a:lnTo>
                  <a:lnTo>
                    <a:pt x="782" y="1292"/>
                  </a:lnTo>
                  <a:lnTo>
                    <a:pt x="722" y="1300"/>
                  </a:lnTo>
                  <a:lnTo>
                    <a:pt x="661" y="1303"/>
                  </a:lnTo>
                  <a:lnTo>
                    <a:pt x="603" y="1300"/>
                  </a:lnTo>
                  <a:lnTo>
                    <a:pt x="546" y="1293"/>
                  </a:lnTo>
                  <a:lnTo>
                    <a:pt x="490" y="1281"/>
                  </a:lnTo>
                  <a:lnTo>
                    <a:pt x="435" y="1264"/>
                  </a:lnTo>
                  <a:lnTo>
                    <a:pt x="383" y="1242"/>
                  </a:lnTo>
                  <a:lnTo>
                    <a:pt x="332" y="1216"/>
                  </a:lnTo>
                  <a:lnTo>
                    <a:pt x="283" y="1185"/>
                  </a:lnTo>
                  <a:lnTo>
                    <a:pt x="238" y="1151"/>
                  </a:lnTo>
                  <a:lnTo>
                    <a:pt x="194" y="1112"/>
                  </a:lnTo>
                  <a:lnTo>
                    <a:pt x="155" y="1070"/>
                  </a:lnTo>
                  <a:lnTo>
                    <a:pt x="120" y="1024"/>
                  </a:lnTo>
                  <a:lnTo>
                    <a:pt x="89" y="976"/>
                  </a:lnTo>
                  <a:lnTo>
                    <a:pt x="63" y="926"/>
                  </a:lnTo>
                  <a:lnTo>
                    <a:pt x="40" y="875"/>
                  </a:lnTo>
                  <a:lnTo>
                    <a:pt x="23" y="820"/>
                  </a:lnTo>
                  <a:lnTo>
                    <a:pt x="11" y="765"/>
                  </a:lnTo>
                  <a:lnTo>
                    <a:pt x="4" y="709"/>
                  </a:lnTo>
                  <a:lnTo>
                    <a:pt x="0" y="652"/>
                  </a:lnTo>
                  <a:lnTo>
                    <a:pt x="4" y="593"/>
                  </a:lnTo>
                  <a:lnTo>
                    <a:pt x="11" y="537"/>
                  </a:lnTo>
                  <a:lnTo>
                    <a:pt x="23" y="482"/>
                  </a:lnTo>
                  <a:lnTo>
                    <a:pt x="40" y="428"/>
                  </a:lnTo>
                  <a:lnTo>
                    <a:pt x="63" y="376"/>
                  </a:lnTo>
                  <a:lnTo>
                    <a:pt x="89" y="326"/>
                  </a:lnTo>
                  <a:lnTo>
                    <a:pt x="120" y="279"/>
                  </a:lnTo>
                  <a:lnTo>
                    <a:pt x="155" y="233"/>
                  </a:lnTo>
                  <a:lnTo>
                    <a:pt x="194" y="191"/>
                  </a:lnTo>
                  <a:lnTo>
                    <a:pt x="238" y="152"/>
                  </a:lnTo>
                  <a:lnTo>
                    <a:pt x="283" y="117"/>
                  </a:lnTo>
                  <a:lnTo>
                    <a:pt x="332" y="87"/>
                  </a:lnTo>
                  <a:lnTo>
                    <a:pt x="383" y="60"/>
                  </a:lnTo>
                  <a:lnTo>
                    <a:pt x="435" y="39"/>
                  </a:lnTo>
                  <a:lnTo>
                    <a:pt x="490" y="22"/>
                  </a:lnTo>
                  <a:lnTo>
                    <a:pt x="546" y="10"/>
                  </a:lnTo>
                  <a:lnTo>
                    <a:pt x="603" y="2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81" name="Group 320"/>
          <p:cNvGrpSpPr>
            <a:grpSpLocks noChangeAspect="1"/>
          </p:cNvGrpSpPr>
          <p:nvPr/>
        </p:nvGrpSpPr>
        <p:grpSpPr bwMode="auto">
          <a:xfrm>
            <a:off x="7723952" y="5661014"/>
            <a:ext cx="304333" cy="300314"/>
            <a:chOff x="3687" y="1985"/>
            <a:chExt cx="303" cy="299"/>
          </a:xfrm>
          <a:solidFill>
            <a:schemeClr val="bg1"/>
          </a:solidFill>
        </p:grpSpPr>
        <p:sp>
          <p:nvSpPr>
            <p:cNvPr id="82" name="Freeform 322"/>
            <p:cNvSpPr>
              <a:spLocks noEditPoints="1"/>
            </p:cNvSpPr>
            <p:nvPr/>
          </p:nvSpPr>
          <p:spPr bwMode="auto">
            <a:xfrm>
              <a:off x="3931" y="2132"/>
              <a:ext cx="59" cy="152"/>
            </a:xfrm>
            <a:custGeom>
              <a:avLst/>
              <a:gdLst>
                <a:gd name="T0" fmla="*/ 234 w 641"/>
                <a:gd name="T1" fmla="*/ 1281 h 1669"/>
                <a:gd name="T2" fmla="*/ 187 w 641"/>
                <a:gd name="T3" fmla="*/ 1299 h 1669"/>
                <a:gd name="T4" fmla="*/ 149 w 641"/>
                <a:gd name="T5" fmla="*/ 1337 h 1669"/>
                <a:gd name="T6" fmla="*/ 130 w 641"/>
                <a:gd name="T7" fmla="*/ 1384 h 1669"/>
                <a:gd name="T8" fmla="*/ 130 w 641"/>
                <a:gd name="T9" fmla="*/ 1434 h 1669"/>
                <a:gd name="T10" fmla="*/ 149 w 641"/>
                <a:gd name="T11" fmla="*/ 1480 h 1669"/>
                <a:gd name="T12" fmla="*/ 187 w 641"/>
                <a:gd name="T13" fmla="*/ 1518 h 1669"/>
                <a:gd name="T14" fmla="*/ 234 w 641"/>
                <a:gd name="T15" fmla="*/ 1538 h 1669"/>
                <a:gd name="T16" fmla="*/ 284 w 641"/>
                <a:gd name="T17" fmla="*/ 1538 h 1669"/>
                <a:gd name="T18" fmla="*/ 332 w 641"/>
                <a:gd name="T19" fmla="*/ 1518 h 1669"/>
                <a:gd name="T20" fmla="*/ 369 w 641"/>
                <a:gd name="T21" fmla="*/ 1480 h 1669"/>
                <a:gd name="T22" fmla="*/ 389 w 641"/>
                <a:gd name="T23" fmla="*/ 1434 h 1669"/>
                <a:gd name="T24" fmla="*/ 389 w 641"/>
                <a:gd name="T25" fmla="*/ 1384 h 1669"/>
                <a:gd name="T26" fmla="*/ 369 w 641"/>
                <a:gd name="T27" fmla="*/ 1337 h 1669"/>
                <a:gd name="T28" fmla="*/ 332 w 641"/>
                <a:gd name="T29" fmla="*/ 1299 h 1669"/>
                <a:gd name="T30" fmla="*/ 284 w 641"/>
                <a:gd name="T31" fmla="*/ 1281 h 1669"/>
                <a:gd name="T32" fmla="*/ 160 w 641"/>
                <a:gd name="T33" fmla="*/ 0 h 1669"/>
                <a:gd name="T34" fmla="*/ 513 w 641"/>
                <a:gd name="T35" fmla="*/ 4 h 1669"/>
                <a:gd name="T36" fmla="*/ 570 w 641"/>
                <a:gd name="T37" fmla="*/ 28 h 1669"/>
                <a:gd name="T38" fmla="*/ 614 w 641"/>
                <a:gd name="T39" fmla="*/ 70 h 1669"/>
                <a:gd name="T40" fmla="*/ 638 w 641"/>
                <a:gd name="T41" fmla="*/ 127 h 1669"/>
                <a:gd name="T42" fmla="*/ 641 w 641"/>
                <a:gd name="T43" fmla="*/ 1508 h 1669"/>
                <a:gd name="T44" fmla="*/ 629 w 641"/>
                <a:gd name="T45" fmla="*/ 1571 h 1669"/>
                <a:gd name="T46" fmla="*/ 594 w 641"/>
                <a:gd name="T47" fmla="*/ 1622 h 1669"/>
                <a:gd name="T48" fmla="*/ 543 w 641"/>
                <a:gd name="T49" fmla="*/ 1655 h 1669"/>
                <a:gd name="T50" fmla="*/ 480 w 641"/>
                <a:gd name="T51" fmla="*/ 1669 h 1669"/>
                <a:gd name="T52" fmla="*/ 127 w 641"/>
                <a:gd name="T53" fmla="*/ 1664 h 1669"/>
                <a:gd name="T54" fmla="*/ 70 w 641"/>
                <a:gd name="T55" fmla="*/ 1641 h 1669"/>
                <a:gd name="T56" fmla="*/ 27 w 641"/>
                <a:gd name="T57" fmla="*/ 1598 h 1669"/>
                <a:gd name="T58" fmla="*/ 3 w 641"/>
                <a:gd name="T59" fmla="*/ 1541 h 1669"/>
                <a:gd name="T60" fmla="*/ 0 w 641"/>
                <a:gd name="T61" fmla="*/ 160 h 1669"/>
                <a:gd name="T62" fmla="*/ 12 w 641"/>
                <a:gd name="T63" fmla="*/ 97 h 1669"/>
                <a:gd name="T64" fmla="*/ 46 w 641"/>
                <a:gd name="T65" fmla="*/ 46 h 1669"/>
                <a:gd name="T66" fmla="*/ 97 w 641"/>
                <a:gd name="T67" fmla="*/ 13 h 1669"/>
                <a:gd name="T68" fmla="*/ 160 w 641"/>
                <a:gd name="T6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1" h="1669">
                  <a:moveTo>
                    <a:pt x="259" y="1278"/>
                  </a:moveTo>
                  <a:lnTo>
                    <a:pt x="234" y="1281"/>
                  </a:lnTo>
                  <a:lnTo>
                    <a:pt x="210" y="1288"/>
                  </a:lnTo>
                  <a:lnTo>
                    <a:pt x="187" y="1299"/>
                  </a:lnTo>
                  <a:lnTo>
                    <a:pt x="166" y="1316"/>
                  </a:lnTo>
                  <a:lnTo>
                    <a:pt x="149" y="1337"/>
                  </a:lnTo>
                  <a:lnTo>
                    <a:pt x="137" y="1360"/>
                  </a:lnTo>
                  <a:lnTo>
                    <a:pt x="130" y="1384"/>
                  </a:lnTo>
                  <a:lnTo>
                    <a:pt x="127" y="1409"/>
                  </a:lnTo>
                  <a:lnTo>
                    <a:pt x="130" y="1434"/>
                  </a:lnTo>
                  <a:lnTo>
                    <a:pt x="137" y="1459"/>
                  </a:lnTo>
                  <a:lnTo>
                    <a:pt x="149" y="1480"/>
                  </a:lnTo>
                  <a:lnTo>
                    <a:pt x="166" y="1501"/>
                  </a:lnTo>
                  <a:lnTo>
                    <a:pt x="187" y="1518"/>
                  </a:lnTo>
                  <a:lnTo>
                    <a:pt x="210" y="1530"/>
                  </a:lnTo>
                  <a:lnTo>
                    <a:pt x="234" y="1538"/>
                  </a:lnTo>
                  <a:lnTo>
                    <a:pt x="259" y="1540"/>
                  </a:lnTo>
                  <a:lnTo>
                    <a:pt x="284" y="1538"/>
                  </a:lnTo>
                  <a:lnTo>
                    <a:pt x="310" y="1530"/>
                  </a:lnTo>
                  <a:lnTo>
                    <a:pt x="332" y="1518"/>
                  </a:lnTo>
                  <a:lnTo>
                    <a:pt x="352" y="1501"/>
                  </a:lnTo>
                  <a:lnTo>
                    <a:pt x="369" y="1480"/>
                  </a:lnTo>
                  <a:lnTo>
                    <a:pt x="382" y="1459"/>
                  </a:lnTo>
                  <a:lnTo>
                    <a:pt x="389" y="1434"/>
                  </a:lnTo>
                  <a:lnTo>
                    <a:pt x="391" y="1409"/>
                  </a:lnTo>
                  <a:lnTo>
                    <a:pt x="389" y="1384"/>
                  </a:lnTo>
                  <a:lnTo>
                    <a:pt x="382" y="1360"/>
                  </a:lnTo>
                  <a:lnTo>
                    <a:pt x="369" y="1337"/>
                  </a:lnTo>
                  <a:lnTo>
                    <a:pt x="352" y="1316"/>
                  </a:lnTo>
                  <a:lnTo>
                    <a:pt x="332" y="1299"/>
                  </a:lnTo>
                  <a:lnTo>
                    <a:pt x="310" y="1288"/>
                  </a:lnTo>
                  <a:lnTo>
                    <a:pt x="284" y="1281"/>
                  </a:lnTo>
                  <a:lnTo>
                    <a:pt x="259" y="1278"/>
                  </a:lnTo>
                  <a:close/>
                  <a:moveTo>
                    <a:pt x="160" y="0"/>
                  </a:moveTo>
                  <a:lnTo>
                    <a:pt x="480" y="0"/>
                  </a:lnTo>
                  <a:lnTo>
                    <a:pt x="513" y="4"/>
                  </a:lnTo>
                  <a:lnTo>
                    <a:pt x="543" y="13"/>
                  </a:lnTo>
                  <a:lnTo>
                    <a:pt x="570" y="28"/>
                  </a:lnTo>
                  <a:lnTo>
                    <a:pt x="594" y="46"/>
                  </a:lnTo>
                  <a:lnTo>
                    <a:pt x="614" y="70"/>
                  </a:lnTo>
                  <a:lnTo>
                    <a:pt x="629" y="97"/>
                  </a:lnTo>
                  <a:lnTo>
                    <a:pt x="638" y="127"/>
                  </a:lnTo>
                  <a:lnTo>
                    <a:pt x="641" y="160"/>
                  </a:lnTo>
                  <a:lnTo>
                    <a:pt x="641" y="1508"/>
                  </a:lnTo>
                  <a:lnTo>
                    <a:pt x="638" y="1541"/>
                  </a:lnTo>
                  <a:lnTo>
                    <a:pt x="629" y="1571"/>
                  </a:lnTo>
                  <a:lnTo>
                    <a:pt x="614" y="1598"/>
                  </a:lnTo>
                  <a:lnTo>
                    <a:pt x="594" y="1622"/>
                  </a:lnTo>
                  <a:lnTo>
                    <a:pt x="570" y="1641"/>
                  </a:lnTo>
                  <a:lnTo>
                    <a:pt x="543" y="1655"/>
                  </a:lnTo>
                  <a:lnTo>
                    <a:pt x="513" y="1664"/>
                  </a:lnTo>
                  <a:lnTo>
                    <a:pt x="480" y="1669"/>
                  </a:lnTo>
                  <a:lnTo>
                    <a:pt x="160" y="1669"/>
                  </a:lnTo>
                  <a:lnTo>
                    <a:pt x="127" y="1664"/>
                  </a:lnTo>
                  <a:lnTo>
                    <a:pt x="97" y="1655"/>
                  </a:lnTo>
                  <a:lnTo>
                    <a:pt x="70" y="1641"/>
                  </a:lnTo>
                  <a:lnTo>
                    <a:pt x="46" y="1622"/>
                  </a:lnTo>
                  <a:lnTo>
                    <a:pt x="27" y="1598"/>
                  </a:lnTo>
                  <a:lnTo>
                    <a:pt x="12" y="1571"/>
                  </a:lnTo>
                  <a:lnTo>
                    <a:pt x="3" y="1541"/>
                  </a:lnTo>
                  <a:lnTo>
                    <a:pt x="0" y="1508"/>
                  </a:lnTo>
                  <a:lnTo>
                    <a:pt x="0" y="160"/>
                  </a:lnTo>
                  <a:lnTo>
                    <a:pt x="3" y="127"/>
                  </a:lnTo>
                  <a:lnTo>
                    <a:pt x="12" y="97"/>
                  </a:lnTo>
                  <a:lnTo>
                    <a:pt x="27" y="70"/>
                  </a:lnTo>
                  <a:lnTo>
                    <a:pt x="46" y="46"/>
                  </a:lnTo>
                  <a:lnTo>
                    <a:pt x="70" y="28"/>
                  </a:lnTo>
                  <a:lnTo>
                    <a:pt x="97" y="13"/>
                  </a:lnTo>
                  <a:lnTo>
                    <a:pt x="127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3" name="Freeform 323"/>
            <p:cNvSpPr/>
            <p:nvPr/>
          </p:nvSpPr>
          <p:spPr bwMode="auto">
            <a:xfrm>
              <a:off x="3687" y="1985"/>
              <a:ext cx="229" cy="281"/>
            </a:xfrm>
            <a:custGeom>
              <a:avLst/>
              <a:gdLst>
                <a:gd name="T0" fmla="*/ 1921 w 2516"/>
                <a:gd name="T1" fmla="*/ 5 h 3100"/>
                <a:gd name="T2" fmla="*/ 2071 w 2516"/>
                <a:gd name="T3" fmla="*/ 45 h 3100"/>
                <a:gd name="T4" fmla="*/ 2143 w 2516"/>
                <a:gd name="T5" fmla="*/ 122 h 3100"/>
                <a:gd name="T6" fmla="*/ 2136 w 2516"/>
                <a:gd name="T7" fmla="*/ 276 h 3100"/>
                <a:gd name="T8" fmla="*/ 2098 w 2516"/>
                <a:gd name="T9" fmla="*/ 448 h 3100"/>
                <a:gd name="T10" fmla="*/ 2066 w 2516"/>
                <a:gd name="T11" fmla="*/ 628 h 3100"/>
                <a:gd name="T12" fmla="*/ 2067 w 2516"/>
                <a:gd name="T13" fmla="*/ 867 h 3100"/>
                <a:gd name="T14" fmla="*/ 2119 w 2516"/>
                <a:gd name="T15" fmla="*/ 1103 h 3100"/>
                <a:gd name="T16" fmla="*/ 2206 w 2516"/>
                <a:gd name="T17" fmla="*/ 1319 h 3100"/>
                <a:gd name="T18" fmla="*/ 2309 w 2516"/>
                <a:gd name="T19" fmla="*/ 1503 h 3100"/>
                <a:gd name="T20" fmla="*/ 2406 w 2516"/>
                <a:gd name="T21" fmla="*/ 1646 h 3100"/>
                <a:gd name="T22" fmla="*/ 2478 w 2516"/>
                <a:gd name="T23" fmla="*/ 1740 h 3100"/>
                <a:gd name="T24" fmla="*/ 2506 w 2516"/>
                <a:gd name="T25" fmla="*/ 1773 h 3100"/>
                <a:gd name="T26" fmla="*/ 2513 w 2516"/>
                <a:gd name="T27" fmla="*/ 3042 h 3100"/>
                <a:gd name="T28" fmla="*/ 2457 w 2516"/>
                <a:gd name="T29" fmla="*/ 3098 h 3100"/>
                <a:gd name="T30" fmla="*/ 758 w 2516"/>
                <a:gd name="T31" fmla="*/ 3100 h 3100"/>
                <a:gd name="T32" fmla="*/ 485 w 2516"/>
                <a:gd name="T33" fmla="*/ 3100 h 3100"/>
                <a:gd name="T34" fmla="*/ 304 w 2516"/>
                <a:gd name="T35" fmla="*/ 3100 h 3100"/>
                <a:gd name="T36" fmla="*/ 201 w 2516"/>
                <a:gd name="T37" fmla="*/ 3100 h 3100"/>
                <a:gd name="T38" fmla="*/ 162 w 2516"/>
                <a:gd name="T39" fmla="*/ 3100 h 3100"/>
                <a:gd name="T40" fmla="*/ 80 w 2516"/>
                <a:gd name="T41" fmla="*/ 3072 h 3100"/>
                <a:gd name="T42" fmla="*/ 10 w 2516"/>
                <a:gd name="T43" fmla="*/ 2964 h 3100"/>
                <a:gd name="T44" fmla="*/ 10 w 2516"/>
                <a:gd name="T45" fmla="*/ 2818 h 3100"/>
                <a:gd name="T46" fmla="*/ 80 w 2516"/>
                <a:gd name="T47" fmla="*/ 2710 h 3100"/>
                <a:gd name="T48" fmla="*/ 132 w 2516"/>
                <a:gd name="T49" fmla="*/ 2679 h 3100"/>
                <a:gd name="T50" fmla="*/ 38 w 2516"/>
                <a:gd name="T51" fmla="*/ 2607 h 3100"/>
                <a:gd name="T52" fmla="*/ 0 w 2516"/>
                <a:gd name="T53" fmla="*/ 2473 h 3100"/>
                <a:gd name="T54" fmla="*/ 38 w 2516"/>
                <a:gd name="T55" fmla="*/ 2338 h 3100"/>
                <a:gd name="T56" fmla="*/ 132 w 2516"/>
                <a:gd name="T57" fmla="*/ 2267 h 3100"/>
                <a:gd name="T58" fmla="*/ 80 w 2516"/>
                <a:gd name="T59" fmla="*/ 2235 h 3100"/>
                <a:gd name="T60" fmla="*/ 10 w 2516"/>
                <a:gd name="T61" fmla="*/ 2127 h 3100"/>
                <a:gd name="T62" fmla="*/ 10 w 2516"/>
                <a:gd name="T63" fmla="*/ 1981 h 3100"/>
                <a:gd name="T64" fmla="*/ 80 w 2516"/>
                <a:gd name="T65" fmla="*/ 1874 h 3100"/>
                <a:gd name="T66" fmla="*/ 132 w 2516"/>
                <a:gd name="T67" fmla="*/ 1842 h 3100"/>
                <a:gd name="T68" fmla="*/ 38 w 2516"/>
                <a:gd name="T69" fmla="*/ 1770 h 3100"/>
                <a:gd name="T70" fmla="*/ 0 w 2516"/>
                <a:gd name="T71" fmla="*/ 1636 h 3100"/>
                <a:gd name="T72" fmla="*/ 21 w 2516"/>
                <a:gd name="T73" fmla="*/ 1500 h 3100"/>
                <a:gd name="T74" fmla="*/ 85 w 2516"/>
                <a:gd name="T75" fmla="*/ 1430 h 3100"/>
                <a:gd name="T76" fmla="*/ 196 w 2516"/>
                <a:gd name="T77" fmla="*/ 1406 h 3100"/>
                <a:gd name="T78" fmla="*/ 355 w 2516"/>
                <a:gd name="T79" fmla="*/ 1409 h 3100"/>
                <a:gd name="T80" fmla="*/ 565 w 2516"/>
                <a:gd name="T81" fmla="*/ 1423 h 3100"/>
                <a:gd name="T82" fmla="*/ 824 w 2516"/>
                <a:gd name="T83" fmla="*/ 1427 h 3100"/>
                <a:gd name="T84" fmla="*/ 1067 w 2516"/>
                <a:gd name="T85" fmla="*/ 1404 h 3100"/>
                <a:gd name="T86" fmla="*/ 1271 w 2516"/>
                <a:gd name="T87" fmla="*/ 1352 h 3100"/>
                <a:gd name="T88" fmla="*/ 1418 w 2516"/>
                <a:gd name="T89" fmla="*/ 1272 h 3100"/>
                <a:gd name="T90" fmla="*/ 1487 w 2516"/>
                <a:gd name="T91" fmla="*/ 1165 h 3100"/>
                <a:gd name="T92" fmla="*/ 1487 w 2516"/>
                <a:gd name="T93" fmla="*/ 996 h 3100"/>
                <a:gd name="T94" fmla="*/ 1475 w 2516"/>
                <a:gd name="T95" fmla="*/ 778 h 3100"/>
                <a:gd name="T96" fmla="*/ 1466 w 2516"/>
                <a:gd name="T97" fmla="*/ 552 h 3100"/>
                <a:gd name="T98" fmla="*/ 1471 w 2516"/>
                <a:gd name="T99" fmla="*/ 361 h 3100"/>
                <a:gd name="T100" fmla="*/ 1495 w 2516"/>
                <a:gd name="T101" fmla="*/ 247 h 3100"/>
                <a:gd name="T102" fmla="*/ 1534 w 2516"/>
                <a:gd name="T103" fmla="*/ 172 h 3100"/>
                <a:gd name="T104" fmla="*/ 1603 w 2516"/>
                <a:gd name="T105" fmla="*/ 85 h 3100"/>
                <a:gd name="T106" fmla="*/ 1710 w 2516"/>
                <a:gd name="T107" fmla="*/ 19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6" h="3100">
                  <a:moveTo>
                    <a:pt x="1820" y="0"/>
                  </a:moveTo>
                  <a:lnTo>
                    <a:pt x="1820" y="0"/>
                  </a:lnTo>
                  <a:lnTo>
                    <a:pt x="1872" y="1"/>
                  </a:lnTo>
                  <a:lnTo>
                    <a:pt x="1921" y="5"/>
                  </a:lnTo>
                  <a:lnTo>
                    <a:pt x="1965" y="11"/>
                  </a:lnTo>
                  <a:lnTo>
                    <a:pt x="2005" y="20"/>
                  </a:lnTo>
                  <a:lnTo>
                    <a:pt x="2040" y="31"/>
                  </a:lnTo>
                  <a:lnTo>
                    <a:pt x="2071" y="45"/>
                  </a:lnTo>
                  <a:lnTo>
                    <a:pt x="2096" y="60"/>
                  </a:lnTo>
                  <a:lnTo>
                    <a:pt x="2117" y="79"/>
                  </a:lnTo>
                  <a:lnTo>
                    <a:pt x="2133" y="99"/>
                  </a:lnTo>
                  <a:lnTo>
                    <a:pt x="2143" y="122"/>
                  </a:lnTo>
                  <a:lnTo>
                    <a:pt x="2149" y="148"/>
                  </a:lnTo>
                  <a:lnTo>
                    <a:pt x="2149" y="175"/>
                  </a:lnTo>
                  <a:lnTo>
                    <a:pt x="2143" y="227"/>
                  </a:lnTo>
                  <a:lnTo>
                    <a:pt x="2136" y="276"/>
                  </a:lnTo>
                  <a:lnTo>
                    <a:pt x="2127" y="321"/>
                  </a:lnTo>
                  <a:lnTo>
                    <a:pt x="2118" y="364"/>
                  </a:lnTo>
                  <a:lnTo>
                    <a:pt x="2109" y="407"/>
                  </a:lnTo>
                  <a:lnTo>
                    <a:pt x="2098" y="448"/>
                  </a:lnTo>
                  <a:lnTo>
                    <a:pt x="2089" y="490"/>
                  </a:lnTo>
                  <a:lnTo>
                    <a:pt x="2080" y="533"/>
                  </a:lnTo>
                  <a:lnTo>
                    <a:pt x="2072" y="579"/>
                  </a:lnTo>
                  <a:lnTo>
                    <a:pt x="2066" y="628"/>
                  </a:lnTo>
                  <a:lnTo>
                    <a:pt x="2061" y="682"/>
                  </a:lnTo>
                  <a:lnTo>
                    <a:pt x="2059" y="744"/>
                  </a:lnTo>
                  <a:lnTo>
                    <a:pt x="2060" y="806"/>
                  </a:lnTo>
                  <a:lnTo>
                    <a:pt x="2067" y="867"/>
                  </a:lnTo>
                  <a:lnTo>
                    <a:pt x="2075" y="928"/>
                  </a:lnTo>
                  <a:lnTo>
                    <a:pt x="2087" y="987"/>
                  </a:lnTo>
                  <a:lnTo>
                    <a:pt x="2102" y="1046"/>
                  </a:lnTo>
                  <a:lnTo>
                    <a:pt x="2119" y="1103"/>
                  </a:lnTo>
                  <a:lnTo>
                    <a:pt x="2138" y="1160"/>
                  </a:lnTo>
                  <a:lnTo>
                    <a:pt x="2160" y="1215"/>
                  </a:lnTo>
                  <a:lnTo>
                    <a:pt x="2182" y="1268"/>
                  </a:lnTo>
                  <a:lnTo>
                    <a:pt x="2206" y="1319"/>
                  </a:lnTo>
                  <a:lnTo>
                    <a:pt x="2231" y="1368"/>
                  </a:lnTo>
                  <a:lnTo>
                    <a:pt x="2256" y="1415"/>
                  </a:lnTo>
                  <a:lnTo>
                    <a:pt x="2282" y="1460"/>
                  </a:lnTo>
                  <a:lnTo>
                    <a:pt x="2309" y="1503"/>
                  </a:lnTo>
                  <a:lnTo>
                    <a:pt x="2334" y="1543"/>
                  </a:lnTo>
                  <a:lnTo>
                    <a:pt x="2359" y="1581"/>
                  </a:lnTo>
                  <a:lnTo>
                    <a:pt x="2383" y="1615"/>
                  </a:lnTo>
                  <a:lnTo>
                    <a:pt x="2406" y="1646"/>
                  </a:lnTo>
                  <a:lnTo>
                    <a:pt x="2427" y="1675"/>
                  </a:lnTo>
                  <a:lnTo>
                    <a:pt x="2446" y="1700"/>
                  </a:lnTo>
                  <a:lnTo>
                    <a:pt x="2463" y="1722"/>
                  </a:lnTo>
                  <a:lnTo>
                    <a:pt x="2478" y="1740"/>
                  </a:lnTo>
                  <a:lnTo>
                    <a:pt x="2491" y="1754"/>
                  </a:lnTo>
                  <a:lnTo>
                    <a:pt x="2499" y="1765"/>
                  </a:lnTo>
                  <a:lnTo>
                    <a:pt x="2504" y="1771"/>
                  </a:lnTo>
                  <a:lnTo>
                    <a:pt x="2506" y="1773"/>
                  </a:lnTo>
                  <a:lnTo>
                    <a:pt x="2514" y="1791"/>
                  </a:lnTo>
                  <a:lnTo>
                    <a:pt x="2516" y="1810"/>
                  </a:lnTo>
                  <a:lnTo>
                    <a:pt x="2516" y="3021"/>
                  </a:lnTo>
                  <a:lnTo>
                    <a:pt x="2513" y="3042"/>
                  </a:lnTo>
                  <a:lnTo>
                    <a:pt x="2505" y="3062"/>
                  </a:lnTo>
                  <a:lnTo>
                    <a:pt x="2493" y="3077"/>
                  </a:lnTo>
                  <a:lnTo>
                    <a:pt x="2476" y="3090"/>
                  </a:lnTo>
                  <a:lnTo>
                    <a:pt x="2457" y="3098"/>
                  </a:lnTo>
                  <a:lnTo>
                    <a:pt x="2436" y="3100"/>
                  </a:lnTo>
                  <a:lnTo>
                    <a:pt x="935" y="3100"/>
                  </a:lnTo>
                  <a:lnTo>
                    <a:pt x="843" y="3100"/>
                  </a:lnTo>
                  <a:lnTo>
                    <a:pt x="758" y="3100"/>
                  </a:lnTo>
                  <a:lnTo>
                    <a:pt x="680" y="3100"/>
                  </a:lnTo>
                  <a:lnTo>
                    <a:pt x="608" y="3100"/>
                  </a:lnTo>
                  <a:lnTo>
                    <a:pt x="543" y="3100"/>
                  </a:lnTo>
                  <a:lnTo>
                    <a:pt x="485" y="3100"/>
                  </a:lnTo>
                  <a:lnTo>
                    <a:pt x="431" y="3100"/>
                  </a:lnTo>
                  <a:lnTo>
                    <a:pt x="383" y="3100"/>
                  </a:lnTo>
                  <a:lnTo>
                    <a:pt x="340" y="3100"/>
                  </a:lnTo>
                  <a:lnTo>
                    <a:pt x="304" y="3100"/>
                  </a:lnTo>
                  <a:lnTo>
                    <a:pt x="271" y="3100"/>
                  </a:lnTo>
                  <a:lnTo>
                    <a:pt x="243" y="3100"/>
                  </a:lnTo>
                  <a:lnTo>
                    <a:pt x="220" y="3100"/>
                  </a:lnTo>
                  <a:lnTo>
                    <a:pt x="201" y="3100"/>
                  </a:lnTo>
                  <a:lnTo>
                    <a:pt x="186" y="3100"/>
                  </a:lnTo>
                  <a:lnTo>
                    <a:pt x="175" y="3100"/>
                  </a:lnTo>
                  <a:lnTo>
                    <a:pt x="166" y="3100"/>
                  </a:lnTo>
                  <a:lnTo>
                    <a:pt x="162" y="3100"/>
                  </a:lnTo>
                  <a:lnTo>
                    <a:pt x="161" y="3100"/>
                  </a:lnTo>
                  <a:lnTo>
                    <a:pt x="132" y="3097"/>
                  </a:lnTo>
                  <a:lnTo>
                    <a:pt x="105" y="3088"/>
                  </a:lnTo>
                  <a:lnTo>
                    <a:pt x="80" y="3072"/>
                  </a:lnTo>
                  <a:lnTo>
                    <a:pt x="58" y="3051"/>
                  </a:lnTo>
                  <a:lnTo>
                    <a:pt x="38" y="3026"/>
                  </a:lnTo>
                  <a:lnTo>
                    <a:pt x="22" y="2997"/>
                  </a:lnTo>
                  <a:lnTo>
                    <a:pt x="10" y="2964"/>
                  </a:lnTo>
                  <a:lnTo>
                    <a:pt x="3" y="2929"/>
                  </a:lnTo>
                  <a:lnTo>
                    <a:pt x="0" y="2891"/>
                  </a:lnTo>
                  <a:lnTo>
                    <a:pt x="3" y="2854"/>
                  </a:lnTo>
                  <a:lnTo>
                    <a:pt x="10" y="2818"/>
                  </a:lnTo>
                  <a:lnTo>
                    <a:pt x="22" y="2785"/>
                  </a:lnTo>
                  <a:lnTo>
                    <a:pt x="38" y="2756"/>
                  </a:lnTo>
                  <a:lnTo>
                    <a:pt x="58" y="2731"/>
                  </a:lnTo>
                  <a:lnTo>
                    <a:pt x="80" y="2710"/>
                  </a:lnTo>
                  <a:lnTo>
                    <a:pt x="105" y="2695"/>
                  </a:lnTo>
                  <a:lnTo>
                    <a:pt x="132" y="2685"/>
                  </a:lnTo>
                  <a:lnTo>
                    <a:pt x="161" y="2682"/>
                  </a:lnTo>
                  <a:lnTo>
                    <a:pt x="132" y="2679"/>
                  </a:lnTo>
                  <a:lnTo>
                    <a:pt x="105" y="2669"/>
                  </a:lnTo>
                  <a:lnTo>
                    <a:pt x="80" y="2653"/>
                  </a:lnTo>
                  <a:lnTo>
                    <a:pt x="58" y="2633"/>
                  </a:lnTo>
                  <a:lnTo>
                    <a:pt x="38" y="2607"/>
                  </a:lnTo>
                  <a:lnTo>
                    <a:pt x="22" y="2578"/>
                  </a:lnTo>
                  <a:lnTo>
                    <a:pt x="10" y="2546"/>
                  </a:lnTo>
                  <a:lnTo>
                    <a:pt x="3" y="2511"/>
                  </a:lnTo>
                  <a:lnTo>
                    <a:pt x="0" y="2473"/>
                  </a:lnTo>
                  <a:lnTo>
                    <a:pt x="3" y="2435"/>
                  </a:lnTo>
                  <a:lnTo>
                    <a:pt x="10" y="2399"/>
                  </a:lnTo>
                  <a:lnTo>
                    <a:pt x="22" y="2367"/>
                  </a:lnTo>
                  <a:lnTo>
                    <a:pt x="38" y="2338"/>
                  </a:lnTo>
                  <a:lnTo>
                    <a:pt x="58" y="2313"/>
                  </a:lnTo>
                  <a:lnTo>
                    <a:pt x="80" y="2292"/>
                  </a:lnTo>
                  <a:lnTo>
                    <a:pt x="105" y="2277"/>
                  </a:lnTo>
                  <a:lnTo>
                    <a:pt x="132" y="2267"/>
                  </a:lnTo>
                  <a:lnTo>
                    <a:pt x="161" y="2263"/>
                  </a:lnTo>
                  <a:lnTo>
                    <a:pt x="132" y="2260"/>
                  </a:lnTo>
                  <a:lnTo>
                    <a:pt x="105" y="2251"/>
                  </a:lnTo>
                  <a:lnTo>
                    <a:pt x="80" y="2235"/>
                  </a:lnTo>
                  <a:lnTo>
                    <a:pt x="58" y="2214"/>
                  </a:lnTo>
                  <a:lnTo>
                    <a:pt x="38" y="2189"/>
                  </a:lnTo>
                  <a:lnTo>
                    <a:pt x="22" y="2160"/>
                  </a:lnTo>
                  <a:lnTo>
                    <a:pt x="10" y="2127"/>
                  </a:lnTo>
                  <a:lnTo>
                    <a:pt x="3" y="2091"/>
                  </a:lnTo>
                  <a:lnTo>
                    <a:pt x="0" y="2054"/>
                  </a:lnTo>
                  <a:lnTo>
                    <a:pt x="3" y="2017"/>
                  </a:lnTo>
                  <a:lnTo>
                    <a:pt x="10" y="1981"/>
                  </a:lnTo>
                  <a:lnTo>
                    <a:pt x="22" y="1949"/>
                  </a:lnTo>
                  <a:lnTo>
                    <a:pt x="38" y="1920"/>
                  </a:lnTo>
                  <a:lnTo>
                    <a:pt x="58" y="1894"/>
                  </a:lnTo>
                  <a:lnTo>
                    <a:pt x="80" y="1874"/>
                  </a:lnTo>
                  <a:lnTo>
                    <a:pt x="105" y="1858"/>
                  </a:lnTo>
                  <a:lnTo>
                    <a:pt x="132" y="1848"/>
                  </a:lnTo>
                  <a:lnTo>
                    <a:pt x="161" y="1845"/>
                  </a:lnTo>
                  <a:lnTo>
                    <a:pt x="132" y="1842"/>
                  </a:lnTo>
                  <a:lnTo>
                    <a:pt x="105" y="1831"/>
                  </a:lnTo>
                  <a:lnTo>
                    <a:pt x="80" y="1817"/>
                  </a:lnTo>
                  <a:lnTo>
                    <a:pt x="58" y="1796"/>
                  </a:lnTo>
                  <a:lnTo>
                    <a:pt x="38" y="1770"/>
                  </a:lnTo>
                  <a:lnTo>
                    <a:pt x="22" y="1741"/>
                  </a:lnTo>
                  <a:lnTo>
                    <a:pt x="10" y="1709"/>
                  </a:lnTo>
                  <a:lnTo>
                    <a:pt x="3" y="1673"/>
                  </a:lnTo>
                  <a:lnTo>
                    <a:pt x="0" y="1636"/>
                  </a:lnTo>
                  <a:lnTo>
                    <a:pt x="2" y="1594"/>
                  </a:lnTo>
                  <a:lnTo>
                    <a:pt x="5" y="1559"/>
                  </a:lnTo>
                  <a:lnTo>
                    <a:pt x="11" y="1527"/>
                  </a:lnTo>
                  <a:lnTo>
                    <a:pt x="21" y="1500"/>
                  </a:lnTo>
                  <a:lnTo>
                    <a:pt x="32" y="1477"/>
                  </a:lnTo>
                  <a:lnTo>
                    <a:pt x="47" y="1458"/>
                  </a:lnTo>
                  <a:lnTo>
                    <a:pt x="65" y="1442"/>
                  </a:lnTo>
                  <a:lnTo>
                    <a:pt x="85" y="1430"/>
                  </a:lnTo>
                  <a:lnTo>
                    <a:pt x="108" y="1420"/>
                  </a:lnTo>
                  <a:lnTo>
                    <a:pt x="134" y="1413"/>
                  </a:lnTo>
                  <a:lnTo>
                    <a:pt x="163" y="1408"/>
                  </a:lnTo>
                  <a:lnTo>
                    <a:pt x="196" y="1406"/>
                  </a:lnTo>
                  <a:lnTo>
                    <a:pt x="230" y="1405"/>
                  </a:lnTo>
                  <a:lnTo>
                    <a:pt x="269" y="1405"/>
                  </a:lnTo>
                  <a:lnTo>
                    <a:pt x="310" y="1407"/>
                  </a:lnTo>
                  <a:lnTo>
                    <a:pt x="355" y="1409"/>
                  </a:lnTo>
                  <a:lnTo>
                    <a:pt x="403" y="1413"/>
                  </a:lnTo>
                  <a:lnTo>
                    <a:pt x="453" y="1416"/>
                  </a:lnTo>
                  <a:lnTo>
                    <a:pt x="508" y="1420"/>
                  </a:lnTo>
                  <a:lnTo>
                    <a:pt x="565" y="1423"/>
                  </a:lnTo>
                  <a:lnTo>
                    <a:pt x="627" y="1426"/>
                  </a:lnTo>
                  <a:lnTo>
                    <a:pt x="692" y="1428"/>
                  </a:lnTo>
                  <a:lnTo>
                    <a:pt x="760" y="1428"/>
                  </a:lnTo>
                  <a:lnTo>
                    <a:pt x="824" y="1427"/>
                  </a:lnTo>
                  <a:lnTo>
                    <a:pt x="888" y="1424"/>
                  </a:lnTo>
                  <a:lnTo>
                    <a:pt x="950" y="1420"/>
                  </a:lnTo>
                  <a:lnTo>
                    <a:pt x="1009" y="1412"/>
                  </a:lnTo>
                  <a:lnTo>
                    <a:pt x="1067" y="1404"/>
                  </a:lnTo>
                  <a:lnTo>
                    <a:pt x="1122" y="1394"/>
                  </a:lnTo>
                  <a:lnTo>
                    <a:pt x="1175" y="1381"/>
                  </a:lnTo>
                  <a:lnTo>
                    <a:pt x="1225" y="1368"/>
                  </a:lnTo>
                  <a:lnTo>
                    <a:pt x="1271" y="1352"/>
                  </a:lnTo>
                  <a:lnTo>
                    <a:pt x="1314" y="1334"/>
                  </a:lnTo>
                  <a:lnTo>
                    <a:pt x="1353" y="1316"/>
                  </a:lnTo>
                  <a:lnTo>
                    <a:pt x="1387" y="1295"/>
                  </a:lnTo>
                  <a:lnTo>
                    <a:pt x="1418" y="1272"/>
                  </a:lnTo>
                  <a:lnTo>
                    <a:pt x="1443" y="1248"/>
                  </a:lnTo>
                  <a:lnTo>
                    <a:pt x="1463" y="1222"/>
                  </a:lnTo>
                  <a:lnTo>
                    <a:pt x="1478" y="1194"/>
                  </a:lnTo>
                  <a:lnTo>
                    <a:pt x="1487" y="1165"/>
                  </a:lnTo>
                  <a:lnTo>
                    <a:pt x="1490" y="1135"/>
                  </a:lnTo>
                  <a:lnTo>
                    <a:pt x="1490" y="1092"/>
                  </a:lnTo>
                  <a:lnTo>
                    <a:pt x="1488" y="1046"/>
                  </a:lnTo>
                  <a:lnTo>
                    <a:pt x="1487" y="996"/>
                  </a:lnTo>
                  <a:lnTo>
                    <a:pt x="1484" y="944"/>
                  </a:lnTo>
                  <a:lnTo>
                    <a:pt x="1480" y="890"/>
                  </a:lnTo>
                  <a:lnTo>
                    <a:pt x="1478" y="834"/>
                  </a:lnTo>
                  <a:lnTo>
                    <a:pt x="1475" y="778"/>
                  </a:lnTo>
                  <a:lnTo>
                    <a:pt x="1472" y="721"/>
                  </a:lnTo>
                  <a:lnTo>
                    <a:pt x="1470" y="663"/>
                  </a:lnTo>
                  <a:lnTo>
                    <a:pt x="1468" y="607"/>
                  </a:lnTo>
                  <a:lnTo>
                    <a:pt x="1466" y="552"/>
                  </a:lnTo>
                  <a:lnTo>
                    <a:pt x="1466" y="500"/>
                  </a:lnTo>
                  <a:lnTo>
                    <a:pt x="1467" y="450"/>
                  </a:lnTo>
                  <a:lnTo>
                    <a:pt x="1468" y="403"/>
                  </a:lnTo>
                  <a:lnTo>
                    <a:pt x="1471" y="361"/>
                  </a:lnTo>
                  <a:lnTo>
                    <a:pt x="1475" y="322"/>
                  </a:lnTo>
                  <a:lnTo>
                    <a:pt x="1481" y="289"/>
                  </a:lnTo>
                  <a:lnTo>
                    <a:pt x="1490" y="262"/>
                  </a:lnTo>
                  <a:lnTo>
                    <a:pt x="1495" y="247"/>
                  </a:lnTo>
                  <a:lnTo>
                    <a:pt x="1502" y="232"/>
                  </a:lnTo>
                  <a:lnTo>
                    <a:pt x="1511" y="213"/>
                  </a:lnTo>
                  <a:lnTo>
                    <a:pt x="1521" y="192"/>
                  </a:lnTo>
                  <a:lnTo>
                    <a:pt x="1534" y="172"/>
                  </a:lnTo>
                  <a:lnTo>
                    <a:pt x="1547" y="150"/>
                  </a:lnTo>
                  <a:lnTo>
                    <a:pt x="1563" y="128"/>
                  </a:lnTo>
                  <a:lnTo>
                    <a:pt x="1582" y="106"/>
                  </a:lnTo>
                  <a:lnTo>
                    <a:pt x="1603" y="85"/>
                  </a:lnTo>
                  <a:lnTo>
                    <a:pt x="1626" y="65"/>
                  </a:lnTo>
                  <a:lnTo>
                    <a:pt x="1651" y="48"/>
                  </a:lnTo>
                  <a:lnTo>
                    <a:pt x="1679" y="31"/>
                  </a:lnTo>
                  <a:lnTo>
                    <a:pt x="1710" y="19"/>
                  </a:lnTo>
                  <a:lnTo>
                    <a:pt x="1743" y="8"/>
                  </a:lnTo>
                  <a:lnTo>
                    <a:pt x="1780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84" name="Group 332"/>
          <p:cNvGrpSpPr>
            <a:grpSpLocks noChangeAspect="1"/>
          </p:cNvGrpSpPr>
          <p:nvPr/>
        </p:nvGrpSpPr>
        <p:grpSpPr bwMode="auto">
          <a:xfrm>
            <a:off x="5437563" y="3428160"/>
            <a:ext cx="304330" cy="302322"/>
            <a:chOff x="5189" y="1998"/>
            <a:chExt cx="303" cy="301"/>
          </a:xfrm>
          <a:solidFill>
            <a:schemeClr val="bg1"/>
          </a:solidFill>
        </p:grpSpPr>
        <p:sp>
          <p:nvSpPr>
            <p:cNvPr id="85" name="Freeform 334"/>
            <p:cNvSpPr/>
            <p:nvPr/>
          </p:nvSpPr>
          <p:spPr bwMode="auto">
            <a:xfrm>
              <a:off x="5189" y="2044"/>
              <a:ext cx="256" cy="255"/>
            </a:xfrm>
            <a:custGeom>
              <a:avLst/>
              <a:gdLst>
                <a:gd name="T0" fmla="*/ 910 w 2818"/>
                <a:gd name="T1" fmla="*/ 10 h 2801"/>
                <a:gd name="T2" fmla="*/ 1156 w 2818"/>
                <a:gd name="T3" fmla="*/ 65 h 2801"/>
                <a:gd name="T4" fmla="*/ 1408 w 2818"/>
                <a:gd name="T5" fmla="*/ 164 h 2801"/>
                <a:gd name="T6" fmla="*/ 1660 w 2818"/>
                <a:gd name="T7" fmla="*/ 305 h 2801"/>
                <a:gd name="T8" fmla="*/ 1667 w 2818"/>
                <a:gd name="T9" fmla="*/ 440 h 2801"/>
                <a:gd name="T10" fmla="*/ 1530 w 2818"/>
                <a:gd name="T11" fmla="*/ 624 h 2801"/>
                <a:gd name="T12" fmla="*/ 1309 w 2818"/>
                <a:gd name="T13" fmla="*/ 493 h 2801"/>
                <a:gd name="T14" fmla="*/ 1092 w 2818"/>
                <a:gd name="T15" fmla="*/ 400 h 2801"/>
                <a:gd name="T16" fmla="*/ 884 w 2818"/>
                <a:gd name="T17" fmla="*/ 348 h 2801"/>
                <a:gd name="T18" fmla="*/ 697 w 2818"/>
                <a:gd name="T19" fmla="*/ 340 h 2801"/>
                <a:gd name="T20" fmla="*/ 554 w 2818"/>
                <a:gd name="T21" fmla="*/ 372 h 2801"/>
                <a:gd name="T22" fmla="*/ 445 w 2818"/>
                <a:gd name="T23" fmla="*/ 444 h 2801"/>
                <a:gd name="T24" fmla="*/ 377 w 2818"/>
                <a:gd name="T25" fmla="*/ 547 h 2801"/>
                <a:gd name="T26" fmla="*/ 344 w 2818"/>
                <a:gd name="T27" fmla="*/ 684 h 2801"/>
                <a:gd name="T28" fmla="*/ 348 w 2818"/>
                <a:gd name="T29" fmla="*/ 849 h 2801"/>
                <a:gd name="T30" fmla="*/ 388 w 2818"/>
                <a:gd name="T31" fmla="*/ 1035 h 2801"/>
                <a:gd name="T32" fmla="*/ 465 w 2818"/>
                <a:gd name="T33" fmla="*/ 1236 h 2801"/>
                <a:gd name="T34" fmla="*/ 580 w 2818"/>
                <a:gd name="T35" fmla="*/ 1449 h 2801"/>
                <a:gd name="T36" fmla="*/ 734 w 2818"/>
                <a:gd name="T37" fmla="*/ 1665 h 2801"/>
                <a:gd name="T38" fmla="*/ 927 w 2818"/>
                <a:gd name="T39" fmla="*/ 1879 h 2801"/>
                <a:gd name="T40" fmla="*/ 1138 w 2818"/>
                <a:gd name="T41" fmla="*/ 2066 h 2801"/>
                <a:gd name="T42" fmla="*/ 1357 w 2818"/>
                <a:gd name="T43" fmla="*/ 2222 h 2801"/>
                <a:gd name="T44" fmla="*/ 1578 w 2818"/>
                <a:gd name="T45" fmla="*/ 2342 h 2801"/>
                <a:gd name="T46" fmla="*/ 1795 w 2818"/>
                <a:gd name="T47" fmla="*/ 2422 h 2801"/>
                <a:gd name="T48" fmla="*/ 2000 w 2818"/>
                <a:gd name="T49" fmla="*/ 2461 h 2801"/>
                <a:gd name="T50" fmla="*/ 2171 w 2818"/>
                <a:gd name="T51" fmla="*/ 2454 h 2801"/>
                <a:gd name="T52" fmla="*/ 2303 w 2818"/>
                <a:gd name="T53" fmla="*/ 2409 h 2801"/>
                <a:gd name="T54" fmla="*/ 2399 w 2818"/>
                <a:gd name="T55" fmla="*/ 2326 h 2801"/>
                <a:gd name="T56" fmla="*/ 2455 w 2818"/>
                <a:gd name="T57" fmla="*/ 2214 h 2801"/>
                <a:gd name="T58" fmla="*/ 2477 w 2818"/>
                <a:gd name="T59" fmla="*/ 2073 h 2801"/>
                <a:gd name="T60" fmla="*/ 2465 w 2818"/>
                <a:gd name="T61" fmla="*/ 1906 h 2801"/>
                <a:gd name="T62" fmla="*/ 2410 w 2818"/>
                <a:gd name="T63" fmla="*/ 1701 h 2801"/>
                <a:gd name="T64" fmla="*/ 2294 w 2818"/>
                <a:gd name="T65" fmla="*/ 1449 h 2801"/>
                <a:gd name="T66" fmla="*/ 2252 w 2818"/>
                <a:gd name="T67" fmla="*/ 1241 h 2801"/>
                <a:gd name="T68" fmla="*/ 2436 w 2818"/>
                <a:gd name="T69" fmla="*/ 1087 h 2801"/>
                <a:gd name="T70" fmla="*/ 2568 w 2818"/>
                <a:gd name="T71" fmla="*/ 1244 h 2801"/>
                <a:gd name="T72" fmla="*/ 2701 w 2818"/>
                <a:gd name="T73" fmla="*/ 1513 h 2801"/>
                <a:gd name="T74" fmla="*/ 2785 w 2818"/>
                <a:gd name="T75" fmla="*/ 1772 h 2801"/>
                <a:gd name="T76" fmla="*/ 2817 w 2818"/>
                <a:gd name="T77" fmla="*/ 2001 h 2801"/>
                <a:gd name="T78" fmla="*/ 2807 w 2818"/>
                <a:gd name="T79" fmla="*/ 2209 h 2801"/>
                <a:gd name="T80" fmla="*/ 2751 w 2818"/>
                <a:gd name="T81" fmla="*/ 2393 h 2801"/>
                <a:gd name="T82" fmla="*/ 2654 w 2818"/>
                <a:gd name="T83" fmla="*/ 2550 h 2801"/>
                <a:gd name="T84" fmla="*/ 2525 w 2818"/>
                <a:gd name="T85" fmla="*/ 2669 h 2801"/>
                <a:gd name="T86" fmla="*/ 2371 w 2818"/>
                <a:gd name="T87" fmla="*/ 2749 h 2801"/>
                <a:gd name="T88" fmla="*/ 2194 w 2818"/>
                <a:gd name="T89" fmla="*/ 2792 h 2801"/>
                <a:gd name="T90" fmla="*/ 1982 w 2818"/>
                <a:gd name="T91" fmla="*/ 2799 h 2801"/>
                <a:gd name="T92" fmla="*/ 1727 w 2818"/>
                <a:gd name="T93" fmla="*/ 2755 h 2801"/>
                <a:gd name="T94" fmla="*/ 1464 w 2818"/>
                <a:gd name="T95" fmla="*/ 2661 h 2801"/>
                <a:gd name="T96" fmla="*/ 1198 w 2818"/>
                <a:gd name="T97" fmla="*/ 2522 h 2801"/>
                <a:gd name="T98" fmla="*/ 936 w 2818"/>
                <a:gd name="T99" fmla="*/ 2340 h 2801"/>
                <a:gd name="T100" fmla="*/ 686 w 2818"/>
                <a:gd name="T101" fmla="*/ 2118 h 2801"/>
                <a:gd name="T102" fmla="*/ 486 w 2818"/>
                <a:gd name="T103" fmla="*/ 1897 h 2801"/>
                <a:gd name="T104" fmla="*/ 317 w 2818"/>
                <a:gd name="T105" fmla="*/ 1669 h 2801"/>
                <a:gd name="T106" fmla="*/ 184 w 2818"/>
                <a:gd name="T107" fmla="*/ 1438 h 2801"/>
                <a:gd name="T108" fmla="*/ 86 w 2818"/>
                <a:gd name="T109" fmla="*/ 1209 h 2801"/>
                <a:gd name="T110" fmla="*/ 24 w 2818"/>
                <a:gd name="T111" fmla="*/ 987 h 2801"/>
                <a:gd name="T112" fmla="*/ 0 w 2818"/>
                <a:gd name="T113" fmla="*/ 776 h 2801"/>
                <a:gd name="T114" fmla="*/ 14 w 2818"/>
                <a:gd name="T115" fmla="*/ 579 h 2801"/>
                <a:gd name="T116" fmla="*/ 68 w 2818"/>
                <a:gd name="T117" fmla="*/ 401 h 2801"/>
                <a:gd name="T118" fmla="*/ 163 w 2818"/>
                <a:gd name="T119" fmla="*/ 249 h 2801"/>
                <a:gd name="T120" fmla="*/ 292 w 2818"/>
                <a:gd name="T121" fmla="*/ 132 h 2801"/>
                <a:gd name="T122" fmla="*/ 445 w 2818"/>
                <a:gd name="T123" fmla="*/ 52 h 2801"/>
                <a:gd name="T124" fmla="*/ 623 w 2818"/>
                <a:gd name="T125" fmla="*/ 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8" h="2801">
                  <a:moveTo>
                    <a:pt x="753" y="0"/>
                  </a:moveTo>
                  <a:lnTo>
                    <a:pt x="830" y="2"/>
                  </a:lnTo>
                  <a:lnTo>
                    <a:pt x="910" y="10"/>
                  </a:lnTo>
                  <a:lnTo>
                    <a:pt x="991" y="24"/>
                  </a:lnTo>
                  <a:lnTo>
                    <a:pt x="1073" y="41"/>
                  </a:lnTo>
                  <a:lnTo>
                    <a:pt x="1156" y="65"/>
                  </a:lnTo>
                  <a:lnTo>
                    <a:pt x="1240" y="93"/>
                  </a:lnTo>
                  <a:lnTo>
                    <a:pt x="1323" y="127"/>
                  </a:lnTo>
                  <a:lnTo>
                    <a:pt x="1408" y="164"/>
                  </a:lnTo>
                  <a:lnTo>
                    <a:pt x="1492" y="207"/>
                  </a:lnTo>
                  <a:lnTo>
                    <a:pt x="1577" y="254"/>
                  </a:lnTo>
                  <a:lnTo>
                    <a:pt x="1660" y="305"/>
                  </a:lnTo>
                  <a:lnTo>
                    <a:pt x="1744" y="360"/>
                  </a:lnTo>
                  <a:lnTo>
                    <a:pt x="1724" y="379"/>
                  </a:lnTo>
                  <a:lnTo>
                    <a:pt x="1667" y="440"/>
                  </a:lnTo>
                  <a:lnTo>
                    <a:pt x="1615" y="500"/>
                  </a:lnTo>
                  <a:lnTo>
                    <a:pt x="1570" y="563"/>
                  </a:lnTo>
                  <a:lnTo>
                    <a:pt x="1530" y="624"/>
                  </a:lnTo>
                  <a:lnTo>
                    <a:pt x="1456" y="576"/>
                  </a:lnTo>
                  <a:lnTo>
                    <a:pt x="1383" y="532"/>
                  </a:lnTo>
                  <a:lnTo>
                    <a:pt x="1309" y="493"/>
                  </a:lnTo>
                  <a:lnTo>
                    <a:pt x="1236" y="457"/>
                  </a:lnTo>
                  <a:lnTo>
                    <a:pt x="1163" y="426"/>
                  </a:lnTo>
                  <a:lnTo>
                    <a:pt x="1092" y="400"/>
                  </a:lnTo>
                  <a:lnTo>
                    <a:pt x="1021" y="378"/>
                  </a:lnTo>
                  <a:lnTo>
                    <a:pt x="952" y="361"/>
                  </a:lnTo>
                  <a:lnTo>
                    <a:pt x="884" y="348"/>
                  </a:lnTo>
                  <a:lnTo>
                    <a:pt x="817" y="340"/>
                  </a:lnTo>
                  <a:lnTo>
                    <a:pt x="753" y="338"/>
                  </a:lnTo>
                  <a:lnTo>
                    <a:pt x="697" y="340"/>
                  </a:lnTo>
                  <a:lnTo>
                    <a:pt x="646" y="346"/>
                  </a:lnTo>
                  <a:lnTo>
                    <a:pt x="598" y="358"/>
                  </a:lnTo>
                  <a:lnTo>
                    <a:pt x="554" y="372"/>
                  </a:lnTo>
                  <a:lnTo>
                    <a:pt x="514" y="392"/>
                  </a:lnTo>
                  <a:lnTo>
                    <a:pt x="477" y="416"/>
                  </a:lnTo>
                  <a:lnTo>
                    <a:pt x="445" y="444"/>
                  </a:lnTo>
                  <a:lnTo>
                    <a:pt x="419" y="474"/>
                  </a:lnTo>
                  <a:lnTo>
                    <a:pt x="396" y="508"/>
                  </a:lnTo>
                  <a:lnTo>
                    <a:pt x="377" y="547"/>
                  </a:lnTo>
                  <a:lnTo>
                    <a:pt x="362" y="590"/>
                  </a:lnTo>
                  <a:lnTo>
                    <a:pt x="352" y="635"/>
                  </a:lnTo>
                  <a:lnTo>
                    <a:pt x="344" y="684"/>
                  </a:lnTo>
                  <a:lnTo>
                    <a:pt x="341" y="736"/>
                  </a:lnTo>
                  <a:lnTo>
                    <a:pt x="343" y="791"/>
                  </a:lnTo>
                  <a:lnTo>
                    <a:pt x="348" y="849"/>
                  </a:lnTo>
                  <a:lnTo>
                    <a:pt x="357" y="908"/>
                  </a:lnTo>
                  <a:lnTo>
                    <a:pt x="371" y="970"/>
                  </a:lnTo>
                  <a:lnTo>
                    <a:pt x="388" y="1035"/>
                  </a:lnTo>
                  <a:lnTo>
                    <a:pt x="409" y="1100"/>
                  </a:lnTo>
                  <a:lnTo>
                    <a:pt x="436" y="1168"/>
                  </a:lnTo>
                  <a:lnTo>
                    <a:pt x="465" y="1236"/>
                  </a:lnTo>
                  <a:lnTo>
                    <a:pt x="499" y="1306"/>
                  </a:lnTo>
                  <a:lnTo>
                    <a:pt x="538" y="1377"/>
                  </a:lnTo>
                  <a:lnTo>
                    <a:pt x="580" y="1449"/>
                  </a:lnTo>
                  <a:lnTo>
                    <a:pt x="627" y="1520"/>
                  </a:lnTo>
                  <a:lnTo>
                    <a:pt x="678" y="1592"/>
                  </a:lnTo>
                  <a:lnTo>
                    <a:pt x="734" y="1665"/>
                  </a:lnTo>
                  <a:lnTo>
                    <a:pt x="794" y="1737"/>
                  </a:lnTo>
                  <a:lnTo>
                    <a:pt x="859" y="1807"/>
                  </a:lnTo>
                  <a:lnTo>
                    <a:pt x="927" y="1879"/>
                  </a:lnTo>
                  <a:lnTo>
                    <a:pt x="996" y="1945"/>
                  </a:lnTo>
                  <a:lnTo>
                    <a:pt x="1066" y="2007"/>
                  </a:lnTo>
                  <a:lnTo>
                    <a:pt x="1138" y="2066"/>
                  </a:lnTo>
                  <a:lnTo>
                    <a:pt x="1210" y="2123"/>
                  </a:lnTo>
                  <a:lnTo>
                    <a:pt x="1284" y="2173"/>
                  </a:lnTo>
                  <a:lnTo>
                    <a:pt x="1357" y="2222"/>
                  </a:lnTo>
                  <a:lnTo>
                    <a:pt x="1431" y="2266"/>
                  </a:lnTo>
                  <a:lnTo>
                    <a:pt x="1504" y="2306"/>
                  </a:lnTo>
                  <a:lnTo>
                    <a:pt x="1578" y="2342"/>
                  </a:lnTo>
                  <a:lnTo>
                    <a:pt x="1651" y="2373"/>
                  </a:lnTo>
                  <a:lnTo>
                    <a:pt x="1723" y="2400"/>
                  </a:lnTo>
                  <a:lnTo>
                    <a:pt x="1795" y="2422"/>
                  </a:lnTo>
                  <a:lnTo>
                    <a:pt x="1865" y="2440"/>
                  </a:lnTo>
                  <a:lnTo>
                    <a:pt x="1933" y="2452"/>
                  </a:lnTo>
                  <a:lnTo>
                    <a:pt x="2000" y="2461"/>
                  </a:lnTo>
                  <a:lnTo>
                    <a:pt x="2065" y="2463"/>
                  </a:lnTo>
                  <a:lnTo>
                    <a:pt x="2119" y="2461"/>
                  </a:lnTo>
                  <a:lnTo>
                    <a:pt x="2171" y="2454"/>
                  </a:lnTo>
                  <a:lnTo>
                    <a:pt x="2220" y="2443"/>
                  </a:lnTo>
                  <a:lnTo>
                    <a:pt x="2264" y="2428"/>
                  </a:lnTo>
                  <a:lnTo>
                    <a:pt x="2303" y="2409"/>
                  </a:lnTo>
                  <a:lnTo>
                    <a:pt x="2340" y="2385"/>
                  </a:lnTo>
                  <a:lnTo>
                    <a:pt x="2371" y="2357"/>
                  </a:lnTo>
                  <a:lnTo>
                    <a:pt x="2399" y="2326"/>
                  </a:lnTo>
                  <a:lnTo>
                    <a:pt x="2421" y="2293"/>
                  </a:lnTo>
                  <a:lnTo>
                    <a:pt x="2439" y="2256"/>
                  </a:lnTo>
                  <a:lnTo>
                    <a:pt x="2455" y="2214"/>
                  </a:lnTo>
                  <a:lnTo>
                    <a:pt x="2467" y="2170"/>
                  </a:lnTo>
                  <a:lnTo>
                    <a:pt x="2474" y="2123"/>
                  </a:lnTo>
                  <a:lnTo>
                    <a:pt x="2477" y="2073"/>
                  </a:lnTo>
                  <a:lnTo>
                    <a:pt x="2477" y="2020"/>
                  </a:lnTo>
                  <a:lnTo>
                    <a:pt x="2473" y="1964"/>
                  </a:lnTo>
                  <a:lnTo>
                    <a:pt x="2465" y="1906"/>
                  </a:lnTo>
                  <a:lnTo>
                    <a:pt x="2453" y="1847"/>
                  </a:lnTo>
                  <a:lnTo>
                    <a:pt x="2436" y="1785"/>
                  </a:lnTo>
                  <a:lnTo>
                    <a:pt x="2410" y="1701"/>
                  </a:lnTo>
                  <a:lnTo>
                    <a:pt x="2377" y="1618"/>
                  </a:lnTo>
                  <a:lnTo>
                    <a:pt x="2338" y="1533"/>
                  </a:lnTo>
                  <a:lnTo>
                    <a:pt x="2294" y="1449"/>
                  </a:lnTo>
                  <a:lnTo>
                    <a:pt x="2245" y="1364"/>
                  </a:lnTo>
                  <a:lnTo>
                    <a:pt x="2190" y="1280"/>
                  </a:lnTo>
                  <a:lnTo>
                    <a:pt x="2252" y="1241"/>
                  </a:lnTo>
                  <a:lnTo>
                    <a:pt x="2314" y="1195"/>
                  </a:lnTo>
                  <a:lnTo>
                    <a:pt x="2376" y="1144"/>
                  </a:lnTo>
                  <a:lnTo>
                    <a:pt x="2436" y="1087"/>
                  </a:lnTo>
                  <a:lnTo>
                    <a:pt x="2455" y="1068"/>
                  </a:lnTo>
                  <a:lnTo>
                    <a:pt x="2514" y="1155"/>
                  </a:lnTo>
                  <a:lnTo>
                    <a:pt x="2568" y="1244"/>
                  </a:lnTo>
                  <a:lnTo>
                    <a:pt x="2617" y="1333"/>
                  </a:lnTo>
                  <a:lnTo>
                    <a:pt x="2662" y="1424"/>
                  </a:lnTo>
                  <a:lnTo>
                    <a:pt x="2701" y="1513"/>
                  </a:lnTo>
                  <a:lnTo>
                    <a:pt x="2736" y="1603"/>
                  </a:lnTo>
                  <a:lnTo>
                    <a:pt x="2764" y="1692"/>
                  </a:lnTo>
                  <a:lnTo>
                    <a:pt x="2785" y="1772"/>
                  </a:lnTo>
                  <a:lnTo>
                    <a:pt x="2801" y="1850"/>
                  </a:lnTo>
                  <a:lnTo>
                    <a:pt x="2812" y="1927"/>
                  </a:lnTo>
                  <a:lnTo>
                    <a:pt x="2817" y="2001"/>
                  </a:lnTo>
                  <a:lnTo>
                    <a:pt x="2818" y="2073"/>
                  </a:lnTo>
                  <a:lnTo>
                    <a:pt x="2815" y="2142"/>
                  </a:lnTo>
                  <a:lnTo>
                    <a:pt x="2807" y="2209"/>
                  </a:lnTo>
                  <a:lnTo>
                    <a:pt x="2793" y="2273"/>
                  </a:lnTo>
                  <a:lnTo>
                    <a:pt x="2774" y="2335"/>
                  </a:lnTo>
                  <a:lnTo>
                    <a:pt x="2751" y="2393"/>
                  </a:lnTo>
                  <a:lnTo>
                    <a:pt x="2724" y="2449"/>
                  </a:lnTo>
                  <a:lnTo>
                    <a:pt x="2692" y="2501"/>
                  </a:lnTo>
                  <a:lnTo>
                    <a:pt x="2654" y="2550"/>
                  </a:lnTo>
                  <a:lnTo>
                    <a:pt x="2612" y="2596"/>
                  </a:lnTo>
                  <a:lnTo>
                    <a:pt x="2570" y="2634"/>
                  </a:lnTo>
                  <a:lnTo>
                    <a:pt x="2525" y="2669"/>
                  </a:lnTo>
                  <a:lnTo>
                    <a:pt x="2477" y="2700"/>
                  </a:lnTo>
                  <a:lnTo>
                    <a:pt x="2426" y="2726"/>
                  </a:lnTo>
                  <a:lnTo>
                    <a:pt x="2371" y="2749"/>
                  </a:lnTo>
                  <a:lnTo>
                    <a:pt x="2315" y="2767"/>
                  </a:lnTo>
                  <a:lnTo>
                    <a:pt x="2256" y="2782"/>
                  </a:lnTo>
                  <a:lnTo>
                    <a:pt x="2194" y="2792"/>
                  </a:lnTo>
                  <a:lnTo>
                    <a:pt x="2131" y="2799"/>
                  </a:lnTo>
                  <a:lnTo>
                    <a:pt x="2065" y="2801"/>
                  </a:lnTo>
                  <a:lnTo>
                    <a:pt x="1982" y="2799"/>
                  </a:lnTo>
                  <a:lnTo>
                    <a:pt x="1898" y="2789"/>
                  </a:lnTo>
                  <a:lnTo>
                    <a:pt x="1813" y="2775"/>
                  </a:lnTo>
                  <a:lnTo>
                    <a:pt x="1727" y="2755"/>
                  </a:lnTo>
                  <a:lnTo>
                    <a:pt x="1640" y="2729"/>
                  </a:lnTo>
                  <a:lnTo>
                    <a:pt x="1552" y="2698"/>
                  </a:lnTo>
                  <a:lnTo>
                    <a:pt x="1464" y="2661"/>
                  </a:lnTo>
                  <a:lnTo>
                    <a:pt x="1375" y="2620"/>
                  </a:lnTo>
                  <a:lnTo>
                    <a:pt x="1286" y="2574"/>
                  </a:lnTo>
                  <a:lnTo>
                    <a:pt x="1198" y="2522"/>
                  </a:lnTo>
                  <a:lnTo>
                    <a:pt x="1110" y="2466"/>
                  </a:lnTo>
                  <a:lnTo>
                    <a:pt x="1022" y="2405"/>
                  </a:lnTo>
                  <a:lnTo>
                    <a:pt x="936" y="2340"/>
                  </a:lnTo>
                  <a:lnTo>
                    <a:pt x="851" y="2270"/>
                  </a:lnTo>
                  <a:lnTo>
                    <a:pt x="767" y="2196"/>
                  </a:lnTo>
                  <a:lnTo>
                    <a:pt x="686" y="2118"/>
                  </a:lnTo>
                  <a:lnTo>
                    <a:pt x="616" y="2046"/>
                  </a:lnTo>
                  <a:lnTo>
                    <a:pt x="549" y="1972"/>
                  </a:lnTo>
                  <a:lnTo>
                    <a:pt x="486" y="1897"/>
                  </a:lnTo>
                  <a:lnTo>
                    <a:pt x="426" y="1822"/>
                  </a:lnTo>
                  <a:lnTo>
                    <a:pt x="370" y="1746"/>
                  </a:lnTo>
                  <a:lnTo>
                    <a:pt x="317" y="1669"/>
                  </a:lnTo>
                  <a:lnTo>
                    <a:pt x="269" y="1592"/>
                  </a:lnTo>
                  <a:lnTo>
                    <a:pt x="225" y="1515"/>
                  </a:lnTo>
                  <a:lnTo>
                    <a:pt x="184" y="1438"/>
                  </a:lnTo>
                  <a:lnTo>
                    <a:pt x="148" y="1362"/>
                  </a:lnTo>
                  <a:lnTo>
                    <a:pt x="114" y="1285"/>
                  </a:lnTo>
                  <a:lnTo>
                    <a:pt x="86" y="1209"/>
                  </a:lnTo>
                  <a:lnTo>
                    <a:pt x="61" y="1135"/>
                  </a:lnTo>
                  <a:lnTo>
                    <a:pt x="41" y="1061"/>
                  </a:lnTo>
                  <a:lnTo>
                    <a:pt x="24" y="987"/>
                  </a:lnTo>
                  <a:lnTo>
                    <a:pt x="12" y="915"/>
                  </a:lnTo>
                  <a:lnTo>
                    <a:pt x="3" y="844"/>
                  </a:lnTo>
                  <a:lnTo>
                    <a:pt x="0" y="776"/>
                  </a:lnTo>
                  <a:lnTo>
                    <a:pt x="0" y="708"/>
                  </a:lnTo>
                  <a:lnTo>
                    <a:pt x="5" y="643"/>
                  </a:lnTo>
                  <a:lnTo>
                    <a:pt x="14" y="579"/>
                  </a:lnTo>
                  <a:lnTo>
                    <a:pt x="27" y="518"/>
                  </a:lnTo>
                  <a:lnTo>
                    <a:pt x="46" y="459"/>
                  </a:lnTo>
                  <a:lnTo>
                    <a:pt x="68" y="401"/>
                  </a:lnTo>
                  <a:lnTo>
                    <a:pt x="95" y="348"/>
                  </a:lnTo>
                  <a:lnTo>
                    <a:pt x="127" y="297"/>
                  </a:lnTo>
                  <a:lnTo>
                    <a:pt x="163" y="249"/>
                  </a:lnTo>
                  <a:lnTo>
                    <a:pt x="204" y="205"/>
                  </a:lnTo>
                  <a:lnTo>
                    <a:pt x="247" y="166"/>
                  </a:lnTo>
                  <a:lnTo>
                    <a:pt x="292" y="132"/>
                  </a:lnTo>
                  <a:lnTo>
                    <a:pt x="340" y="101"/>
                  </a:lnTo>
                  <a:lnTo>
                    <a:pt x="392" y="75"/>
                  </a:lnTo>
                  <a:lnTo>
                    <a:pt x="445" y="52"/>
                  </a:lnTo>
                  <a:lnTo>
                    <a:pt x="501" y="33"/>
                  </a:lnTo>
                  <a:lnTo>
                    <a:pt x="561" y="19"/>
                  </a:lnTo>
                  <a:lnTo>
                    <a:pt x="623" y="8"/>
                  </a:lnTo>
                  <a:lnTo>
                    <a:pt x="687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6" name="Freeform 335"/>
            <p:cNvSpPr/>
            <p:nvPr/>
          </p:nvSpPr>
          <p:spPr bwMode="auto">
            <a:xfrm>
              <a:off x="5254" y="2098"/>
              <a:ext cx="137" cy="136"/>
            </a:xfrm>
            <a:custGeom>
              <a:avLst/>
              <a:gdLst>
                <a:gd name="T0" fmla="*/ 370 w 1504"/>
                <a:gd name="T1" fmla="*/ 2 h 1493"/>
                <a:gd name="T2" fmla="*/ 469 w 1504"/>
                <a:gd name="T3" fmla="*/ 22 h 1493"/>
                <a:gd name="T4" fmla="*/ 576 w 1504"/>
                <a:gd name="T5" fmla="*/ 60 h 1493"/>
                <a:gd name="T6" fmla="*/ 688 w 1504"/>
                <a:gd name="T7" fmla="*/ 115 h 1493"/>
                <a:gd name="T8" fmla="*/ 717 w 1504"/>
                <a:gd name="T9" fmla="*/ 206 h 1493"/>
                <a:gd name="T10" fmla="*/ 674 w 1504"/>
                <a:gd name="T11" fmla="*/ 315 h 1493"/>
                <a:gd name="T12" fmla="*/ 644 w 1504"/>
                <a:gd name="T13" fmla="*/ 413 h 1493"/>
                <a:gd name="T14" fmla="*/ 624 w 1504"/>
                <a:gd name="T15" fmla="*/ 497 h 1493"/>
                <a:gd name="T16" fmla="*/ 614 w 1504"/>
                <a:gd name="T17" fmla="*/ 562 h 1493"/>
                <a:gd name="T18" fmla="*/ 608 w 1504"/>
                <a:gd name="T19" fmla="*/ 606 h 1493"/>
                <a:gd name="T20" fmla="*/ 606 w 1504"/>
                <a:gd name="T21" fmla="*/ 626 h 1493"/>
                <a:gd name="T22" fmla="*/ 614 w 1504"/>
                <a:gd name="T23" fmla="*/ 695 h 1493"/>
                <a:gd name="T24" fmla="*/ 639 w 1504"/>
                <a:gd name="T25" fmla="*/ 761 h 1493"/>
                <a:gd name="T26" fmla="*/ 682 w 1504"/>
                <a:gd name="T27" fmla="*/ 816 h 1493"/>
                <a:gd name="T28" fmla="*/ 737 w 1504"/>
                <a:gd name="T29" fmla="*/ 859 h 1493"/>
                <a:gd name="T30" fmla="*/ 802 w 1504"/>
                <a:gd name="T31" fmla="*/ 884 h 1493"/>
                <a:gd name="T32" fmla="*/ 872 w 1504"/>
                <a:gd name="T33" fmla="*/ 890 h 1493"/>
                <a:gd name="T34" fmla="*/ 892 w 1504"/>
                <a:gd name="T35" fmla="*/ 889 h 1493"/>
                <a:gd name="T36" fmla="*/ 937 w 1504"/>
                <a:gd name="T37" fmla="*/ 884 h 1493"/>
                <a:gd name="T38" fmla="*/ 1003 w 1504"/>
                <a:gd name="T39" fmla="*/ 872 h 1493"/>
                <a:gd name="T40" fmla="*/ 1088 w 1504"/>
                <a:gd name="T41" fmla="*/ 853 h 1493"/>
                <a:gd name="T42" fmla="*/ 1186 w 1504"/>
                <a:gd name="T43" fmla="*/ 823 h 1493"/>
                <a:gd name="T44" fmla="*/ 1296 w 1504"/>
                <a:gd name="T45" fmla="*/ 780 h 1493"/>
                <a:gd name="T46" fmla="*/ 1386 w 1504"/>
                <a:gd name="T47" fmla="*/ 807 h 1493"/>
                <a:gd name="T48" fmla="*/ 1440 w 1504"/>
                <a:gd name="T49" fmla="*/ 911 h 1493"/>
                <a:gd name="T50" fmla="*/ 1477 w 1504"/>
                <a:gd name="T51" fmla="*/ 1011 h 1493"/>
                <a:gd name="T52" fmla="*/ 1497 w 1504"/>
                <a:gd name="T53" fmla="*/ 1098 h 1493"/>
                <a:gd name="T54" fmla="*/ 1504 w 1504"/>
                <a:gd name="T55" fmla="*/ 1175 h 1493"/>
                <a:gd name="T56" fmla="*/ 1497 w 1504"/>
                <a:gd name="T57" fmla="*/ 1240 h 1493"/>
                <a:gd name="T58" fmla="*/ 1483 w 1504"/>
                <a:gd name="T59" fmla="*/ 1295 h 1493"/>
                <a:gd name="T60" fmla="*/ 1463 w 1504"/>
                <a:gd name="T61" fmla="*/ 1340 h 1493"/>
                <a:gd name="T62" fmla="*/ 1439 w 1504"/>
                <a:gd name="T63" fmla="*/ 1377 h 1493"/>
                <a:gd name="T64" fmla="*/ 1414 w 1504"/>
                <a:gd name="T65" fmla="*/ 1405 h 1493"/>
                <a:gd name="T66" fmla="*/ 1382 w 1504"/>
                <a:gd name="T67" fmla="*/ 1432 h 1493"/>
                <a:gd name="T68" fmla="*/ 1339 w 1504"/>
                <a:gd name="T69" fmla="*/ 1458 h 1493"/>
                <a:gd name="T70" fmla="*/ 1285 w 1504"/>
                <a:gd name="T71" fmla="*/ 1479 h 1493"/>
                <a:gd name="T72" fmla="*/ 1219 w 1504"/>
                <a:gd name="T73" fmla="*/ 1491 h 1493"/>
                <a:gd name="T74" fmla="*/ 1134 w 1504"/>
                <a:gd name="T75" fmla="*/ 1491 h 1493"/>
                <a:gd name="T76" fmla="*/ 1036 w 1504"/>
                <a:gd name="T77" fmla="*/ 1471 h 1493"/>
                <a:gd name="T78" fmla="*/ 930 w 1504"/>
                <a:gd name="T79" fmla="*/ 1435 h 1493"/>
                <a:gd name="T80" fmla="*/ 819 w 1504"/>
                <a:gd name="T81" fmla="*/ 1381 h 1493"/>
                <a:gd name="T82" fmla="*/ 706 w 1504"/>
                <a:gd name="T83" fmla="*/ 1311 h 1493"/>
                <a:gd name="T84" fmla="*/ 591 w 1504"/>
                <a:gd name="T85" fmla="*/ 1227 h 1493"/>
                <a:gd name="T86" fmla="*/ 477 w 1504"/>
                <a:gd name="T87" fmla="*/ 1129 h 1493"/>
                <a:gd name="T88" fmla="*/ 362 w 1504"/>
                <a:gd name="T89" fmla="*/ 1015 h 1493"/>
                <a:gd name="T90" fmla="*/ 257 w 1504"/>
                <a:gd name="T91" fmla="*/ 892 h 1493"/>
                <a:gd name="T92" fmla="*/ 166 w 1504"/>
                <a:gd name="T93" fmla="*/ 766 h 1493"/>
                <a:gd name="T94" fmla="*/ 93 w 1504"/>
                <a:gd name="T95" fmla="*/ 642 h 1493"/>
                <a:gd name="T96" fmla="*/ 43 w 1504"/>
                <a:gd name="T97" fmla="*/ 531 h 1493"/>
                <a:gd name="T98" fmla="*/ 15 w 1504"/>
                <a:gd name="T99" fmla="*/ 437 h 1493"/>
                <a:gd name="T100" fmla="*/ 1 w 1504"/>
                <a:gd name="T101" fmla="*/ 355 h 1493"/>
                <a:gd name="T102" fmla="*/ 2 w 1504"/>
                <a:gd name="T103" fmla="*/ 285 h 1493"/>
                <a:gd name="T104" fmla="*/ 13 w 1504"/>
                <a:gd name="T105" fmla="*/ 224 h 1493"/>
                <a:gd name="T106" fmla="*/ 31 w 1504"/>
                <a:gd name="T107" fmla="*/ 173 h 1493"/>
                <a:gd name="T108" fmla="*/ 53 w 1504"/>
                <a:gd name="T109" fmla="*/ 133 h 1493"/>
                <a:gd name="T110" fmla="*/ 78 w 1504"/>
                <a:gd name="T111" fmla="*/ 102 h 1493"/>
                <a:gd name="T112" fmla="*/ 105 w 1504"/>
                <a:gd name="T113" fmla="*/ 75 h 1493"/>
                <a:gd name="T114" fmla="*/ 142 w 1504"/>
                <a:gd name="T115" fmla="*/ 48 h 1493"/>
                <a:gd name="T116" fmla="*/ 190 w 1504"/>
                <a:gd name="T117" fmla="*/ 24 h 1493"/>
                <a:gd name="T118" fmla="*/ 250 w 1504"/>
                <a:gd name="T119" fmla="*/ 6 h 1493"/>
                <a:gd name="T120" fmla="*/ 323 w 1504"/>
                <a:gd name="T12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4" h="1493">
                  <a:moveTo>
                    <a:pt x="323" y="0"/>
                  </a:moveTo>
                  <a:lnTo>
                    <a:pt x="370" y="2"/>
                  </a:lnTo>
                  <a:lnTo>
                    <a:pt x="418" y="10"/>
                  </a:lnTo>
                  <a:lnTo>
                    <a:pt x="469" y="22"/>
                  </a:lnTo>
                  <a:lnTo>
                    <a:pt x="522" y="39"/>
                  </a:lnTo>
                  <a:lnTo>
                    <a:pt x="576" y="60"/>
                  </a:lnTo>
                  <a:lnTo>
                    <a:pt x="631" y="86"/>
                  </a:lnTo>
                  <a:lnTo>
                    <a:pt x="688" y="115"/>
                  </a:lnTo>
                  <a:lnTo>
                    <a:pt x="745" y="148"/>
                  </a:lnTo>
                  <a:lnTo>
                    <a:pt x="717" y="206"/>
                  </a:lnTo>
                  <a:lnTo>
                    <a:pt x="694" y="262"/>
                  </a:lnTo>
                  <a:lnTo>
                    <a:pt x="674" y="315"/>
                  </a:lnTo>
                  <a:lnTo>
                    <a:pt x="658" y="366"/>
                  </a:lnTo>
                  <a:lnTo>
                    <a:pt x="644" y="413"/>
                  </a:lnTo>
                  <a:lnTo>
                    <a:pt x="634" y="456"/>
                  </a:lnTo>
                  <a:lnTo>
                    <a:pt x="624" y="497"/>
                  </a:lnTo>
                  <a:lnTo>
                    <a:pt x="618" y="531"/>
                  </a:lnTo>
                  <a:lnTo>
                    <a:pt x="614" y="562"/>
                  </a:lnTo>
                  <a:lnTo>
                    <a:pt x="611" y="587"/>
                  </a:lnTo>
                  <a:lnTo>
                    <a:pt x="608" y="606"/>
                  </a:lnTo>
                  <a:lnTo>
                    <a:pt x="607" y="620"/>
                  </a:lnTo>
                  <a:lnTo>
                    <a:pt x="606" y="626"/>
                  </a:lnTo>
                  <a:lnTo>
                    <a:pt x="607" y="661"/>
                  </a:lnTo>
                  <a:lnTo>
                    <a:pt x="614" y="695"/>
                  </a:lnTo>
                  <a:lnTo>
                    <a:pt x="624" y="729"/>
                  </a:lnTo>
                  <a:lnTo>
                    <a:pt x="639" y="761"/>
                  </a:lnTo>
                  <a:lnTo>
                    <a:pt x="658" y="790"/>
                  </a:lnTo>
                  <a:lnTo>
                    <a:pt x="682" y="816"/>
                  </a:lnTo>
                  <a:lnTo>
                    <a:pt x="708" y="839"/>
                  </a:lnTo>
                  <a:lnTo>
                    <a:pt x="737" y="859"/>
                  </a:lnTo>
                  <a:lnTo>
                    <a:pt x="769" y="873"/>
                  </a:lnTo>
                  <a:lnTo>
                    <a:pt x="802" y="884"/>
                  </a:lnTo>
                  <a:lnTo>
                    <a:pt x="838" y="890"/>
                  </a:lnTo>
                  <a:lnTo>
                    <a:pt x="872" y="890"/>
                  </a:lnTo>
                  <a:lnTo>
                    <a:pt x="880" y="890"/>
                  </a:lnTo>
                  <a:lnTo>
                    <a:pt x="892" y="889"/>
                  </a:lnTo>
                  <a:lnTo>
                    <a:pt x="912" y="887"/>
                  </a:lnTo>
                  <a:lnTo>
                    <a:pt x="937" y="884"/>
                  </a:lnTo>
                  <a:lnTo>
                    <a:pt x="968" y="880"/>
                  </a:lnTo>
                  <a:lnTo>
                    <a:pt x="1003" y="872"/>
                  </a:lnTo>
                  <a:lnTo>
                    <a:pt x="1044" y="864"/>
                  </a:lnTo>
                  <a:lnTo>
                    <a:pt x="1088" y="853"/>
                  </a:lnTo>
                  <a:lnTo>
                    <a:pt x="1136" y="839"/>
                  </a:lnTo>
                  <a:lnTo>
                    <a:pt x="1186" y="823"/>
                  </a:lnTo>
                  <a:lnTo>
                    <a:pt x="1241" y="804"/>
                  </a:lnTo>
                  <a:lnTo>
                    <a:pt x="1296" y="780"/>
                  </a:lnTo>
                  <a:lnTo>
                    <a:pt x="1355" y="753"/>
                  </a:lnTo>
                  <a:lnTo>
                    <a:pt x="1386" y="807"/>
                  </a:lnTo>
                  <a:lnTo>
                    <a:pt x="1415" y="859"/>
                  </a:lnTo>
                  <a:lnTo>
                    <a:pt x="1440" y="911"/>
                  </a:lnTo>
                  <a:lnTo>
                    <a:pt x="1461" y="962"/>
                  </a:lnTo>
                  <a:lnTo>
                    <a:pt x="1477" y="1011"/>
                  </a:lnTo>
                  <a:lnTo>
                    <a:pt x="1489" y="1056"/>
                  </a:lnTo>
                  <a:lnTo>
                    <a:pt x="1497" y="1098"/>
                  </a:lnTo>
                  <a:lnTo>
                    <a:pt x="1502" y="1137"/>
                  </a:lnTo>
                  <a:lnTo>
                    <a:pt x="1504" y="1175"/>
                  </a:lnTo>
                  <a:lnTo>
                    <a:pt x="1502" y="1208"/>
                  </a:lnTo>
                  <a:lnTo>
                    <a:pt x="1497" y="1240"/>
                  </a:lnTo>
                  <a:lnTo>
                    <a:pt x="1491" y="1269"/>
                  </a:lnTo>
                  <a:lnTo>
                    <a:pt x="1483" y="1295"/>
                  </a:lnTo>
                  <a:lnTo>
                    <a:pt x="1473" y="1318"/>
                  </a:lnTo>
                  <a:lnTo>
                    <a:pt x="1463" y="1340"/>
                  </a:lnTo>
                  <a:lnTo>
                    <a:pt x="1450" y="1360"/>
                  </a:lnTo>
                  <a:lnTo>
                    <a:pt x="1439" y="1377"/>
                  </a:lnTo>
                  <a:lnTo>
                    <a:pt x="1426" y="1391"/>
                  </a:lnTo>
                  <a:lnTo>
                    <a:pt x="1414" y="1405"/>
                  </a:lnTo>
                  <a:lnTo>
                    <a:pt x="1399" y="1418"/>
                  </a:lnTo>
                  <a:lnTo>
                    <a:pt x="1382" y="1432"/>
                  </a:lnTo>
                  <a:lnTo>
                    <a:pt x="1361" y="1445"/>
                  </a:lnTo>
                  <a:lnTo>
                    <a:pt x="1339" y="1458"/>
                  </a:lnTo>
                  <a:lnTo>
                    <a:pt x="1313" y="1469"/>
                  </a:lnTo>
                  <a:lnTo>
                    <a:pt x="1285" y="1479"/>
                  </a:lnTo>
                  <a:lnTo>
                    <a:pt x="1253" y="1487"/>
                  </a:lnTo>
                  <a:lnTo>
                    <a:pt x="1219" y="1491"/>
                  </a:lnTo>
                  <a:lnTo>
                    <a:pt x="1180" y="1493"/>
                  </a:lnTo>
                  <a:lnTo>
                    <a:pt x="1134" y="1491"/>
                  </a:lnTo>
                  <a:lnTo>
                    <a:pt x="1086" y="1484"/>
                  </a:lnTo>
                  <a:lnTo>
                    <a:pt x="1036" y="1471"/>
                  </a:lnTo>
                  <a:lnTo>
                    <a:pt x="983" y="1456"/>
                  </a:lnTo>
                  <a:lnTo>
                    <a:pt x="930" y="1435"/>
                  </a:lnTo>
                  <a:lnTo>
                    <a:pt x="875" y="1410"/>
                  </a:lnTo>
                  <a:lnTo>
                    <a:pt x="819" y="1381"/>
                  </a:lnTo>
                  <a:lnTo>
                    <a:pt x="762" y="1348"/>
                  </a:lnTo>
                  <a:lnTo>
                    <a:pt x="706" y="1311"/>
                  </a:lnTo>
                  <a:lnTo>
                    <a:pt x="648" y="1271"/>
                  </a:lnTo>
                  <a:lnTo>
                    <a:pt x="591" y="1227"/>
                  </a:lnTo>
                  <a:lnTo>
                    <a:pt x="533" y="1180"/>
                  </a:lnTo>
                  <a:lnTo>
                    <a:pt x="477" y="1129"/>
                  </a:lnTo>
                  <a:lnTo>
                    <a:pt x="421" y="1075"/>
                  </a:lnTo>
                  <a:lnTo>
                    <a:pt x="362" y="1015"/>
                  </a:lnTo>
                  <a:lnTo>
                    <a:pt x="308" y="954"/>
                  </a:lnTo>
                  <a:lnTo>
                    <a:pt x="257" y="892"/>
                  </a:lnTo>
                  <a:lnTo>
                    <a:pt x="210" y="830"/>
                  </a:lnTo>
                  <a:lnTo>
                    <a:pt x="166" y="766"/>
                  </a:lnTo>
                  <a:lnTo>
                    <a:pt x="127" y="705"/>
                  </a:lnTo>
                  <a:lnTo>
                    <a:pt x="93" y="642"/>
                  </a:lnTo>
                  <a:lnTo>
                    <a:pt x="64" y="582"/>
                  </a:lnTo>
                  <a:lnTo>
                    <a:pt x="43" y="531"/>
                  </a:lnTo>
                  <a:lnTo>
                    <a:pt x="26" y="482"/>
                  </a:lnTo>
                  <a:lnTo>
                    <a:pt x="15" y="437"/>
                  </a:lnTo>
                  <a:lnTo>
                    <a:pt x="6" y="395"/>
                  </a:lnTo>
                  <a:lnTo>
                    <a:pt x="1" y="355"/>
                  </a:lnTo>
                  <a:lnTo>
                    <a:pt x="0" y="318"/>
                  </a:lnTo>
                  <a:lnTo>
                    <a:pt x="2" y="285"/>
                  </a:lnTo>
                  <a:lnTo>
                    <a:pt x="6" y="252"/>
                  </a:lnTo>
                  <a:lnTo>
                    <a:pt x="13" y="224"/>
                  </a:lnTo>
                  <a:lnTo>
                    <a:pt x="21" y="197"/>
                  </a:lnTo>
                  <a:lnTo>
                    <a:pt x="31" y="173"/>
                  </a:lnTo>
                  <a:lnTo>
                    <a:pt x="41" y="153"/>
                  </a:lnTo>
                  <a:lnTo>
                    <a:pt x="53" y="133"/>
                  </a:lnTo>
                  <a:lnTo>
                    <a:pt x="65" y="116"/>
                  </a:lnTo>
                  <a:lnTo>
                    <a:pt x="78" y="102"/>
                  </a:lnTo>
                  <a:lnTo>
                    <a:pt x="89" y="88"/>
                  </a:lnTo>
                  <a:lnTo>
                    <a:pt x="105" y="75"/>
                  </a:lnTo>
                  <a:lnTo>
                    <a:pt x="122" y="61"/>
                  </a:lnTo>
                  <a:lnTo>
                    <a:pt x="142" y="48"/>
                  </a:lnTo>
                  <a:lnTo>
                    <a:pt x="165" y="35"/>
                  </a:lnTo>
                  <a:lnTo>
                    <a:pt x="190" y="24"/>
                  </a:lnTo>
                  <a:lnTo>
                    <a:pt x="219" y="14"/>
                  </a:lnTo>
                  <a:lnTo>
                    <a:pt x="250" y="6"/>
                  </a:lnTo>
                  <a:lnTo>
                    <a:pt x="285" y="2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7" name="Freeform 336"/>
            <p:cNvSpPr/>
            <p:nvPr/>
          </p:nvSpPr>
          <p:spPr bwMode="auto">
            <a:xfrm>
              <a:off x="5325" y="1998"/>
              <a:ext cx="167" cy="166"/>
            </a:xfrm>
            <a:custGeom>
              <a:avLst/>
              <a:gdLst>
                <a:gd name="T0" fmla="*/ 1289 w 1835"/>
                <a:gd name="T1" fmla="*/ 2 h 1823"/>
                <a:gd name="T2" fmla="*/ 1327 w 1835"/>
                <a:gd name="T3" fmla="*/ 23 h 1823"/>
                <a:gd name="T4" fmla="*/ 1350 w 1835"/>
                <a:gd name="T5" fmla="*/ 60 h 1823"/>
                <a:gd name="T6" fmla="*/ 1776 w 1835"/>
                <a:gd name="T7" fmla="*/ 482 h 1823"/>
                <a:gd name="T8" fmla="*/ 1812 w 1835"/>
                <a:gd name="T9" fmla="*/ 505 h 1823"/>
                <a:gd name="T10" fmla="*/ 1833 w 1835"/>
                <a:gd name="T11" fmla="*/ 543 h 1823"/>
                <a:gd name="T12" fmla="*/ 1832 w 1835"/>
                <a:gd name="T13" fmla="*/ 586 h 1823"/>
                <a:gd name="T14" fmla="*/ 1810 w 1835"/>
                <a:gd name="T15" fmla="*/ 622 h 1823"/>
                <a:gd name="T16" fmla="*/ 1498 w 1835"/>
                <a:gd name="T17" fmla="*/ 929 h 1823"/>
                <a:gd name="T18" fmla="*/ 1459 w 1835"/>
                <a:gd name="T19" fmla="*/ 942 h 1823"/>
                <a:gd name="T20" fmla="*/ 1253 w 1835"/>
                <a:gd name="T21" fmla="*/ 903 h 1823"/>
                <a:gd name="T22" fmla="*/ 1194 w 1835"/>
                <a:gd name="T23" fmla="*/ 1011 h 1823"/>
                <a:gd name="T24" fmla="*/ 1118 w 1835"/>
                <a:gd name="T25" fmla="*/ 1126 h 1823"/>
                <a:gd name="T26" fmla="*/ 1030 w 1835"/>
                <a:gd name="T27" fmla="*/ 1243 h 1823"/>
                <a:gd name="T28" fmla="*/ 930 w 1835"/>
                <a:gd name="T29" fmla="*/ 1362 h 1823"/>
                <a:gd name="T30" fmla="*/ 823 w 1835"/>
                <a:gd name="T31" fmla="*/ 1475 h 1823"/>
                <a:gd name="T32" fmla="*/ 705 w 1835"/>
                <a:gd name="T33" fmla="*/ 1578 h 1823"/>
                <a:gd name="T34" fmla="*/ 585 w 1835"/>
                <a:gd name="T35" fmla="*/ 1659 h 1823"/>
                <a:gd name="T36" fmla="*/ 470 w 1835"/>
                <a:gd name="T37" fmla="*/ 1719 h 1823"/>
                <a:gd name="T38" fmla="*/ 363 w 1835"/>
                <a:gd name="T39" fmla="*/ 1763 h 1823"/>
                <a:gd name="T40" fmla="*/ 268 w 1835"/>
                <a:gd name="T41" fmla="*/ 1792 h 1823"/>
                <a:gd name="T42" fmla="*/ 187 w 1835"/>
                <a:gd name="T43" fmla="*/ 1810 h 1823"/>
                <a:gd name="T44" fmla="*/ 130 w 1835"/>
                <a:gd name="T45" fmla="*/ 1819 h 1823"/>
                <a:gd name="T46" fmla="*/ 95 w 1835"/>
                <a:gd name="T47" fmla="*/ 1823 h 1823"/>
                <a:gd name="T48" fmla="*/ 71 w 1835"/>
                <a:gd name="T49" fmla="*/ 1822 h 1823"/>
                <a:gd name="T50" fmla="*/ 39 w 1835"/>
                <a:gd name="T51" fmla="*/ 1810 h 1823"/>
                <a:gd name="T52" fmla="*/ 14 w 1835"/>
                <a:gd name="T53" fmla="*/ 1785 h 1823"/>
                <a:gd name="T54" fmla="*/ 1 w 1835"/>
                <a:gd name="T55" fmla="*/ 1753 h 1823"/>
                <a:gd name="T56" fmla="*/ 0 w 1835"/>
                <a:gd name="T57" fmla="*/ 1729 h 1823"/>
                <a:gd name="T58" fmla="*/ 3 w 1835"/>
                <a:gd name="T59" fmla="*/ 1695 h 1823"/>
                <a:gd name="T60" fmla="*/ 13 w 1835"/>
                <a:gd name="T61" fmla="*/ 1636 h 1823"/>
                <a:gd name="T62" fmla="*/ 30 w 1835"/>
                <a:gd name="T63" fmla="*/ 1557 h 1823"/>
                <a:gd name="T64" fmla="*/ 61 w 1835"/>
                <a:gd name="T65" fmla="*/ 1463 h 1823"/>
                <a:gd name="T66" fmla="*/ 105 w 1835"/>
                <a:gd name="T67" fmla="*/ 1357 h 1823"/>
                <a:gd name="T68" fmla="*/ 165 w 1835"/>
                <a:gd name="T69" fmla="*/ 1242 h 1823"/>
                <a:gd name="T70" fmla="*/ 247 w 1835"/>
                <a:gd name="T71" fmla="*/ 1124 h 1823"/>
                <a:gd name="T72" fmla="*/ 351 w 1835"/>
                <a:gd name="T73" fmla="*/ 1007 h 1823"/>
                <a:gd name="T74" fmla="*/ 465 w 1835"/>
                <a:gd name="T75" fmla="*/ 899 h 1823"/>
                <a:gd name="T76" fmla="*/ 583 w 1835"/>
                <a:gd name="T77" fmla="*/ 800 h 1823"/>
                <a:gd name="T78" fmla="*/ 703 w 1835"/>
                <a:gd name="T79" fmla="*/ 712 h 1823"/>
                <a:gd name="T80" fmla="*/ 818 w 1835"/>
                <a:gd name="T81" fmla="*/ 637 h 1823"/>
                <a:gd name="T82" fmla="*/ 927 w 1835"/>
                <a:gd name="T83" fmla="*/ 579 h 1823"/>
                <a:gd name="T84" fmla="*/ 888 w 1835"/>
                <a:gd name="T85" fmla="*/ 374 h 1823"/>
                <a:gd name="T86" fmla="*/ 900 w 1835"/>
                <a:gd name="T87" fmla="*/ 335 h 1823"/>
                <a:gd name="T88" fmla="*/ 1208 w 1835"/>
                <a:gd name="T89" fmla="*/ 25 h 1823"/>
                <a:gd name="T90" fmla="*/ 1246 w 1835"/>
                <a:gd name="T91" fmla="*/ 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5" h="1823">
                  <a:moveTo>
                    <a:pt x="1267" y="0"/>
                  </a:moveTo>
                  <a:lnTo>
                    <a:pt x="1289" y="2"/>
                  </a:lnTo>
                  <a:lnTo>
                    <a:pt x="1310" y="11"/>
                  </a:lnTo>
                  <a:lnTo>
                    <a:pt x="1327" y="23"/>
                  </a:lnTo>
                  <a:lnTo>
                    <a:pt x="1341" y="40"/>
                  </a:lnTo>
                  <a:lnTo>
                    <a:pt x="1350" y="60"/>
                  </a:lnTo>
                  <a:lnTo>
                    <a:pt x="1451" y="381"/>
                  </a:lnTo>
                  <a:lnTo>
                    <a:pt x="1776" y="482"/>
                  </a:lnTo>
                  <a:lnTo>
                    <a:pt x="1796" y="491"/>
                  </a:lnTo>
                  <a:lnTo>
                    <a:pt x="1812" y="505"/>
                  </a:lnTo>
                  <a:lnTo>
                    <a:pt x="1825" y="522"/>
                  </a:lnTo>
                  <a:lnTo>
                    <a:pt x="1833" y="543"/>
                  </a:lnTo>
                  <a:lnTo>
                    <a:pt x="1835" y="565"/>
                  </a:lnTo>
                  <a:lnTo>
                    <a:pt x="1832" y="586"/>
                  </a:lnTo>
                  <a:lnTo>
                    <a:pt x="1824" y="606"/>
                  </a:lnTo>
                  <a:lnTo>
                    <a:pt x="1810" y="622"/>
                  </a:lnTo>
                  <a:lnTo>
                    <a:pt x="1515" y="917"/>
                  </a:lnTo>
                  <a:lnTo>
                    <a:pt x="1498" y="929"/>
                  </a:lnTo>
                  <a:lnTo>
                    <a:pt x="1479" y="937"/>
                  </a:lnTo>
                  <a:lnTo>
                    <a:pt x="1459" y="942"/>
                  </a:lnTo>
                  <a:lnTo>
                    <a:pt x="1439" y="939"/>
                  </a:lnTo>
                  <a:lnTo>
                    <a:pt x="1253" y="903"/>
                  </a:lnTo>
                  <a:lnTo>
                    <a:pt x="1226" y="956"/>
                  </a:lnTo>
                  <a:lnTo>
                    <a:pt x="1194" y="1011"/>
                  </a:lnTo>
                  <a:lnTo>
                    <a:pt x="1158" y="1067"/>
                  </a:lnTo>
                  <a:lnTo>
                    <a:pt x="1118" y="1126"/>
                  </a:lnTo>
                  <a:lnTo>
                    <a:pt x="1075" y="1184"/>
                  </a:lnTo>
                  <a:lnTo>
                    <a:pt x="1030" y="1243"/>
                  </a:lnTo>
                  <a:lnTo>
                    <a:pt x="981" y="1302"/>
                  </a:lnTo>
                  <a:lnTo>
                    <a:pt x="930" y="1362"/>
                  </a:lnTo>
                  <a:lnTo>
                    <a:pt x="877" y="1419"/>
                  </a:lnTo>
                  <a:lnTo>
                    <a:pt x="823" y="1475"/>
                  </a:lnTo>
                  <a:lnTo>
                    <a:pt x="763" y="1529"/>
                  </a:lnTo>
                  <a:lnTo>
                    <a:pt x="705" y="1578"/>
                  </a:lnTo>
                  <a:lnTo>
                    <a:pt x="645" y="1622"/>
                  </a:lnTo>
                  <a:lnTo>
                    <a:pt x="585" y="1659"/>
                  </a:lnTo>
                  <a:lnTo>
                    <a:pt x="528" y="1691"/>
                  </a:lnTo>
                  <a:lnTo>
                    <a:pt x="470" y="1719"/>
                  </a:lnTo>
                  <a:lnTo>
                    <a:pt x="416" y="1743"/>
                  </a:lnTo>
                  <a:lnTo>
                    <a:pt x="363" y="1763"/>
                  </a:lnTo>
                  <a:lnTo>
                    <a:pt x="314" y="1780"/>
                  </a:lnTo>
                  <a:lnTo>
                    <a:pt x="268" y="1792"/>
                  </a:lnTo>
                  <a:lnTo>
                    <a:pt x="226" y="1803"/>
                  </a:lnTo>
                  <a:lnTo>
                    <a:pt x="187" y="1810"/>
                  </a:lnTo>
                  <a:lnTo>
                    <a:pt x="156" y="1816"/>
                  </a:lnTo>
                  <a:lnTo>
                    <a:pt x="130" y="1819"/>
                  </a:lnTo>
                  <a:lnTo>
                    <a:pt x="109" y="1821"/>
                  </a:lnTo>
                  <a:lnTo>
                    <a:pt x="95" y="1823"/>
                  </a:lnTo>
                  <a:lnTo>
                    <a:pt x="88" y="1823"/>
                  </a:lnTo>
                  <a:lnTo>
                    <a:pt x="71" y="1822"/>
                  </a:lnTo>
                  <a:lnTo>
                    <a:pt x="54" y="1817"/>
                  </a:lnTo>
                  <a:lnTo>
                    <a:pt x="39" y="1810"/>
                  </a:lnTo>
                  <a:lnTo>
                    <a:pt x="25" y="1799"/>
                  </a:lnTo>
                  <a:lnTo>
                    <a:pt x="14" y="1785"/>
                  </a:lnTo>
                  <a:lnTo>
                    <a:pt x="5" y="1769"/>
                  </a:lnTo>
                  <a:lnTo>
                    <a:pt x="1" y="1753"/>
                  </a:lnTo>
                  <a:lnTo>
                    <a:pt x="0" y="1735"/>
                  </a:lnTo>
                  <a:lnTo>
                    <a:pt x="0" y="1729"/>
                  </a:lnTo>
                  <a:lnTo>
                    <a:pt x="1" y="1715"/>
                  </a:lnTo>
                  <a:lnTo>
                    <a:pt x="3" y="1695"/>
                  </a:lnTo>
                  <a:lnTo>
                    <a:pt x="7" y="1669"/>
                  </a:lnTo>
                  <a:lnTo>
                    <a:pt x="13" y="1636"/>
                  </a:lnTo>
                  <a:lnTo>
                    <a:pt x="21" y="1599"/>
                  </a:lnTo>
                  <a:lnTo>
                    <a:pt x="30" y="1557"/>
                  </a:lnTo>
                  <a:lnTo>
                    <a:pt x="44" y="1511"/>
                  </a:lnTo>
                  <a:lnTo>
                    <a:pt x="61" y="1463"/>
                  </a:lnTo>
                  <a:lnTo>
                    <a:pt x="81" y="1411"/>
                  </a:lnTo>
                  <a:lnTo>
                    <a:pt x="105" y="1357"/>
                  </a:lnTo>
                  <a:lnTo>
                    <a:pt x="133" y="1299"/>
                  </a:lnTo>
                  <a:lnTo>
                    <a:pt x="165" y="1242"/>
                  </a:lnTo>
                  <a:lnTo>
                    <a:pt x="203" y="1183"/>
                  </a:lnTo>
                  <a:lnTo>
                    <a:pt x="247" y="1124"/>
                  </a:lnTo>
                  <a:lnTo>
                    <a:pt x="295" y="1065"/>
                  </a:lnTo>
                  <a:lnTo>
                    <a:pt x="351" y="1007"/>
                  </a:lnTo>
                  <a:lnTo>
                    <a:pt x="407" y="952"/>
                  </a:lnTo>
                  <a:lnTo>
                    <a:pt x="465" y="899"/>
                  </a:lnTo>
                  <a:lnTo>
                    <a:pt x="525" y="849"/>
                  </a:lnTo>
                  <a:lnTo>
                    <a:pt x="583" y="800"/>
                  </a:lnTo>
                  <a:lnTo>
                    <a:pt x="643" y="754"/>
                  </a:lnTo>
                  <a:lnTo>
                    <a:pt x="703" y="712"/>
                  </a:lnTo>
                  <a:lnTo>
                    <a:pt x="761" y="673"/>
                  </a:lnTo>
                  <a:lnTo>
                    <a:pt x="818" y="637"/>
                  </a:lnTo>
                  <a:lnTo>
                    <a:pt x="873" y="606"/>
                  </a:lnTo>
                  <a:lnTo>
                    <a:pt x="927" y="579"/>
                  </a:lnTo>
                  <a:lnTo>
                    <a:pt x="890" y="395"/>
                  </a:lnTo>
                  <a:lnTo>
                    <a:pt x="888" y="374"/>
                  </a:lnTo>
                  <a:lnTo>
                    <a:pt x="892" y="354"/>
                  </a:lnTo>
                  <a:lnTo>
                    <a:pt x="900" y="335"/>
                  </a:lnTo>
                  <a:lnTo>
                    <a:pt x="913" y="319"/>
                  </a:lnTo>
                  <a:lnTo>
                    <a:pt x="1208" y="25"/>
                  </a:lnTo>
                  <a:lnTo>
                    <a:pt x="1226" y="12"/>
                  </a:lnTo>
                  <a:lnTo>
                    <a:pt x="1246" y="3"/>
                  </a:lnTo>
                  <a:lnTo>
                    <a:pt x="1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88" name="Group 339"/>
          <p:cNvGrpSpPr>
            <a:grpSpLocks noChangeAspect="1"/>
          </p:cNvGrpSpPr>
          <p:nvPr/>
        </p:nvGrpSpPr>
        <p:grpSpPr bwMode="auto">
          <a:xfrm>
            <a:off x="6627168" y="5375746"/>
            <a:ext cx="242058" cy="302322"/>
            <a:chOff x="5944" y="1991"/>
            <a:chExt cx="241" cy="301"/>
          </a:xfrm>
          <a:solidFill>
            <a:schemeClr val="bg1"/>
          </a:solidFill>
        </p:grpSpPr>
        <p:sp>
          <p:nvSpPr>
            <p:cNvPr id="89" name="Freeform 341"/>
            <p:cNvSpPr/>
            <p:nvPr/>
          </p:nvSpPr>
          <p:spPr bwMode="auto">
            <a:xfrm>
              <a:off x="5944" y="1991"/>
              <a:ext cx="113" cy="137"/>
            </a:xfrm>
            <a:custGeom>
              <a:avLst/>
              <a:gdLst>
                <a:gd name="T0" fmla="*/ 741 w 1240"/>
                <a:gd name="T1" fmla="*/ 0 h 1507"/>
                <a:gd name="T2" fmla="*/ 767 w 1240"/>
                <a:gd name="T3" fmla="*/ 2 h 1507"/>
                <a:gd name="T4" fmla="*/ 791 w 1240"/>
                <a:gd name="T5" fmla="*/ 10 h 1507"/>
                <a:gd name="T6" fmla="*/ 814 w 1240"/>
                <a:gd name="T7" fmla="*/ 21 h 1507"/>
                <a:gd name="T8" fmla="*/ 836 w 1240"/>
                <a:gd name="T9" fmla="*/ 37 h 1507"/>
                <a:gd name="T10" fmla="*/ 854 w 1240"/>
                <a:gd name="T11" fmla="*/ 55 h 1507"/>
                <a:gd name="T12" fmla="*/ 869 w 1240"/>
                <a:gd name="T13" fmla="*/ 78 h 1507"/>
                <a:gd name="T14" fmla="*/ 1240 w 1240"/>
                <a:gd name="T15" fmla="*/ 773 h 1507"/>
                <a:gd name="T16" fmla="*/ 930 w 1240"/>
                <a:gd name="T17" fmla="*/ 1354 h 1507"/>
                <a:gd name="T18" fmla="*/ 904 w 1240"/>
                <a:gd name="T19" fmla="*/ 1378 h 1507"/>
                <a:gd name="T20" fmla="*/ 880 w 1240"/>
                <a:gd name="T21" fmla="*/ 1405 h 1507"/>
                <a:gd name="T22" fmla="*/ 859 w 1240"/>
                <a:gd name="T23" fmla="*/ 1436 h 1507"/>
                <a:gd name="T24" fmla="*/ 823 w 1240"/>
                <a:gd name="T25" fmla="*/ 1499 h 1507"/>
                <a:gd name="T26" fmla="*/ 750 w 1240"/>
                <a:gd name="T27" fmla="*/ 1500 h 1507"/>
                <a:gd name="T28" fmla="*/ 717 w 1240"/>
                <a:gd name="T29" fmla="*/ 1502 h 1507"/>
                <a:gd name="T30" fmla="*/ 685 w 1240"/>
                <a:gd name="T31" fmla="*/ 1507 h 1507"/>
                <a:gd name="T32" fmla="*/ 23 w 1240"/>
                <a:gd name="T33" fmla="*/ 450 h 1507"/>
                <a:gd name="T34" fmla="*/ 10 w 1240"/>
                <a:gd name="T35" fmla="*/ 427 h 1507"/>
                <a:gd name="T36" fmla="*/ 2 w 1240"/>
                <a:gd name="T37" fmla="*/ 402 h 1507"/>
                <a:gd name="T38" fmla="*/ 0 w 1240"/>
                <a:gd name="T39" fmla="*/ 376 h 1507"/>
                <a:gd name="T40" fmla="*/ 1 w 1240"/>
                <a:gd name="T41" fmla="*/ 350 h 1507"/>
                <a:gd name="T42" fmla="*/ 7 w 1240"/>
                <a:gd name="T43" fmla="*/ 324 h 1507"/>
                <a:gd name="T44" fmla="*/ 18 w 1240"/>
                <a:gd name="T45" fmla="*/ 300 h 1507"/>
                <a:gd name="T46" fmla="*/ 32 w 1240"/>
                <a:gd name="T47" fmla="*/ 278 h 1507"/>
                <a:gd name="T48" fmla="*/ 51 w 1240"/>
                <a:gd name="T49" fmla="*/ 259 h 1507"/>
                <a:gd name="T50" fmla="*/ 71 w 1240"/>
                <a:gd name="T51" fmla="*/ 244 h 1507"/>
                <a:gd name="T52" fmla="*/ 95 w 1240"/>
                <a:gd name="T53" fmla="*/ 232 h 1507"/>
                <a:gd name="T54" fmla="*/ 688 w 1240"/>
                <a:gd name="T55" fmla="*/ 10 h 1507"/>
                <a:gd name="T56" fmla="*/ 714 w 1240"/>
                <a:gd name="T57" fmla="*/ 2 h 1507"/>
                <a:gd name="T58" fmla="*/ 741 w 1240"/>
                <a:gd name="T5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0" h="1507">
                  <a:moveTo>
                    <a:pt x="741" y="0"/>
                  </a:moveTo>
                  <a:lnTo>
                    <a:pt x="767" y="2"/>
                  </a:lnTo>
                  <a:lnTo>
                    <a:pt x="791" y="10"/>
                  </a:lnTo>
                  <a:lnTo>
                    <a:pt x="814" y="21"/>
                  </a:lnTo>
                  <a:lnTo>
                    <a:pt x="836" y="37"/>
                  </a:lnTo>
                  <a:lnTo>
                    <a:pt x="854" y="55"/>
                  </a:lnTo>
                  <a:lnTo>
                    <a:pt x="869" y="78"/>
                  </a:lnTo>
                  <a:lnTo>
                    <a:pt x="1240" y="773"/>
                  </a:lnTo>
                  <a:lnTo>
                    <a:pt x="930" y="1354"/>
                  </a:lnTo>
                  <a:lnTo>
                    <a:pt x="904" y="1378"/>
                  </a:lnTo>
                  <a:lnTo>
                    <a:pt x="880" y="1405"/>
                  </a:lnTo>
                  <a:lnTo>
                    <a:pt x="859" y="1436"/>
                  </a:lnTo>
                  <a:lnTo>
                    <a:pt x="823" y="1499"/>
                  </a:lnTo>
                  <a:lnTo>
                    <a:pt x="750" y="1500"/>
                  </a:lnTo>
                  <a:lnTo>
                    <a:pt x="717" y="1502"/>
                  </a:lnTo>
                  <a:lnTo>
                    <a:pt x="685" y="1507"/>
                  </a:lnTo>
                  <a:lnTo>
                    <a:pt x="23" y="450"/>
                  </a:lnTo>
                  <a:lnTo>
                    <a:pt x="10" y="427"/>
                  </a:lnTo>
                  <a:lnTo>
                    <a:pt x="2" y="402"/>
                  </a:lnTo>
                  <a:lnTo>
                    <a:pt x="0" y="376"/>
                  </a:lnTo>
                  <a:lnTo>
                    <a:pt x="1" y="350"/>
                  </a:lnTo>
                  <a:lnTo>
                    <a:pt x="7" y="324"/>
                  </a:lnTo>
                  <a:lnTo>
                    <a:pt x="18" y="300"/>
                  </a:lnTo>
                  <a:lnTo>
                    <a:pt x="32" y="278"/>
                  </a:lnTo>
                  <a:lnTo>
                    <a:pt x="51" y="259"/>
                  </a:lnTo>
                  <a:lnTo>
                    <a:pt x="71" y="244"/>
                  </a:lnTo>
                  <a:lnTo>
                    <a:pt x="95" y="232"/>
                  </a:lnTo>
                  <a:lnTo>
                    <a:pt x="688" y="10"/>
                  </a:lnTo>
                  <a:lnTo>
                    <a:pt x="714" y="2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0" name="Freeform 342"/>
            <p:cNvSpPr/>
            <p:nvPr/>
          </p:nvSpPr>
          <p:spPr bwMode="auto">
            <a:xfrm>
              <a:off x="6047" y="1991"/>
              <a:ext cx="138" cy="137"/>
            </a:xfrm>
            <a:custGeom>
              <a:avLst/>
              <a:gdLst>
                <a:gd name="T0" fmla="*/ 774 w 1515"/>
                <a:gd name="T1" fmla="*/ 0 h 1507"/>
                <a:gd name="T2" fmla="*/ 800 w 1515"/>
                <a:gd name="T3" fmla="*/ 2 h 1507"/>
                <a:gd name="T4" fmla="*/ 827 w 1515"/>
                <a:gd name="T5" fmla="*/ 10 h 1507"/>
                <a:gd name="T6" fmla="*/ 1419 w 1515"/>
                <a:gd name="T7" fmla="*/ 232 h 1507"/>
                <a:gd name="T8" fmla="*/ 1443 w 1515"/>
                <a:gd name="T9" fmla="*/ 244 h 1507"/>
                <a:gd name="T10" fmla="*/ 1465 w 1515"/>
                <a:gd name="T11" fmla="*/ 258 h 1507"/>
                <a:gd name="T12" fmla="*/ 1482 w 1515"/>
                <a:gd name="T13" fmla="*/ 277 h 1507"/>
                <a:gd name="T14" fmla="*/ 1497 w 1515"/>
                <a:gd name="T15" fmla="*/ 299 h 1507"/>
                <a:gd name="T16" fmla="*/ 1507 w 1515"/>
                <a:gd name="T17" fmla="*/ 324 h 1507"/>
                <a:gd name="T18" fmla="*/ 1513 w 1515"/>
                <a:gd name="T19" fmla="*/ 350 h 1507"/>
                <a:gd name="T20" fmla="*/ 1515 w 1515"/>
                <a:gd name="T21" fmla="*/ 376 h 1507"/>
                <a:gd name="T22" fmla="*/ 1512 w 1515"/>
                <a:gd name="T23" fmla="*/ 402 h 1507"/>
                <a:gd name="T24" fmla="*/ 1504 w 1515"/>
                <a:gd name="T25" fmla="*/ 427 h 1507"/>
                <a:gd name="T26" fmla="*/ 1493 w 1515"/>
                <a:gd name="T27" fmla="*/ 450 h 1507"/>
                <a:gd name="T28" fmla="*/ 829 w 1515"/>
                <a:gd name="T29" fmla="*/ 1507 h 1507"/>
                <a:gd name="T30" fmla="*/ 797 w 1515"/>
                <a:gd name="T31" fmla="*/ 1502 h 1507"/>
                <a:gd name="T32" fmla="*/ 765 w 1515"/>
                <a:gd name="T33" fmla="*/ 1500 h 1507"/>
                <a:gd name="T34" fmla="*/ 692 w 1515"/>
                <a:gd name="T35" fmla="*/ 1499 h 1507"/>
                <a:gd name="T36" fmla="*/ 655 w 1515"/>
                <a:gd name="T37" fmla="*/ 1436 h 1507"/>
                <a:gd name="T38" fmla="*/ 633 w 1515"/>
                <a:gd name="T39" fmla="*/ 1403 h 1507"/>
                <a:gd name="T40" fmla="*/ 607 w 1515"/>
                <a:gd name="T41" fmla="*/ 1374 h 1507"/>
                <a:gd name="T42" fmla="*/ 578 w 1515"/>
                <a:gd name="T43" fmla="*/ 1349 h 1507"/>
                <a:gd name="T44" fmla="*/ 548 w 1515"/>
                <a:gd name="T45" fmla="*/ 1327 h 1507"/>
                <a:gd name="T46" fmla="*/ 513 w 1515"/>
                <a:gd name="T47" fmla="*/ 1311 h 1507"/>
                <a:gd name="T48" fmla="*/ 477 w 1515"/>
                <a:gd name="T49" fmla="*/ 1298 h 1507"/>
                <a:gd name="T50" fmla="*/ 439 w 1515"/>
                <a:gd name="T51" fmla="*/ 1291 h 1507"/>
                <a:gd name="T52" fmla="*/ 400 w 1515"/>
                <a:gd name="T53" fmla="*/ 1288 h 1507"/>
                <a:gd name="T54" fmla="*/ 363 w 1515"/>
                <a:gd name="T55" fmla="*/ 1291 h 1507"/>
                <a:gd name="T56" fmla="*/ 325 w 1515"/>
                <a:gd name="T57" fmla="*/ 1298 h 1507"/>
                <a:gd name="T58" fmla="*/ 289 w 1515"/>
                <a:gd name="T59" fmla="*/ 1311 h 1507"/>
                <a:gd name="T60" fmla="*/ 255 w 1515"/>
                <a:gd name="T61" fmla="*/ 1327 h 1507"/>
                <a:gd name="T62" fmla="*/ 192 w 1515"/>
                <a:gd name="T63" fmla="*/ 1364 h 1507"/>
                <a:gd name="T64" fmla="*/ 128 w 1515"/>
                <a:gd name="T65" fmla="*/ 1327 h 1507"/>
                <a:gd name="T66" fmla="*/ 98 w 1515"/>
                <a:gd name="T67" fmla="*/ 1312 h 1507"/>
                <a:gd name="T68" fmla="*/ 66 w 1515"/>
                <a:gd name="T69" fmla="*/ 1300 h 1507"/>
                <a:gd name="T70" fmla="*/ 33 w 1515"/>
                <a:gd name="T71" fmla="*/ 1293 h 1507"/>
                <a:gd name="T72" fmla="*/ 0 w 1515"/>
                <a:gd name="T73" fmla="*/ 1289 h 1507"/>
                <a:gd name="T74" fmla="*/ 647 w 1515"/>
                <a:gd name="T75" fmla="*/ 78 h 1507"/>
                <a:gd name="T76" fmla="*/ 661 w 1515"/>
                <a:gd name="T77" fmla="*/ 55 h 1507"/>
                <a:gd name="T78" fmla="*/ 680 w 1515"/>
                <a:gd name="T79" fmla="*/ 37 h 1507"/>
                <a:gd name="T80" fmla="*/ 700 w 1515"/>
                <a:gd name="T81" fmla="*/ 21 h 1507"/>
                <a:gd name="T82" fmla="*/ 724 w 1515"/>
                <a:gd name="T83" fmla="*/ 10 h 1507"/>
                <a:gd name="T84" fmla="*/ 749 w 1515"/>
                <a:gd name="T85" fmla="*/ 2 h 1507"/>
                <a:gd name="T86" fmla="*/ 774 w 1515"/>
                <a:gd name="T8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5" h="1507">
                  <a:moveTo>
                    <a:pt x="774" y="0"/>
                  </a:moveTo>
                  <a:lnTo>
                    <a:pt x="800" y="2"/>
                  </a:lnTo>
                  <a:lnTo>
                    <a:pt x="827" y="10"/>
                  </a:lnTo>
                  <a:lnTo>
                    <a:pt x="1419" y="232"/>
                  </a:lnTo>
                  <a:lnTo>
                    <a:pt x="1443" y="244"/>
                  </a:lnTo>
                  <a:lnTo>
                    <a:pt x="1465" y="258"/>
                  </a:lnTo>
                  <a:lnTo>
                    <a:pt x="1482" y="277"/>
                  </a:lnTo>
                  <a:lnTo>
                    <a:pt x="1497" y="299"/>
                  </a:lnTo>
                  <a:lnTo>
                    <a:pt x="1507" y="324"/>
                  </a:lnTo>
                  <a:lnTo>
                    <a:pt x="1513" y="350"/>
                  </a:lnTo>
                  <a:lnTo>
                    <a:pt x="1515" y="376"/>
                  </a:lnTo>
                  <a:lnTo>
                    <a:pt x="1512" y="402"/>
                  </a:lnTo>
                  <a:lnTo>
                    <a:pt x="1504" y="427"/>
                  </a:lnTo>
                  <a:lnTo>
                    <a:pt x="1493" y="450"/>
                  </a:lnTo>
                  <a:lnTo>
                    <a:pt x="829" y="1507"/>
                  </a:lnTo>
                  <a:lnTo>
                    <a:pt x="797" y="1502"/>
                  </a:lnTo>
                  <a:lnTo>
                    <a:pt x="765" y="1500"/>
                  </a:lnTo>
                  <a:lnTo>
                    <a:pt x="692" y="1499"/>
                  </a:lnTo>
                  <a:lnTo>
                    <a:pt x="655" y="1436"/>
                  </a:lnTo>
                  <a:lnTo>
                    <a:pt x="633" y="1403"/>
                  </a:lnTo>
                  <a:lnTo>
                    <a:pt x="607" y="1374"/>
                  </a:lnTo>
                  <a:lnTo>
                    <a:pt x="578" y="1349"/>
                  </a:lnTo>
                  <a:lnTo>
                    <a:pt x="548" y="1327"/>
                  </a:lnTo>
                  <a:lnTo>
                    <a:pt x="513" y="1311"/>
                  </a:lnTo>
                  <a:lnTo>
                    <a:pt x="477" y="1298"/>
                  </a:lnTo>
                  <a:lnTo>
                    <a:pt x="439" y="1291"/>
                  </a:lnTo>
                  <a:lnTo>
                    <a:pt x="400" y="1288"/>
                  </a:lnTo>
                  <a:lnTo>
                    <a:pt x="363" y="1291"/>
                  </a:lnTo>
                  <a:lnTo>
                    <a:pt x="325" y="1298"/>
                  </a:lnTo>
                  <a:lnTo>
                    <a:pt x="289" y="1311"/>
                  </a:lnTo>
                  <a:lnTo>
                    <a:pt x="255" y="1327"/>
                  </a:lnTo>
                  <a:lnTo>
                    <a:pt x="192" y="1364"/>
                  </a:lnTo>
                  <a:lnTo>
                    <a:pt x="128" y="1327"/>
                  </a:lnTo>
                  <a:lnTo>
                    <a:pt x="98" y="1312"/>
                  </a:lnTo>
                  <a:lnTo>
                    <a:pt x="66" y="1300"/>
                  </a:lnTo>
                  <a:lnTo>
                    <a:pt x="33" y="1293"/>
                  </a:lnTo>
                  <a:lnTo>
                    <a:pt x="0" y="1289"/>
                  </a:lnTo>
                  <a:lnTo>
                    <a:pt x="647" y="78"/>
                  </a:lnTo>
                  <a:lnTo>
                    <a:pt x="661" y="55"/>
                  </a:lnTo>
                  <a:lnTo>
                    <a:pt x="680" y="37"/>
                  </a:lnTo>
                  <a:lnTo>
                    <a:pt x="700" y="21"/>
                  </a:lnTo>
                  <a:lnTo>
                    <a:pt x="724" y="10"/>
                  </a:lnTo>
                  <a:lnTo>
                    <a:pt x="749" y="2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1" name="Freeform 343"/>
            <p:cNvSpPr>
              <a:spLocks noEditPoints="1"/>
            </p:cNvSpPr>
            <p:nvPr/>
          </p:nvSpPr>
          <p:spPr bwMode="auto">
            <a:xfrm>
              <a:off x="5980" y="2122"/>
              <a:ext cx="169" cy="170"/>
            </a:xfrm>
            <a:custGeom>
              <a:avLst/>
              <a:gdLst>
                <a:gd name="T0" fmla="*/ 896 w 1858"/>
                <a:gd name="T1" fmla="*/ 325 h 1873"/>
                <a:gd name="T2" fmla="*/ 864 w 1858"/>
                <a:gd name="T3" fmla="*/ 365 h 1873"/>
                <a:gd name="T4" fmla="*/ 393 w 1858"/>
                <a:gd name="T5" fmla="*/ 700 h 1873"/>
                <a:gd name="T6" fmla="*/ 352 w 1858"/>
                <a:gd name="T7" fmla="*/ 729 h 1873"/>
                <a:gd name="T8" fmla="*/ 342 w 1858"/>
                <a:gd name="T9" fmla="*/ 780 h 1873"/>
                <a:gd name="T10" fmla="*/ 369 w 1858"/>
                <a:gd name="T11" fmla="*/ 823 h 1873"/>
                <a:gd name="T12" fmla="*/ 540 w 1858"/>
                <a:gd name="T13" fmla="*/ 1378 h 1873"/>
                <a:gd name="T14" fmla="*/ 555 w 1858"/>
                <a:gd name="T15" fmla="*/ 1426 h 1873"/>
                <a:gd name="T16" fmla="*/ 599 w 1858"/>
                <a:gd name="T17" fmla="*/ 1451 h 1873"/>
                <a:gd name="T18" fmla="*/ 649 w 1858"/>
                <a:gd name="T19" fmla="*/ 1438 h 1873"/>
                <a:gd name="T20" fmla="*/ 1223 w 1858"/>
                <a:gd name="T21" fmla="*/ 1446 h 1873"/>
                <a:gd name="T22" fmla="*/ 1264 w 1858"/>
                <a:gd name="T23" fmla="*/ 1450 h 1873"/>
                <a:gd name="T24" fmla="*/ 1304 w 1858"/>
                <a:gd name="T25" fmla="*/ 1426 h 1873"/>
                <a:gd name="T26" fmla="*/ 1320 w 1858"/>
                <a:gd name="T27" fmla="*/ 1378 h 1873"/>
                <a:gd name="T28" fmla="*/ 1489 w 1858"/>
                <a:gd name="T29" fmla="*/ 823 h 1873"/>
                <a:gd name="T30" fmla="*/ 1517 w 1858"/>
                <a:gd name="T31" fmla="*/ 780 h 1873"/>
                <a:gd name="T32" fmla="*/ 1506 w 1858"/>
                <a:gd name="T33" fmla="*/ 729 h 1873"/>
                <a:gd name="T34" fmla="*/ 1466 w 1858"/>
                <a:gd name="T35" fmla="*/ 700 h 1873"/>
                <a:gd name="T36" fmla="*/ 996 w 1858"/>
                <a:gd name="T37" fmla="*/ 365 h 1873"/>
                <a:gd name="T38" fmla="*/ 963 w 1858"/>
                <a:gd name="T39" fmla="*/ 325 h 1873"/>
                <a:gd name="T40" fmla="*/ 719 w 1858"/>
                <a:gd name="T41" fmla="*/ 0 h 1873"/>
                <a:gd name="T42" fmla="*/ 792 w 1858"/>
                <a:gd name="T43" fmla="*/ 19 h 1873"/>
                <a:gd name="T44" fmla="*/ 1090 w 1858"/>
                <a:gd name="T45" fmla="*/ 8 h 1873"/>
                <a:gd name="T46" fmla="*/ 1165 w 1858"/>
                <a:gd name="T47" fmla="*/ 2 h 1873"/>
                <a:gd name="T48" fmla="*/ 1232 w 1858"/>
                <a:gd name="T49" fmla="*/ 33 h 1873"/>
                <a:gd name="T50" fmla="*/ 1345 w 1858"/>
                <a:gd name="T51" fmla="*/ 210 h 1873"/>
                <a:gd name="T52" fmla="*/ 1559 w 1858"/>
                <a:gd name="T53" fmla="*/ 222 h 1873"/>
                <a:gd name="T54" fmla="*/ 1623 w 1858"/>
                <a:gd name="T55" fmla="*/ 276 h 1873"/>
                <a:gd name="T56" fmla="*/ 1649 w 1858"/>
                <a:gd name="T57" fmla="*/ 358 h 1873"/>
                <a:gd name="T58" fmla="*/ 1806 w 1858"/>
                <a:gd name="T59" fmla="*/ 612 h 1873"/>
                <a:gd name="T60" fmla="*/ 1849 w 1858"/>
                <a:gd name="T61" fmla="*/ 675 h 1873"/>
                <a:gd name="T62" fmla="*/ 1856 w 1858"/>
                <a:gd name="T63" fmla="*/ 749 h 1873"/>
                <a:gd name="T64" fmla="*/ 1760 w 1858"/>
                <a:gd name="T65" fmla="*/ 936 h 1873"/>
                <a:gd name="T66" fmla="*/ 1856 w 1858"/>
                <a:gd name="T67" fmla="*/ 1123 h 1873"/>
                <a:gd name="T68" fmla="*/ 1849 w 1858"/>
                <a:gd name="T69" fmla="*/ 1198 h 1873"/>
                <a:gd name="T70" fmla="*/ 1806 w 1858"/>
                <a:gd name="T71" fmla="*/ 1260 h 1873"/>
                <a:gd name="T72" fmla="*/ 1649 w 1858"/>
                <a:gd name="T73" fmla="*/ 1513 h 1873"/>
                <a:gd name="T74" fmla="*/ 1623 w 1858"/>
                <a:gd name="T75" fmla="*/ 1596 h 1873"/>
                <a:gd name="T76" fmla="*/ 1559 w 1858"/>
                <a:gd name="T77" fmla="*/ 1649 h 1873"/>
                <a:gd name="T78" fmla="*/ 1345 w 1858"/>
                <a:gd name="T79" fmla="*/ 1662 h 1873"/>
                <a:gd name="T80" fmla="*/ 1232 w 1858"/>
                <a:gd name="T81" fmla="*/ 1838 h 1873"/>
                <a:gd name="T82" fmla="*/ 1164 w 1858"/>
                <a:gd name="T83" fmla="*/ 1870 h 1873"/>
                <a:gd name="T84" fmla="*/ 1090 w 1858"/>
                <a:gd name="T85" fmla="*/ 1863 h 1873"/>
                <a:gd name="T86" fmla="*/ 792 w 1858"/>
                <a:gd name="T87" fmla="*/ 1853 h 1873"/>
                <a:gd name="T88" fmla="*/ 719 w 1858"/>
                <a:gd name="T89" fmla="*/ 1872 h 1873"/>
                <a:gd name="T90" fmla="*/ 647 w 1858"/>
                <a:gd name="T91" fmla="*/ 1853 h 1873"/>
                <a:gd name="T92" fmla="*/ 593 w 1858"/>
                <a:gd name="T93" fmla="*/ 1799 h 1873"/>
                <a:gd name="T94" fmla="*/ 327 w 1858"/>
                <a:gd name="T95" fmla="*/ 1657 h 1873"/>
                <a:gd name="T96" fmla="*/ 253 w 1858"/>
                <a:gd name="T97" fmla="*/ 1618 h 1873"/>
                <a:gd name="T98" fmla="*/ 214 w 1858"/>
                <a:gd name="T99" fmla="*/ 1543 h 1873"/>
                <a:gd name="T100" fmla="*/ 73 w 1858"/>
                <a:gd name="T101" fmla="*/ 1275 h 1873"/>
                <a:gd name="T102" fmla="*/ 20 w 1858"/>
                <a:gd name="T103" fmla="*/ 1221 h 1873"/>
                <a:gd name="T104" fmla="*/ 0 w 1858"/>
                <a:gd name="T105" fmla="*/ 1148 h 1873"/>
                <a:gd name="T106" fmla="*/ 20 w 1858"/>
                <a:gd name="T107" fmla="*/ 1073 h 1873"/>
                <a:gd name="T108" fmla="*/ 9 w 1858"/>
                <a:gd name="T109" fmla="*/ 774 h 1873"/>
                <a:gd name="T110" fmla="*/ 3 w 1858"/>
                <a:gd name="T111" fmla="*/ 698 h 1873"/>
                <a:gd name="T112" fmla="*/ 34 w 1858"/>
                <a:gd name="T113" fmla="*/ 631 h 1873"/>
                <a:gd name="T114" fmla="*/ 210 w 1858"/>
                <a:gd name="T115" fmla="*/ 516 h 1873"/>
                <a:gd name="T116" fmla="*/ 222 w 1858"/>
                <a:gd name="T117" fmla="*/ 301 h 1873"/>
                <a:gd name="T118" fmla="*/ 275 w 1858"/>
                <a:gd name="T119" fmla="*/ 237 h 1873"/>
                <a:gd name="T120" fmla="*/ 357 w 1858"/>
                <a:gd name="T121" fmla="*/ 211 h 1873"/>
                <a:gd name="T122" fmla="*/ 608 w 1858"/>
                <a:gd name="T123" fmla="*/ 52 h 1873"/>
                <a:gd name="T124" fmla="*/ 670 w 1858"/>
                <a:gd name="T125" fmla="*/ 8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8" h="1873">
                  <a:moveTo>
                    <a:pt x="930" y="317"/>
                  </a:moveTo>
                  <a:lnTo>
                    <a:pt x="912" y="319"/>
                  </a:lnTo>
                  <a:lnTo>
                    <a:pt x="896" y="325"/>
                  </a:lnTo>
                  <a:lnTo>
                    <a:pt x="882" y="336"/>
                  </a:lnTo>
                  <a:lnTo>
                    <a:pt x="871" y="349"/>
                  </a:lnTo>
                  <a:lnTo>
                    <a:pt x="864" y="365"/>
                  </a:lnTo>
                  <a:lnTo>
                    <a:pt x="756" y="696"/>
                  </a:lnTo>
                  <a:lnTo>
                    <a:pt x="411" y="696"/>
                  </a:lnTo>
                  <a:lnTo>
                    <a:pt x="393" y="700"/>
                  </a:lnTo>
                  <a:lnTo>
                    <a:pt x="377" y="706"/>
                  </a:lnTo>
                  <a:lnTo>
                    <a:pt x="363" y="716"/>
                  </a:lnTo>
                  <a:lnTo>
                    <a:pt x="352" y="729"/>
                  </a:lnTo>
                  <a:lnTo>
                    <a:pt x="345" y="745"/>
                  </a:lnTo>
                  <a:lnTo>
                    <a:pt x="341" y="763"/>
                  </a:lnTo>
                  <a:lnTo>
                    <a:pt x="342" y="780"/>
                  </a:lnTo>
                  <a:lnTo>
                    <a:pt x="348" y="796"/>
                  </a:lnTo>
                  <a:lnTo>
                    <a:pt x="356" y="811"/>
                  </a:lnTo>
                  <a:lnTo>
                    <a:pt x="369" y="823"/>
                  </a:lnTo>
                  <a:lnTo>
                    <a:pt x="650" y="1028"/>
                  </a:lnTo>
                  <a:lnTo>
                    <a:pt x="543" y="1360"/>
                  </a:lnTo>
                  <a:lnTo>
                    <a:pt x="540" y="1378"/>
                  </a:lnTo>
                  <a:lnTo>
                    <a:pt x="541" y="1395"/>
                  </a:lnTo>
                  <a:lnTo>
                    <a:pt x="546" y="1412"/>
                  </a:lnTo>
                  <a:lnTo>
                    <a:pt x="555" y="1426"/>
                  </a:lnTo>
                  <a:lnTo>
                    <a:pt x="567" y="1438"/>
                  </a:lnTo>
                  <a:lnTo>
                    <a:pt x="583" y="1447"/>
                  </a:lnTo>
                  <a:lnTo>
                    <a:pt x="599" y="1451"/>
                  </a:lnTo>
                  <a:lnTo>
                    <a:pt x="617" y="1451"/>
                  </a:lnTo>
                  <a:lnTo>
                    <a:pt x="634" y="1447"/>
                  </a:lnTo>
                  <a:lnTo>
                    <a:pt x="649" y="1438"/>
                  </a:lnTo>
                  <a:lnTo>
                    <a:pt x="930" y="1233"/>
                  </a:lnTo>
                  <a:lnTo>
                    <a:pt x="1209" y="1438"/>
                  </a:lnTo>
                  <a:lnTo>
                    <a:pt x="1223" y="1446"/>
                  </a:lnTo>
                  <a:lnTo>
                    <a:pt x="1236" y="1450"/>
                  </a:lnTo>
                  <a:lnTo>
                    <a:pt x="1250" y="1451"/>
                  </a:lnTo>
                  <a:lnTo>
                    <a:pt x="1264" y="1450"/>
                  </a:lnTo>
                  <a:lnTo>
                    <a:pt x="1278" y="1446"/>
                  </a:lnTo>
                  <a:lnTo>
                    <a:pt x="1291" y="1438"/>
                  </a:lnTo>
                  <a:lnTo>
                    <a:pt x="1304" y="1426"/>
                  </a:lnTo>
                  <a:lnTo>
                    <a:pt x="1313" y="1412"/>
                  </a:lnTo>
                  <a:lnTo>
                    <a:pt x="1319" y="1395"/>
                  </a:lnTo>
                  <a:lnTo>
                    <a:pt x="1320" y="1378"/>
                  </a:lnTo>
                  <a:lnTo>
                    <a:pt x="1315" y="1360"/>
                  </a:lnTo>
                  <a:lnTo>
                    <a:pt x="1209" y="1028"/>
                  </a:lnTo>
                  <a:lnTo>
                    <a:pt x="1489" y="823"/>
                  </a:lnTo>
                  <a:lnTo>
                    <a:pt x="1502" y="811"/>
                  </a:lnTo>
                  <a:lnTo>
                    <a:pt x="1511" y="796"/>
                  </a:lnTo>
                  <a:lnTo>
                    <a:pt x="1517" y="780"/>
                  </a:lnTo>
                  <a:lnTo>
                    <a:pt x="1518" y="763"/>
                  </a:lnTo>
                  <a:lnTo>
                    <a:pt x="1515" y="745"/>
                  </a:lnTo>
                  <a:lnTo>
                    <a:pt x="1506" y="729"/>
                  </a:lnTo>
                  <a:lnTo>
                    <a:pt x="1496" y="716"/>
                  </a:lnTo>
                  <a:lnTo>
                    <a:pt x="1482" y="706"/>
                  </a:lnTo>
                  <a:lnTo>
                    <a:pt x="1466" y="700"/>
                  </a:lnTo>
                  <a:lnTo>
                    <a:pt x="1449" y="696"/>
                  </a:lnTo>
                  <a:lnTo>
                    <a:pt x="1102" y="696"/>
                  </a:lnTo>
                  <a:lnTo>
                    <a:pt x="996" y="365"/>
                  </a:lnTo>
                  <a:lnTo>
                    <a:pt x="987" y="349"/>
                  </a:lnTo>
                  <a:lnTo>
                    <a:pt x="977" y="336"/>
                  </a:lnTo>
                  <a:lnTo>
                    <a:pt x="963" y="325"/>
                  </a:lnTo>
                  <a:lnTo>
                    <a:pt x="947" y="319"/>
                  </a:lnTo>
                  <a:lnTo>
                    <a:pt x="930" y="317"/>
                  </a:lnTo>
                  <a:close/>
                  <a:moveTo>
                    <a:pt x="719" y="0"/>
                  </a:moveTo>
                  <a:lnTo>
                    <a:pt x="744" y="2"/>
                  </a:lnTo>
                  <a:lnTo>
                    <a:pt x="769" y="8"/>
                  </a:lnTo>
                  <a:lnTo>
                    <a:pt x="792" y="19"/>
                  </a:lnTo>
                  <a:lnTo>
                    <a:pt x="930" y="97"/>
                  </a:lnTo>
                  <a:lnTo>
                    <a:pt x="1066" y="19"/>
                  </a:lnTo>
                  <a:lnTo>
                    <a:pt x="1090" y="8"/>
                  </a:lnTo>
                  <a:lnTo>
                    <a:pt x="1114" y="2"/>
                  </a:lnTo>
                  <a:lnTo>
                    <a:pt x="1140" y="0"/>
                  </a:lnTo>
                  <a:lnTo>
                    <a:pt x="1165" y="2"/>
                  </a:lnTo>
                  <a:lnTo>
                    <a:pt x="1189" y="8"/>
                  </a:lnTo>
                  <a:lnTo>
                    <a:pt x="1211" y="19"/>
                  </a:lnTo>
                  <a:lnTo>
                    <a:pt x="1232" y="33"/>
                  </a:lnTo>
                  <a:lnTo>
                    <a:pt x="1250" y="52"/>
                  </a:lnTo>
                  <a:lnTo>
                    <a:pt x="1266" y="73"/>
                  </a:lnTo>
                  <a:lnTo>
                    <a:pt x="1345" y="210"/>
                  </a:lnTo>
                  <a:lnTo>
                    <a:pt x="1502" y="211"/>
                  </a:lnTo>
                  <a:lnTo>
                    <a:pt x="1531" y="214"/>
                  </a:lnTo>
                  <a:lnTo>
                    <a:pt x="1559" y="222"/>
                  </a:lnTo>
                  <a:lnTo>
                    <a:pt x="1584" y="237"/>
                  </a:lnTo>
                  <a:lnTo>
                    <a:pt x="1605" y="254"/>
                  </a:lnTo>
                  <a:lnTo>
                    <a:pt x="1623" y="276"/>
                  </a:lnTo>
                  <a:lnTo>
                    <a:pt x="1636" y="301"/>
                  </a:lnTo>
                  <a:lnTo>
                    <a:pt x="1646" y="328"/>
                  </a:lnTo>
                  <a:lnTo>
                    <a:pt x="1649" y="358"/>
                  </a:lnTo>
                  <a:lnTo>
                    <a:pt x="1650" y="516"/>
                  </a:lnTo>
                  <a:lnTo>
                    <a:pt x="1785" y="597"/>
                  </a:lnTo>
                  <a:lnTo>
                    <a:pt x="1806" y="612"/>
                  </a:lnTo>
                  <a:lnTo>
                    <a:pt x="1824" y="630"/>
                  </a:lnTo>
                  <a:lnTo>
                    <a:pt x="1838" y="652"/>
                  </a:lnTo>
                  <a:lnTo>
                    <a:pt x="1849" y="675"/>
                  </a:lnTo>
                  <a:lnTo>
                    <a:pt x="1856" y="698"/>
                  </a:lnTo>
                  <a:lnTo>
                    <a:pt x="1858" y="723"/>
                  </a:lnTo>
                  <a:lnTo>
                    <a:pt x="1856" y="749"/>
                  </a:lnTo>
                  <a:lnTo>
                    <a:pt x="1850" y="774"/>
                  </a:lnTo>
                  <a:lnTo>
                    <a:pt x="1838" y="798"/>
                  </a:lnTo>
                  <a:lnTo>
                    <a:pt x="1760" y="936"/>
                  </a:lnTo>
                  <a:lnTo>
                    <a:pt x="1838" y="1073"/>
                  </a:lnTo>
                  <a:lnTo>
                    <a:pt x="1850" y="1098"/>
                  </a:lnTo>
                  <a:lnTo>
                    <a:pt x="1856" y="1123"/>
                  </a:lnTo>
                  <a:lnTo>
                    <a:pt x="1858" y="1148"/>
                  </a:lnTo>
                  <a:lnTo>
                    <a:pt x="1856" y="1173"/>
                  </a:lnTo>
                  <a:lnTo>
                    <a:pt x="1849" y="1198"/>
                  </a:lnTo>
                  <a:lnTo>
                    <a:pt x="1838" y="1221"/>
                  </a:lnTo>
                  <a:lnTo>
                    <a:pt x="1824" y="1241"/>
                  </a:lnTo>
                  <a:lnTo>
                    <a:pt x="1806" y="1260"/>
                  </a:lnTo>
                  <a:lnTo>
                    <a:pt x="1785" y="1275"/>
                  </a:lnTo>
                  <a:lnTo>
                    <a:pt x="1650" y="1355"/>
                  </a:lnTo>
                  <a:lnTo>
                    <a:pt x="1649" y="1513"/>
                  </a:lnTo>
                  <a:lnTo>
                    <a:pt x="1646" y="1543"/>
                  </a:lnTo>
                  <a:lnTo>
                    <a:pt x="1636" y="1571"/>
                  </a:lnTo>
                  <a:lnTo>
                    <a:pt x="1623" y="1596"/>
                  </a:lnTo>
                  <a:lnTo>
                    <a:pt x="1605" y="1618"/>
                  </a:lnTo>
                  <a:lnTo>
                    <a:pt x="1584" y="1636"/>
                  </a:lnTo>
                  <a:lnTo>
                    <a:pt x="1559" y="1649"/>
                  </a:lnTo>
                  <a:lnTo>
                    <a:pt x="1531" y="1657"/>
                  </a:lnTo>
                  <a:lnTo>
                    <a:pt x="1502" y="1660"/>
                  </a:lnTo>
                  <a:lnTo>
                    <a:pt x="1345" y="1662"/>
                  </a:lnTo>
                  <a:lnTo>
                    <a:pt x="1266" y="1799"/>
                  </a:lnTo>
                  <a:lnTo>
                    <a:pt x="1250" y="1821"/>
                  </a:lnTo>
                  <a:lnTo>
                    <a:pt x="1232" y="1838"/>
                  </a:lnTo>
                  <a:lnTo>
                    <a:pt x="1211" y="1853"/>
                  </a:lnTo>
                  <a:lnTo>
                    <a:pt x="1188" y="1863"/>
                  </a:lnTo>
                  <a:lnTo>
                    <a:pt x="1164" y="1870"/>
                  </a:lnTo>
                  <a:lnTo>
                    <a:pt x="1138" y="1873"/>
                  </a:lnTo>
                  <a:lnTo>
                    <a:pt x="1113" y="1870"/>
                  </a:lnTo>
                  <a:lnTo>
                    <a:pt x="1090" y="1863"/>
                  </a:lnTo>
                  <a:lnTo>
                    <a:pt x="1066" y="1853"/>
                  </a:lnTo>
                  <a:lnTo>
                    <a:pt x="930" y="1774"/>
                  </a:lnTo>
                  <a:lnTo>
                    <a:pt x="792" y="1853"/>
                  </a:lnTo>
                  <a:lnTo>
                    <a:pt x="769" y="1863"/>
                  </a:lnTo>
                  <a:lnTo>
                    <a:pt x="744" y="1871"/>
                  </a:lnTo>
                  <a:lnTo>
                    <a:pt x="719" y="1872"/>
                  </a:lnTo>
                  <a:lnTo>
                    <a:pt x="694" y="1870"/>
                  </a:lnTo>
                  <a:lnTo>
                    <a:pt x="670" y="1863"/>
                  </a:lnTo>
                  <a:lnTo>
                    <a:pt x="647" y="1853"/>
                  </a:lnTo>
                  <a:lnTo>
                    <a:pt x="626" y="1838"/>
                  </a:lnTo>
                  <a:lnTo>
                    <a:pt x="608" y="1821"/>
                  </a:lnTo>
                  <a:lnTo>
                    <a:pt x="593" y="1799"/>
                  </a:lnTo>
                  <a:lnTo>
                    <a:pt x="514" y="1662"/>
                  </a:lnTo>
                  <a:lnTo>
                    <a:pt x="357" y="1660"/>
                  </a:lnTo>
                  <a:lnTo>
                    <a:pt x="327" y="1657"/>
                  </a:lnTo>
                  <a:lnTo>
                    <a:pt x="299" y="1649"/>
                  </a:lnTo>
                  <a:lnTo>
                    <a:pt x="275" y="1636"/>
                  </a:lnTo>
                  <a:lnTo>
                    <a:pt x="253" y="1618"/>
                  </a:lnTo>
                  <a:lnTo>
                    <a:pt x="235" y="1596"/>
                  </a:lnTo>
                  <a:lnTo>
                    <a:pt x="222" y="1571"/>
                  </a:lnTo>
                  <a:lnTo>
                    <a:pt x="214" y="1543"/>
                  </a:lnTo>
                  <a:lnTo>
                    <a:pt x="211" y="1513"/>
                  </a:lnTo>
                  <a:lnTo>
                    <a:pt x="210" y="1355"/>
                  </a:lnTo>
                  <a:lnTo>
                    <a:pt x="73" y="1275"/>
                  </a:lnTo>
                  <a:lnTo>
                    <a:pt x="52" y="1260"/>
                  </a:lnTo>
                  <a:lnTo>
                    <a:pt x="34" y="1241"/>
                  </a:lnTo>
                  <a:lnTo>
                    <a:pt x="20" y="1221"/>
                  </a:lnTo>
                  <a:lnTo>
                    <a:pt x="9" y="1197"/>
                  </a:lnTo>
                  <a:lnTo>
                    <a:pt x="3" y="1173"/>
                  </a:lnTo>
                  <a:lnTo>
                    <a:pt x="0" y="1148"/>
                  </a:lnTo>
                  <a:lnTo>
                    <a:pt x="2" y="1123"/>
                  </a:lnTo>
                  <a:lnTo>
                    <a:pt x="9" y="1098"/>
                  </a:lnTo>
                  <a:lnTo>
                    <a:pt x="20" y="1073"/>
                  </a:lnTo>
                  <a:lnTo>
                    <a:pt x="98" y="936"/>
                  </a:lnTo>
                  <a:lnTo>
                    <a:pt x="20" y="798"/>
                  </a:lnTo>
                  <a:lnTo>
                    <a:pt x="9" y="774"/>
                  </a:lnTo>
                  <a:lnTo>
                    <a:pt x="2" y="749"/>
                  </a:lnTo>
                  <a:lnTo>
                    <a:pt x="0" y="723"/>
                  </a:lnTo>
                  <a:lnTo>
                    <a:pt x="3" y="698"/>
                  </a:lnTo>
                  <a:lnTo>
                    <a:pt x="9" y="675"/>
                  </a:lnTo>
                  <a:lnTo>
                    <a:pt x="20" y="652"/>
                  </a:lnTo>
                  <a:lnTo>
                    <a:pt x="34" y="631"/>
                  </a:lnTo>
                  <a:lnTo>
                    <a:pt x="52" y="612"/>
                  </a:lnTo>
                  <a:lnTo>
                    <a:pt x="73" y="597"/>
                  </a:lnTo>
                  <a:lnTo>
                    <a:pt x="210" y="516"/>
                  </a:lnTo>
                  <a:lnTo>
                    <a:pt x="211" y="358"/>
                  </a:lnTo>
                  <a:lnTo>
                    <a:pt x="214" y="328"/>
                  </a:lnTo>
                  <a:lnTo>
                    <a:pt x="222" y="301"/>
                  </a:lnTo>
                  <a:lnTo>
                    <a:pt x="235" y="276"/>
                  </a:lnTo>
                  <a:lnTo>
                    <a:pt x="253" y="254"/>
                  </a:lnTo>
                  <a:lnTo>
                    <a:pt x="275" y="237"/>
                  </a:lnTo>
                  <a:lnTo>
                    <a:pt x="299" y="223"/>
                  </a:lnTo>
                  <a:lnTo>
                    <a:pt x="327" y="214"/>
                  </a:lnTo>
                  <a:lnTo>
                    <a:pt x="357" y="211"/>
                  </a:lnTo>
                  <a:lnTo>
                    <a:pt x="514" y="210"/>
                  </a:lnTo>
                  <a:lnTo>
                    <a:pt x="593" y="73"/>
                  </a:lnTo>
                  <a:lnTo>
                    <a:pt x="608" y="52"/>
                  </a:lnTo>
                  <a:lnTo>
                    <a:pt x="626" y="33"/>
                  </a:lnTo>
                  <a:lnTo>
                    <a:pt x="647" y="19"/>
                  </a:lnTo>
                  <a:lnTo>
                    <a:pt x="670" y="8"/>
                  </a:lnTo>
                  <a:lnTo>
                    <a:pt x="694" y="2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GB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94" name="Rectangle 37"/>
          <p:cNvSpPr/>
          <p:nvPr/>
        </p:nvSpPr>
        <p:spPr>
          <a:xfrm>
            <a:off x="3154243" y="1265106"/>
            <a:ext cx="311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双击输入替换内容</a:t>
            </a:r>
            <a:endParaRPr lang="en-GB" sz="1400" dirty="0">
              <a:solidFill>
                <a:schemeClr val="accent2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 rot="20411991">
            <a:off x="2340748" y="1605023"/>
            <a:ext cx="409300" cy="37657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心形 3"/>
          <p:cNvSpPr/>
          <p:nvPr/>
        </p:nvSpPr>
        <p:spPr>
          <a:xfrm rot="431253">
            <a:off x="2816085" y="1210808"/>
            <a:ext cx="264901" cy="24612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776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32957" y="1275300"/>
            <a:ext cx="1156355" cy="93610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7D3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1080" y="244616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添加演示标题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415487" y="3291524"/>
            <a:ext cx="165618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542612" y="3429000"/>
            <a:ext cx="5663730" cy="818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11531" y="133164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D7D3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1"/>
          <p:cNvSpPr txBox="1"/>
          <p:nvPr/>
        </p:nvSpPr>
        <p:spPr>
          <a:xfrm>
            <a:off x="1751055" y="1982497"/>
            <a:ext cx="3661039" cy="3504332"/>
          </a:xfrm>
          <a:custGeom>
            <a:avLst/>
            <a:gdLst>
              <a:gd name="connsiteX0" fmla="*/ 0 w 3010547"/>
              <a:gd name="connsiteY0" fmla="*/ 0 h 3010547"/>
              <a:gd name="connsiteX1" fmla="*/ 3010547 w 3010547"/>
              <a:gd name="connsiteY1" fmla="*/ 0 h 3010547"/>
              <a:gd name="connsiteX2" fmla="*/ 3010547 w 3010547"/>
              <a:gd name="connsiteY2" fmla="*/ 3010547 h 3010547"/>
              <a:gd name="connsiteX3" fmla="*/ 0 w 3010547"/>
              <a:gd name="connsiteY3" fmla="*/ 3010547 h 30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547" h="3010547">
                <a:moveTo>
                  <a:pt x="0" y="0"/>
                </a:moveTo>
                <a:lnTo>
                  <a:pt x="3010547" y="0"/>
                </a:lnTo>
                <a:lnTo>
                  <a:pt x="3010547" y="3010547"/>
                </a:lnTo>
                <a:lnTo>
                  <a:pt x="0" y="3010547"/>
                </a:lnTo>
                <a:close/>
              </a:path>
            </a:pathLst>
          </a:custGeom>
          <a:blipFill dpi="0" rotWithShape="1">
            <a:blip r:embed="rId6"/>
            <a:srcRect/>
            <a:tile tx="889000" ty="-2057400" sx="89000" sy="100000" flip="none" algn="tl"/>
          </a:blipFill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1431550" y="1688969"/>
            <a:ext cx="3464315" cy="3464315"/>
          </a:xfrm>
          <a:prstGeom prst="rect">
            <a:avLst/>
          </a:prstGeom>
          <a:noFill/>
          <a:ln w="31750"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PA_矩形 3"/>
          <p:cNvSpPr/>
          <p:nvPr>
            <p:custDataLst>
              <p:tags r:id="rId2"/>
            </p:custDataLst>
          </p:nvPr>
        </p:nvSpPr>
        <p:spPr>
          <a:xfrm>
            <a:off x="915321" y="1130208"/>
            <a:ext cx="2011537" cy="2011537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TETX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" name="PA_矩形 4"/>
          <p:cNvSpPr/>
          <p:nvPr>
            <p:custDataLst>
              <p:tags r:id="rId3"/>
            </p:custDataLst>
          </p:nvPr>
        </p:nvSpPr>
        <p:spPr>
          <a:xfrm>
            <a:off x="5161901" y="5488540"/>
            <a:ext cx="335256" cy="335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895863" y="1991335"/>
            <a:ext cx="0" cy="3161948"/>
          </a:xfrm>
          <a:prstGeom prst="line">
            <a:avLst/>
          </a:prstGeom>
          <a:ln w="31750">
            <a:solidFill>
              <a:schemeClr val="accent2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 flipH="1">
            <a:off x="3352463" y="3572308"/>
            <a:ext cx="0" cy="3161949"/>
          </a:xfrm>
          <a:prstGeom prst="line">
            <a:avLst/>
          </a:prstGeom>
          <a:ln w="31750">
            <a:solidFill>
              <a:schemeClr val="accent2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quares-design-tool-interface-symbol_51270"/>
          <p:cNvSpPr>
            <a:spLocks noChangeAspect="1"/>
          </p:cNvSpPr>
          <p:nvPr/>
        </p:nvSpPr>
        <p:spPr bwMode="auto">
          <a:xfrm>
            <a:off x="5930052" y="2324936"/>
            <a:ext cx="716954" cy="726484"/>
          </a:xfrm>
          <a:custGeom>
            <a:avLst/>
            <a:gdLst>
              <a:gd name="T0" fmla="*/ 946 w 1220"/>
              <a:gd name="T1" fmla="*/ 652 h 1238"/>
              <a:gd name="T2" fmla="*/ 946 w 1220"/>
              <a:gd name="T3" fmla="*/ 294 h 1238"/>
              <a:gd name="T4" fmla="*/ 586 w 1220"/>
              <a:gd name="T5" fmla="*/ 294 h 1238"/>
              <a:gd name="T6" fmla="*/ 586 w 1220"/>
              <a:gd name="T7" fmla="*/ 0 h 1238"/>
              <a:gd name="T8" fmla="*/ 0 w 1220"/>
              <a:gd name="T9" fmla="*/ 0 h 1238"/>
              <a:gd name="T10" fmla="*/ 0 w 1220"/>
              <a:gd name="T11" fmla="*/ 586 h 1238"/>
              <a:gd name="T12" fmla="*/ 271 w 1220"/>
              <a:gd name="T13" fmla="*/ 586 h 1238"/>
              <a:gd name="T14" fmla="*/ 271 w 1220"/>
              <a:gd name="T15" fmla="*/ 969 h 1238"/>
              <a:gd name="T16" fmla="*/ 634 w 1220"/>
              <a:gd name="T17" fmla="*/ 969 h 1238"/>
              <a:gd name="T18" fmla="*/ 634 w 1220"/>
              <a:gd name="T19" fmla="*/ 1238 h 1238"/>
              <a:gd name="T20" fmla="*/ 1220 w 1220"/>
              <a:gd name="T21" fmla="*/ 1238 h 1238"/>
              <a:gd name="T22" fmla="*/ 1220 w 1220"/>
              <a:gd name="T23" fmla="*/ 652 h 1238"/>
              <a:gd name="T24" fmla="*/ 946 w 1220"/>
              <a:gd name="T25" fmla="*/ 652 h 1238"/>
              <a:gd name="T26" fmla="*/ 360 w 1220"/>
              <a:gd name="T27" fmla="*/ 881 h 1238"/>
              <a:gd name="T28" fmla="*/ 360 w 1220"/>
              <a:gd name="T29" fmla="*/ 586 h 1238"/>
              <a:gd name="T30" fmla="*/ 586 w 1220"/>
              <a:gd name="T31" fmla="*/ 586 h 1238"/>
              <a:gd name="T32" fmla="*/ 586 w 1220"/>
              <a:gd name="T33" fmla="*/ 383 h 1238"/>
              <a:gd name="T34" fmla="*/ 857 w 1220"/>
              <a:gd name="T35" fmla="*/ 383 h 1238"/>
              <a:gd name="T36" fmla="*/ 857 w 1220"/>
              <a:gd name="T37" fmla="*/ 652 h 1238"/>
              <a:gd name="T38" fmla="*/ 634 w 1220"/>
              <a:gd name="T39" fmla="*/ 652 h 1238"/>
              <a:gd name="T40" fmla="*/ 634 w 1220"/>
              <a:gd name="T41" fmla="*/ 881 h 1238"/>
              <a:gd name="T42" fmla="*/ 360 w 1220"/>
              <a:gd name="T43" fmla="*/ 881 h 1238"/>
              <a:gd name="T44" fmla="*/ 360 w 1220"/>
              <a:gd name="T45" fmla="*/ 881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0" h="1238">
                <a:moveTo>
                  <a:pt x="946" y="652"/>
                </a:moveTo>
                <a:lnTo>
                  <a:pt x="946" y="294"/>
                </a:lnTo>
                <a:lnTo>
                  <a:pt x="586" y="294"/>
                </a:lnTo>
                <a:lnTo>
                  <a:pt x="586" y="0"/>
                </a:lnTo>
                <a:lnTo>
                  <a:pt x="0" y="0"/>
                </a:lnTo>
                <a:lnTo>
                  <a:pt x="0" y="586"/>
                </a:lnTo>
                <a:lnTo>
                  <a:pt x="271" y="586"/>
                </a:lnTo>
                <a:lnTo>
                  <a:pt x="271" y="969"/>
                </a:lnTo>
                <a:lnTo>
                  <a:pt x="634" y="969"/>
                </a:lnTo>
                <a:lnTo>
                  <a:pt x="634" y="1238"/>
                </a:lnTo>
                <a:lnTo>
                  <a:pt x="1220" y="1238"/>
                </a:lnTo>
                <a:lnTo>
                  <a:pt x="1220" y="652"/>
                </a:lnTo>
                <a:lnTo>
                  <a:pt x="946" y="652"/>
                </a:lnTo>
                <a:close/>
                <a:moveTo>
                  <a:pt x="360" y="881"/>
                </a:moveTo>
                <a:lnTo>
                  <a:pt x="360" y="586"/>
                </a:lnTo>
                <a:lnTo>
                  <a:pt x="586" y="586"/>
                </a:lnTo>
                <a:lnTo>
                  <a:pt x="586" y="383"/>
                </a:lnTo>
                <a:lnTo>
                  <a:pt x="857" y="383"/>
                </a:lnTo>
                <a:lnTo>
                  <a:pt x="857" y="652"/>
                </a:lnTo>
                <a:lnTo>
                  <a:pt x="634" y="652"/>
                </a:lnTo>
                <a:lnTo>
                  <a:pt x="634" y="881"/>
                </a:lnTo>
                <a:lnTo>
                  <a:pt x="360" y="881"/>
                </a:lnTo>
                <a:lnTo>
                  <a:pt x="360" y="881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1" name="squares-design-tool-interface-symbol_51270"/>
          <p:cNvSpPr>
            <a:spLocks noChangeAspect="1"/>
          </p:cNvSpPr>
          <p:nvPr/>
        </p:nvSpPr>
        <p:spPr bwMode="auto">
          <a:xfrm>
            <a:off x="5930052" y="3909719"/>
            <a:ext cx="716954" cy="726484"/>
          </a:xfrm>
          <a:custGeom>
            <a:avLst/>
            <a:gdLst>
              <a:gd name="T0" fmla="*/ 946 w 1220"/>
              <a:gd name="T1" fmla="*/ 652 h 1238"/>
              <a:gd name="T2" fmla="*/ 946 w 1220"/>
              <a:gd name="T3" fmla="*/ 294 h 1238"/>
              <a:gd name="T4" fmla="*/ 586 w 1220"/>
              <a:gd name="T5" fmla="*/ 294 h 1238"/>
              <a:gd name="T6" fmla="*/ 586 w 1220"/>
              <a:gd name="T7" fmla="*/ 0 h 1238"/>
              <a:gd name="T8" fmla="*/ 0 w 1220"/>
              <a:gd name="T9" fmla="*/ 0 h 1238"/>
              <a:gd name="T10" fmla="*/ 0 w 1220"/>
              <a:gd name="T11" fmla="*/ 586 h 1238"/>
              <a:gd name="T12" fmla="*/ 271 w 1220"/>
              <a:gd name="T13" fmla="*/ 586 h 1238"/>
              <a:gd name="T14" fmla="*/ 271 w 1220"/>
              <a:gd name="T15" fmla="*/ 969 h 1238"/>
              <a:gd name="T16" fmla="*/ 634 w 1220"/>
              <a:gd name="T17" fmla="*/ 969 h 1238"/>
              <a:gd name="T18" fmla="*/ 634 w 1220"/>
              <a:gd name="T19" fmla="*/ 1238 h 1238"/>
              <a:gd name="T20" fmla="*/ 1220 w 1220"/>
              <a:gd name="T21" fmla="*/ 1238 h 1238"/>
              <a:gd name="T22" fmla="*/ 1220 w 1220"/>
              <a:gd name="T23" fmla="*/ 652 h 1238"/>
              <a:gd name="T24" fmla="*/ 946 w 1220"/>
              <a:gd name="T25" fmla="*/ 652 h 1238"/>
              <a:gd name="T26" fmla="*/ 360 w 1220"/>
              <a:gd name="T27" fmla="*/ 881 h 1238"/>
              <a:gd name="T28" fmla="*/ 360 w 1220"/>
              <a:gd name="T29" fmla="*/ 586 h 1238"/>
              <a:gd name="T30" fmla="*/ 586 w 1220"/>
              <a:gd name="T31" fmla="*/ 586 h 1238"/>
              <a:gd name="T32" fmla="*/ 586 w 1220"/>
              <a:gd name="T33" fmla="*/ 383 h 1238"/>
              <a:gd name="T34" fmla="*/ 857 w 1220"/>
              <a:gd name="T35" fmla="*/ 383 h 1238"/>
              <a:gd name="T36" fmla="*/ 857 w 1220"/>
              <a:gd name="T37" fmla="*/ 652 h 1238"/>
              <a:gd name="T38" fmla="*/ 634 w 1220"/>
              <a:gd name="T39" fmla="*/ 652 h 1238"/>
              <a:gd name="T40" fmla="*/ 634 w 1220"/>
              <a:gd name="T41" fmla="*/ 881 h 1238"/>
              <a:gd name="T42" fmla="*/ 360 w 1220"/>
              <a:gd name="T43" fmla="*/ 881 h 1238"/>
              <a:gd name="T44" fmla="*/ 360 w 1220"/>
              <a:gd name="T45" fmla="*/ 881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0" h="1238">
                <a:moveTo>
                  <a:pt x="946" y="652"/>
                </a:moveTo>
                <a:lnTo>
                  <a:pt x="946" y="294"/>
                </a:lnTo>
                <a:lnTo>
                  <a:pt x="586" y="294"/>
                </a:lnTo>
                <a:lnTo>
                  <a:pt x="586" y="0"/>
                </a:lnTo>
                <a:lnTo>
                  <a:pt x="0" y="0"/>
                </a:lnTo>
                <a:lnTo>
                  <a:pt x="0" y="586"/>
                </a:lnTo>
                <a:lnTo>
                  <a:pt x="271" y="586"/>
                </a:lnTo>
                <a:lnTo>
                  <a:pt x="271" y="969"/>
                </a:lnTo>
                <a:lnTo>
                  <a:pt x="634" y="969"/>
                </a:lnTo>
                <a:lnTo>
                  <a:pt x="634" y="1238"/>
                </a:lnTo>
                <a:lnTo>
                  <a:pt x="1220" y="1238"/>
                </a:lnTo>
                <a:lnTo>
                  <a:pt x="1220" y="652"/>
                </a:lnTo>
                <a:lnTo>
                  <a:pt x="946" y="652"/>
                </a:lnTo>
                <a:close/>
                <a:moveTo>
                  <a:pt x="360" y="881"/>
                </a:moveTo>
                <a:lnTo>
                  <a:pt x="360" y="586"/>
                </a:lnTo>
                <a:lnTo>
                  <a:pt x="586" y="586"/>
                </a:lnTo>
                <a:lnTo>
                  <a:pt x="586" y="383"/>
                </a:lnTo>
                <a:lnTo>
                  <a:pt x="857" y="383"/>
                </a:lnTo>
                <a:lnTo>
                  <a:pt x="857" y="652"/>
                </a:lnTo>
                <a:lnTo>
                  <a:pt x="634" y="652"/>
                </a:lnTo>
                <a:lnTo>
                  <a:pt x="634" y="881"/>
                </a:lnTo>
                <a:lnTo>
                  <a:pt x="360" y="881"/>
                </a:lnTo>
                <a:lnTo>
                  <a:pt x="360" y="881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14" name="Group 107"/>
          <p:cNvGrpSpPr/>
          <p:nvPr/>
        </p:nvGrpSpPr>
        <p:grpSpPr>
          <a:xfrm>
            <a:off x="7682806" y="1950089"/>
            <a:ext cx="2238036" cy="817244"/>
            <a:chOff x="8268607" y="3017352"/>
            <a:chExt cx="2457329" cy="897321"/>
          </a:xfrm>
        </p:grpSpPr>
        <p:sp>
          <p:nvSpPr>
            <p:cNvPr id="15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输入标题</a:t>
              </a:r>
            </a:p>
          </p:txBody>
        </p:sp>
      </p:grpSp>
      <p:grpSp>
        <p:nvGrpSpPr>
          <p:cNvPr id="17" name="Group 107"/>
          <p:cNvGrpSpPr/>
          <p:nvPr/>
        </p:nvGrpSpPr>
        <p:grpSpPr>
          <a:xfrm>
            <a:off x="7682806" y="3580252"/>
            <a:ext cx="2238036" cy="817244"/>
            <a:chOff x="8268607" y="3017352"/>
            <a:chExt cx="2457329" cy="897321"/>
          </a:xfrm>
        </p:grpSpPr>
        <p:sp>
          <p:nvSpPr>
            <p:cNvPr id="18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输入标题</a:t>
              </a:r>
            </a:p>
          </p:txBody>
        </p:sp>
      </p:grpSp>
      <p:grpSp>
        <p:nvGrpSpPr>
          <p:cNvPr id="20" name="Group 107"/>
          <p:cNvGrpSpPr/>
          <p:nvPr/>
        </p:nvGrpSpPr>
        <p:grpSpPr>
          <a:xfrm>
            <a:off x="7624802" y="5131087"/>
            <a:ext cx="2238036" cy="817244"/>
            <a:chOff x="8268607" y="3017352"/>
            <a:chExt cx="2457329" cy="897321"/>
          </a:xfrm>
        </p:grpSpPr>
        <p:sp>
          <p:nvSpPr>
            <p:cNvPr id="21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在这里添加你的详细小段落文本内容</a:t>
              </a:r>
              <a:endParaRPr lang="en-US" altLang="zh-CN" sz="1400" dirty="0">
                <a:solidFill>
                  <a:schemeClr val="accent2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2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输入标题</a:t>
              </a:r>
            </a:p>
          </p:txBody>
        </p:sp>
      </p:grpSp>
      <p:sp>
        <p:nvSpPr>
          <p:cNvPr id="24" name="atom_192635"/>
          <p:cNvSpPr>
            <a:spLocks noChangeAspect="1"/>
          </p:cNvSpPr>
          <p:nvPr/>
        </p:nvSpPr>
        <p:spPr bwMode="auto">
          <a:xfrm>
            <a:off x="4465899" y="356188"/>
            <a:ext cx="574152" cy="609685"/>
          </a:xfrm>
          <a:custGeom>
            <a:avLst/>
            <a:gdLst>
              <a:gd name="connsiteX0" fmla="*/ 285671 w 571362"/>
              <a:gd name="connsiteY0" fmla="*/ 470107 h 606722"/>
              <a:gd name="connsiteX1" fmla="*/ 374169 w 571362"/>
              <a:gd name="connsiteY1" fmla="*/ 512238 h 606722"/>
              <a:gd name="connsiteX2" fmla="*/ 369717 w 571362"/>
              <a:gd name="connsiteY2" fmla="*/ 522815 h 606722"/>
              <a:gd name="connsiteX3" fmla="*/ 285671 w 571362"/>
              <a:gd name="connsiteY3" fmla="*/ 606722 h 606722"/>
              <a:gd name="connsiteX4" fmla="*/ 201625 w 571362"/>
              <a:gd name="connsiteY4" fmla="*/ 522815 h 606722"/>
              <a:gd name="connsiteX5" fmla="*/ 197262 w 571362"/>
              <a:gd name="connsiteY5" fmla="*/ 512238 h 606722"/>
              <a:gd name="connsiteX6" fmla="*/ 285671 w 571362"/>
              <a:gd name="connsiteY6" fmla="*/ 470107 h 606722"/>
              <a:gd name="connsiteX7" fmla="*/ 403524 w 571362"/>
              <a:gd name="connsiteY7" fmla="*/ 393967 h 606722"/>
              <a:gd name="connsiteX8" fmla="*/ 384914 w 571362"/>
              <a:gd name="connsiteY8" fmla="*/ 481539 h 606722"/>
              <a:gd name="connsiteX9" fmla="*/ 318846 w 571362"/>
              <a:gd name="connsiteY9" fmla="*/ 451044 h 606722"/>
              <a:gd name="connsiteX10" fmla="*/ 388387 w 571362"/>
              <a:gd name="connsiteY10" fmla="*/ 405169 h 606722"/>
              <a:gd name="connsiteX11" fmla="*/ 403524 w 571362"/>
              <a:gd name="connsiteY11" fmla="*/ 393967 h 606722"/>
              <a:gd name="connsiteX12" fmla="*/ 167906 w 571362"/>
              <a:gd name="connsiteY12" fmla="*/ 393967 h 606722"/>
              <a:gd name="connsiteX13" fmla="*/ 183034 w 571362"/>
              <a:gd name="connsiteY13" fmla="*/ 405169 h 606722"/>
              <a:gd name="connsiteX14" fmla="*/ 252443 w 571362"/>
              <a:gd name="connsiteY14" fmla="*/ 451044 h 606722"/>
              <a:gd name="connsiteX15" fmla="*/ 186504 w 571362"/>
              <a:gd name="connsiteY15" fmla="*/ 481539 h 606722"/>
              <a:gd name="connsiteX16" fmla="*/ 167906 w 571362"/>
              <a:gd name="connsiteY16" fmla="*/ 393967 h 606722"/>
              <a:gd name="connsiteX17" fmla="*/ 483987 w 571362"/>
              <a:gd name="connsiteY17" fmla="*/ 326436 h 606722"/>
              <a:gd name="connsiteX18" fmla="*/ 571215 w 571362"/>
              <a:gd name="connsiteY18" fmla="*/ 468871 h 606722"/>
              <a:gd name="connsiteX19" fmla="*/ 561602 w 571362"/>
              <a:gd name="connsiteY19" fmla="*/ 498549 h 606722"/>
              <a:gd name="connsiteX20" fmla="*/ 427733 w 571362"/>
              <a:gd name="connsiteY20" fmla="*/ 496860 h 606722"/>
              <a:gd name="connsiteX21" fmla="*/ 415450 w 571362"/>
              <a:gd name="connsiteY21" fmla="*/ 492862 h 606722"/>
              <a:gd name="connsiteX22" fmla="*/ 439304 w 571362"/>
              <a:gd name="connsiteY22" fmla="*/ 365888 h 606722"/>
              <a:gd name="connsiteX23" fmla="*/ 483987 w 571362"/>
              <a:gd name="connsiteY23" fmla="*/ 326436 h 606722"/>
              <a:gd name="connsiteX24" fmla="*/ 87462 w 571362"/>
              <a:gd name="connsiteY24" fmla="*/ 326436 h 606722"/>
              <a:gd name="connsiteX25" fmla="*/ 132145 w 571362"/>
              <a:gd name="connsiteY25" fmla="*/ 365899 h 606722"/>
              <a:gd name="connsiteX26" fmla="*/ 155910 w 571362"/>
              <a:gd name="connsiteY26" fmla="*/ 492907 h 606722"/>
              <a:gd name="connsiteX27" fmla="*/ 143716 w 571362"/>
              <a:gd name="connsiteY27" fmla="*/ 496907 h 606722"/>
              <a:gd name="connsiteX28" fmla="*/ 9758 w 571362"/>
              <a:gd name="connsiteY28" fmla="*/ 498596 h 606722"/>
              <a:gd name="connsiteX29" fmla="*/ 145 w 571362"/>
              <a:gd name="connsiteY29" fmla="*/ 468910 h 606722"/>
              <a:gd name="connsiteX30" fmla="*/ 87462 w 571362"/>
              <a:gd name="connsiteY30" fmla="*/ 326436 h 606722"/>
              <a:gd name="connsiteX31" fmla="*/ 441700 w 571362"/>
              <a:gd name="connsiteY31" fmla="*/ 285931 h 606722"/>
              <a:gd name="connsiteX32" fmla="*/ 460682 w 571362"/>
              <a:gd name="connsiteY32" fmla="*/ 303352 h 606722"/>
              <a:gd name="connsiteX33" fmla="*/ 441700 w 571362"/>
              <a:gd name="connsiteY33" fmla="*/ 320861 h 606722"/>
              <a:gd name="connsiteX34" fmla="*/ 441878 w 571362"/>
              <a:gd name="connsiteY34" fmla="*/ 303352 h 606722"/>
              <a:gd name="connsiteX35" fmla="*/ 441700 w 571362"/>
              <a:gd name="connsiteY35" fmla="*/ 285931 h 606722"/>
              <a:gd name="connsiteX36" fmla="*/ 129660 w 571362"/>
              <a:gd name="connsiteY36" fmla="*/ 285931 h 606722"/>
              <a:gd name="connsiteX37" fmla="*/ 129482 w 571362"/>
              <a:gd name="connsiteY37" fmla="*/ 303352 h 606722"/>
              <a:gd name="connsiteX38" fmla="*/ 129660 w 571362"/>
              <a:gd name="connsiteY38" fmla="*/ 320861 h 606722"/>
              <a:gd name="connsiteX39" fmla="*/ 110678 w 571362"/>
              <a:gd name="connsiteY39" fmla="*/ 303352 h 606722"/>
              <a:gd name="connsiteX40" fmla="*/ 129660 w 571362"/>
              <a:gd name="connsiteY40" fmla="*/ 285931 h 606722"/>
              <a:gd name="connsiteX41" fmla="*/ 285715 w 571362"/>
              <a:gd name="connsiteY41" fmla="*/ 279439 h 606722"/>
              <a:gd name="connsiteX42" fmla="*/ 309672 w 571362"/>
              <a:gd name="connsiteY42" fmla="*/ 303396 h 606722"/>
              <a:gd name="connsiteX43" fmla="*/ 285715 w 571362"/>
              <a:gd name="connsiteY43" fmla="*/ 327353 h 606722"/>
              <a:gd name="connsiteX44" fmla="*/ 261758 w 571362"/>
              <a:gd name="connsiteY44" fmla="*/ 303396 h 606722"/>
              <a:gd name="connsiteX45" fmla="*/ 285715 w 571362"/>
              <a:gd name="connsiteY45" fmla="*/ 279439 h 606722"/>
              <a:gd name="connsiteX46" fmla="*/ 285680 w 571362"/>
              <a:gd name="connsiteY46" fmla="*/ 246856 h 606722"/>
              <a:gd name="connsiteX47" fmla="*/ 229160 w 571362"/>
              <a:gd name="connsiteY47" fmla="*/ 303291 h 606722"/>
              <a:gd name="connsiteX48" fmla="*/ 285680 w 571362"/>
              <a:gd name="connsiteY48" fmla="*/ 359814 h 606722"/>
              <a:gd name="connsiteX49" fmla="*/ 342288 w 571362"/>
              <a:gd name="connsiteY49" fmla="*/ 303291 h 606722"/>
              <a:gd name="connsiteX50" fmla="*/ 285680 w 571362"/>
              <a:gd name="connsiteY50" fmla="*/ 246856 h 606722"/>
              <a:gd name="connsiteX51" fmla="*/ 285680 w 571362"/>
              <a:gd name="connsiteY51" fmla="*/ 173803 h 606722"/>
              <a:gd name="connsiteX52" fmla="*/ 369346 w 571362"/>
              <a:gd name="connsiteY52" fmla="*/ 227926 h 606722"/>
              <a:gd name="connsiteX53" fmla="*/ 407886 w 571362"/>
              <a:gd name="connsiteY53" fmla="*/ 257254 h 606722"/>
              <a:gd name="connsiteX54" fmla="*/ 409310 w 571362"/>
              <a:gd name="connsiteY54" fmla="*/ 303291 h 606722"/>
              <a:gd name="connsiteX55" fmla="*/ 407886 w 571362"/>
              <a:gd name="connsiteY55" fmla="*/ 349327 h 606722"/>
              <a:gd name="connsiteX56" fmla="*/ 369346 w 571362"/>
              <a:gd name="connsiteY56" fmla="*/ 378743 h 606722"/>
              <a:gd name="connsiteX57" fmla="*/ 285680 w 571362"/>
              <a:gd name="connsiteY57" fmla="*/ 432778 h 606722"/>
              <a:gd name="connsiteX58" fmla="*/ 202102 w 571362"/>
              <a:gd name="connsiteY58" fmla="*/ 378743 h 606722"/>
              <a:gd name="connsiteX59" fmla="*/ 163562 w 571362"/>
              <a:gd name="connsiteY59" fmla="*/ 349327 h 606722"/>
              <a:gd name="connsiteX60" fmla="*/ 162049 w 571362"/>
              <a:gd name="connsiteY60" fmla="*/ 303291 h 606722"/>
              <a:gd name="connsiteX61" fmla="*/ 163562 w 571362"/>
              <a:gd name="connsiteY61" fmla="*/ 257254 h 606722"/>
              <a:gd name="connsiteX62" fmla="*/ 202102 w 571362"/>
              <a:gd name="connsiteY62" fmla="*/ 227926 h 606722"/>
              <a:gd name="connsiteX63" fmla="*/ 285680 w 571362"/>
              <a:gd name="connsiteY63" fmla="*/ 173803 h 606722"/>
              <a:gd name="connsiteX64" fmla="*/ 384914 w 571362"/>
              <a:gd name="connsiteY64" fmla="*/ 125113 h 606722"/>
              <a:gd name="connsiteX65" fmla="*/ 403524 w 571362"/>
              <a:gd name="connsiteY65" fmla="*/ 212685 h 606722"/>
              <a:gd name="connsiteX66" fmla="*/ 388387 w 571362"/>
              <a:gd name="connsiteY66" fmla="*/ 201572 h 606722"/>
              <a:gd name="connsiteX67" fmla="*/ 318846 w 571362"/>
              <a:gd name="connsiteY67" fmla="*/ 155608 h 606722"/>
              <a:gd name="connsiteX68" fmla="*/ 384914 w 571362"/>
              <a:gd name="connsiteY68" fmla="*/ 125113 h 606722"/>
              <a:gd name="connsiteX69" fmla="*/ 186504 w 571362"/>
              <a:gd name="connsiteY69" fmla="*/ 125113 h 606722"/>
              <a:gd name="connsiteX70" fmla="*/ 252443 w 571362"/>
              <a:gd name="connsiteY70" fmla="*/ 155608 h 606722"/>
              <a:gd name="connsiteX71" fmla="*/ 183034 w 571362"/>
              <a:gd name="connsiteY71" fmla="*/ 201572 h 606722"/>
              <a:gd name="connsiteX72" fmla="*/ 167906 w 571362"/>
              <a:gd name="connsiteY72" fmla="*/ 212685 h 606722"/>
              <a:gd name="connsiteX73" fmla="*/ 186504 w 571362"/>
              <a:gd name="connsiteY73" fmla="*/ 125113 h 606722"/>
              <a:gd name="connsiteX74" fmla="*/ 513359 w 571362"/>
              <a:gd name="connsiteY74" fmla="*/ 94417 h 606722"/>
              <a:gd name="connsiteX75" fmla="*/ 561602 w 571362"/>
              <a:gd name="connsiteY75" fmla="*/ 108100 h 606722"/>
              <a:gd name="connsiteX76" fmla="*/ 571215 w 571362"/>
              <a:gd name="connsiteY76" fmla="*/ 137863 h 606722"/>
              <a:gd name="connsiteX77" fmla="*/ 483987 w 571362"/>
              <a:gd name="connsiteY77" fmla="*/ 280286 h 606722"/>
              <a:gd name="connsiteX78" fmla="*/ 439304 w 571362"/>
              <a:gd name="connsiteY78" fmla="*/ 240838 h 606722"/>
              <a:gd name="connsiteX79" fmla="*/ 415450 w 571362"/>
              <a:gd name="connsiteY79" fmla="*/ 113875 h 606722"/>
              <a:gd name="connsiteX80" fmla="*/ 427733 w 571362"/>
              <a:gd name="connsiteY80" fmla="*/ 109876 h 606722"/>
              <a:gd name="connsiteX81" fmla="*/ 513359 w 571362"/>
              <a:gd name="connsiteY81" fmla="*/ 94417 h 606722"/>
              <a:gd name="connsiteX82" fmla="*/ 57990 w 571362"/>
              <a:gd name="connsiteY82" fmla="*/ 94417 h 606722"/>
              <a:gd name="connsiteX83" fmla="*/ 143715 w 571362"/>
              <a:gd name="connsiteY83" fmla="*/ 109876 h 606722"/>
              <a:gd name="connsiteX84" fmla="*/ 155911 w 571362"/>
              <a:gd name="connsiteY84" fmla="*/ 113875 h 606722"/>
              <a:gd name="connsiteX85" fmla="*/ 132143 w 571362"/>
              <a:gd name="connsiteY85" fmla="*/ 240838 h 606722"/>
              <a:gd name="connsiteX86" fmla="*/ 87455 w 571362"/>
              <a:gd name="connsiteY86" fmla="*/ 280286 h 606722"/>
              <a:gd name="connsiteX87" fmla="*/ 127 w 571362"/>
              <a:gd name="connsiteY87" fmla="*/ 137863 h 606722"/>
              <a:gd name="connsiteX88" fmla="*/ 9741 w 571362"/>
              <a:gd name="connsiteY88" fmla="*/ 108100 h 606722"/>
              <a:gd name="connsiteX89" fmla="*/ 57990 w 571362"/>
              <a:gd name="connsiteY89" fmla="*/ 94417 h 606722"/>
              <a:gd name="connsiteX90" fmla="*/ 285671 w 571362"/>
              <a:gd name="connsiteY90" fmla="*/ 0 h 606722"/>
              <a:gd name="connsiteX91" fmla="*/ 369717 w 571362"/>
              <a:gd name="connsiteY91" fmla="*/ 83918 h 606722"/>
              <a:gd name="connsiteX92" fmla="*/ 374169 w 571362"/>
              <a:gd name="connsiteY92" fmla="*/ 94496 h 606722"/>
              <a:gd name="connsiteX93" fmla="*/ 285671 w 571362"/>
              <a:gd name="connsiteY93" fmla="*/ 136544 h 606722"/>
              <a:gd name="connsiteX94" fmla="*/ 197262 w 571362"/>
              <a:gd name="connsiteY94" fmla="*/ 94496 h 606722"/>
              <a:gd name="connsiteX95" fmla="*/ 201625 w 571362"/>
              <a:gd name="connsiteY95" fmla="*/ 83918 h 606722"/>
              <a:gd name="connsiteX96" fmla="*/ 285671 w 571362"/>
              <a:gd name="connsiteY9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1362" h="606722">
                <a:moveTo>
                  <a:pt x="285671" y="470107"/>
                </a:moveTo>
                <a:cubicBezTo>
                  <a:pt x="315586" y="486551"/>
                  <a:pt x="345412" y="500772"/>
                  <a:pt x="374169" y="512238"/>
                </a:cubicBezTo>
                <a:cubicBezTo>
                  <a:pt x="372744" y="515793"/>
                  <a:pt x="371231" y="519349"/>
                  <a:pt x="369717" y="522815"/>
                </a:cubicBezTo>
                <a:cubicBezTo>
                  <a:pt x="346391" y="576146"/>
                  <a:pt x="315764" y="606722"/>
                  <a:pt x="285671" y="606722"/>
                </a:cubicBezTo>
                <a:cubicBezTo>
                  <a:pt x="255667" y="606722"/>
                  <a:pt x="225040" y="576146"/>
                  <a:pt x="201625" y="522815"/>
                </a:cubicBezTo>
                <a:cubicBezTo>
                  <a:pt x="200111" y="519349"/>
                  <a:pt x="198687" y="515793"/>
                  <a:pt x="197262" y="512238"/>
                </a:cubicBezTo>
                <a:cubicBezTo>
                  <a:pt x="226019" y="500772"/>
                  <a:pt x="255756" y="486551"/>
                  <a:pt x="285671" y="470107"/>
                </a:cubicBezTo>
                <a:close/>
                <a:moveTo>
                  <a:pt x="403524" y="393967"/>
                </a:moveTo>
                <a:cubicBezTo>
                  <a:pt x="399428" y="425262"/>
                  <a:pt x="393106" y="454778"/>
                  <a:pt x="384914" y="481539"/>
                </a:cubicBezTo>
                <a:cubicBezTo>
                  <a:pt x="363367" y="472915"/>
                  <a:pt x="341284" y="462691"/>
                  <a:pt x="318846" y="451044"/>
                </a:cubicBezTo>
                <a:cubicBezTo>
                  <a:pt x="342264" y="436997"/>
                  <a:pt x="365593" y="421617"/>
                  <a:pt x="388387" y="405169"/>
                </a:cubicBezTo>
                <a:cubicBezTo>
                  <a:pt x="393462" y="401435"/>
                  <a:pt x="398538" y="397701"/>
                  <a:pt x="403524" y="393967"/>
                </a:cubicBezTo>
                <a:close/>
                <a:moveTo>
                  <a:pt x="167906" y="393967"/>
                </a:moveTo>
                <a:cubicBezTo>
                  <a:pt x="172800" y="397701"/>
                  <a:pt x="177872" y="401435"/>
                  <a:pt x="183034" y="405169"/>
                </a:cubicBezTo>
                <a:cubicBezTo>
                  <a:pt x="205814" y="421617"/>
                  <a:pt x="229129" y="436997"/>
                  <a:pt x="252443" y="451044"/>
                </a:cubicBezTo>
                <a:cubicBezTo>
                  <a:pt x="230107" y="462691"/>
                  <a:pt x="208039" y="472915"/>
                  <a:pt x="186504" y="481539"/>
                </a:cubicBezTo>
                <a:cubicBezTo>
                  <a:pt x="178228" y="454778"/>
                  <a:pt x="171999" y="425262"/>
                  <a:pt x="167906" y="393967"/>
                </a:cubicBezTo>
                <a:close/>
                <a:moveTo>
                  <a:pt x="483987" y="326436"/>
                </a:moveTo>
                <a:cubicBezTo>
                  <a:pt x="535879" y="380371"/>
                  <a:pt x="568723" y="432263"/>
                  <a:pt x="571215" y="468871"/>
                </a:cubicBezTo>
                <a:cubicBezTo>
                  <a:pt x="572105" y="481844"/>
                  <a:pt x="568990" y="491618"/>
                  <a:pt x="561602" y="498549"/>
                </a:cubicBezTo>
                <a:cubicBezTo>
                  <a:pt x="541842" y="517386"/>
                  <a:pt x="491730" y="516764"/>
                  <a:pt x="427733" y="496860"/>
                </a:cubicBezTo>
                <a:cubicBezTo>
                  <a:pt x="423728" y="495616"/>
                  <a:pt x="419633" y="494284"/>
                  <a:pt x="415450" y="492862"/>
                </a:cubicBezTo>
                <a:cubicBezTo>
                  <a:pt x="427377" y="454654"/>
                  <a:pt x="435477" y="411559"/>
                  <a:pt x="439304" y="365888"/>
                </a:cubicBezTo>
                <a:cubicBezTo>
                  <a:pt x="455148" y="352826"/>
                  <a:pt x="470101" y="339587"/>
                  <a:pt x="483987" y="326436"/>
                </a:cubicBezTo>
                <a:close/>
                <a:moveTo>
                  <a:pt x="87462" y="326436"/>
                </a:moveTo>
                <a:cubicBezTo>
                  <a:pt x="101348" y="339590"/>
                  <a:pt x="116301" y="352833"/>
                  <a:pt x="132145" y="365899"/>
                </a:cubicBezTo>
                <a:cubicBezTo>
                  <a:pt x="135972" y="411583"/>
                  <a:pt x="144072" y="454689"/>
                  <a:pt x="155910" y="492907"/>
                </a:cubicBezTo>
                <a:cubicBezTo>
                  <a:pt x="151816" y="494329"/>
                  <a:pt x="147721" y="495663"/>
                  <a:pt x="143716" y="496907"/>
                </a:cubicBezTo>
                <a:cubicBezTo>
                  <a:pt x="79630" y="516816"/>
                  <a:pt x="29607" y="517527"/>
                  <a:pt x="9758" y="498596"/>
                </a:cubicBezTo>
                <a:cubicBezTo>
                  <a:pt x="2459" y="491663"/>
                  <a:pt x="-745" y="481886"/>
                  <a:pt x="145" y="468910"/>
                </a:cubicBezTo>
                <a:cubicBezTo>
                  <a:pt x="2637" y="432292"/>
                  <a:pt x="35481" y="380386"/>
                  <a:pt x="87462" y="326436"/>
                </a:cubicBezTo>
                <a:close/>
                <a:moveTo>
                  <a:pt x="441700" y="285931"/>
                </a:moveTo>
                <a:cubicBezTo>
                  <a:pt x="448206" y="291708"/>
                  <a:pt x="454622" y="297574"/>
                  <a:pt x="460682" y="303352"/>
                </a:cubicBezTo>
                <a:cubicBezTo>
                  <a:pt x="454622" y="309218"/>
                  <a:pt x="448206" y="314995"/>
                  <a:pt x="441700" y="320861"/>
                </a:cubicBezTo>
                <a:cubicBezTo>
                  <a:pt x="441878" y="314995"/>
                  <a:pt x="441878" y="309218"/>
                  <a:pt x="441878" y="303352"/>
                </a:cubicBezTo>
                <a:cubicBezTo>
                  <a:pt x="441878" y="297574"/>
                  <a:pt x="441878" y="291708"/>
                  <a:pt x="441700" y="285931"/>
                </a:cubicBezTo>
                <a:close/>
                <a:moveTo>
                  <a:pt x="129660" y="285931"/>
                </a:moveTo>
                <a:cubicBezTo>
                  <a:pt x="129571" y="291708"/>
                  <a:pt x="129482" y="297574"/>
                  <a:pt x="129482" y="303352"/>
                </a:cubicBezTo>
                <a:cubicBezTo>
                  <a:pt x="129482" y="309218"/>
                  <a:pt x="129571" y="314995"/>
                  <a:pt x="129660" y="320861"/>
                </a:cubicBezTo>
                <a:cubicBezTo>
                  <a:pt x="123154" y="314995"/>
                  <a:pt x="116827" y="309218"/>
                  <a:pt x="110678" y="303352"/>
                </a:cubicBezTo>
                <a:cubicBezTo>
                  <a:pt x="116827" y="297574"/>
                  <a:pt x="123154" y="291708"/>
                  <a:pt x="129660" y="285931"/>
                </a:cubicBezTo>
                <a:close/>
                <a:moveTo>
                  <a:pt x="285715" y="279439"/>
                </a:moveTo>
                <a:cubicBezTo>
                  <a:pt x="298946" y="279439"/>
                  <a:pt x="309672" y="290165"/>
                  <a:pt x="309672" y="303396"/>
                </a:cubicBezTo>
                <a:cubicBezTo>
                  <a:pt x="309672" y="316627"/>
                  <a:pt x="298946" y="327353"/>
                  <a:pt x="285715" y="327353"/>
                </a:cubicBezTo>
                <a:cubicBezTo>
                  <a:pt x="272484" y="327353"/>
                  <a:pt x="261758" y="316627"/>
                  <a:pt x="261758" y="303396"/>
                </a:cubicBezTo>
                <a:cubicBezTo>
                  <a:pt x="261758" y="290165"/>
                  <a:pt x="272484" y="279439"/>
                  <a:pt x="285715" y="279439"/>
                </a:cubicBezTo>
                <a:close/>
                <a:moveTo>
                  <a:pt x="285680" y="246856"/>
                </a:moveTo>
                <a:cubicBezTo>
                  <a:pt x="254527" y="246856"/>
                  <a:pt x="229160" y="272185"/>
                  <a:pt x="229160" y="303291"/>
                </a:cubicBezTo>
                <a:cubicBezTo>
                  <a:pt x="229160" y="334485"/>
                  <a:pt x="254527" y="359814"/>
                  <a:pt x="285680" y="359814"/>
                </a:cubicBezTo>
                <a:cubicBezTo>
                  <a:pt x="316921" y="359814"/>
                  <a:pt x="342288" y="334485"/>
                  <a:pt x="342288" y="303291"/>
                </a:cubicBezTo>
                <a:cubicBezTo>
                  <a:pt x="342288" y="272185"/>
                  <a:pt x="316921" y="246856"/>
                  <a:pt x="285680" y="246856"/>
                </a:cubicBezTo>
                <a:close/>
                <a:moveTo>
                  <a:pt x="285680" y="173803"/>
                </a:moveTo>
                <a:cubicBezTo>
                  <a:pt x="313717" y="189978"/>
                  <a:pt x="341843" y="208108"/>
                  <a:pt x="369346" y="227926"/>
                </a:cubicBezTo>
                <a:cubicBezTo>
                  <a:pt x="382608" y="237525"/>
                  <a:pt x="395514" y="247301"/>
                  <a:pt x="407886" y="257254"/>
                </a:cubicBezTo>
                <a:cubicBezTo>
                  <a:pt x="408865" y="272363"/>
                  <a:pt x="409310" y="287738"/>
                  <a:pt x="409310" y="303291"/>
                </a:cubicBezTo>
                <a:cubicBezTo>
                  <a:pt x="409310" y="318843"/>
                  <a:pt x="408865" y="334218"/>
                  <a:pt x="407886" y="349327"/>
                </a:cubicBezTo>
                <a:cubicBezTo>
                  <a:pt x="395514" y="359280"/>
                  <a:pt x="382608" y="369145"/>
                  <a:pt x="369346" y="378743"/>
                </a:cubicBezTo>
                <a:cubicBezTo>
                  <a:pt x="341843" y="398562"/>
                  <a:pt x="313717" y="416692"/>
                  <a:pt x="285680" y="432778"/>
                </a:cubicBezTo>
                <a:cubicBezTo>
                  <a:pt x="257642" y="416692"/>
                  <a:pt x="229605" y="398562"/>
                  <a:pt x="202102" y="378743"/>
                </a:cubicBezTo>
                <a:cubicBezTo>
                  <a:pt x="188840" y="369145"/>
                  <a:pt x="175934" y="359280"/>
                  <a:pt x="163562" y="349327"/>
                </a:cubicBezTo>
                <a:cubicBezTo>
                  <a:pt x="162583" y="334218"/>
                  <a:pt x="162049" y="318843"/>
                  <a:pt x="162049" y="303291"/>
                </a:cubicBezTo>
                <a:cubicBezTo>
                  <a:pt x="162049" y="287738"/>
                  <a:pt x="162583" y="272363"/>
                  <a:pt x="163562" y="257254"/>
                </a:cubicBezTo>
                <a:cubicBezTo>
                  <a:pt x="175934" y="247301"/>
                  <a:pt x="188840" y="237525"/>
                  <a:pt x="202102" y="227926"/>
                </a:cubicBezTo>
                <a:cubicBezTo>
                  <a:pt x="229605" y="208108"/>
                  <a:pt x="257642" y="189978"/>
                  <a:pt x="285680" y="173803"/>
                </a:cubicBezTo>
                <a:close/>
                <a:moveTo>
                  <a:pt x="384914" y="125113"/>
                </a:moveTo>
                <a:cubicBezTo>
                  <a:pt x="393106" y="151962"/>
                  <a:pt x="399428" y="181479"/>
                  <a:pt x="403524" y="212685"/>
                </a:cubicBezTo>
                <a:cubicBezTo>
                  <a:pt x="398538" y="208951"/>
                  <a:pt x="393462" y="205306"/>
                  <a:pt x="388387" y="201572"/>
                </a:cubicBezTo>
                <a:cubicBezTo>
                  <a:pt x="365503" y="185124"/>
                  <a:pt x="342264" y="169744"/>
                  <a:pt x="318846" y="155608"/>
                </a:cubicBezTo>
                <a:cubicBezTo>
                  <a:pt x="341284" y="144050"/>
                  <a:pt x="363367" y="133826"/>
                  <a:pt x="384914" y="125113"/>
                </a:cubicBezTo>
                <a:close/>
                <a:moveTo>
                  <a:pt x="186504" y="125113"/>
                </a:moveTo>
                <a:cubicBezTo>
                  <a:pt x="208039" y="133826"/>
                  <a:pt x="230107" y="144050"/>
                  <a:pt x="252443" y="155608"/>
                </a:cubicBezTo>
                <a:cubicBezTo>
                  <a:pt x="229129" y="169744"/>
                  <a:pt x="205814" y="185124"/>
                  <a:pt x="183034" y="201572"/>
                </a:cubicBezTo>
                <a:cubicBezTo>
                  <a:pt x="177872" y="205306"/>
                  <a:pt x="172800" y="208951"/>
                  <a:pt x="167906" y="212685"/>
                </a:cubicBezTo>
                <a:cubicBezTo>
                  <a:pt x="171999" y="181479"/>
                  <a:pt x="178228" y="151962"/>
                  <a:pt x="186504" y="125113"/>
                </a:cubicBezTo>
                <a:close/>
                <a:moveTo>
                  <a:pt x="513359" y="94417"/>
                </a:moveTo>
                <a:cubicBezTo>
                  <a:pt x="535344" y="94417"/>
                  <a:pt x="551989" y="98948"/>
                  <a:pt x="561602" y="108100"/>
                </a:cubicBezTo>
                <a:cubicBezTo>
                  <a:pt x="568990" y="115118"/>
                  <a:pt x="572105" y="124803"/>
                  <a:pt x="571215" y="137863"/>
                </a:cubicBezTo>
                <a:cubicBezTo>
                  <a:pt x="568723" y="174380"/>
                  <a:pt x="535879" y="226356"/>
                  <a:pt x="483987" y="280286"/>
                </a:cubicBezTo>
                <a:cubicBezTo>
                  <a:pt x="470101" y="267048"/>
                  <a:pt x="455148" y="253898"/>
                  <a:pt x="439304" y="240838"/>
                </a:cubicBezTo>
                <a:cubicBezTo>
                  <a:pt x="435477" y="195170"/>
                  <a:pt x="427377" y="151990"/>
                  <a:pt x="415450" y="113875"/>
                </a:cubicBezTo>
                <a:cubicBezTo>
                  <a:pt x="419633" y="112453"/>
                  <a:pt x="423728" y="111120"/>
                  <a:pt x="427733" y="109876"/>
                </a:cubicBezTo>
                <a:cubicBezTo>
                  <a:pt x="460755" y="99570"/>
                  <a:pt x="490039" y="94417"/>
                  <a:pt x="513359" y="94417"/>
                </a:cubicBezTo>
                <a:close/>
                <a:moveTo>
                  <a:pt x="57990" y="94417"/>
                </a:moveTo>
                <a:cubicBezTo>
                  <a:pt x="81402" y="94417"/>
                  <a:pt x="110689" y="99570"/>
                  <a:pt x="143715" y="109876"/>
                </a:cubicBezTo>
                <a:cubicBezTo>
                  <a:pt x="147721" y="111120"/>
                  <a:pt x="151816" y="112453"/>
                  <a:pt x="155911" y="113875"/>
                </a:cubicBezTo>
                <a:cubicBezTo>
                  <a:pt x="144071" y="151990"/>
                  <a:pt x="135971" y="195170"/>
                  <a:pt x="132143" y="240838"/>
                </a:cubicBezTo>
                <a:cubicBezTo>
                  <a:pt x="116297" y="253898"/>
                  <a:pt x="101342" y="267048"/>
                  <a:pt x="87455" y="280286"/>
                </a:cubicBezTo>
                <a:cubicBezTo>
                  <a:pt x="35468" y="226356"/>
                  <a:pt x="2620" y="174380"/>
                  <a:pt x="127" y="137863"/>
                </a:cubicBezTo>
                <a:cubicBezTo>
                  <a:pt x="-674" y="124803"/>
                  <a:pt x="2442" y="115118"/>
                  <a:pt x="9741" y="108100"/>
                </a:cubicBezTo>
                <a:cubicBezTo>
                  <a:pt x="19355" y="98948"/>
                  <a:pt x="36091" y="94417"/>
                  <a:pt x="57990" y="94417"/>
                </a:cubicBezTo>
                <a:close/>
                <a:moveTo>
                  <a:pt x="285671" y="0"/>
                </a:moveTo>
                <a:cubicBezTo>
                  <a:pt x="315764" y="0"/>
                  <a:pt x="346391" y="30580"/>
                  <a:pt x="369717" y="83918"/>
                </a:cubicBezTo>
                <a:cubicBezTo>
                  <a:pt x="371231" y="87385"/>
                  <a:pt x="372744" y="90852"/>
                  <a:pt x="374169" y="94496"/>
                </a:cubicBezTo>
                <a:cubicBezTo>
                  <a:pt x="345412" y="105964"/>
                  <a:pt x="315586" y="120098"/>
                  <a:pt x="285671" y="136544"/>
                </a:cubicBezTo>
                <a:cubicBezTo>
                  <a:pt x="255756" y="120098"/>
                  <a:pt x="226019" y="105964"/>
                  <a:pt x="197262" y="94496"/>
                </a:cubicBezTo>
                <a:cubicBezTo>
                  <a:pt x="198687" y="90852"/>
                  <a:pt x="200111" y="87296"/>
                  <a:pt x="201625" y="83918"/>
                </a:cubicBezTo>
                <a:cubicBezTo>
                  <a:pt x="225040" y="30580"/>
                  <a:pt x="255667" y="0"/>
                  <a:pt x="285671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1555" y="399092"/>
            <a:ext cx="38684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  <a:endParaRPr lang="ko-KR" altLang="en-US" sz="2800" b="1" strike="noStrike" cap="none" dirty="0">
              <a:solidFill>
                <a:schemeClr val="accent2">
                  <a:lumMod val="100000"/>
                </a:schemeClr>
              </a:solidFill>
              <a:latin typeface="阿里巴巴普惠体 R" panose="00020600040101010101" pitchFamily="18" charset="-122"/>
              <a:ea typeface="字魂35号-经典雅黑" charset="0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宽屏</PresentationFormat>
  <Paragraphs>191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Cordia New</vt:lpstr>
      <vt:lpstr>Malgun Gothic</vt:lpstr>
      <vt:lpstr>阿里巴巴普惠体 R</vt:lpstr>
      <vt:lpstr>字魂35号-经典雅黑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2021-06-28T00:50:53Z</dcterms:created>
  <dcterms:modified xsi:type="dcterms:W3CDTF">2023-01-10T05:19:09Z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B1B48CFFE123433F9865174943E9934D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