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9" r:id="rId3"/>
    <p:sldId id="292" r:id="rId4"/>
    <p:sldId id="295" r:id="rId5"/>
    <p:sldId id="271" r:id="rId6"/>
    <p:sldId id="343" r:id="rId7"/>
    <p:sldId id="352" r:id="rId8"/>
    <p:sldId id="354" r:id="rId9"/>
    <p:sldId id="353" r:id="rId10"/>
    <p:sldId id="277" r:id="rId11"/>
    <p:sldId id="315" r:id="rId12"/>
    <p:sldId id="340" r:id="rId13"/>
    <p:sldId id="355" r:id="rId14"/>
    <p:sldId id="341" r:id="rId1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1698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30934" y="1728855"/>
            <a:ext cx="9939109" cy="2435500"/>
            <a:chOff x="3443" y="1492"/>
            <a:chExt cx="11566" cy="3543"/>
          </a:xfrm>
        </p:grpSpPr>
        <p:sp>
          <p:nvSpPr>
            <p:cNvPr id="3" name="Rectangle 5"/>
            <p:cNvSpPr/>
            <p:nvPr/>
          </p:nvSpPr>
          <p:spPr>
            <a:xfrm>
              <a:off x="3443" y="4005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Task 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08" y="1492"/>
              <a:ext cx="11101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2</a:t>
              </a:r>
              <a:r>
                <a:rPr lang="zh-CN" altLang="en-US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Let's play sports!</a:t>
              </a: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36490" y="1743795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55147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8212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9558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554063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Zexu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Zhan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Tianyou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great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hero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heros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heroes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hero's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473902" y="1782001"/>
            <a:ext cx="4231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60601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6018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549249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often talk about basketball and watch basketball matches on TV.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我们经常谈论篮球并在电视上观看篮球比赛。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84904" y="3089134"/>
            <a:ext cx="1044301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句中的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作介词，意为“凭借，通过，依靠”，表示方式、方法。如：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TV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在电视上，通过电视；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radio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在收音机上；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Internet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在因特网上，通过网络；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phone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在电话上，通电话。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950027" y="1487058"/>
            <a:ext cx="10580914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作介词，还可译为“在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依附于表面之上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某一天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；关于”。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any apples on the tree?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树上有一些苹果吗？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like reading books on medicine?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你喜欢阅读关于医学方面的书籍吗？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1268" y="1714553"/>
            <a:ext cx="1123405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作副词，意为“穿着；戴着；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电灯、电视、水管等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接通”。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have my glasses on.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我没戴眼镜。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TV is always on. It's a waste of electricity.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电视机总是开着。这是在浪费电。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617170"/>
            <a:ext cx="1075550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often talk with John ________ the Internet.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on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with  			D. in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914154" y="1840676"/>
            <a:ext cx="5722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47766" y="4493981"/>
            <a:ext cx="11454530" cy="6924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on the Internet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为固定短语，意为“通过网络”。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481943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队；组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tiːm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比赛，竞赛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mætʃ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偶像；英雄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hɪərəʊ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089258" y="3176119"/>
            <a:ext cx="8338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team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7990739" y="3971014"/>
            <a:ext cx="10054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match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8513254" y="4742910"/>
            <a:ext cx="7770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749675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watch matches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谈论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7568176" y="2914499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观看比赛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668124" y="3710150"/>
            <a:ext cx="18694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talk about/of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480560"/>
        </p:xfrm>
        <a:graphic>
          <a:graphicData uri="http://schemas.openxmlformats.org/drawingml/2006/table">
            <a:tbl>
              <a:tblPr/>
              <a:tblGrid>
                <a:gridCol w="727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1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I often ________ basketball ________ my friends after school.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放学后，我经常和朋友们打篮球。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We often ________ ________ basketball and ________ basketball ________ on TV.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我们经常谈论篮球并在电视上观看篮球比赛。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He is my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！ 他是我的偶像！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980956" y="1847979"/>
            <a:ext cx="52817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                                   with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546157" y="3319818"/>
            <a:ext cx="68541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talk             about                                           watch 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940521" y="4008585"/>
            <a:ext cx="14271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matches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463036" y="5552377"/>
            <a:ext cx="7977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about/of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谈论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2933218"/>
            <a:ext cx="10206502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often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football and watch football matches on TV.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我们经常谈论足球并在电视上观看足球比赛。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talking about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你们正在谈论什么？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82441" y="3275971"/>
            <a:ext cx="1075550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talk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，意为“谈话，报告，演讲”。常用短语：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talk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交谈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a talk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做报告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46815" y="1328418"/>
            <a:ext cx="1075550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talk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，意为“交谈，谈话”。常用短语：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谈论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with/to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与某人谈话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301337" y="1532617"/>
            <a:ext cx="8431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02521" y="2245137"/>
            <a:ext cx="23038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about/of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001980" y="3492044"/>
            <a:ext cx="11756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11188" y="1340313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 Green likes ________ her friends. She often ________ her family and work.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talking with; talks about  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talking about; talking with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to; talk with  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with; talk to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049478" y="1556368"/>
            <a:ext cx="3681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746443" y="8212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9558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47766" y="4493981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句意：格林小姐喜欢和她的朋友们交谈。她经常谈论她的家庭和工作。“喜欢做某事”用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like doing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like to do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表示。 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talk with/to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 “与某人谈话”； 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talk about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 “谈论”。故答案为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07337" y="1260871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hero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偶像；英雄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78774" y="2214416"/>
            <a:ext cx="10206502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my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他是我的偶像！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43148" y="3278991"/>
            <a:ext cx="10206502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作名词，意为“偶像；英雄”，其复数形式为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heroes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43469" y="2104625"/>
            <a:ext cx="11129930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英语中部分以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结尾的名词在变复数的时候，在词尾加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。如：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tomatoes(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西红柿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potatoes(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马铃薯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结尾的直接加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的名词有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zoos(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动物园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radios(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收音机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photos(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照片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pianos(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钢琴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Microsoft Office PowerPoint</Application>
  <PresentationFormat>宽屏</PresentationFormat>
  <Paragraphs>95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B639B78E60CB48099083B9F2DECB3B06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