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9" r:id="rId2"/>
    <p:sldId id="260" r:id="rId3"/>
    <p:sldId id="264" r:id="rId4"/>
    <p:sldId id="267" r:id="rId5"/>
    <p:sldId id="262" r:id="rId6"/>
    <p:sldId id="274" r:id="rId7"/>
    <p:sldId id="268" r:id="rId8"/>
    <p:sldId id="266" r:id="rId9"/>
    <p:sldId id="275" r:id="rId10"/>
    <p:sldId id="272" r:id="rId11"/>
    <p:sldId id="273" r:id="rId12"/>
    <p:sldId id="257" r:id="rId13"/>
  </p:sldIdLst>
  <p:sldSz cx="12192000" cy="6858000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4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8200"/>
    <a:srgbClr val="ECAE32"/>
    <a:srgbClr val="F79E27"/>
    <a:srgbClr val="F8BC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2624" autoAdjust="0"/>
  </p:normalViewPr>
  <p:slideViewPr>
    <p:cSldViewPr snapToGrid="0">
      <p:cViewPr varScale="1">
        <p:scale>
          <a:sx n="102" d="100"/>
          <a:sy n="102" d="100"/>
        </p:scale>
        <p:origin x="1584" y="72"/>
      </p:cViewPr>
      <p:guideLst>
        <p:guide orient="horz" pos="284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267ABB-5A85-4978-B4A3-04B01712E5E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40A473-2B3A-4E5A-A34F-08745EF7D9B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40A473-2B3A-4E5A-A34F-08745EF7D9B1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40A473-2B3A-4E5A-A34F-08745EF7D9B1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40A473-2B3A-4E5A-A34F-08745EF7D9B1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40A473-2B3A-4E5A-A34F-08745EF7D9B1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40A473-2B3A-4E5A-A34F-08745EF7D9B1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40A473-2B3A-4E5A-A34F-08745EF7D9B1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40A473-2B3A-4E5A-A34F-08745EF7D9B1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40A473-2B3A-4E5A-A34F-08745EF7D9B1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40A473-2B3A-4E5A-A34F-08745EF7D9B1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40A473-2B3A-4E5A-A34F-08745EF7D9B1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40A473-2B3A-4E5A-A34F-08745EF7D9B1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40A473-2B3A-4E5A-A34F-08745EF7D9B1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40.GIF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5" Type="http://schemas.openxmlformats.org/officeDocument/2006/relationships/image" Target="../media/image25.png"/><Relationship Id="rId10" Type="http://schemas.openxmlformats.org/officeDocument/2006/relationships/image" Target="../media/image43.png"/><Relationship Id="rId4" Type="http://schemas.openxmlformats.org/officeDocument/2006/relationships/image" Target="../media/image41.GIF"/><Relationship Id="rId9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3.GIF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5" Type="http://schemas.openxmlformats.org/officeDocument/2006/relationships/image" Target="../media/image25.png"/><Relationship Id="rId10" Type="http://schemas.openxmlformats.org/officeDocument/2006/relationships/image" Target="../media/image46.png"/><Relationship Id="rId4" Type="http://schemas.openxmlformats.org/officeDocument/2006/relationships/image" Target="../media/image44.GIF"/><Relationship Id="rId9" Type="http://schemas.openxmlformats.org/officeDocument/2006/relationships/image" Target="../media/image4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21.GIF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7.png"/><Relationship Id="rId20" Type="http://schemas.openxmlformats.org/officeDocument/2006/relationships/image" Target="../media/image21.GI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microsoft.com/office/2007/relationships/hdphoto" Target="../media/hdphoto1.wdp"/><Relationship Id="rId5" Type="http://schemas.openxmlformats.org/officeDocument/2006/relationships/image" Target="../media/image24.png"/><Relationship Id="rId4" Type="http://schemas.openxmlformats.org/officeDocument/2006/relationships/image" Target="../media/image23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5.png"/><Relationship Id="rId7" Type="http://schemas.openxmlformats.org/officeDocument/2006/relationships/image" Target="../media/image28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jpeg"/><Relationship Id="rId11" Type="http://schemas.openxmlformats.org/officeDocument/2006/relationships/image" Target="../media/image32.png"/><Relationship Id="rId5" Type="http://schemas.openxmlformats.org/officeDocument/2006/relationships/image" Target="../media/image27.jpeg"/><Relationship Id="rId10" Type="http://schemas.openxmlformats.org/officeDocument/2006/relationships/image" Target="../media/image31.png"/><Relationship Id="rId4" Type="http://schemas.openxmlformats.org/officeDocument/2006/relationships/image" Target="../media/image26.png"/><Relationship Id="rId9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3.pn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GIF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34.jpeg"/><Relationship Id="rId9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microsoft.com/office/2007/relationships/hdphoto" Target="../media/hdphoto1.wdp"/><Relationship Id="rId5" Type="http://schemas.openxmlformats.org/officeDocument/2006/relationships/image" Target="../media/image24.png"/><Relationship Id="rId4" Type="http://schemas.openxmlformats.org/officeDocument/2006/relationships/image" Target="../media/image23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22.jpe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10" Type="http://schemas.openxmlformats.org/officeDocument/2006/relationships/image" Target="../media/image32.png"/><Relationship Id="rId4" Type="http://schemas.openxmlformats.org/officeDocument/2006/relationships/image" Target="../media/image25.png"/><Relationship Id="rId9" Type="http://schemas.openxmlformats.org/officeDocument/2006/relationships/image" Target="../media/image38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39.GIF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microsoft.com/office/2007/relationships/hdphoto" Target="../media/hdphoto1.wdp"/><Relationship Id="rId5" Type="http://schemas.openxmlformats.org/officeDocument/2006/relationships/image" Target="../media/image24.png"/><Relationship Id="rId4" Type="http://schemas.openxmlformats.org/officeDocument/2006/relationships/image" Target="../media/image2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9E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Freeform 5"/>
          <p:cNvSpPr/>
          <p:nvPr/>
        </p:nvSpPr>
        <p:spPr bwMode="auto">
          <a:xfrm>
            <a:off x="2743203" y="838193"/>
            <a:ext cx="4245183" cy="856000"/>
          </a:xfrm>
          <a:custGeom>
            <a:avLst/>
            <a:gdLst>
              <a:gd name="T0" fmla="*/ 209 w 306"/>
              <a:gd name="T1" fmla="*/ 40 h 82"/>
              <a:gd name="T2" fmla="*/ 236 w 306"/>
              <a:gd name="T3" fmla="*/ 47 h 82"/>
              <a:gd name="T4" fmla="*/ 266 w 306"/>
              <a:gd name="T5" fmla="*/ 41 h 82"/>
              <a:gd name="T6" fmla="*/ 294 w 306"/>
              <a:gd name="T7" fmla="*/ 67 h 82"/>
              <a:gd name="T8" fmla="*/ 258 w 306"/>
              <a:gd name="T9" fmla="*/ 70 h 82"/>
              <a:gd name="T10" fmla="*/ 200 w 306"/>
              <a:gd name="T11" fmla="*/ 76 h 82"/>
              <a:gd name="T12" fmla="*/ 140 w 306"/>
              <a:gd name="T13" fmla="*/ 73 h 82"/>
              <a:gd name="T14" fmla="*/ 73 w 306"/>
              <a:gd name="T15" fmla="*/ 71 h 82"/>
              <a:gd name="T16" fmla="*/ 52 w 306"/>
              <a:gd name="T17" fmla="*/ 64 h 82"/>
              <a:gd name="T18" fmla="*/ 36 w 306"/>
              <a:gd name="T19" fmla="*/ 65 h 82"/>
              <a:gd name="T20" fmla="*/ 23 w 306"/>
              <a:gd name="T21" fmla="*/ 58 h 82"/>
              <a:gd name="T22" fmla="*/ 7 w 306"/>
              <a:gd name="T23" fmla="*/ 54 h 82"/>
              <a:gd name="T24" fmla="*/ 17 w 306"/>
              <a:gd name="T25" fmla="*/ 46 h 82"/>
              <a:gd name="T26" fmla="*/ 26 w 306"/>
              <a:gd name="T27" fmla="*/ 38 h 82"/>
              <a:gd name="T28" fmla="*/ 75 w 306"/>
              <a:gd name="T29" fmla="*/ 26 h 82"/>
              <a:gd name="T30" fmla="*/ 84 w 306"/>
              <a:gd name="T31" fmla="*/ 10 h 82"/>
              <a:gd name="T32" fmla="*/ 122 w 306"/>
              <a:gd name="T33" fmla="*/ 4 h 82"/>
              <a:gd name="T34" fmla="*/ 162 w 306"/>
              <a:gd name="T35" fmla="*/ 23 h 82"/>
              <a:gd name="T36" fmla="*/ 209 w 306"/>
              <a:gd name="T37" fmla="*/ 40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06" h="82">
                <a:moveTo>
                  <a:pt x="209" y="40"/>
                </a:moveTo>
                <a:cubicBezTo>
                  <a:pt x="215" y="30"/>
                  <a:pt x="229" y="42"/>
                  <a:pt x="236" y="47"/>
                </a:cubicBezTo>
                <a:cubicBezTo>
                  <a:pt x="248" y="51"/>
                  <a:pt x="250" y="44"/>
                  <a:pt x="266" y="41"/>
                </a:cubicBezTo>
                <a:cubicBezTo>
                  <a:pt x="283" y="38"/>
                  <a:pt x="306" y="62"/>
                  <a:pt x="294" y="67"/>
                </a:cubicBezTo>
                <a:cubicBezTo>
                  <a:pt x="282" y="73"/>
                  <a:pt x="281" y="75"/>
                  <a:pt x="258" y="70"/>
                </a:cubicBezTo>
                <a:cubicBezTo>
                  <a:pt x="244" y="81"/>
                  <a:pt x="200" y="76"/>
                  <a:pt x="200" y="76"/>
                </a:cubicBezTo>
                <a:cubicBezTo>
                  <a:pt x="178" y="82"/>
                  <a:pt x="153" y="80"/>
                  <a:pt x="140" y="73"/>
                </a:cubicBezTo>
                <a:cubicBezTo>
                  <a:pt x="118" y="77"/>
                  <a:pt x="85" y="77"/>
                  <a:pt x="73" y="71"/>
                </a:cubicBezTo>
                <a:cubicBezTo>
                  <a:pt x="57" y="73"/>
                  <a:pt x="56" y="68"/>
                  <a:pt x="52" y="64"/>
                </a:cubicBezTo>
                <a:cubicBezTo>
                  <a:pt x="48" y="65"/>
                  <a:pt x="44" y="66"/>
                  <a:pt x="36" y="65"/>
                </a:cubicBezTo>
                <a:cubicBezTo>
                  <a:pt x="21" y="64"/>
                  <a:pt x="23" y="58"/>
                  <a:pt x="23" y="58"/>
                </a:cubicBezTo>
                <a:cubicBezTo>
                  <a:pt x="17" y="58"/>
                  <a:pt x="11" y="62"/>
                  <a:pt x="7" y="54"/>
                </a:cubicBezTo>
                <a:cubicBezTo>
                  <a:pt x="0" y="41"/>
                  <a:pt x="11" y="45"/>
                  <a:pt x="17" y="46"/>
                </a:cubicBezTo>
                <a:cubicBezTo>
                  <a:pt x="18" y="39"/>
                  <a:pt x="26" y="38"/>
                  <a:pt x="26" y="38"/>
                </a:cubicBezTo>
                <a:cubicBezTo>
                  <a:pt x="40" y="14"/>
                  <a:pt x="75" y="26"/>
                  <a:pt x="75" y="26"/>
                </a:cubicBezTo>
                <a:cubicBezTo>
                  <a:pt x="73" y="20"/>
                  <a:pt x="75" y="8"/>
                  <a:pt x="84" y="10"/>
                </a:cubicBezTo>
                <a:cubicBezTo>
                  <a:pt x="94" y="13"/>
                  <a:pt x="102" y="9"/>
                  <a:pt x="122" y="4"/>
                </a:cubicBezTo>
                <a:cubicBezTo>
                  <a:pt x="142" y="0"/>
                  <a:pt x="150" y="10"/>
                  <a:pt x="162" y="23"/>
                </a:cubicBezTo>
                <a:cubicBezTo>
                  <a:pt x="176" y="15"/>
                  <a:pt x="201" y="22"/>
                  <a:pt x="209" y="4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vert="horz" wrap="square" lIns="121917" tIns="60958" rIns="121917" bIns="60958" numCol="1" anchor="t" anchorCtr="0" compatLnSpc="1"/>
          <a:lstStyle/>
          <a:p>
            <a:endParaRPr lang="en-US"/>
          </a:p>
        </p:txBody>
      </p:sp>
      <p:sp>
        <p:nvSpPr>
          <p:cNvPr id="75" name="cloud2"/>
          <p:cNvSpPr/>
          <p:nvPr/>
        </p:nvSpPr>
        <p:spPr bwMode="auto">
          <a:xfrm>
            <a:off x="531111" y="2035974"/>
            <a:ext cx="1606235" cy="580471"/>
          </a:xfrm>
          <a:custGeom>
            <a:avLst/>
            <a:gdLst>
              <a:gd name="T0" fmla="*/ 213 w 227"/>
              <a:gd name="T1" fmla="*/ 21 h 109"/>
              <a:gd name="T2" fmla="*/ 182 w 227"/>
              <a:gd name="T3" fmla="*/ 3 h 109"/>
              <a:gd name="T4" fmla="*/ 169 w 227"/>
              <a:gd name="T5" fmla="*/ 21 h 109"/>
              <a:gd name="T6" fmla="*/ 160 w 227"/>
              <a:gd name="T7" fmla="*/ 32 h 109"/>
              <a:gd name="T8" fmla="*/ 149 w 227"/>
              <a:gd name="T9" fmla="*/ 34 h 109"/>
              <a:gd name="T10" fmla="*/ 124 w 227"/>
              <a:gd name="T11" fmla="*/ 32 h 109"/>
              <a:gd name="T12" fmla="*/ 113 w 227"/>
              <a:gd name="T13" fmla="*/ 45 h 109"/>
              <a:gd name="T14" fmla="*/ 77 w 227"/>
              <a:gd name="T15" fmla="*/ 48 h 109"/>
              <a:gd name="T16" fmla="*/ 56 w 227"/>
              <a:gd name="T17" fmla="*/ 44 h 109"/>
              <a:gd name="T18" fmla="*/ 40 w 227"/>
              <a:gd name="T19" fmla="*/ 54 h 109"/>
              <a:gd name="T20" fmla="*/ 27 w 227"/>
              <a:gd name="T21" fmla="*/ 61 h 109"/>
              <a:gd name="T22" fmla="*/ 15 w 227"/>
              <a:gd name="T23" fmla="*/ 67 h 109"/>
              <a:gd name="T24" fmla="*/ 6 w 227"/>
              <a:gd name="T25" fmla="*/ 74 h 109"/>
              <a:gd name="T26" fmla="*/ 26 w 227"/>
              <a:gd name="T27" fmla="*/ 81 h 109"/>
              <a:gd name="T28" fmla="*/ 62 w 227"/>
              <a:gd name="T29" fmla="*/ 88 h 109"/>
              <a:gd name="T30" fmla="*/ 93 w 227"/>
              <a:gd name="T31" fmla="*/ 91 h 109"/>
              <a:gd name="T32" fmla="*/ 143 w 227"/>
              <a:gd name="T33" fmla="*/ 96 h 109"/>
              <a:gd name="T34" fmla="*/ 171 w 227"/>
              <a:gd name="T35" fmla="*/ 93 h 109"/>
              <a:gd name="T36" fmla="*/ 219 w 227"/>
              <a:gd name="T37" fmla="*/ 90 h 109"/>
              <a:gd name="T38" fmla="*/ 219 w 227"/>
              <a:gd name="T39" fmla="*/ 70 h 109"/>
              <a:gd name="T40" fmla="*/ 217 w 227"/>
              <a:gd name="T41" fmla="*/ 46 h 109"/>
              <a:gd name="T42" fmla="*/ 213 w 227"/>
              <a:gd name="T43" fmla="*/ 21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27" h="109">
                <a:moveTo>
                  <a:pt x="213" y="21"/>
                </a:moveTo>
                <a:cubicBezTo>
                  <a:pt x="204" y="14"/>
                  <a:pt x="194" y="0"/>
                  <a:pt x="182" y="3"/>
                </a:cubicBezTo>
                <a:cubicBezTo>
                  <a:pt x="168" y="6"/>
                  <a:pt x="174" y="21"/>
                  <a:pt x="169" y="21"/>
                </a:cubicBezTo>
                <a:cubicBezTo>
                  <a:pt x="164" y="20"/>
                  <a:pt x="161" y="23"/>
                  <a:pt x="160" y="32"/>
                </a:cubicBezTo>
                <a:cubicBezTo>
                  <a:pt x="154" y="32"/>
                  <a:pt x="153" y="26"/>
                  <a:pt x="149" y="34"/>
                </a:cubicBezTo>
                <a:cubicBezTo>
                  <a:pt x="142" y="31"/>
                  <a:pt x="136" y="28"/>
                  <a:pt x="124" y="32"/>
                </a:cubicBezTo>
                <a:cubicBezTo>
                  <a:pt x="114" y="35"/>
                  <a:pt x="114" y="41"/>
                  <a:pt x="113" y="45"/>
                </a:cubicBezTo>
                <a:cubicBezTo>
                  <a:pt x="98" y="42"/>
                  <a:pt x="85" y="45"/>
                  <a:pt x="77" y="48"/>
                </a:cubicBezTo>
                <a:cubicBezTo>
                  <a:pt x="75" y="45"/>
                  <a:pt x="59" y="38"/>
                  <a:pt x="56" y="44"/>
                </a:cubicBezTo>
                <a:cubicBezTo>
                  <a:pt x="47" y="43"/>
                  <a:pt x="41" y="48"/>
                  <a:pt x="40" y="54"/>
                </a:cubicBezTo>
                <a:cubicBezTo>
                  <a:pt x="33" y="54"/>
                  <a:pt x="32" y="56"/>
                  <a:pt x="27" y="61"/>
                </a:cubicBezTo>
                <a:cubicBezTo>
                  <a:pt x="19" y="59"/>
                  <a:pt x="15" y="62"/>
                  <a:pt x="15" y="67"/>
                </a:cubicBezTo>
                <a:cubicBezTo>
                  <a:pt x="10" y="68"/>
                  <a:pt x="0" y="70"/>
                  <a:pt x="6" y="74"/>
                </a:cubicBezTo>
                <a:cubicBezTo>
                  <a:pt x="6" y="74"/>
                  <a:pt x="16" y="82"/>
                  <a:pt x="26" y="81"/>
                </a:cubicBezTo>
                <a:cubicBezTo>
                  <a:pt x="29" y="87"/>
                  <a:pt x="62" y="88"/>
                  <a:pt x="62" y="88"/>
                </a:cubicBezTo>
                <a:cubicBezTo>
                  <a:pt x="75" y="99"/>
                  <a:pt x="87" y="97"/>
                  <a:pt x="93" y="91"/>
                </a:cubicBezTo>
                <a:cubicBezTo>
                  <a:pt x="94" y="99"/>
                  <a:pt x="126" y="109"/>
                  <a:pt x="143" y="96"/>
                </a:cubicBezTo>
                <a:cubicBezTo>
                  <a:pt x="153" y="101"/>
                  <a:pt x="164" y="99"/>
                  <a:pt x="171" y="93"/>
                </a:cubicBezTo>
                <a:cubicBezTo>
                  <a:pt x="184" y="97"/>
                  <a:pt x="211" y="104"/>
                  <a:pt x="219" y="90"/>
                </a:cubicBezTo>
                <a:cubicBezTo>
                  <a:pt x="227" y="76"/>
                  <a:pt x="224" y="74"/>
                  <a:pt x="219" y="70"/>
                </a:cubicBezTo>
                <a:cubicBezTo>
                  <a:pt x="227" y="63"/>
                  <a:pt x="225" y="57"/>
                  <a:pt x="217" y="46"/>
                </a:cubicBezTo>
                <a:cubicBezTo>
                  <a:pt x="221" y="35"/>
                  <a:pt x="213" y="21"/>
                  <a:pt x="213" y="2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vert="horz" wrap="square" lIns="121917" tIns="60958" rIns="121917" bIns="60958" numCol="1" anchor="t" anchorCtr="0" compatLnSpc="1"/>
          <a:lstStyle/>
          <a:p>
            <a:endParaRPr lang="en-US"/>
          </a:p>
        </p:txBody>
      </p:sp>
      <p:sp>
        <p:nvSpPr>
          <p:cNvPr id="76" name="cloud1"/>
          <p:cNvSpPr/>
          <p:nvPr/>
        </p:nvSpPr>
        <p:spPr bwMode="auto">
          <a:xfrm flipH="1">
            <a:off x="10323031" y="-467666"/>
            <a:ext cx="2109077" cy="451977"/>
          </a:xfrm>
          <a:custGeom>
            <a:avLst/>
            <a:gdLst>
              <a:gd name="T0" fmla="*/ 209 w 306"/>
              <a:gd name="T1" fmla="*/ 40 h 82"/>
              <a:gd name="T2" fmla="*/ 236 w 306"/>
              <a:gd name="T3" fmla="*/ 47 h 82"/>
              <a:gd name="T4" fmla="*/ 266 w 306"/>
              <a:gd name="T5" fmla="*/ 41 h 82"/>
              <a:gd name="T6" fmla="*/ 294 w 306"/>
              <a:gd name="T7" fmla="*/ 67 h 82"/>
              <a:gd name="T8" fmla="*/ 258 w 306"/>
              <a:gd name="T9" fmla="*/ 70 h 82"/>
              <a:gd name="T10" fmla="*/ 200 w 306"/>
              <a:gd name="T11" fmla="*/ 76 h 82"/>
              <a:gd name="T12" fmla="*/ 140 w 306"/>
              <a:gd name="T13" fmla="*/ 73 h 82"/>
              <a:gd name="T14" fmla="*/ 73 w 306"/>
              <a:gd name="T15" fmla="*/ 71 h 82"/>
              <a:gd name="T16" fmla="*/ 52 w 306"/>
              <a:gd name="T17" fmla="*/ 64 h 82"/>
              <a:gd name="T18" fmla="*/ 36 w 306"/>
              <a:gd name="T19" fmla="*/ 65 h 82"/>
              <a:gd name="T20" fmla="*/ 23 w 306"/>
              <a:gd name="T21" fmla="*/ 58 h 82"/>
              <a:gd name="T22" fmla="*/ 7 w 306"/>
              <a:gd name="T23" fmla="*/ 54 h 82"/>
              <a:gd name="T24" fmla="*/ 17 w 306"/>
              <a:gd name="T25" fmla="*/ 46 h 82"/>
              <a:gd name="T26" fmla="*/ 26 w 306"/>
              <a:gd name="T27" fmla="*/ 38 h 82"/>
              <a:gd name="T28" fmla="*/ 75 w 306"/>
              <a:gd name="T29" fmla="*/ 26 h 82"/>
              <a:gd name="T30" fmla="*/ 84 w 306"/>
              <a:gd name="T31" fmla="*/ 10 h 82"/>
              <a:gd name="T32" fmla="*/ 122 w 306"/>
              <a:gd name="T33" fmla="*/ 4 h 82"/>
              <a:gd name="T34" fmla="*/ 162 w 306"/>
              <a:gd name="T35" fmla="*/ 23 h 82"/>
              <a:gd name="T36" fmla="*/ 209 w 306"/>
              <a:gd name="T37" fmla="*/ 40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06" h="82">
                <a:moveTo>
                  <a:pt x="209" y="40"/>
                </a:moveTo>
                <a:cubicBezTo>
                  <a:pt x="215" y="30"/>
                  <a:pt x="229" y="42"/>
                  <a:pt x="236" y="47"/>
                </a:cubicBezTo>
                <a:cubicBezTo>
                  <a:pt x="248" y="51"/>
                  <a:pt x="250" y="44"/>
                  <a:pt x="266" y="41"/>
                </a:cubicBezTo>
                <a:cubicBezTo>
                  <a:pt x="283" y="38"/>
                  <a:pt x="306" y="62"/>
                  <a:pt x="294" y="67"/>
                </a:cubicBezTo>
                <a:cubicBezTo>
                  <a:pt x="282" y="73"/>
                  <a:pt x="281" y="75"/>
                  <a:pt x="258" y="70"/>
                </a:cubicBezTo>
                <a:cubicBezTo>
                  <a:pt x="244" y="81"/>
                  <a:pt x="200" y="76"/>
                  <a:pt x="200" y="76"/>
                </a:cubicBezTo>
                <a:cubicBezTo>
                  <a:pt x="178" y="82"/>
                  <a:pt x="153" y="80"/>
                  <a:pt x="140" y="73"/>
                </a:cubicBezTo>
                <a:cubicBezTo>
                  <a:pt x="118" y="77"/>
                  <a:pt x="85" y="77"/>
                  <a:pt x="73" y="71"/>
                </a:cubicBezTo>
                <a:cubicBezTo>
                  <a:pt x="57" y="73"/>
                  <a:pt x="56" y="68"/>
                  <a:pt x="52" y="64"/>
                </a:cubicBezTo>
                <a:cubicBezTo>
                  <a:pt x="48" y="65"/>
                  <a:pt x="44" y="66"/>
                  <a:pt x="36" y="65"/>
                </a:cubicBezTo>
                <a:cubicBezTo>
                  <a:pt x="21" y="64"/>
                  <a:pt x="23" y="58"/>
                  <a:pt x="23" y="58"/>
                </a:cubicBezTo>
                <a:cubicBezTo>
                  <a:pt x="17" y="58"/>
                  <a:pt x="11" y="62"/>
                  <a:pt x="7" y="54"/>
                </a:cubicBezTo>
                <a:cubicBezTo>
                  <a:pt x="0" y="41"/>
                  <a:pt x="11" y="45"/>
                  <a:pt x="17" y="46"/>
                </a:cubicBezTo>
                <a:cubicBezTo>
                  <a:pt x="18" y="39"/>
                  <a:pt x="26" y="38"/>
                  <a:pt x="26" y="38"/>
                </a:cubicBezTo>
                <a:cubicBezTo>
                  <a:pt x="40" y="14"/>
                  <a:pt x="75" y="26"/>
                  <a:pt x="75" y="26"/>
                </a:cubicBezTo>
                <a:cubicBezTo>
                  <a:pt x="73" y="20"/>
                  <a:pt x="75" y="8"/>
                  <a:pt x="84" y="10"/>
                </a:cubicBezTo>
                <a:cubicBezTo>
                  <a:pt x="94" y="13"/>
                  <a:pt x="102" y="9"/>
                  <a:pt x="122" y="4"/>
                </a:cubicBezTo>
                <a:cubicBezTo>
                  <a:pt x="142" y="0"/>
                  <a:pt x="150" y="10"/>
                  <a:pt x="162" y="23"/>
                </a:cubicBezTo>
                <a:cubicBezTo>
                  <a:pt x="176" y="15"/>
                  <a:pt x="201" y="22"/>
                  <a:pt x="209" y="4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vert="horz" wrap="square" lIns="121917" tIns="60958" rIns="121917" bIns="60958" numCol="1" anchor="t" anchorCtr="0" compatLnSpc="1"/>
          <a:lstStyle/>
          <a:p>
            <a:endParaRPr lang="en-US"/>
          </a:p>
        </p:txBody>
      </p:sp>
      <p:grpSp>
        <p:nvGrpSpPr>
          <p:cNvPr id="3" name="组合 2"/>
          <p:cNvGrpSpPr/>
          <p:nvPr/>
        </p:nvGrpSpPr>
        <p:grpSpPr>
          <a:xfrm>
            <a:off x="1611491" y="-303214"/>
            <a:ext cx="9646353" cy="7641396"/>
            <a:chOff x="1611491" y="-303214"/>
            <a:chExt cx="9646353" cy="7641396"/>
          </a:xfrm>
        </p:grpSpPr>
        <p:pic>
          <p:nvPicPr>
            <p:cNvPr id="1026" name="Picture 2" descr="U:\我图\PPT制作\PPT119万圣节动态\素材\背景\57fec87ab3268\月亮2.pn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2363033" y="-303214"/>
              <a:ext cx="7801929" cy="7641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9" name="cloud2"/>
            <p:cNvSpPr/>
            <p:nvPr/>
          </p:nvSpPr>
          <p:spPr bwMode="auto">
            <a:xfrm>
              <a:off x="6697134" y="1972736"/>
              <a:ext cx="4560710" cy="1495778"/>
            </a:xfrm>
            <a:custGeom>
              <a:avLst/>
              <a:gdLst>
                <a:gd name="T0" fmla="*/ 133 w 965"/>
                <a:gd name="T1" fmla="*/ 171 h 316"/>
                <a:gd name="T2" fmla="*/ 197 w 965"/>
                <a:gd name="T3" fmla="*/ 145 h 316"/>
                <a:gd name="T4" fmla="*/ 291 w 965"/>
                <a:gd name="T5" fmla="*/ 121 h 316"/>
                <a:gd name="T6" fmla="*/ 391 w 965"/>
                <a:gd name="T7" fmla="*/ 95 h 316"/>
                <a:gd name="T8" fmla="*/ 455 w 965"/>
                <a:gd name="T9" fmla="*/ 38 h 316"/>
                <a:gd name="T10" fmla="*/ 609 w 965"/>
                <a:gd name="T11" fmla="*/ 86 h 316"/>
                <a:gd name="T12" fmla="*/ 675 w 965"/>
                <a:gd name="T13" fmla="*/ 162 h 316"/>
                <a:gd name="T14" fmla="*/ 777 w 965"/>
                <a:gd name="T15" fmla="*/ 209 h 316"/>
                <a:gd name="T16" fmla="*/ 921 w 965"/>
                <a:gd name="T17" fmla="*/ 209 h 316"/>
                <a:gd name="T18" fmla="*/ 815 w 965"/>
                <a:gd name="T19" fmla="*/ 277 h 316"/>
                <a:gd name="T20" fmla="*/ 721 w 965"/>
                <a:gd name="T21" fmla="*/ 272 h 316"/>
                <a:gd name="T22" fmla="*/ 645 w 965"/>
                <a:gd name="T23" fmla="*/ 285 h 316"/>
                <a:gd name="T24" fmla="*/ 591 w 965"/>
                <a:gd name="T25" fmla="*/ 220 h 316"/>
                <a:gd name="T26" fmla="*/ 554 w 965"/>
                <a:gd name="T27" fmla="*/ 290 h 316"/>
                <a:gd name="T28" fmla="*/ 449 w 965"/>
                <a:gd name="T29" fmla="*/ 225 h 316"/>
                <a:gd name="T30" fmla="*/ 437 w 965"/>
                <a:gd name="T31" fmla="*/ 220 h 316"/>
                <a:gd name="T32" fmla="*/ 386 w 965"/>
                <a:gd name="T33" fmla="*/ 238 h 316"/>
                <a:gd name="T34" fmla="*/ 302 w 965"/>
                <a:gd name="T35" fmla="*/ 270 h 316"/>
                <a:gd name="T36" fmla="*/ 219 w 965"/>
                <a:gd name="T37" fmla="*/ 264 h 316"/>
                <a:gd name="T38" fmla="*/ 52 w 965"/>
                <a:gd name="T39" fmla="*/ 240 h 316"/>
                <a:gd name="T40" fmla="*/ 133 w 965"/>
                <a:gd name="T41" fmla="*/ 171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65" h="316">
                  <a:moveTo>
                    <a:pt x="133" y="171"/>
                  </a:moveTo>
                  <a:cubicBezTo>
                    <a:pt x="175" y="184"/>
                    <a:pt x="169" y="166"/>
                    <a:pt x="197" y="145"/>
                  </a:cubicBezTo>
                  <a:cubicBezTo>
                    <a:pt x="225" y="125"/>
                    <a:pt x="265" y="103"/>
                    <a:pt x="291" y="121"/>
                  </a:cubicBezTo>
                  <a:cubicBezTo>
                    <a:pt x="317" y="97"/>
                    <a:pt x="359" y="73"/>
                    <a:pt x="391" y="95"/>
                  </a:cubicBezTo>
                  <a:cubicBezTo>
                    <a:pt x="423" y="118"/>
                    <a:pt x="425" y="64"/>
                    <a:pt x="455" y="38"/>
                  </a:cubicBezTo>
                  <a:cubicBezTo>
                    <a:pt x="497" y="0"/>
                    <a:pt x="581" y="15"/>
                    <a:pt x="609" y="86"/>
                  </a:cubicBezTo>
                  <a:cubicBezTo>
                    <a:pt x="672" y="88"/>
                    <a:pt x="667" y="132"/>
                    <a:pt x="675" y="162"/>
                  </a:cubicBezTo>
                  <a:cubicBezTo>
                    <a:pt x="729" y="155"/>
                    <a:pt x="755" y="177"/>
                    <a:pt x="777" y="209"/>
                  </a:cubicBezTo>
                  <a:cubicBezTo>
                    <a:pt x="850" y="168"/>
                    <a:pt x="876" y="175"/>
                    <a:pt x="921" y="209"/>
                  </a:cubicBezTo>
                  <a:cubicBezTo>
                    <a:pt x="965" y="242"/>
                    <a:pt x="861" y="305"/>
                    <a:pt x="815" y="277"/>
                  </a:cubicBezTo>
                  <a:cubicBezTo>
                    <a:pt x="780" y="300"/>
                    <a:pt x="758" y="311"/>
                    <a:pt x="721" y="272"/>
                  </a:cubicBezTo>
                  <a:cubicBezTo>
                    <a:pt x="703" y="252"/>
                    <a:pt x="694" y="272"/>
                    <a:pt x="645" y="285"/>
                  </a:cubicBezTo>
                  <a:cubicBezTo>
                    <a:pt x="596" y="298"/>
                    <a:pt x="627" y="238"/>
                    <a:pt x="591" y="220"/>
                  </a:cubicBezTo>
                  <a:cubicBezTo>
                    <a:pt x="555" y="201"/>
                    <a:pt x="593" y="274"/>
                    <a:pt x="554" y="290"/>
                  </a:cubicBezTo>
                  <a:cubicBezTo>
                    <a:pt x="515" y="307"/>
                    <a:pt x="448" y="285"/>
                    <a:pt x="449" y="225"/>
                  </a:cubicBezTo>
                  <a:cubicBezTo>
                    <a:pt x="445" y="223"/>
                    <a:pt x="444" y="168"/>
                    <a:pt x="437" y="220"/>
                  </a:cubicBezTo>
                  <a:cubicBezTo>
                    <a:pt x="429" y="271"/>
                    <a:pt x="403" y="224"/>
                    <a:pt x="386" y="238"/>
                  </a:cubicBezTo>
                  <a:cubicBezTo>
                    <a:pt x="365" y="257"/>
                    <a:pt x="331" y="316"/>
                    <a:pt x="302" y="270"/>
                  </a:cubicBezTo>
                  <a:cubicBezTo>
                    <a:pt x="274" y="223"/>
                    <a:pt x="261" y="268"/>
                    <a:pt x="219" y="264"/>
                  </a:cubicBezTo>
                  <a:cubicBezTo>
                    <a:pt x="177" y="261"/>
                    <a:pt x="103" y="277"/>
                    <a:pt x="52" y="240"/>
                  </a:cubicBezTo>
                  <a:cubicBezTo>
                    <a:pt x="0" y="203"/>
                    <a:pt x="91" y="159"/>
                    <a:pt x="133" y="171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80" name="cloud1"/>
            <p:cNvSpPr/>
            <p:nvPr/>
          </p:nvSpPr>
          <p:spPr bwMode="auto">
            <a:xfrm>
              <a:off x="1611491" y="2723447"/>
              <a:ext cx="4563532" cy="1498600"/>
            </a:xfrm>
            <a:custGeom>
              <a:avLst/>
              <a:gdLst>
                <a:gd name="T0" fmla="*/ 833 w 965"/>
                <a:gd name="T1" fmla="*/ 171 h 317"/>
                <a:gd name="T2" fmla="*/ 768 w 965"/>
                <a:gd name="T3" fmla="*/ 145 h 317"/>
                <a:gd name="T4" fmla="*/ 675 w 965"/>
                <a:gd name="T5" fmla="*/ 121 h 317"/>
                <a:gd name="T6" fmla="*/ 575 w 965"/>
                <a:gd name="T7" fmla="*/ 95 h 317"/>
                <a:gd name="T8" fmla="*/ 510 w 965"/>
                <a:gd name="T9" fmla="*/ 38 h 317"/>
                <a:gd name="T10" fmla="*/ 357 w 965"/>
                <a:gd name="T11" fmla="*/ 86 h 317"/>
                <a:gd name="T12" fmla="*/ 290 w 965"/>
                <a:gd name="T13" fmla="*/ 162 h 317"/>
                <a:gd name="T14" fmla="*/ 189 w 965"/>
                <a:gd name="T15" fmla="*/ 209 h 317"/>
                <a:gd name="T16" fmla="*/ 45 w 965"/>
                <a:gd name="T17" fmla="*/ 209 h 317"/>
                <a:gd name="T18" fmla="*/ 151 w 965"/>
                <a:gd name="T19" fmla="*/ 277 h 317"/>
                <a:gd name="T20" fmla="*/ 244 w 965"/>
                <a:gd name="T21" fmla="*/ 272 h 317"/>
                <a:gd name="T22" fmla="*/ 320 w 965"/>
                <a:gd name="T23" fmla="*/ 285 h 317"/>
                <a:gd name="T24" fmla="*/ 375 w 965"/>
                <a:gd name="T25" fmla="*/ 220 h 317"/>
                <a:gd name="T26" fmla="*/ 411 w 965"/>
                <a:gd name="T27" fmla="*/ 290 h 317"/>
                <a:gd name="T28" fmla="*/ 516 w 965"/>
                <a:gd name="T29" fmla="*/ 225 h 317"/>
                <a:gd name="T30" fmla="*/ 529 w 965"/>
                <a:gd name="T31" fmla="*/ 220 h 317"/>
                <a:gd name="T32" fmla="*/ 579 w 965"/>
                <a:gd name="T33" fmla="*/ 238 h 317"/>
                <a:gd name="T34" fmla="*/ 663 w 965"/>
                <a:gd name="T35" fmla="*/ 270 h 317"/>
                <a:gd name="T36" fmla="*/ 746 w 965"/>
                <a:gd name="T37" fmla="*/ 264 h 317"/>
                <a:gd name="T38" fmla="*/ 914 w 965"/>
                <a:gd name="T39" fmla="*/ 240 h 317"/>
                <a:gd name="T40" fmla="*/ 833 w 965"/>
                <a:gd name="T41" fmla="*/ 171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65" h="317">
                  <a:moveTo>
                    <a:pt x="833" y="171"/>
                  </a:moveTo>
                  <a:cubicBezTo>
                    <a:pt x="791" y="184"/>
                    <a:pt x="796" y="166"/>
                    <a:pt x="768" y="145"/>
                  </a:cubicBezTo>
                  <a:cubicBezTo>
                    <a:pt x="740" y="125"/>
                    <a:pt x="701" y="103"/>
                    <a:pt x="675" y="121"/>
                  </a:cubicBezTo>
                  <a:cubicBezTo>
                    <a:pt x="649" y="97"/>
                    <a:pt x="607" y="73"/>
                    <a:pt x="575" y="95"/>
                  </a:cubicBezTo>
                  <a:cubicBezTo>
                    <a:pt x="543" y="118"/>
                    <a:pt x="540" y="64"/>
                    <a:pt x="510" y="38"/>
                  </a:cubicBezTo>
                  <a:cubicBezTo>
                    <a:pt x="469" y="0"/>
                    <a:pt x="384" y="15"/>
                    <a:pt x="357" y="86"/>
                  </a:cubicBezTo>
                  <a:cubicBezTo>
                    <a:pt x="294" y="88"/>
                    <a:pt x="298" y="132"/>
                    <a:pt x="290" y="162"/>
                  </a:cubicBezTo>
                  <a:cubicBezTo>
                    <a:pt x="236" y="155"/>
                    <a:pt x="210" y="177"/>
                    <a:pt x="189" y="209"/>
                  </a:cubicBezTo>
                  <a:cubicBezTo>
                    <a:pt x="115" y="168"/>
                    <a:pt x="89" y="175"/>
                    <a:pt x="45" y="209"/>
                  </a:cubicBezTo>
                  <a:cubicBezTo>
                    <a:pt x="0" y="242"/>
                    <a:pt x="105" y="305"/>
                    <a:pt x="151" y="277"/>
                  </a:cubicBezTo>
                  <a:cubicBezTo>
                    <a:pt x="186" y="300"/>
                    <a:pt x="208" y="311"/>
                    <a:pt x="244" y="272"/>
                  </a:cubicBezTo>
                  <a:cubicBezTo>
                    <a:pt x="263" y="252"/>
                    <a:pt x="272" y="272"/>
                    <a:pt x="320" y="285"/>
                  </a:cubicBezTo>
                  <a:cubicBezTo>
                    <a:pt x="369" y="298"/>
                    <a:pt x="338" y="238"/>
                    <a:pt x="375" y="220"/>
                  </a:cubicBezTo>
                  <a:cubicBezTo>
                    <a:pt x="411" y="201"/>
                    <a:pt x="372" y="274"/>
                    <a:pt x="411" y="290"/>
                  </a:cubicBezTo>
                  <a:cubicBezTo>
                    <a:pt x="450" y="307"/>
                    <a:pt x="517" y="285"/>
                    <a:pt x="516" y="225"/>
                  </a:cubicBezTo>
                  <a:cubicBezTo>
                    <a:pt x="520" y="223"/>
                    <a:pt x="522" y="168"/>
                    <a:pt x="529" y="220"/>
                  </a:cubicBezTo>
                  <a:cubicBezTo>
                    <a:pt x="536" y="271"/>
                    <a:pt x="562" y="224"/>
                    <a:pt x="579" y="238"/>
                  </a:cubicBezTo>
                  <a:cubicBezTo>
                    <a:pt x="601" y="257"/>
                    <a:pt x="634" y="317"/>
                    <a:pt x="663" y="270"/>
                  </a:cubicBezTo>
                  <a:cubicBezTo>
                    <a:pt x="692" y="224"/>
                    <a:pt x="704" y="268"/>
                    <a:pt x="746" y="264"/>
                  </a:cubicBezTo>
                  <a:cubicBezTo>
                    <a:pt x="788" y="261"/>
                    <a:pt x="862" y="277"/>
                    <a:pt x="914" y="240"/>
                  </a:cubicBezTo>
                  <a:cubicBezTo>
                    <a:pt x="965" y="203"/>
                    <a:pt x="875" y="159"/>
                    <a:pt x="833" y="171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</p:grpSp>
      <p:grpSp>
        <p:nvGrpSpPr>
          <p:cNvPr id="81" name="rear_graves"/>
          <p:cNvGrpSpPr>
            <a:grpSpLocks noChangeAspect="1"/>
          </p:cNvGrpSpPr>
          <p:nvPr/>
        </p:nvGrpSpPr>
        <p:grpSpPr bwMode="auto">
          <a:xfrm>
            <a:off x="8726478" y="5156201"/>
            <a:ext cx="2899588" cy="794297"/>
            <a:chOff x="1008" y="1593"/>
            <a:chExt cx="3311" cy="907"/>
          </a:xfrm>
          <a:solidFill>
            <a:schemeClr val="tx1"/>
          </a:solidFill>
        </p:grpSpPr>
        <p:sp>
          <p:nvSpPr>
            <p:cNvPr id="82" name="Freeform 46"/>
            <p:cNvSpPr/>
            <p:nvPr/>
          </p:nvSpPr>
          <p:spPr bwMode="auto">
            <a:xfrm>
              <a:off x="2755" y="1593"/>
              <a:ext cx="342" cy="512"/>
            </a:xfrm>
            <a:custGeom>
              <a:avLst/>
              <a:gdLst>
                <a:gd name="T0" fmla="*/ 359 w 359"/>
                <a:gd name="T1" fmla="*/ 199 h 536"/>
                <a:gd name="T2" fmla="*/ 349 w 359"/>
                <a:gd name="T3" fmla="*/ 176 h 536"/>
                <a:gd name="T4" fmla="*/ 335 w 359"/>
                <a:gd name="T5" fmla="*/ 174 h 536"/>
                <a:gd name="T6" fmla="*/ 328 w 359"/>
                <a:gd name="T7" fmla="*/ 166 h 536"/>
                <a:gd name="T8" fmla="*/ 326 w 359"/>
                <a:gd name="T9" fmla="*/ 165 h 536"/>
                <a:gd name="T10" fmla="*/ 241 w 359"/>
                <a:gd name="T11" fmla="*/ 142 h 536"/>
                <a:gd name="T12" fmla="*/ 273 w 359"/>
                <a:gd name="T13" fmla="*/ 24 h 536"/>
                <a:gd name="T14" fmla="*/ 186 w 359"/>
                <a:gd name="T15" fmla="*/ 0 h 536"/>
                <a:gd name="T16" fmla="*/ 176 w 359"/>
                <a:gd name="T17" fmla="*/ 10 h 536"/>
                <a:gd name="T18" fmla="*/ 147 w 359"/>
                <a:gd name="T19" fmla="*/ 116 h 536"/>
                <a:gd name="T20" fmla="*/ 74 w 359"/>
                <a:gd name="T21" fmla="*/ 97 h 536"/>
                <a:gd name="T22" fmla="*/ 73 w 359"/>
                <a:gd name="T23" fmla="*/ 97 h 536"/>
                <a:gd name="T24" fmla="*/ 71 w 359"/>
                <a:gd name="T25" fmla="*/ 99 h 536"/>
                <a:gd name="T26" fmla="*/ 69 w 359"/>
                <a:gd name="T27" fmla="*/ 99 h 536"/>
                <a:gd name="T28" fmla="*/ 69 w 359"/>
                <a:gd name="T29" fmla="*/ 100 h 536"/>
                <a:gd name="T30" fmla="*/ 67 w 359"/>
                <a:gd name="T31" fmla="*/ 100 h 536"/>
                <a:gd name="T32" fmla="*/ 65 w 359"/>
                <a:gd name="T33" fmla="*/ 94 h 536"/>
                <a:gd name="T34" fmla="*/ 59 w 359"/>
                <a:gd name="T35" fmla="*/ 96 h 536"/>
                <a:gd name="T36" fmla="*/ 57 w 359"/>
                <a:gd name="T37" fmla="*/ 95 h 536"/>
                <a:gd name="T38" fmla="*/ 57 w 359"/>
                <a:gd name="T39" fmla="*/ 95 h 536"/>
                <a:gd name="T40" fmla="*/ 55 w 359"/>
                <a:gd name="T41" fmla="*/ 94 h 536"/>
                <a:gd name="T42" fmla="*/ 54 w 359"/>
                <a:gd name="T43" fmla="*/ 92 h 536"/>
                <a:gd name="T44" fmla="*/ 54 w 359"/>
                <a:gd name="T45" fmla="*/ 91 h 536"/>
                <a:gd name="T46" fmla="*/ 22 w 359"/>
                <a:gd name="T47" fmla="*/ 82 h 536"/>
                <a:gd name="T48" fmla="*/ 0 w 359"/>
                <a:gd name="T49" fmla="*/ 161 h 536"/>
                <a:gd name="T50" fmla="*/ 0 w 359"/>
                <a:gd name="T51" fmla="*/ 162 h 536"/>
                <a:gd name="T52" fmla="*/ 2 w 359"/>
                <a:gd name="T53" fmla="*/ 171 h 536"/>
                <a:gd name="T54" fmla="*/ 3 w 359"/>
                <a:gd name="T55" fmla="*/ 172 h 536"/>
                <a:gd name="T56" fmla="*/ 9 w 359"/>
                <a:gd name="T57" fmla="*/ 177 h 536"/>
                <a:gd name="T58" fmla="*/ 12 w 359"/>
                <a:gd name="T59" fmla="*/ 181 h 536"/>
                <a:gd name="T60" fmla="*/ 121 w 359"/>
                <a:gd name="T61" fmla="*/ 210 h 536"/>
                <a:gd name="T62" fmla="*/ 60 w 359"/>
                <a:gd name="T63" fmla="*/ 528 h 536"/>
                <a:gd name="T64" fmla="*/ 111 w 359"/>
                <a:gd name="T65" fmla="*/ 536 h 536"/>
                <a:gd name="T66" fmla="*/ 215 w 359"/>
                <a:gd name="T67" fmla="*/ 236 h 536"/>
                <a:gd name="T68" fmla="*/ 340 w 359"/>
                <a:gd name="T69" fmla="*/ 270 h 536"/>
                <a:gd name="T70" fmla="*/ 359 w 359"/>
                <a:gd name="T71" fmla="*/ 199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59" h="536">
                  <a:moveTo>
                    <a:pt x="359" y="199"/>
                  </a:moveTo>
                  <a:cubicBezTo>
                    <a:pt x="356" y="191"/>
                    <a:pt x="353" y="183"/>
                    <a:pt x="349" y="176"/>
                  </a:cubicBezTo>
                  <a:cubicBezTo>
                    <a:pt x="345" y="178"/>
                    <a:pt x="339" y="178"/>
                    <a:pt x="335" y="174"/>
                  </a:cubicBezTo>
                  <a:cubicBezTo>
                    <a:pt x="333" y="172"/>
                    <a:pt x="330" y="170"/>
                    <a:pt x="328" y="166"/>
                  </a:cubicBezTo>
                  <a:cubicBezTo>
                    <a:pt x="327" y="166"/>
                    <a:pt x="327" y="166"/>
                    <a:pt x="326" y="165"/>
                  </a:cubicBezTo>
                  <a:cubicBezTo>
                    <a:pt x="241" y="142"/>
                    <a:pt x="241" y="142"/>
                    <a:pt x="241" y="142"/>
                  </a:cubicBezTo>
                  <a:cubicBezTo>
                    <a:pt x="273" y="24"/>
                    <a:pt x="273" y="24"/>
                    <a:pt x="273" y="24"/>
                  </a:cubicBezTo>
                  <a:cubicBezTo>
                    <a:pt x="186" y="0"/>
                    <a:pt x="186" y="0"/>
                    <a:pt x="186" y="0"/>
                  </a:cubicBezTo>
                  <a:cubicBezTo>
                    <a:pt x="182" y="3"/>
                    <a:pt x="179" y="6"/>
                    <a:pt x="176" y="10"/>
                  </a:cubicBezTo>
                  <a:cubicBezTo>
                    <a:pt x="147" y="116"/>
                    <a:pt x="147" y="116"/>
                    <a:pt x="147" y="116"/>
                  </a:cubicBezTo>
                  <a:cubicBezTo>
                    <a:pt x="74" y="97"/>
                    <a:pt x="74" y="97"/>
                    <a:pt x="74" y="97"/>
                  </a:cubicBezTo>
                  <a:cubicBezTo>
                    <a:pt x="74" y="97"/>
                    <a:pt x="74" y="97"/>
                    <a:pt x="73" y="97"/>
                  </a:cubicBezTo>
                  <a:cubicBezTo>
                    <a:pt x="72" y="97"/>
                    <a:pt x="72" y="98"/>
                    <a:pt x="71" y="99"/>
                  </a:cubicBezTo>
                  <a:cubicBezTo>
                    <a:pt x="70" y="99"/>
                    <a:pt x="70" y="99"/>
                    <a:pt x="69" y="99"/>
                  </a:cubicBezTo>
                  <a:cubicBezTo>
                    <a:pt x="69" y="99"/>
                    <a:pt x="69" y="99"/>
                    <a:pt x="69" y="100"/>
                  </a:cubicBezTo>
                  <a:cubicBezTo>
                    <a:pt x="69" y="101"/>
                    <a:pt x="67" y="102"/>
                    <a:pt x="67" y="100"/>
                  </a:cubicBezTo>
                  <a:cubicBezTo>
                    <a:pt x="66" y="99"/>
                    <a:pt x="66" y="96"/>
                    <a:pt x="65" y="94"/>
                  </a:cubicBezTo>
                  <a:cubicBezTo>
                    <a:pt x="63" y="93"/>
                    <a:pt x="60" y="95"/>
                    <a:pt x="59" y="96"/>
                  </a:cubicBezTo>
                  <a:cubicBezTo>
                    <a:pt x="58" y="96"/>
                    <a:pt x="57" y="96"/>
                    <a:pt x="57" y="95"/>
                  </a:cubicBezTo>
                  <a:cubicBezTo>
                    <a:pt x="57" y="95"/>
                    <a:pt x="57" y="95"/>
                    <a:pt x="57" y="95"/>
                  </a:cubicBezTo>
                  <a:cubicBezTo>
                    <a:pt x="56" y="95"/>
                    <a:pt x="55" y="95"/>
                    <a:pt x="55" y="94"/>
                  </a:cubicBezTo>
                  <a:cubicBezTo>
                    <a:pt x="54" y="94"/>
                    <a:pt x="54" y="93"/>
                    <a:pt x="54" y="92"/>
                  </a:cubicBezTo>
                  <a:cubicBezTo>
                    <a:pt x="54" y="92"/>
                    <a:pt x="54" y="91"/>
                    <a:pt x="54" y="91"/>
                  </a:cubicBezTo>
                  <a:cubicBezTo>
                    <a:pt x="22" y="82"/>
                    <a:pt x="22" y="82"/>
                    <a:pt x="22" y="82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0" y="161"/>
                    <a:pt x="0" y="162"/>
                    <a:pt x="0" y="162"/>
                  </a:cubicBezTo>
                  <a:cubicBezTo>
                    <a:pt x="1" y="165"/>
                    <a:pt x="1" y="168"/>
                    <a:pt x="2" y="171"/>
                  </a:cubicBezTo>
                  <a:cubicBezTo>
                    <a:pt x="3" y="172"/>
                    <a:pt x="3" y="172"/>
                    <a:pt x="3" y="172"/>
                  </a:cubicBezTo>
                  <a:cubicBezTo>
                    <a:pt x="6" y="174"/>
                    <a:pt x="7" y="175"/>
                    <a:pt x="9" y="177"/>
                  </a:cubicBezTo>
                  <a:cubicBezTo>
                    <a:pt x="10" y="178"/>
                    <a:pt x="11" y="180"/>
                    <a:pt x="12" y="181"/>
                  </a:cubicBezTo>
                  <a:cubicBezTo>
                    <a:pt x="121" y="210"/>
                    <a:pt x="121" y="210"/>
                    <a:pt x="121" y="210"/>
                  </a:cubicBezTo>
                  <a:cubicBezTo>
                    <a:pt x="60" y="528"/>
                    <a:pt x="60" y="528"/>
                    <a:pt x="60" y="528"/>
                  </a:cubicBezTo>
                  <a:cubicBezTo>
                    <a:pt x="111" y="536"/>
                    <a:pt x="111" y="536"/>
                    <a:pt x="111" y="536"/>
                  </a:cubicBezTo>
                  <a:cubicBezTo>
                    <a:pt x="215" y="236"/>
                    <a:pt x="215" y="236"/>
                    <a:pt x="215" y="236"/>
                  </a:cubicBezTo>
                  <a:cubicBezTo>
                    <a:pt x="340" y="270"/>
                    <a:pt x="340" y="270"/>
                    <a:pt x="340" y="270"/>
                  </a:cubicBezTo>
                  <a:lnTo>
                    <a:pt x="359" y="1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83" name="Freeform 47"/>
            <p:cNvSpPr/>
            <p:nvPr/>
          </p:nvSpPr>
          <p:spPr bwMode="auto">
            <a:xfrm>
              <a:off x="4075" y="2079"/>
              <a:ext cx="244" cy="369"/>
            </a:xfrm>
            <a:custGeom>
              <a:avLst/>
              <a:gdLst>
                <a:gd name="T0" fmla="*/ 256 w 256"/>
                <a:gd name="T1" fmla="*/ 112 h 387"/>
                <a:gd name="T2" fmla="*/ 245 w 256"/>
                <a:gd name="T3" fmla="*/ 98 h 387"/>
                <a:gd name="T4" fmla="*/ 235 w 256"/>
                <a:gd name="T5" fmla="*/ 99 h 387"/>
                <a:gd name="T6" fmla="*/ 229 w 256"/>
                <a:gd name="T7" fmla="*/ 95 h 387"/>
                <a:gd name="T8" fmla="*/ 228 w 256"/>
                <a:gd name="T9" fmla="*/ 94 h 387"/>
                <a:gd name="T10" fmla="*/ 164 w 256"/>
                <a:gd name="T11" fmla="*/ 91 h 387"/>
                <a:gd name="T12" fmla="*/ 169 w 256"/>
                <a:gd name="T13" fmla="*/ 4 h 387"/>
                <a:gd name="T14" fmla="*/ 105 w 256"/>
                <a:gd name="T15" fmla="*/ 0 h 387"/>
                <a:gd name="T16" fmla="*/ 99 w 256"/>
                <a:gd name="T17" fmla="*/ 9 h 387"/>
                <a:gd name="T18" fmla="*/ 95 w 256"/>
                <a:gd name="T19" fmla="*/ 87 h 387"/>
                <a:gd name="T20" fmla="*/ 41 w 256"/>
                <a:gd name="T21" fmla="*/ 84 h 387"/>
                <a:gd name="T22" fmla="*/ 41 w 256"/>
                <a:gd name="T23" fmla="*/ 85 h 387"/>
                <a:gd name="T24" fmla="*/ 39 w 256"/>
                <a:gd name="T25" fmla="*/ 86 h 387"/>
                <a:gd name="T26" fmla="*/ 38 w 256"/>
                <a:gd name="T27" fmla="*/ 87 h 387"/>
                <a:gd name="T28" fmla="*/ 38 w 256"/>
                <a:gd name="T29" fmla="*/ 87 h 387"/>
                <a:gd name="T30" fmla="*/ 37 w 256"/>
                <a:gd name="T31" fmla="*/ 88 h 387"/>
                <a:gd name="T32" fmla="*/ 34 w 256"/>
                <a:gd name="T33" fmla="*/ 84 h 387"/>
                <a:gd name="T34" fmla="*/ 31 w 256"/>
                <a:gd name="T35" fmla="*/ 86 h 387"/>
                <a:gd name="T36" fmla="*/ 29 w 256"/>
                <a:gd name="T37" fmla="*/ 86 h 387"/>
                <a:gd name="T38" fmla="*/ 29 w 256"/>
                <a:gd name="T39" fmla="*/ 86 h 387"/>
                <a:gd name="T40" fmla="*/ 28 w 256"/>
                <a:gd name="T41" fmla="*/ 86 h 387"/>
                <a:gd name="T42" fmla="*/ 27 w 256"/>
                <a:gd name="T43" fmla="*/ 84 h 387"/>
                <a:gd name="T44" fmla="*/ 26 w 256"/>
                <a:gd name="T45" fmla="*/ 84 h 387"/>
                <a:gd name="T46" fmla="*/ 3 w 256"/>
                <a:gd name="T47" fmla="*/ 82 h 387"/>
                <a:gd name="T48" fmla="*/ 0 w 256"/>
                <a:gd name="T49" fmla="*/ 140 h 387"/>
                <a:gd name="T50" fmla="*/ 0 w 256"/>
                <a:gd name="T51" fmla="*/ 141 h 387"/>
                <a:gd name="T52" fmla="*/ 2 w 256"/>
                <a:gd name="T53" fmla="*/ 147 h 387"/>
                <a:gd name="T54" fmla="*/ 4 w 256"/>
                <a:gd name="T55" fmla="*/ 148 h 387"/>
                <a:gd name="T56" fmla="*/ 8 w 256"/>
                <a:gd name="T57" fmla="*/ 150 h 387"/>
                <a:gd name="T58" fmla="*/ 11 w 256"/>
                <a:gd name="T59" fmla="*/ 152 h 387"/>
                <a:gd name="T60" fmla="*/ 91 w 256"/>
                <a:gd name="T61" fmla="*/ 157 h 387"/>
                <a:gd name="T62" fmla="*/ 97 w 256"/>
                <a:gd name="T63" fmla="*/ 387 h 387"/>
                <a:gd name="T64" fmla="*/ 134 w 256"/>
                <a:gd name="T65" fmla="*/ 385 h 387"/>
                <a:gd name="T66" fmla="*/ 161 w 256"/>
                <a:gd name="T67" fmla="*/ 160 h 387"/>
                <a:gd name="T68" fmla="*/ 253 w 256"/>
                <a:gd name="T69" fmla="*/ 165 h 387"/>
                <a:gd name="T70" fmla="*/ 256 w 256"/>
                <a:gd name="T71" fmla="*/ 112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6" h="387">
                  <a:moveTo>
                    <a:pt x="256" y="112"/>
                  </a:moveTo>
                  <a:cubicBezTo>
                    <a:pt x="252" y="108"/>
                    <a:pt x="249" y="103"/>
                    <a:pt x="245" y="98"/>
                  </a:cubicBezTo>
                  <a:cubicBezTo>
                    <a:pt x="242" y="100"/>
                    <a:pt x="238" y="101"/>
                    <a:pt x="235" y="99"/>
                  </a:cubicBezTo>
                  <a:cubicBezTo>
                    <a:pt x="233" y="98"/>
                    <a:pt x="231" y="97"/>
                    <a:pt x="229" y="95"/>
                  </a:cubicBezTo>
                  <a:cubicBezTo>
                    <a:pt x="228" y="95"/>
                    <a:pt x="228" y="94"/>
                    <a:pt x="228" y="94"/>
                  </a:cubicBezTo>
                  <a:cubicBezTo>
                    <a:pt x="164" y="91"/>
                    <a:pt x="164" y="91"/>
                    <a:pt x="164" y="91"/>
                  </a:cubicBezTo>
                  <a:cubicBezTo>
                    <a:pt x="169" y="4"/>
                    <a:pt x="169" y="4"/>
                    <a:pt x="169" y="4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103" y="3"/>
                    <a:pt x="101" y="6"/>
                    <a:pt x="99" y="9"/>
                  </a:cubicBezTo>
                  <a:cubicBezTo>
                    <a:pt x="95" y="87"/>
                    <a:pt x="95" y="87"/>
                    <a:pt x="95" y="87"/>
                  </a:cubicBezTo>
                  <a:cubicBezTo>
                    <a:pt x="41" y="84"/>
                    <a:pt x="41" y="84"/>
                    <a:pt x="41" y="84"/>
                  </a:cubicBezTo>
                  <a:cubicBezTo>
                    <a:pt x="41" y="84"/>
                    <a:pt x="41" y="84"/>
                    <a:pt x="41" y="85"/>
                  </a:cubicBezTo>
                  <a:cubicBezTo>
                    <a:pt x="40" y="85"/>
                    <a:pt x="40" y="86"/>
                    <a:pt x="39" y="86"/>
                  </a:cubicBezTo>
                  <a:cubicBezTo>
                    <a:pt x="39" y="87"/>
                    <a:pt x="39" y="87"/>
                    <a:pt x="38" y="87"/>
                  </a:cubicBezTo>
                  <a:cubicBezTo>
                    <a:pt x="38" y="87"/>
                    <a:pt x="38" y="87"/>
                    <a:pt x="38" y="87"/>
                  </a:cubicBezTo>
                  <a:cubicBezTo>
                    <a:pt x="39" y="88"/>
                    <a:pt x="37" y="89"/>
                    <a:pt x="37" y="88"/>
                  </a:cubicBezTo>
                  <a:cubicBezTo>
                    <a:pt x="36" y="87"/>
                    <a:pt x="35" y="85"/>
                    <a:pt x="34" y="84"/>
                  </a:cubicBezTo>
                  <a:cubicBezTo>
                    <a:pt x="33" y="83"/>
                    <a:pt x="31" y="85"/>
                    <a:pt x="31" y="86"/>
                  </a:cubicBezTo>
                  <a:cubicBezTo>
                    <a:pt x="30" y="86"/>
                    <a:pt x="29" y="86"/>
                    <a:pt x="29" y="86"/>
                  </a:cubicBezTo>
                  <a:cubicBezTo>
                    <a:pt x="29" y="86"/>
                    <a:pt x="29" y="86"/>
                    <a:pt x="29" y="86"/>
                  </a:cubicBezTo>
                  <a:cubicBezTo>
                    <a:pt x="29" y="86"/>
                    <a:pt x="28" y="86"/>
                    <a:pt x="28" y="86"/>
                  </a:cubicBezTo>
                  <a:cubicBezTo>
                    <a:pt x="27" y="85"/>
                    <a:pt x="27" y="85"/>
                    <a:pt x="27" y="84"/>
                  </a:cubicBezTo>
                  <a:cubicBezTo>
                    <a:pt x="27" y="84"/>
                    <a:pt x="27" y="84"/>
                    <a:pt x="26" y="84"/>
                  </a:cubicBezTo>
                  <a:cubicBezTo>
                    <a:pt x="3" y="82"/>
                    <a:pt x="3" y="82"/>
                    <a:pt x="3" y="82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1" y="143"/>
                    <a:pt x="1" y="145"/>
                    <a:pt x="2" y="147"/>
                  </a:cubicBezTo>
                  <a:cubicBezTo>
                    <a:pt x="3" y="147"/>
                    <a:pt x="4" y="148"/>
                    <a:pt x="4" y="148"/>
                  </a:cubicBezTo>
                  <a:cubicBezTo>
                    <a:pt x="5" y="148"/>
                    <a:pt x="7" y="149"/>
                    <a:pt x="8" y="150"/>
                  </a:cubicBezTo>
                  <a:cubicBezTo>
                    <a:pt x="9" y="151"/>
                    <a:pt x="10" y="152"/>
                    <a:pt x="11" y="152"/>
                  </a:cubicBezTo>
                  <a:cubicBezTo>
                    <a:pt x="91" y="157"/>
                    <a:pt x="91" y="157"/>
                    <a:pt x="91" y="157"/>
                  </a:cubicBezTo>
                  <a:cubicBezTo>
                    <a:pt x="97" y="387"/>
                    <a:pt x="97" y="387"/>
                    <a:pt x="97" y="387"/>
                  </a:cubicBezTo>
                  <a:cubicBezTo>
                    <a:pt x="134" y="385"/>
                    <a:pt x="134" y="385"/>
                    <a:pt x="134" y="385"/>
                  </a:cubicBezTo>
                  <a:cubicBezTo>
                    <a:pt x="161" y="160"/>
                    <a:pt x="161" y="160"/>
                    <a:pt x="161" y="160"/>
                  </a:cubicBezTo>
                  <a:cubicBezTo>
                    <a:pt x="253" y="165"/>
                    <a:pt x="253" y="165"/>
                    <a:pt x="253" y="165"/>
                  </a:cubicBezTo>
                  <a:lnTo>
                    <a:pt x="256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84" name="Freeform 48"/>
            <p:cNvSpPr/>
            <p:nvPr/>
          </p:nvSpPr>
          <p:spPr bwMode="auto">
            <a:xfrm>
              <a:off x="2940" y="1930"/>
              <a:ext cx="176" cy="265"/>
            </a:xfrm>
            <a:custGeom>
              <a:avLst/>
              <a:gdLst>
                <a:gd name="T0" fmla="*/ 184 w 184"/>
                <a:gd name="T1" fmla="*/ 80 h 277"/>
                <a:gd name="T2" fmla="*/ 176 w 184"/>
                <a:gd name="T3" fmla="*/ 69 h 277"/>
                <a:gd name="T4" fmla="*/ 169 w 184"/>
                <a:gd name="T5" fmla="*/ 70 h 277"/>
                <a:gd name="T6" fmla="*/ 165 w 184"/>
                <a:gd name="T7" fmla="*/ 67 h 277"/>
                <a:gd name="T8" fmla="*/ 164 w 184"/>
                <a:gd name="T9" fmla="*/ 67 h 277"/>
                <a:gd name="T10" fmla="*/ 118 w 184"/>
                <a:gd name="T11" fmla="*/ 64 h 277"/>
                <a:gd name="T12" fmla="*/ 122 w 184"/>
                <a:gd name="T13" fmla="*/ 2 h 277"/>
                <a:gd name="T14" fmla="*/ 76 w 184"/>
                <a:gd name="T15" fmla="*/ 0 h 277"/>
                <a:gd name="T16" fmla="*/ 72 w 184"/>
                <a:gd name="T17" fmla="*/ 5 h 277"/>
                <a:gd name="T18" fmla="*/ 69 w 184"/>
                <a:gd name="T19" fmla="*/ 62 h 277"/>
                <a:gd name="T20" fmla="*/ 30 w 184"/>
                <a:gd name="T21" fmla="*/ 60 h 277"/>
                <a:gd name="T22" fmla="*/ 30 w 184"/>
                <a:gd name="T23" fmla="*/ 60 h 277"/>
                <a:gd name="T24" fmla="*/ 29 w 184"/>
                <a:gd name="T25" fmla="*/ 61 h 277"/>
                <a:gd name="T26" fmla="*/ 28 w 184"/>
                <a:gd name="T27" fmla="*/ 61 h 277"/>
                <a:gd name="T28" fmla="*/ 28 w 184"/>
                <a:gd name="T29" fmla="*/ 62 h 277"/>
                <a:gd name="T30" fmla="*/ 27 w 184"/>
                <a:gd name="T31" fmla="*/ 62 h 277"/>
                <a:gd name="T32" fmla="*/ 25 w 184"/>
                <a:gd name="T33" fmla="*/ 60 h 277"/>
                <a:gd name="T34" fmla="*/ 23 w 184"/>
                <a:gd name="T35" fmla="*/ 61 h 277"/>
                <a:gd name="T36" fmla="*/ 22 w 184"/>
                <a:gd name="T37" fmla="*/ 61 h 277"/>
                <a:gd name="T38" fmla="*/ 22 w 184"/>
                <a:gd name="T39" fmla="*/ 61 h 277"/>
                <a:gd name="T40" fmla="*/ 21 w 184"/>
                <a:gd name="T41" fmla="*/ 61 h 277"/>
                <a:gd name="T42" fmla="*/ 20 w 184"/>
                <a:gd name="T43" fmla="*/ 60 h 277"/>
                <a:gd name="T44" fmla="*/ 20 w 184"/>
                <a:gd name="T45" fmla="*/ 59 h 277"/>
                <a:gd name="T46" fmla="*/ 3 w 184"/>
                <a:gd name="T47" fmla="*/ 58 h 277"/>
                <a:gd name="T48" fmla="*/ 0 w 184"/>
                <a:gd name="T49" fmla="*/ 100 h 277"/>
                <a:gd name="T50" fmla="*/ 1 w 184"/>
                <a:gd name="T51" fmla="*/ 100 h 277"/>
                <a:gd name="T52" fmla="*/ 2 w 184"/>
                <a:gd name="T53" fmla="*/ 105 h 277"/>
                <a:gd name="T54" fmla="*/ 3 w 184"/>
                <a:gd name="T55" fmla="*/ 105 h 277"/>
                <a:gd name="T56" fmla="*/ 7 w 184"/>
                <a:gd name="T57" fmla="*/ 107 h 277"/>
                <a:gd name="T58" fmla="*/ 9 w 184"/>
                <a:gd name="T59" fmla="*/ 108 h 277"/>
                <a:gd name="T60" fmla="*/ 66 w 184"/>
                <a:gd name="T61" fmla="*/ 111 h 277"/>
                <a:gd name="T62" fmla="*/ 70 w 184"/>
                <a:gd name="T63" fmla="*/ 277 h 277"/>
                <a:gd name="T64" fmla="*/ 97 w 184"/>
                <a:gd name="T65" fmla="*/ 275 h 277"/>
                <a:gd name="T66" fmla="*/ 116 w 184"/>
                <a:gd name="T67" fmla="*/ 114 h 277"/>
                <a:gd name="T68" fmla="*/ 182 w 184"/>
                <a:gd name="T69" fmla="*/ 118 h 277"/>
                <a:gd name="T70" fmla="*/ 184 w 184"/>
                <a:gd name="T71" fmla="*/ 8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84" h="277">
                  <a:moveTo>
                    <a:pt x="184" y="80"/>
                  </a:moveTo>
                  <a:cubicBezTo>
                    <a:pt x="182" y="76"/>
                    <a:pt x="179" y="73"/>
                    <a:pt x="176" y="69"/>
                  </a:cubicBezTo>
                  <a:cubicBezTo>
                    <a:pt x="174" y="71"/>
                    <a:pt x="171" y="72"/>
                    <a:pt x="169" y="70"/>
                  </a:cubicBezTo>
                  <a:cubicBezTo>
                    <a:pt x="168" y="70"/>
                    <a:pt x="166" y="68"/>
                    <a:pt x="165" y="67"/>
                  </a:cubicBezTo>
                  <a:cubicBezTo>
                    <a:pt x="164" y="67"/>
                    <a:pt x="164" y="67"/>
                    <a:pt x="164" y="67"/>
                  </a:cubicBezTo>
                  <a:cubicBezTo>
                    <a:pt x="118" y="64"/>
                    <a:pt x="118" y="64"/>
                    <a:pt x="118" y="64"/>
                  </a:cubicBezTo>
                  <a:cubicBezTo>
                    <a:pt x="122" y="2"/>
                    <a:pt x="122" y="2"/>
                    <a:pt x="122" y="2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4" y="1"/>
                    <a:pt x="73" y="3"/>
                    <a:pt x="72" y="5"/>
                  </a:cubicBezTo>
                  <a:cubicBezTo>
                    <a:pt x="69" y="62"/>
                    <a:pt x="69" y="62"/>
                    <a:pt x="69" y="62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30" y="60"/>
                    <a:pt x="29" y="61"/>
                    <a:pt x="29" y="61"/>
                  </a:cubicBezTo>
                  <a:cubicBezTo>
                    <a:pt x="29" y="61"/>
                    <a:pt x="29" y="62"/>
                    <a:pt x="28" y="61"/>
                  </a:cubicBezTo>
                  <a:cubicBezTo>
                    <a:pt x="28" y="62"/>
                    <a:pt x="28" y="62"/>
                    <a:pt x="28" y="62"/>
                  </a:cubicBezTo>
                  <a:cubicBezTo>
                    <a:pt x="28" y="62"/>
                    <a:pt x="27" y="63"/>
                    <a:pt x="27" y="62"/>
                  </a:cubicBezTo>
                  <a:cubicBezTo>
                    <a:pt x="27" y="62"/>
                    <a:pt x="26" y="61"/>
                    <a:pt x="25" y="60"/>
                  </a:cubicBezTo>
                  <a:cubicBezTo>
                    <a:pt x="24" y="59"/>
                    <a:pt x="23" y="60"/>
                    <a:pt x="23" y="61"/>
                  </a:cubicBezTo>
                  <a:cubicBezTo>
                    <a:pt x="22" y="61"/>
                    <a:pt x="22" y="61"/>
                    <a:pt x="22" y="61"/>
                  </a:cubicBezTo>
                  <a:cubicBezTo>
                    <a:pt x="22" y="61"/>
                    <a:pt x="22" y="61"/>
                    <a:pt x="22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0"/>
                    <a:pt x="20" y="60"/>
                    <a:pt x="20" y="60"/>
                  </a:cubicBezTo>
                  <a:cubicBezTo>
                    <a:pt x="20" y="59"/>
                    <a:pt x="20" y="59"/>
                    <a:pt x="20" y="59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1" y="100"/>
                    <a:pt x="1" y="100"/>
                    <a:pt x="1" y="100"/>
                  </a:cubicBezTo>
                  <a:cubicBezTo>
                    <a:pt x="1" y="102"/>
                    <a:pt x="2" y="103"/>
                    <a:pt x="2" y="105"/>
                  </a:cubicBezTo>
                  <a:cubicBezTo>
                    <a:pt x="3" y="105"/>
                    <a:pt x="3" y="105"/>
                    <a:pt x="3" y="105"/>
                  </a:cubicBezTo>
                  <a:cubicBezTo>
                    <a:pt x="5" y="106"/>
                    <a:pt x="6" y="106"/>
                    <a:pt x="7" y="107"/>
                  </a:cubicBezTo>
                  <a:cubicBezTo>
                    <a:pt x="7" y="107"/>
                    <a:pt x="8" y="108"/>
                    <a:pt x="9" y="108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70" y="277"/>
                    <a:pt x="70" y="277"/>
                    <a:pt x="70" y="277"/>
                  </a:cubicBezTo>
                  <a:cubicBezTo>
                    <a:pt x="97" y="275"/>
                    <a:pt x="97" y="275"/>
                    <a:pt x="97" y="275"/>
                  </a:cubicBezTo>
                  <a:cubicBezTo>
                    <a:pt x="116" y="114"/>
                    <a:pt x="116" y="114"/>
                    <a:pt x="116" y="114"/>
                  </a:cubicBezTo>
                  <a:cubicBezTo>
                    <a:pt x="182" y="118"/>
                    <a:pt x="182" y="118"/>
                    <a:pt x="182" y="118"/>
                  </a:cubicBezTo>
                  <a:lnTo>
                    <a:pt x="184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85" name="Freeform 49"/>
            <p:cNvSpPr>
              <a:spLocks noEditPoints="1"/>
            </p:cNvSpPr>
            <p:nvPr/>
          </p:nvSpPr>
          <p:spPr bwMode="auto">
            <a:xfrm>
              <a:off x="2093" y="1601"/>
              <a:ext cx="267" cy="385"/>
            </a:xfrm>
            <a:custGeom>
              <a:avLst/>
              <a:gdLst>
                <a:gd name="T0" fmla="*/ 222 w 280"/>
                <a:gd name="T1" fmla="*/ 164 h 403"/>
                <a:gd name="T2" fmla="*/ 274 w 280"/>
                <a:gd name="T3" fmla="*/ 88 h 403"/>
                <a:gd name="T4" fmla="*/ 268 w 280"/>
                <a:gd name="T5" fmla="*/ 86 h 403"/>
                <a:gd name="T6" fmla="*/ 191 w 280"/>
                <a:gd name="T7" fmla="*/ 75 h 403"/>
                <a:gd name="T8" fmla="*/ 175 w 280"/>
                <a:gd name="T9" fmla="*/ 66 h 403"/>
                <a:gd name="T10" fmla="*/ 164 w 280"/>
                <a:gd name="T11" fmla="*/ 29 h 403"/>
                <a:gd name="T12" fmla="*/ 148 w 280"/>
                <a:gd name="T13" fmla="*/ 9 h 403"/>
                <a:gd name="T14" fmla="*/ 95 w 280"/>
                <a:gd name="T15" fmla="*/ 0 h 403"/>
                <a:gd name="T16" fmla="*/ 92 w 280"/>
                <a:gd name="T17" fmla="*/ 20 h 403"/>
                <a:gd name="T18" fmla="*/ 109 w 280"/>
                <a:gd name="T19" fmla="*/ 64 h 403"/>
                <a:gd name="T20" fmla="*/ 90 w 280"/>
                <a:gd name="T21" fmla="*/ 79 h 403"/>
                <a:gd name="T22" fmla="*/ 58 w 280"/>
                <a:gd name="T23" fmla="*/ 121 h 403"/>
                <a:gd name="T24" fmla="*/ 45 w 280"/>
                <a:gd name="T25" fmla="*/ 120 h 403"/>
                <a:gd name="T26" fmla="*/ 34 w 280"/>
                <a:gd name="T27" fmla="*/ 118 h 403"/>
                <a:gd name="T28" fmla="*/ 30 w 280"/>
                <a:gd name="T29" fmla="*/ 121 h 403"/>
                <a:gd name="T30" fmla="*/ 17 w 280"/>
                <a:gd name="T31" fmla="*/ 108 h 403"/>
                <a:gd name="T32" fmla="*/ 5 w 280"/>
                <a:gd name="T33" fmla="*/ 186 h 403"/>
                <a:gd name="T34" fmla="*/ 21 w 280"/>
                <a:gd name="T35" fmla="*/ 187 h 403"/>
                <a:gd name="T36" fmla="*/ 78 w 280"/>
                <a:gd name="T37" fmla="*/ 200 h 403"/>
                <a:gd name="T38" fmla="*/ 88 w 280"/>
                <a:gd name="T39" fmla="*/ 209 h 403"/>
                <a:gd name="T40" fmla="*/ 97 w 280"/>
                <a:gd name="T41" fmla="*/ 215 h 403"/>
                <a:gd name="T42" fmla="*/ 122 w 280"/>
                <a:gd name="T43" fmla="*/ 225 h 403"/>
                <a:gd name="T44" fmla="*/ 122 w 280"/>
                <a:gd name="T45" fmla="*/ 297 h 403"/>
                <a:gd name="T46" fmla="*/ 122 w 280"/>
                <a:gd name="T47" fmla="*/ 403 h 403"/>
                <a:gd name="T48" fmla="*/ 168 w 280"/>
                <a:gd name="T49" fmla="*/ 222 h 403"/>
                <a:gd name="T50" fmla="*/ 164 w 280"/>
                <a:gd name="T51" fmla="*/ 164 h 403"/>
                <a:gd name="T52" fmla="*/ 166 w 280"/>
                <a:gd name="T53" fmla="*/ 187 h 403"/>
                <a:gd name="T54" fmla="*/ 162 w 280"/>
                <a:gd name="T55" fmla="*/ 118 h 403"/>
                <a:gd name="T56" fmla="*/ 185 w 280"/>
                <a:gd name="T57" fmla="*/ 117 h 403"/>
                <a:gd name="T58" fmla="*/ 116 w 280"/>
                <a:gd name="T59" fmla="*/ 121 h 403"/>
                <a:gd name="T60" fmla="*/ 99 w 280"/>
                <a:gd name="T61" fmla="*/ 111 h 403"/>
                <a:gd name="T62" fmla="*/ 105 w 280"/>
                <a:gd name="T63" fmla="*/ 105 h 403"/>
                <a:gd name="T64" fmla="*/ 95 w 280"/>
                <a:gd name="T65" fmla="*/ 168 h 403"/>
                <a:gd name="T66" fmla="*/ 120 w 280"/>
                <a:gd name="T67" fmla="*/ 190 h 403"/>
                <a:gd name="T68" fmla="*/ 101 w 280"/>
                <a:gd name="T69" fmla="*/ 177 h 403"/>
                <a:gd name="T70" fmla="*/ 95 w 280"/>
                <a:gd name="T71" fmla="*/ 168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80" h="403">
                  <a:moveTo>
                    <a:pt x="168" y="222"/>
                  </a:moveTo>
                  <a:cubicBezTo>
                    <a:pt x="195" y="213"/>
                    <a:pt x="215" y="191"/>
                    <a:pt x="222" y="164"/>
                  </a:cubicBezTo>
                  <a:cubicBezTo>
                    <a:pt x="255" y="170"/>
                    <a:pt x="280" y="187"/>
                    <a:pt x="280" y="187"/>
                  </a:cubicBezTo>
                  <a:cubicBezTo>
                    <a:pt x="274" y="88"/>
                    <a:pt x="274" y="88"/>
                    <a:pt x="274" y="88"/>
                  </a:cubicBezTo>
                  <a:cubicBezTo>
                    <a:pt x="274" y="88"/>
                    <a:pt x="274" y="88"/>
                    <a:pt x="274" y="88"/>
                  </a:cubicBezTo>
                  <a:cubicBezTo>
                    <a:pt x="274" y="88"/>
                    <a:pt x="268" y="87"/>
                    <a:pt x="268" y="86"/>
                  </a:cubicBezTo>
                  <a:cubicBezTo>
                    <a:pt x="259" y="92"/>
                    <a:pt x="241" y="104"/>
                    <a:pt x="219" y="111"/>
                  </a:cubicBezTo>
                  <a:cubicBezTo>
                    <a:pt x="213" y="97"/>
                    <a:pt x="203" y="84"/>
                    <a:pt x="191" y="75"/>
                  </a:cubicBezTo>
                  <a:cubicBezTo>
                    <a:pt x="190" y="76"/>
                    <a:pt x="184" y="79"/>
                    <a:pt x="183" y="78"/>
                  </a:cubicBezTo>
                  <a:cubicBezTo>
                    <a:pt x="182" y="77"/>
                    <a:pt x="176" y="67"/>
                    <a:pt x="175" y="66"/>
                  </a:cubicBezTo>
                  <a:cubicBezTo>
                    <a:pt x="171" y="63"/>
                    <a:pt x="166" y="62"/>
                    <a:pt x="161" y="60"/>
                  </a:cubicBezTo>
                  <a:cubicBezTo>
                    <a:pt x="163" y="50"/>
                    <a:pt x="164" y="32"/>
                    <a:pt x="164" y="29"/>
                  </a:cubicBezTo>
                  <a:cubicBezTo>
                    <a:pt x="164" y="26"/>
                    <a:pt x="159" y="15"/>
                    <a:pt x="159" y="14"/>
                  </a:cubicBezTo>
                  <a:cubicBezTo>
                    <a:pt x="158" y="13"/>
                    <a:pt x="149" y="11"/>
                    <a:pt x="148" y="9"/>
                  </a:cubicBezTo>
                  <a:cubicBezTo>
                    <a:pt x="146" y="7"/>
                    <a:pt x="145" y="5"/>
                    <a:pt x="144" y="2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79" y="6"/>
                    <a:pt x="79" y="6"/>
                    <a:pt x="79" y="6"/>
                  </a:cubicBezTo>
                  <a:cubicBezTo>
                    <a:pt x="79" y="6"/>
                    <a:pt x="86" y="11"/>
                    <a:pt x="92" y="20"/>
                  </a:cubicBezTo>
                  <a:cubicBezTo>
                    <a:pt x="93" y="22"/>
                    <a:pt x="89" y="25"/>
                    <a:pt x="90" y="27"/>
                  </a:cubicBezTo>
                  <a:cubicBezTo>
                    <a:pt x="96" y="37"/>
                    <a:pt x="105" y="49"/>
                    <a:pt x="109" y="64"/>
                  </a:cubicBezTo>
                  <a:cubicBezTo>
                    <a:pt x="103" y="66"/>
                    <a:pt x="97" y="69"/>
                    <a:pt x="92" y="73"/>
                  </a:cubicBezTo>
                  <a:cubicBezTo>
                    <a:pt x="91" y="74"/>
                    <a:pt x="91" y="78"/>
                    <a:pt x="90" y="79"/>
                  </a:cubicBezTo>
                  <a:cubicBezTo>
                    <a:pt x="88" y="80"/>
                    <a:pt x="86" y="77"/>
                    <a:pt x="85" y="78"/>
                  </a:cubicBezTo>
                  <a:cubicBezTo>
                    <a:pt x="72" y="90"/>
                    <a:pt x="63" y="104"/>
                    <a:pt x="58" y="121"/>
                  </a:cubicBezTo>
                  <a:cubicBezTo>
                    <a:pt x="55" y="120"/>
                    <a:pt x="52" y="120"/>
                    <a:pt x="49" y="119"/>
                  </a:cubicBezTo>
                  <a:cubicBezTo>
                    <a:pt x="48" y="120"/>
                    <a:pt x="46" y="120"/>
                    <a:pt x="45" y="120"/>
                  </a:cubicBezTo>
                  <a:cubicBezTo>
                    <a:pt x="44" y="120"/>
                    <a:pt x="35" y="118"/>
                    <a:pt x="34" y="117"/>
                  </a:cubicBezTo>
                  <a:cubicBezTo>
                    <a:pt x="34" y="118"/>
                    <a:pt x="34" y="118"/>
                    <a:pt x="34" y="118"/>
                  </a:cubicBezTo>
                  <a:cubicBezTo>
                    <a:pt x="34" y="120"/>
                    <a:pt x="32" y="121"/>
                    <a:pt x="31" y="121"/>
                  </a:cubicBezTo>
                  <a:cubicBezTo>
                    <a:pt x="30" y="121"/>
                    <a:pt x="30" y="121"/>
                    <a:pt x="30" y="121"/>
                  </a:cubicBezTo>
                  <a:cubicBezTo>
                    <a:pt x="29" y="121"/>
                    <a:pt x="19" y="113"/>
                    <a:pt x="18" y="111"/>
                  </a:cubicBezTo>
                  <a:cubicBezTo>
                    <a:pt x="18" y="110"/>
                    <a:pt x="17" y="109"/>
                    <a:pt x="17" y="108"/>
                  </a:cubicBezTo>
                  <a:cubicBezTo>
                    <a:pt x="6" y="103"/>
                    <a:pt x="0" y="98"/>
                    <a:pt x="0" y="98"/>
                  </a:cubicBezTo>
                  <a:cubicBezTo>
                    <a:pt x="5" y="186"/>
                    <a:pt x="5" y="186"/>
                    <a:pt x="5" y="186"/>
                  </a:cubicBezTo>
                  <a:cubicBezTo>
                    <a:pt x="8" y="190"/>
                    <a:pt x="11" y="194"/>
                    <a:pt x="14" y="198"/>
                  </a:cubicBezTo>
                  <a:cubicBezTo>
                    <a:pt x="16" y="196"/>
                    <a:pt x="18" y="189"/>
                    <a:pt x="21" y="187"/>
                  </a:cubicBezTo>
                  <a:cubicBezTo>
                    <a:pt x="31" y="181"/>
                    <a:pt x="45" y="179"/>
                    <a:pt x="61" y="174"/>
                  </a:cubicBezTo>
                  <a:cubicBezTo>
                    <a:pt x="65" y="184"/>
                    <a:pt x="71" y="193"/>
                    <a:pt x="78" y="200"/>
                  </a:cubicBezTo>
                  <a:cubicBezTo>
                    <a:pt x="80" y="202"/>
                    <a:pt x="80" y="204"/>
                    <a:pt x="82" y="206"/>
                  </a:cubicBezTo>
                  <a:cubicBezTo>
                    <a:pt x="83" y="207"/>
                    <a:pt x="86" y="208"/>
                    <a:pt x="88" y="209"/>
                  </a:cubicBezTo>
                  <a:cubicBezTo>
                    <a:pt x="89" y="210"/>
                    <a:pt x="93" y="208"/>
                    <a:pt x="95" y="209"/>
                  </a:cubicBezTo>
                  <a:cubicBezTo>
                    <a:pt x="96" y="210"/>
                    <a:pt x="95" y="214"/>
                    <a:pt x="97" y="215"/>
                  </a:cubicBezTo>
                  <a:cubicBezTo>
                    <a:pt x="105" y="220"/>
                    <a:pt x="113" y="223"/>
                    <a:pt x="122" y="225"/>
                  </a:cubicBezTo>
                  <a:cubicBezTo>
                    <a:pt x="122" y="225"/>
                    <a:pt x="122" y="225"/>
                    <a:pt x="122" y="225"/>
                  </a:cubicBezTo>
                  <a:cubicBezTo>
                    <a:pt x="119" y="289"/>
                    <a:pt x="119" y="289"/>
                    <a:pt x="119" y="289"/>
                  </a:cubicBezTo>
                  <a:cubicBezTo>
                    <a:pt x="122" y="297"/>
                    <a:pt x="122" y="297"/>
                    <a:pt x="122" y="297"/>
                  </a:cubicBezTo>
                  <a:cubicBezTo>
                    <a:pt x="122" y="303"/>
                    <a:pt x="122" y="303"/>
                    <a:pt x="122" y="303"/>
                  </a:cubicBezTo>
                  <a:cubicBezTo>
                    <a:pt x="122" y="403"/>
                    <a:pt x="122" y="403"/>
                    <a:pt x="122" y="403"/>
                  </a:cubicBezTo>
                  <a:cubicBezTo>
                    <a:pt x="201" y="398"/>
                    <a:pt x="201" y="398"/>
                    <a:pt x="201" y="398"/>
                  </a:cubicBezTo>
                  <a:cubicBezTo>
                    <a:pt x="168" y="222"/>
                    <a:pt x="168" y="222"/>
                    <a:pt x="168" y="222"/>
                  </a:cubicBezTo>
                  <a:close/>
                  <a:moveTo>
                    <a:pt x="166" y="187"/>
                  </a:moveTo>
                  <a:cubicBezTo>
                    <a:pt x="164" y="164"/>
                    <a:pt x="164" y="164"/>
                    <a:pt x="164" y="164"/>
                  </a:cubicBezTo>
                  <a:cubicBezTo>
                    <a:pt x="188" y="163"/>
                    <a:pt x="188" y="163"/>
                    <a:pt x="188" y="163"/>
                  </a:cubicBezTo>
                  <a:cubicBezTo>
                    <a:pt x="183" y="173"/>
                    <a:pt x="176" y="182"/>
                    <a:pt x="166" y="187"/>
                  </a:cubicBezTo>
                  <a:close/>
                  <a:moveTo>
                    <a:pt x="185" y="117"/>
                  </a:moveTo>
                  <a:cubicBezTo>
                    <a:pt x="162" y="118"/>
                    <a:pt x="162" y="118"/>
                    <a:pt x="162" y="118"/>
                  </a:cubicBezTo>
                  <a:cubicBezTo>
                    <a:pt x="160" y="95"/>
                    <a:pt x="160" y="95"/>
                    <a:pt x="160" y="95"/>
                  </a:cubicBezTo>
                  <a:cubicBezTo>
                    <a:pt x="170" y="99"/>
                    <a:pt x="179" y="107"/>
                    <a:pt x="185" y="117"/>
                  </a:cubicBezTo>
                  <a:close/>
                  <a:moveTo>
                    <a:pt x="114" y="98"/>
                  </a:moveTo>
                  <a:cubicBezTo>
                    <a:pt x="116" y="121"/>
                    <a:pt x="116" y="121"/>
                    <a:pt x="116" y="121"/>
                  </a:cubicBezTo>
                  <a:cubicBezTo>
                    <a:pt x="92" y="122"/>
                    <a:pt x="92" y="122"/>
                    <a:pt x="92" y="122"/>
                  </a:cubicBezTo>
                  <a:cubicBezTo>
                    <a:pt x="94" y="118"/>
                    <a:pt x="96" y="114"/>
                    <a:pt x="99" y="111"/>
                  </a:cubicBezTo>
                  <a:cubicBezTo>
                    <a:pt x="100" y="110"/>
                    <a:pt x="98" y="106"/>
                    <a:pt x="99" y="105"/>
                  </a:cubicBezTo>
                  <a:cubicBezTo>
                    <a:pt x="100" y="104"/>
                    <a:pt x="104" y="105"/>
                    <a:pt x="105" y="105"/>
                  </a:cubicBezTo>
                  <a:cubicBezTo>
                    <a:pt x="108" y="102"/>
                    <a:pt x="111" y="100"/>
                    <a:pt x="114" y="98"/>
                  </a:cubicBezTo>
                  <a:close/>
                  <a:moveTo>
                    <a:pt x="95" y="168"/>
                  </a:moveTo>
                  <a:cubicBezTo>
                    <a:pt x="118" y="167"/>
                    <a:pt x="118" y="167"/>
                    <a:pt x="118" y="167"/>
                  </a:cubicBezTo>
                  <a:cubicBezTo>
                    <a:pt x="120" y="190"/>
                    <a:pt x="120" y="190"/>
                    <a:pt x="120" y="190"/>
                  </a:cubicBezTo>
                  <a:cubicBezTo>
                    <a:pt x="115" y="188"/>
                    <a:pt x="109" y="187"/>
                    <a:pt x="105" y="183"/>
                  </a:cubicBezTo>
                  <a:cubicBezTo>
                    <a:pt x="103" y="182"/>
                    <a:pt x="103" y="178"/>
                    <a:pt x="101" y="177"/>
                  </a:cubicBezTo>
                  <a:cubicBezTo>
                    <a:pt x="101" y="176"/>
                    <a:pt x="98" y="175"/>
                    <a:pt x="97" y="174"/>
                  </a:cubicBezTo>
                  <a:cubicBezTo>
                    <a:pt x="96" y="172"/>
                    <a:pt x="96" y="170"/>
                    <a:pt x="95" y="1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86" name="Freeform 50"/>
            <p:cNvSpPr/>
            <p:nvPr/>
          </p:nvSpPr>
          <p:spPr bwMode="auto">
            <a:xfrm>
              <a:off x="2108" y="1978"/>
              <a:ext cx="284" cy="103"/>
            </a:xfrm>
            <a:custGeom>
              <a:avLst/>
              <a:gdLst>
                <a:gd name="T0" fmla="*/ 282 w 284"/>
                <a:gd name="T1" fmla="*/ 52 h 103"/>
                <a:gd name="T2" fmla="*/ 223 w 284"/>
                <a:gd name="T3" fmla="*/ 56 h 103"/>
                <a:gd name="T4" fmla="*/ 219 w 284"/>
                <a:gd name="T5" fmla="*/ 0 h 103"/>
                <a:gd name="T6" fmla="*/ 58 w 284"/>
                <a:gd name="T7" fmla="*/ 11 h 103"/>
                <a:gd name="T8" fmla="*/ 62 w 284"/>
                <a:gd name="T9" fmla="*/ 65 h 103"/>
                <a:gd name="T10" fmla="*/ 0 w 284"/>
                <a:gd name="T11" fmla="*/ 69 h 103"/>
                <a:gd name="T12" fmla="*/ 2 w 284"/>
                <a:gd name="T13" fmla="*/ 103 h 103"/>
                <a:gd name="T14" fmla="*/ 284 w 284"/>
                <a:gd name="T15" fmla="*/ 86 h 103"/>
                <a:gd name="T16" fmla="*/ 282 w 284"/>
                <a:gd name="T17" fmla="*/ 52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4" h="103">
                  <a:moveTo>
                    <a:pt x="282" y="52"/>
                  </a:moveTo>
                  <a:lnTo>
                    <a:pt x="223" y="56"/>
                  </a:lnTo>
                  <a:lnTo>
                    <a:pt x="219" y="0"/>
                  </a:lnTo>
                  <a:lnTo>
                    <a:pt x="58" y="11"/>
                  </a:lnTo>
                  <a:lnTo>
                    <a:pt x="62" y="65"/>
                  </a:lnTo>
                  <a:lnTo>
                    <a:pt x="0" y="69"/>
                  </a:lnTo>
                  <a:lnTo>
                    <a:pt x="2" y="103"/>
                  </a:lnTo>
                  <a:lnTo>
                    <a:pt x="284" y="86"/>
                  </a:lnTo>
                  <a:lnTo>
                    <a:pt x="282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87" name="Freeform 51"/>
            <p:cNvSpPr>
              <a:spLocks noEditPoints="1"/>
            </p:cNvSpPr>
            <p:nvPr/>
          </p:nvSpPr>
          <p:spPr bwMode="auto">
            <a:xfrm>
              <a:off x="1163" y="1974"/>
              <a:ext cx="198" cy="263"/>
            </a:xfrm>
            <a:custGeom>
              <a:avLst/>
              <a:gdLst>
                <a:gd name="T0" fmla="*/ 163 w 207"/>
                <a:gd name="T1" fmla="*/ 96 h 276"/>
                <a:gd name="T2" fmla="*/ 185 w 207"/>
                <a:gd name="T3" fmla="*/ 34 h 276"/>
                <a:gd name="T4" fmla="*/ 180 w 207"/>
                <a:gd name="T5" fmla="*/ 34 h 276"/>
                <a:gd name="T6" fmla="*/ 126 w 207"/>
                <a:gd name="T7" fmla="*/ 41 h 276"/>
                <a:gd name="T8" fmla="*/ 113 w 207"/>
                <a:gd name="T9" fmla="*/ 37 h 276"/>
                <a:gd name="T10" fmla="*/ 99 w 207"/>
                <a:gd name="T11" fmla="*/ 15 h 276"/>
                <a:gd name="T12" fmla="*/ 84 w 207"/>
                <a:gd name="T13" fmla="*/ 4 h 276"/>
                <a:gd name="T14" fmla="*/ 47 w 207"/>
                <a:gd name="T15" fmla="*/ 8 h 276"/>
                <a:gd name="T16" fmla="*/ 48 w 207"/>
                <a:gd name="T17" fmla="*/ 22 h 276"/>
                <a:gd name="T18" fmla="*/ 68 w 207"/>
                <a:gd name="T19" fmla="*/ 49 h 276"/>
                <a:gd name="T20" fmla="*/ 58 w 207"/>
                <a:gd name="T21" fmla="*/ 63 h 276"/>
                <a:gd name="T22" fmla="*/ 44 w 207"/>
                <a:gd name="T23" fmla="*/ 97 h 276"/>
                <a:gd name="T24" fmla="*/ 35 w 207"/>
                <a:gd name="T25" fmla="*/ 99 h 276"/>
                <a:gd name="T26" fmla="*/ 27 w 207"/>
                <a:gd name="T27" fmla="*/ 99 h 276"/>
                <a:gd name="T28" fmla="*/ 25 w 207"/>
                <a:gd name="T29" fmla="*/ 102 h 276"/>
                <a:gd name="T30" fmla="*/ 14 w 207"/>
                <a:gd name="T31" fmla="*/ 96 h 276"/>
                <a:gd name="T32" fmla="*/ 20 w 207"/>
                <a:gd name="T33" fmla="*/ 151 h 276"/>
                <a:gd name="T34" fmla="*/ 31 w 207"/>
                <a:gd name="T35" fmla="*/ 148 h 276"/>
                <a:gd name="T36" fmla="*/ 73 w 207"/>
                <a:gd name="T37" fmla="*/ 147 h 276"/>
                <a:gd name="T38" fmla="*/ 81 w 207"/>
                <a:gd name="T39" fmla="*/ 151 h 276"/>
                <a:gd name="T40" fmla="*/ 88 w 207"/>
                <a:gd name="T41" fmla="*/ 154 h 276"/>
                <a:gd name="T42" fmla="*/ 107 w 207"/>
                <a:gd name="T43" fmla="*/ 156 h 276"/>
                <a:gd name="T44" fmla="*/ 121 w 207"/>
                <a:gd name="T45" fmla="*/ 205 h 276"/>
                <a:gd name="T46" fmla="*/ 140 w 207"/>
                <a:gd name="T47" fmla="*/ 276 h 276"/>
                <a:gd name="T48" fmla="*/ 138 w 207"/>
                <a:gd name="T49" fmla="*/ 145 h 276"/>
                <a:gd name="T50" fmla="*/ 124 w 207"/>
                <a:gd name="T51" fmla="*/ 106 h 276"/>
                <a:gd name="T52" fmla="*/ 130 w 207"/>
                <a:gd name="T53" fmla="*/ 122 h 276"/>
                <a:gd name="T54" fmla="*/ 114 w 207"/>
                <a:gd name="T55" fmla="*/ 76 h 276"/>
                <a:gd name="T56" fmla="*/ 129 w 207"/>
                <a:gd name="T57" fmla="*/ 70 h 276"/>
                <a:gd name="T58" fmla="*/ 83 w 207"/>
                <a:gd name="T59" fmla="*/ 86 h 276"/>
                <a:gd name="T60" fmla="*/ 70 w 207"/>
                <a:gd name="T61" fmla="*/ 82 h 276"/>
                <a:gd name="T62" fmla="*/ 73 w 207"/>
                <a:gd name="T63" fmla="*/ 77 h 276"/>
                <a:gd name="T64" fmla="*/ 78 w 207"/>
                <a:gd name="T65" fmla="*/ 122 h 276"/>
                <a:gd name="T66" fmla="*/ 99 w 207"/>
                <a:gd name="T67" fmla="*/ 132 h 276"/>
                <a:gd name="T68" fmla="*/ 84 w 207"/>
                <a:gd name="T69" fmla="*/ 127 h 276"/>
                <a:gd name="T70" fmla="*/ 78 w 207"/>
                <a:gd name="T71" fmla="*/ 122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07" h="276">
                  <a:moveTo>
                    <a:pt x="138" y="145"/>
                  </a:moveTo>
                  <a:cubicBezTo>
                    <a:pt x="154" y="134"/>
                    <a:pt x="164" y="115"/>
                    <a:pt x="163" y="96"/>
                  </a:cubicBezTo>
                  <a:cubicBezTo>
                    <a:pt x="187" y="93"/>
                    <a:pt x="207" y="100"/>
                    <a:pt x="207" y="100"/>
                  </a:cubicBezTo>
                  <a:cubicBezTo>
                    <a:pt x="185" y="34"/>
                    <a:pt x="185" y="34"/>
                    <a:pt x="185" y="34"/>
                  </a:cubicBezTo>
                  <a:cubicBezTo>
                    <a:pt x="185" y="34"/>
                    <a:pt x="184" y="34"/>
                    <a:pt x="184" y="34"/>
                  </a:cubicBezTo>
                  <a:cubicBezTo>
                    <a:pt x="184" y="34"/>
                    <a:pt x="180" y="34"/>
                    <a:pt x="180" y="34"/>
                  </a:cubicBezTo>
                  <a:cubicBezTo>
                    <a:pt x="175" y="40"/>
                    <a:pt x="165" y="51"/>
                    <a:pt x="151" y="60"/>
                  </a:cubicBezTo>
                  <a:cubicBezTo>
                    <a:pt x="145" y="52"/>
                    <a:pt x="136" y="45"/>
                    <a:pt x="126" y="41"/>
                  </a:cubicBezTo>
                  <a:cubicBezTo>
                    <a:pt x="125" y="42"/>
                    <a:pt x="121" y="45"/>
                    <a:pt x="120" y="44"/>
                  </a:cubicBezTo>
                  <a:cubicBezTo>
                    <a:pt x="120" y="44"/>
                    <a:pt x="114" y="38"/>
                    <a:pt x="113" y="37"/>
                  </a:cubicBezTo>
                  <a:cubicBezTo>
                    <a:pt x="110" y="37"/>
                    <a:pt x="106" y="37"/>
                    <a:pt x="103" y="37"/>
                  </a:cubicBezTo>
                  <a:cubicBezTo>
                    <a:pt x="102" y="30"/>
                    <a:pt x="99" y="17"/>
                    <a:pt x="99" y="15"/>
                  </a:cubicBezTo>
                  <a:cubicBezTo>
                    <a:pt x="98" y="13"/>
                    <a:pt x="93" y="6"/>
                    <a:pt x="93" y="6"/>
                  </a:cubicBezTo>
                  <a:cubicBezTo>
                    <a:pt x="92" y="5"/>
                    <a:pt x="85" y="5"/>
                    <a:pt x="84" y="4"/>
                  </a:cubicBezTo>
                  <a:cubicBezTo>
                    <a:pt x="83" y="3"/>
                    <a:pt x="81" y="2"/>
                    <a:pt x="80" y="0"/>
                  </a:cubicBezTo>
                  <a:cubicBezTo>
                    <a:pt x="47" y="8"/>
                    <a:pt x="47" y="8"/>
                    <a:pt x="47" y="8"/>
                  </a:cubicBezTo>
                  <a:cubicBezTo>
                    <a:pt x="37" y="15"/>
                    <a:pt x="37" y="15"/>
                    <a:pt x="37" y="15"/>
                  </a:cubicBezTo>
                  <a:cubicBezTo>
                    <a:pt x="37" y="15"/>
                    <a:pt x="42" y="17"/>
                    <a:pt x="48" y="22"/>
                  </a:cubicBezTo>
                  <a:cubicBezTo>
                    <a:pt x="49" y="23"/>
                    <a:pt x="48" y="26"/>
                    <a:pt x="49" y="27"/>
                  </a:cubicBezTo>
                  <a:cubicBezTo>
                    <a:pt x="54" y="33"/>
                    <a:pt x="62" y="40"/>
                    <a:pt x="68" y="49"/>
                  </a:cubicBezTo>
                  <a:cubicBezTo>
                    <a:pt x="64" y="51"/>
                    <a:pt x="61" y="54"/>
                    <a:pt x="58" y="58"/>
                  </a:cubicBezTo>
                  <a:cubicBezTo>
                    <a:pt x="58" y="59"/>
                    <a:pt x="58" y="62"/>
                    <a:pt x="58" y="63"/>
                  </a:cubicBezTo>
                  <a:cubicBezTo>
                    <a:pt x="57" y="64"/>
                    <a:pt x="55" y="62"/>
                    <a:pt x="54" y="63"/>
                  </a:cubicBezTo>
                  <a:cubicBezTo>
                    <a:pt x="48" y="73"/>
                    <a:pt x="44" y="85"/>
                    <a:pt x="44" y="97"/>
                  </a:cubicBezTo>
                  <a:cubicBezTo>
                    <a:pt x="42" y="97"/>
                    <a:pt x="40" y="97"/>
                    <a:pt x="38" y="97"/>
                  </a:cubicBezTo>
                  <a:cubicBezTo>
                    <a:pt x="37" y="98"/>
                    <a:pt x="36" y="99"/>
                    <a:pt x="35" y="99"/>
                  </a:cubicBezTo>
                  <a:cubicBezTo>
                    <a:pt x="34" y="99"/>
                    <a:pt x="28" y="99"/>
                    <a:pt x="27" y="99"/>
                  </a:cubicBezTo>
                  <a:cubicBezTo>
                    <a:pt x="27" y="99"/>
                    <a:pt x="27" y="99"/>
                    <a:pt x="27" y="99"/>
                  </a:cubicBezTo>
                  <a:cubicBezTo>
                    <a:pt x="28" y="101"/>
                    <a:pt x="27" y="102"/>
                    <a:pt x="26" y="102"/>
                  </a:cubicBezTo>
                  <a:cubicBezTo>
                    <a:pt x="25" y="102"/>
                    <a:pt x="25" y="102"/>
                    <a:pt x="25" y="102"/>
                  </a:cubicBezTo>
                  <a:cubicBezTo>
                    <a:pt x="24" y="103"/>
                    <a:pt x="16" y="99"/>
                    <a:pt x="15" y="98"/>
                  </a:cubicBezTo>
                  <a:cubicBezTo>
                    <a:pt x="15" y="97"/>
                    <a:pt x="14" y="96"/>
                    <a:pt x="14" y="96"/>
                  </a:cubicBezTo>
                  <a:cubicBezTo>
                    <a:pt x="6" y="94"/>
                    <a:pt x="0" y="93"/>
                    <a:pt x="0" y="93"/>
                  </a:cubicBezTo>
                  <a:cubicBezTo>
                    <a:pt x="20" y="151"/>
                    <a:pt x="20" y="151"/>
                    <a:pt x="20" y="151"/>
                  </a:cubicBezTo>
                  <a:cubicBezTo>
                    <a:pt x="23" y="153"/>
                    <a:pt x="26" y="155"/>
                    <a:pt x="28" y="157"/>
                  </a:cubicBezTo>
                  <a:cubicBezTo>
                    <a:pt x="30" y="156"/>
                    <a:pt x="30" y="150"/>
                    <a:pt x="31" y="148"/>
                  </a:cubicBezTo>
                  <a:cubicBezTo>
                    <a:pt x="37" y="142"/>
                    <a:pt x="46" y="139"/>
                    <a:pt x="56" y="132"/>
                  </a:cubicBezTo>
                  <a:cubicBezTo>
                    <a:pt x="61" y="138"/>
                    <a:pt x="66" y="143"/>
                    <a:pt x="73" y="147"/>
                  </a:cubicBezTo>
                  <a:cubicBezTo>
                    <a:pt x="74" y="148"/>
                    <a:pt x="75" y="149"/>
                    <a:pt x="76" y="150"/>
                  </a:cubicBezTo>
                  <a:cubicBezTo>
                    <a:pt x="77" y="151"/>
                    <a:pt x="79" y="151"/>
                    <a:pt x="81" y="151"/>
                  </a:cubicBezTo>
                  <a:cubicBezTo>
                    <a:pt x="82" y="152"/>
                    <a:pt x="84" y="149"/>
                    <a:pt x="86" y="150"/>
                  </a:cubicBezTo>
                  <a:cubicBezTo>
                    <a:pt x="87" y="150"/>
                    <a:pt x="87" y="153"/>
                    <a:pt x="88" y="154"/>
                  </a:cubicBezTo>
                  <a:cubicBezTo>
                    <a:pt x="94" y="155"/>
                    <a:pt x="101" y="156"/>
                    <a:pt x="107" y="156"/>
                  </a:cubicBezTo>
                  <a:cubicBezTo>
                    <a:pt x="107" y="156"/>
                    <a:pt x="107" y="156"/>
                    <a:pt x="107" y="156"/>
                  </a:cubicBezTo>
                  <a:cubicBezTo>
                    <a:pt x="117" y="199"/>
                    <a:pt x="117" y="199"/>
                    <a:pt x="117" y="199"/>
                  </a:cubicBezTo>
                  <a:cubicBezTo>
                    <a:pt x="121" y="205"/>
                    <a:pt x="121" y="205"/>
                    <a:pt x="121" y="205"/>
                  </a:cubicBezTo>
                  <a:cubicBezTo>
                    <a:pt x="122" y="208"/>
                    <a:pt x="122" y="208"/>
                    <a:pt x="122" y="208"/>
                  </a:cubicBezTo>
                  <a:cubicBezTo>
                    <a:pt x="140" y="276"/>
                    <a:pt x="140" y="276"/>
                    <a:pt x="140" y="276"/>
                  </a:cubicBezTo>
                  <a:cubicBezTo>
                    <a:pt x="193" y="258"/>
                    <a:pt x="193" y="258"/>
                    <a:pt x="193" y="258"/>
                  </a:cubicBezTo>
                  <a:cubicBezTo>
                    <a:pt x="138" y="145"/>
                    <a:pt x="138" y="145"/>
                    <a:pt x="138" y="145"/>
                  </a:cubicBezTo>
                  <a:close/>
                  <a:moveTo>
                    <a:pt x="130" y="122"/>
                  </a:moveTo>
                  <a:cubicBezTo>
                    <a:pt x="124" y="106"/>
                    <a:pt x="124" y="106"/>
                    <a:pt x="124" y="106"/>
                  </a:cubicBezTo>
                  <a:cubicBezTo>
                    <a:pt x="140" y="101"/>
                    <a:pt x="140" y="101"/>
                    <a:pt x="140" y="101"/>
                  </a:cubicBezTo>
                  <a:cubicBezTo>
                    <a:pt x="139" y="109"/>
                    <a:pt x="135" y="116"/>
                    <a:pt x="130" y="122"/>
                  </a:cubicBezTo>
                  <a:close/>
                  <a:moveTo>
                    <a:pt x="129" y="70"/>
                  </a:moveTo>
                  <a:cubicBezTo>
                    <a:pt x="114" y="76"/>
                    <a:pt x="114" y="76"/>
                    <a:pt x="114" y="76"/>
                  </a:cubicBezTo>
                  <a:cubicBezTo>
                    <a:pt x="109" y="60"/>
                    <a:pt x="109" y="60"/>
                    <a:pt x="109" y="60"/>
                  </a:cubicBezTo>
                  <a:cubicBezTo>
                    <a:pt x="116" y="61"/>
                    <a:pt x="124" y="65"/>
                    <a:pt x="129" y="70"/>
                  </a:cubicBezTo>
                  <a:close/>
                  <a:moveTo>
                    <a:pt x="78" y="71"/>
                  </a:moveTo>
                  <a:cubicBezTo>
                    <a:pt x="83" y="86"/>
                    <a:pt x="83" y="86"/>
                    <a:pt x="83" y="86"/>
                  </a:cubicBezTo>
                  <a:cubicBezTo>
                    <a:pt x="68" y="91"/>
                    <a:pt x="68" y="91"/>
                    <a:pt x="68" y="91"/>
                  </a:cubicBezTo>
                  <a:cubicBezTo>
                    <a:pt x="68" y="88"/>
                    <a:pt x="69" y="85"/>
                    <a:pt x="70" y="82"/>
                  </a:cubicBezTo>
                  <a:cubicBezTo>
                    <a:pt x="71" y="81"/>
                    <a:pt x="68" y="80"/>
                    <a:pt x="69" y="79"/>
                  </a:cubicBezTo>
                  <a:cubicBezTo>
                    <a:pt x="69" y="78"/>
                    <a:pt x="72" y="78"/>
                    <a:pt x="73" y="77"/>
                  </a:cubicBezTo>
                  <a:cubicBezTo>
                    <a:pt x="74" y="75"/>
                    <a:pt x="76" y="73"/>
                    <a:pt x="78" y="71"/>
                  </a:cubicBezTo>
                  <a:close/>
                  <a:moveTo>
                    <a:pt x="78" y="122"/>
                  </a:moveTo>
                  <a:cubicBezTo>
                    <a:pt x="94" y="117"/>
                    <a:pt x="94" y="117"/>
                    <a:pt x="94" y="117"/>
                  </a:cubicBezTo>
                  <a:cubicBezTo>
                    <a:pt x="99" y="132"/>
                    <a:pt x="99" y="132"/>
                    <a:pt x="99" y="132"/>
                  </a:cubicBezTo>
                  <a:cubicBezTo>
                    <a:pt x="95" y="132"/>
                    <a:pt x="91" y="132"/>
                    <a:pt x="87" y="130"/>
                  </a:cubicBezTo>
                  <a:cubicBezTo>
                    <a:pt x="86" y="130"/>
                    <a:pt x="85" y="127"/>
                    <a:pt x="84" y="127"/>
                  </a:cubicBezTo>
                  <a:cubicBezTo>
                    <a:pt x="83" y="126"/>
                    <a:pt x="81" y="126"/>
                    <a:pt x="81" y="126"/>
                  </a:cubicBezTo>
                  <a:cubicBezTo>
                    <a:pt x="79" y="125"/>
                    <a:pt x="79" y="123"/>
                    <a:pt x="78" y="1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88" name="Freeform 52"/>
            <p:cNvSpPr/>
            <p:nvPr/>
          </p:nvSpPr>
          <p:spPr bwMode="auto">
            <a:xfrm>
              <a:off x="1241" y="2211"/>
              <a:ext cx="195" cy="110"/>
            </a:xfrm>
            <a:custGeom>
              <a:avLst/>
              <a:gdLst>
                <a:gd name="T0" fmla="*/ 188 w 195"/>
                <a:gd name="T1" fmla="*/ 23 h 110"/>
                <a:gd name="T2" fmla="*/ 148 w 195"/>
                <a:gd name="T3" fmla="*/ 36 h 110"/>
                <a:gd name="T4" fmla="*/ 135 w 195"/>
                <a:gd name="T5" fmla="*/ 0 h 110"/>
                <a:gd name="T6" fmla="*/ 27 w 195"/>
                <a:gd name="T7" fmla="*/ 36 h 110"/>
                <a:gd name="T8" fmla="*/ 40 w 195"/>
                <a:gd name="T9" fmla="*/ 73 h 110"/>
                <a:gd name="T10" fmla="*/ 0 w 195"/>
                <a:gd name="T11" fmla="*/ 88 h 110"/>
                <a:gd name="T12" fmla="*/ 7 w 195"/>
                <a:gd name="T13" fmla="*/ 110 h 110"/>
                <a:gd name="T14" fmla="*/ 195 w 195"/>
                <a:gd name="T15" fmla="*/ 46 h 110"/>
                <a:gd name="T16" fmla="*/ 188 w 195"/>
                <a:gd name="T17" fmla="*/ 23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5" h="110">
                  <a:moveTo>
                    <a:pt x="188" y="23"/>
                  </a:moveTo>
                  <a:lnTo>
                    <a:pt x="148" y="36"/>
                  </a:lnTo>
                  <a:lnTo>
                    <a:pt x="135" y="0"/>
                  </a:lnTo>
                  <a:lnTo>
                    <a:pt x="27" y="36"/>
                  </a:lnTo>
                  <a:lnTo>
                    <a:pt x="40" y="73"/>
                  </a:lnTo>
                  <a:lnTo>
                    <a:pt x="0" y="88"/>
                  </a:lnTo>
                  <a:lnTo>
                    <a:pt x="7" y="110"/>
                  </a:lnTo>
                  <a:lnTo>
                    <a:pt x="195" y="46"/>
                  </a:lnTo>
                  <a:lnTo>
                    <a:pt x="188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89" name="Rectangle 54"/>
            <p:cNvSpPr>
              <a:spLocks noChangeArrowheads="1"/>
            </p:cNvSpPr>
            <p:nvPr/>
          </p:nvSpPr>
          <p:spPr bwMode="auto">
            <a:xfrm>
              <a:off x="1654" y="1980"/>
              <a:ext cx="192" cy="2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90" name="Rectangle 55"/>
            <p:cNvSpPr>
              <a:spLocks noChangeArrowheads="1"/>
            </p:cNvSpPr>
            <p:nvPr/>
          </p:nvSpPr>
          <p:spPr bwMode="auto">
            <a:xfrm>
              <a:off x="3123" y="1972"/>
              <a:ext cx="192" cy="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91" name="Freeform 56"/>
            <p:cNvSpPr/>
            <p:nvPr/>
          </p:nvSpPr>
          <p:spPr bwMode="auto">
            <a:xfrm>
              <a:off x="1468" y="1964"/>
              <a:ext cx="159" cy="359"/>
            </a:xfrm>
            <a:custGeom>
              <a:avLst/>
              <a:gdLst>
                <a:gd name="T0" fmla="*/ 159 w 159"/>
                <a:gd name="T1" fmla="*/ 341 h 359"/>
                <a:gd name="T2" fmla="*/ 56 w 159"/>
                <a:gd name="T3" fmla="*/ 359 h 359"/>
                <a:gd name="T4" fmla="*/ 0 w 159"/>
                <a:gd name="T5" fmla="*/ 17 h 359"/>
                <a:gd name="T6" fmla="*/ 103 w 159"/>
                <a:gd name="T7" fmla="*/ 0 h 359"/>
                <a:gd name="T8" fmla="*/ 159 w 159"/>
                <a:gd name="T9" fmla="*/ 341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9" h="359">
                  <a:moveTo>
                    <a:pt x="159" y="341"/>
                  </a:moveTo>
                  <a:lnTo>
                    <a:pt x="56" y="359"/>
                  </a:lnTo>
                  <a:lnTo>
                    <a:pt x="0" y="17"/>
                  </a:lnTo>
                  <a:lnTo>
                    <a:pt x="103" y="0"/>
                  </a:lnTo>
                  <a:lnTo>
                    <a:pt x="159" y="3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92" name="Freeform 57"/>
            <p:cNvSpPr/>
            <p:nvPr/>
          </p:nvSpPr>
          <p:spPr bwMode="auto">
            <a:xfrm>
              <a:off x="1008" y="2230"/>
              <a:ext cx="200" cy="270"/>
            </a:xfrm>
            <a:custGeom>
              <a:avLst/>
              <a:gdLst>
                <a:gd name="T0" fmla="*/ 200 w 200"/>
                <a:gd name="T1" fmla="*/ 225 h 270"/>
                <a:gd name="T2" fmla="*/ 104 w 200"/>
                <a:gd name="T3" fmla="*/ 270 h 270"/>
                <a:gd name="T4" fmla="*/ 0 w 200"/>
                <a:gd name="T5" fmla="*/ 44 h 270"/>
                <a:gd name="T6" fmla="*/ 96 w 200"/>
                <a:gd name="T7" fmla="*/ 0 h 270"/>
                <a:gd name="T8" fmla="*/ 200 w 200"/>
                <a:gd name="T9" fmla="*/ 225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270">
                  <a:moveTo>
                    <a:pt x="200" y="225"/>
                  </a:moveTo>
                  <a:lnTo>
                    <a:pt x="104" y="270"/>
                  </a:lnTo>
                  <a:lnTo>
                    <a:pt x="0" y="44"/>
                  </a:lnTo>
                  <a:lnTo>
                    <a:pt x="96" y="0"/>
                  </a:lnTo>
                  <a:lnTo>
                    <a:pt x="200" y="2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93" name="Freeform 58"/>
            <p:cNvSpPr/>
            <p:nvPr/>
          </p:nvSpPr>
          <p:spPr bwMode="auto">
            <a:xfrm>
              <a:off x="2413" y="1635"/>
              <a:ext cx="279" cy="449"/>
            </a:xfrm>
            <a:custGeom>
              <a:avLst/>
              <a:gdLst>
                <a:gd name="T0" fmla="*/ 21 w 292"/>
                <a:gd name="T1" fmla="*/ 160 h 470"/>
                <a:gd name="T2" fmla="*/ 280 w 292"/>
                <a:gd name="T3" fmla="*/ 193 h 470"/>
                <a:gd name="T4" fmla="*/ 263 w 292"/>
                <a:gd name="T5" fmla="*/ 470 h 470"/>
                <a:gd name="T6" fmla="*/ 0 w 292"/>
                <a:gd name="T7" fmla="*/ 462 h 470"/>
                <a:gd name="T8" fmla="*/ 21 w 292"/>
                <a:gd name="T9" fmla="*/ 160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2" h="470">
                  <a:moveTo>
                    <a:pt x="21" y="160"/>
                  </a:moveTo>
                  <a:cubicBezTo>
                    <a:pt x="31" y="0"/>
                    <a:pt x="292" y="7"/>
                    <a:pt x="280" y="193"/>
                  </a:cubicBezTo>
                  <a:cubicBezTo>
                    <a:pt x="271" y="330"/>
                    <a:pt x="272" y="373"/>
                    <a:pt x="263" y="470"/>
                  </a:cubicBezTo>
                  <a:cubicBezTo>
                    <a:pt x="162" y="466"/>
                    <a:pt x="68" y="464"/>
                    <a:pt x="0" y="462"/>
                  </a:cubicBezTo>
                  <a:cubicBezTo>
                    <a:pt x="5" y="373"/>
                    <a:pt x="21" y="160"/>
                    <a:pt x="21" y="1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94" name="Freeform 59"/>
            <p:cNvSpPr/>
            <p:nvPr/>
          </p:nvSpPr>
          <p:spPr bwMode="auto">
            <a:xfrm>
              <a:off x="1933" y="1775"/>
              <a:ext cx="213" cy="343"/>
            </a:xfrm>
            <a:custGeom>
              <a:avLst/>
              <a:gdLst>
                <a:gd name="T0" fmla="*/ 17 w 224"/>
                <a:gd name="T1" fmla="*/ 123 h 360"/>
                <a:gd name="T2" fmla="*/ 215 w 224"/>
                <a:gd name="T3" fmla="*/ 148 h 360"/>
                <a:gd name="T4" fmla="*/ 202 w 224"/>
                <a:gd name="T5" fmla="*/ 360 h 360"/>
                <a:gd name="T6" fmla="*/ 0 w 224"/>
                <a:gd name="T7" fmla="*/ 353 h 360"/>
                <a:gd name="T8" fmla="*/ 17 w 224"/>
                <a:gd name="T9" fmla="*/ 123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4" h="360">
                  <a:moveTo>
                    <a:pt x="17" y="123"/>
                  </a:moveTo>
                  <a:cubicBezTo>
                    <a:pt x="25" y="0"/>
                    <a:pt x="224" y="6"/>
                    <a:pt x="215" y="148"/>
                  </a:cubicBezTo>
                  <a:cubicBezTo>
                    <a:pt x="208" y="252"/>
                    <a:pt x="209" y="286"/>
                    <a:pt x="202" y="360"/>
                  </a:cubicBezTo>
                  <a:cubicBezTo>
                    <a:pt x="125" y="357"/>
                    <a:pt x="53" y="355"/>
                    <a:pt x="0" y="353"/>
                  </a:cubicBezTo>
                  <a:cubicBezTo>
                    <a:pt x="5" y="285"/>
                    <a:pt x="17" y="123"/>
                    <a:pt x="17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95" name="Freeform 60"/>
            <p:cNvSpPr/>
            <p:nvPr/>
          </p:nvSpPr>
          <p:spPr bwMode="auto">
            <a:xfrm>
              <a:off x="3347" y="1959"/>
              <a:ext cx="253" cy="362"/>
            </a:xfrm>
            <a:custGeom>
              <a:avLst/>
              <a:gdLst>
                <a:gd name="T0" fmla="*/ 45 w 265"/>
                <a:gd name="T1" fmla="*/ 121 h 379"/>
                <a:gd name="T2" fmla="*/ 238 w 265"/>
                <a:gd name="T3" fmla="*/ 170 h 379"/>
                <a:gd name="T4" fmla="*/ 199 w 265"/>
                <a:gd name="T5" fmla="*/ 379 h 379"/>
                <a:gd name="T6" fmla="*/ 0 w 265"/>
                <a:gd name="T7" fmla="*/ 348 h 379"/>
                <a:gd name="T8" fmla="*/ 45 w 265"/>
                <a:gd name="T9" fmla="*/ 121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5" h="379">
                  <a:moveTo>
                    <a:pt x="45" y="121"/>
                  </a:moveTo>
                  <a:cubicBezTo>
                    <a:pt x="68" y="0"/>
                    <a:pt x="265" y="30"/>
                    <a:pt x="238" y="170"/>
                  </a:cubicBezTo>
                  <a:cubicBezTo>
                    <a:pt x="219" y="273"/>
                    <a:pt x="215" y="306"/>
                    <a:pt x="199" y="379"/>
                  </a:cubicBezTo>
                  <a:cubicBezTo>
                    <a:pt x="123" y="367"/>
                    <a:pt x="52" y="356"/>
                    <a:pt x="0" y="348"/>
                  </a:cubicBezTo>
                  <a:cubicBezTo>
                    <a:pt x="13" y="281"/>
                    <a:pt x="45" y="121"/>
                    <a:pt x="45" y="1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96" name="Freeform 61"/>
            <p:cNvSpPr/>
            <p:nvPr/>
          </p:nvSpPr>
          <p:spPr bwMode="auto">
            <a:xfrm>
              <a:off x="3588" y="2064"/>
              <a:ext cx="278" cy="372"/>
            </a:xfrm>
            <a:custGeom>
              <a:avLst/>
              <a:gdLst>
                <a:gd name="T0" fmla="*/ 65 w 292"/>
                <a:gd name="T1" fmla="*/ 118 h 389"/>
                <a:gd name="T2" fmla="*/ 253 w 292"/>
                <a:gd name="T3" fmla="*/ 185 h 389"/>
                <a:gd name="T4" fmla="*/ 195 w 292"/>
                <a:gd name="T5" fmla="*/ 389 h 389"/>
                <a:gd name="T6" fmla="*/ 0 w 292"/>
                <a:gd name="T7" fmla="*/ 340 h 389"/>
                <a:gd name="T8" fmla="*/ 65 w 292"/>
                <a:gd name="T9" fmla="*/ 118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2" h="389">
                  <a:moveTo>
                    <a:pt x="65" y="118"/>
                  </a:moveTo>
                  <a:cubicBezTo>
                    <a:pt x="99" y="0"/>
                    <a:pt x="292" y="48"/>
                    <a:pt x="253" y="185"/>
                  </a:cubicBezTo>
                  <a:cubicBezTo>
                    <a:pt x="224" y="285"/>
                    <a:pt x="218" y="318"/>
                    <a:pt x="195" y="389"/>
                  </a:cubicBezTo>
                  <a:cubicBezTo>
                    <a:pt x="120" y="370"/>
                    <a:pt x="51" y="352"/>
                    <a:pt x="0" y="340"/>
                  </a:cubicBezTo>
                  <a:cubicBezTo>
                    <a:pt x="18" y="274"/>
                    <a:pt x="65" y="118"/>
                    <a:pt x="65" y="1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</p:grpSp>
      <p:sp>
        <p:nvSpPr>
          <p:cNvPr id="97" name="bat1"/>
          <p:cNvSpPr/>
          <p:nvPr/>
        </p:nvSpPr>
        <p:spPr bwMode="auto">
          <a:xfrm rot="20861242">
            <a:off x="2382808" y="3568734"/>
            <a:ext cx="1006309" cy="244303"/>
          </a:xfrm>
          <a:custGeom>
            <a:avLst/>
            <a:gdLst>
              <a:gd name="T0" fmla="*/ 1095 w 1965"/>
              <a:gd name="T1" fmla="*/ 253 h 475"/>
              <a:gd name="T2" fmla="*/ 1305 w 1965"/>
              <a:gd name="T3" fmla="*/ 94 h 475"/>
              <a:gd name="T4" fmla="*/ 1423 w 1965"/>
              <a:gd name="T5" fmla="*/ 10 h 475"/>
              <a:gd name="T6" fmla="*/ 1965 w 1965"/>
              <a:gd name="T7" fmla="*/ 132 h 475"/>
              <a:gd name="T8" fmla="*/ 1538 w 1965"/>
              <a:gd name="T9" fmla="*/ 142 h 475"/>
              <a:gd name="T10" fmla="*/ 1514 w 1965"/>
              <a:gd name="T11" fmla="*/ 168 h 475"/>
              <a:gd name="T12" fmla="*/ 1309 w 1965"/>
              <a:gd name="T13" fmla="*/ 302 h 475"/>
              <a:gd name="T14" fmla="*/ 1096 w 1965"/>
              <a:gd name="T15" fmla="*/ 403 h 475"/>
              <a:gd name="T16" fmla="*/ 1079 w 1965"/>
              <a:gd name="T17" fmla="*/ 452 h 475"/>
              <a:gd name="T18" fmla="*/ 1026 w 1965"/>
              <a:gd name="T19" fmla="*/ 450 h 475"/>
              <a:gd name="T20" fmla="*/ 977 w 1965"/>
              <a:gd name="T21" fmla="*/ 464 h 475"/>
              <a:gd name="T22" fmla="*/ 942 w 1965"/>
              <a:gd name="T23" fmla="*/ 408 h 475"/>
              <a:gd name="T24" fmla="*/ 684 w 1965"/>
              <a:gd name="T25" fmla="*/ 365 h 475"/>
              <a:gd name="T26" fmla="*/ 369 w 1965"/>
              <a:gd name="T27" fmla="*/ 335 h 475"/>
              <a:gd name="T28" fmla="*/ 0 w 1965"/>
              <a:gd name="T29" fmla="*/ 381 h 475"/>
              <a:gd name="T30" fmla="*/ 513 w 1965"/>
              <a:gd name="T31" fmla="*/ 90 h 475"/>
              <a:gd name="T32" fmla="*/ 850 w 1965"/>
              <a:gd name="T33" fmla="*/ 289 h 475"/>
              <a:gd name="T34" fmla="*/ 946 w 1965"/>
              <a:gd name="T35" fmla="*/ 279 h 475"/>
              <a:gd name="T36" fmla="*/ 941 w 1965"/>
              <a:gd name="T37" fmla="*/ 245 h 475"/>
              <a:gd name="T38" fmla="*/ 863 w 1965"/>
              <a:gd name="T39" fmla="*/ 156 h 475"/>
              <a:gd name="T40" fmla="*/ 998 w 1965"/>
              <a:gd name="T41" fmla="*/ 189 h 475"/>
              <a:gd name="T42" fmla="*/ 1100 w 1965"/>
              <a:gd name="T43" fmla="*/ 119 h 475"/>
              <a:gd name="T44" fmla="*/ 1069 w 1965"/>
              <a:gd name="T45" fmla="*/ 220 h 475"/>
              <a:gd name="T46" fmla="*/ 1095 w 1965"/>
              <a:gd name="T47" fmla="*/ 253 h 4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965" h="475">
                <a:moveTo>
                  <a:pt x="1095" y="253"/>
                </a:moveTo>
                <a:cubicBezTo>
                  <a:pt x="1119" y="237"/>
                  <a:pt x="1259" y="170"/>
                  <a:pt x="1305" y="94"/>
                </a:cubicBezTo>
                <a:cubicBezTo>
                  <a:pt x="1350" y="18"/>
                  <a:pt x="1348" y="13"/>
                  <a:pt x="1423" y="10"/>
                </a:cubicBezTo>
                <a:cubicBezTo>
                  <a:pt x="1623" y="0"/>
                  <a:pt x="1899" y="82"/>
                  <a:pt x="1965" y="132"/>
                </a:cubicBezTo>
                <a:cubicBezTo>
                  <a:pt x="1759" y="106"/>
                  <a:pt x="1540" y="110"/>
                  <a:pt x="1538" y="142"/>
                </a:cubicBezTo>
                <a:cubicBezTo>
                  <a:pt x="1536" y="174"/>
                  <a:pt x="1572" y="190"/>
                  <a:pt x="1514" y="168"/>
                </a:cubicBezTo>
                <a:cubicBezTo>
                  <a:pt x="1456" y="146"/>
                  <a:pt x="1307" y="218"/>
                  <a:pt x="1309" y="302"/>
                </a:cubicBezTo>
                <a:cubicBezTo>
                  <a:pt x="1253" y="282"/>
                  <a:pt x="1130" y="291"/>
                  <a:pt x="1096" y="403"/>
                </a:cubicBezTo>
                <a:cubicBezTo>
                  <a:pt x="1090" y="423"/>
                  <a:pt x="1100" y="443"/>
                  <a:pt x="1079" y="452"/>
                </a:cubicBezTo>
                <a:cubicBezTo>
                  <a:pt x="1065" y="458"/>
                  <a:pt x="1043" y="447"/>
                  <a:pt x="1026" y="450"/>
                </a:cubicBezTo>
                <a:cubicBezTo>
                  <a:pt x="1008" y="453"/>
                  <a:pt x="993" y="475"/>
                  <a:pt x="977" y="464"/>
                </a:cubicBezTo>
                <a:cubicBezTo>
                  <a:pt x="958" y="452"/>
                  <a:pt x="967" y="425"/>
                  <a:pt x="942" y="408"/>
                </a:cubicBezTo>
                <a:cubicBezTo>
                  <a:pt x="861" y="355"/>
                  <a:pt x="732" y="349"/>
                  <a:pt x="684" y="365"/>
                </a:cubicBezTo>
                <a:cubicBezTo>
                  <a:pt x="575" y="295"/>
                  <a:pt x="427" y="275"/>
                  <a:pt x="369" y="335"/>
                </a:cubicBezTo>
                <a:cubicBezTo>
                  <a:pt x="268" y="293"/>
                  <a:pt x="50" y="333"/>
                  <a:pt x="0" y="381"/>
                </a:cubicBezTo>
                <a:cubicBezTo>
                  <a:pt x="162" y="230"/>
                  <a:pt x="417" y="44"/>
                  <a:pt x="513" y="90"/>
                </a:cubicBezTo>
                <a:cubicBezTo>
                  <a:pt x="609" y="136"/>
                  <a:pt x="828" y="275"/>
                  <a:pt x="850" y="289"/>
                </a:cubicBezTo>
                <a:cubicBezTo>
                  <a:pt x="900" y="285"/>
                  <a:pt x="941" y="289"/>
                  <a:pt x="946" y="279"/>
                </a:cubicBezTo>
                <a:cubicBezTo>
                  <a:pt x="953" y="265"/>
                  <a:pt x="961" y="238"/>
                  <a:pt x="941" y="245"/>
                </a:cubicBezTo>
                <a:cubicBezTo>
                  <a:pt x="890" y="262"/>
                  <a:pt x="859" y="168"/>
                  <a:pt x="863" y="156"/>
                </a:cubicBezTo>
                <a:cubicBezTo>
                  <a:pt x="910" y="178"/>
                  <a:pt x="944" y="202"/>
                  <a:pt x="998" y="189"/>
                </a:cubicBezTo>
                <a:cubicBezTo>
                  <a:pt x="1055" y="176"/>
                  <a:pt x="1070" y="155"/>
                  <a:pt x="1100" y="119"/>
                </a:cubicBezTo>
                <a:cubicBezTo>
                  <a:pt x="1124" y="147"/>
                  <a:pt x="1112" y="213"/>
                  <a:pt x="1069" y="220"/>
                </a:cubicBezTo>
                <a:cubicBezTo>
                  <a:pt x="1063" y="244"/>
                  <a:pt x="1095" y="253"/>
                  <a:pt x="1095" y="25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98" name="bat2"/>
          <p:cNvSpPr/>
          <p:nvPr/>
        </p:nvSpPr>
        <p:spPr bwMode="auto">
          <a:xfrm>
            <a:off x="3603445" y="3917523"/>
            <a:ext cx="726839" cy="360484"/>
          </a:xfrm>
          <a:custGeom>
            <a:avLst/>
            <a:gdLst>
              <a:gd name="T0" fmla="*/ 956 w 1292"/>
              <a:gd name="T1" fmla="*/ 456 h 639"/>
              <a:gd name="T2" fmla="*/ 1124 w 1292"/>
              <a:gd name="T3" fmla="*/ 300 h 639"/>
              <a:gd name="T4" fmla="*/ 1292 w 1292"/>
              <a:gd name="T5" fmla="*/ 0 h 639"/>
              <a:gd name="T6" fmla="*/ 947 w 1292"/>
              <a:gd name="T7" fmla="*/ 226 h 639"/>
              <a:gd name="T8" fmla="*/ 797 w 1292"/>
              <a:gd name="T9" fmla="*/ 400 h 639"/>
              <a:gd name="T10" fmla="*/ 766 w 1292"/>
              <a:gd name="T11" fmla="*/ 382 h 639"/>
              <a:gd name="T12" fmla="*/ 780 w 1292"/>
              <a:gd name="T13" fmla="*/ 288 h 639"/>
              <a:gd name="T14" fmla="*/ 703 w 1292"/>
              <a:gd name="T15" fmla="*/ 373 h 639"/>
              <a:gd name="T16" fmla="*/ 613 w 1292"/>
              <a:gd name="T17" fmla="*/ 370 h 639"/>
              <a:gd name="T18" fmla="*/ 682 w 1292"/>
              <a:gd name="T19" fmla="*/ 421 h 639"/>
              <a:gd name="T20" fmla="*/ 659 w 1292"/>
              <a:gd name="T21" fmla="*/ 466 h 639"/>
              <a:gd name="T22" fmla="*/ 383 w 1292"/>
              <a:gd name="T23" fmla="*/ 299 h 639"/>
              <a:gd name="T24" fmla="*/ 0 w 1292"/>
              <a:gd name="T25" fmla="*/ 293 h 639"/>
              <a:gd name="T26" fmla="*/ 326 w 1292"/>
              <a:gd name="T27" fmla="*/ 520 h 639"/>
              <a:gd name="T28" fmla="*/ 608 w 1292"/>
              <a:gd name="T29" fmla="*/ 555 h 639"/>
              <a:gd name="T30" fmla="*/ 738 w 1292"/>
              <a:gd name="T31" fmla="*/ 628 h 639"/>
              <a:gd name="T32" fmla="*/ 759 w 1292"/>
              <a:gd name="T33" fmla="*/ 587 h 639"/>
              <a:gd name="T34" fmla="*/ 824 w 1292"/>
              <a:gd name="T35" fmla="*/ 619 h 639"/>
              <a:gd name="T36" fmla="*/ 956 w 1292"/>
              <a:gd name="T37" fmla="*/ 456 h 6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292" h="639">
                <a:moveTo>
                  <a:pt x="956" y="456"/>
                </a:moveTo>
                <a:cubicBezTo>
                  <a:pt x="994" y="352"/>
                  <a:pt x="1053" y="297"/>
                  <a:pt x="1124" y="300"/>
                </a:cubicBezTo>
                <a:cubicBezTo>
                  <a:pt x="1137" y="168"/>
                  <a:pt x="1247" y="56"/>
                  <a:pt x="1292" y="0"/>
                </a:cubicBezTo>
                <a:cubicBezTo>
                  <a:pt x="1134" y="84"/>
                  <a:pt x="997" y="170"/>
                  <a:pt x="947" y="226"/>
                </a:cubicBezTo>
                <a:cubicBezTo>
                  <a:pt x="898" y="282"/>
                  <a:pt x="812" y="380"/>
                  <a:pt x="797" y="400"/>
                </a:cubicBezTo>
                <a:cubicBezTo>
                  <a:pt x="782" y="391"/>
                  <a:pt x="766" y="393"/>
                  <a:pt x="766" y="382"/>
                </a:cubicBezTo>
                <a:cubicBezTo>
                  <a:pt x="766" y="371"/>
                  <a:pt x="807" y="322"/>
                  <a:pt x="780" y="288"/>
                </a:cubicBezTo>
                <a:cubicBezTo>
                  <a:pt x="754" y="335"/>
                  <a:pt x="734" y="363"/>
                  <a:pt x="703" y="373"/>
                </a:cubicBezTo>
                <a:cubicBezTo>
                  <a:pt x="672" y="382"/>
                  <a:pt x="646" y="386"/>
                  <a:pt x="613" y="370"/>
                </a:cubicBezTo>
                <a:cubicBezTo>
                  <a:pt x="636" y="411"/>
                  <a:pt x="657" y="417"/>
                  <a:pt x="682" y="421"/>
                </a:cubicBezTo>
                <a:cubicBezTo>
                  <a:pt x="679" y="438"/>
                  <a:pt x="667" y="464"/>
                  <a:pt x="659" y="466"/>
                </a:cubicBezTo>
                <a:cubicBezTo>
                  <a:pt x="619" y="456"/>
                  <a:pt x="427" y="314"/>
                  <a:pt x="383" y="299"/>
                </a:cubicBezTo>
                <a:cubicBezTo>
                  <a:pt x="325" y="304"/>
                  <a:pt x="66" y="293"/>
                  <a:pt x="0" y="293"/>
                </a:cubicBezTo>
                <a:cubicBezTo>
                  <a:pt x="83" y="328"/>
                  <a:pt x="266" y="449"/>
                  <a:pt x="326" y="520"/>
                </a:cubicBezTo>
                <a:cubicBezTo>
                  <a:pt x="379" y="506"/>
                  <a:pt x="572" y="493"/>
                  <a:pt x="608" y="555"/>
                </a:cubicBezTo>
                <a:cubicBezTo>
                  <a:pt x="691" y="566"/>
                  <a:pt x="726" y="599"/>
                  <a:pt x="738" y="628"/>
                </a:cubicBezTo>
                <a:cubicBezTo>
                  <a:pt x="742" y="639"/>
                  <a:pt x="740" y="592"/>
                  <a:pt x="759" y="587"/>
                </a:cubicBezTo>
                <a:cubicBezTo>
                  <a:pt x="775" y="583"/>
                  <a:pt x="814" y="598"/>
                  <a:pt x="824" y="619"/>
                </a:cubicBezTo>
                <a:cubicBezTo>
                  <a:pt x="814" y="533"/>
                  <a:pt x="861" y="482"/>
                  <a:pt x="956" y="456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99" name="bat3"/>
          <p:cNvSpPr/>
          <p:nvPr/>
        </p:nvSpPr>
        <p:spPr bwMode="auto">
          <a:xfrm>
            <a:off x="8238108" y="5006009"/>
            <a:ext cx="740981" cy="495195"/>
          </a:xfrm>
          <a:custGeom>
            <a:avLst/>
            <a:gdLst>
              <a:gd name="T0" fmla="*/ 504 w 948"/>
              <a:gd name="T1" fmla="*/ 215 h 633"/>
              <a:gd name="T2" fmla="*/ 585 w 948"/>
              <a:gd name="T3" fmla="*/ 278 h 633"/>
              <a:gd name="T4" fmla="*/ 715 w 948"/>
              <a:gd name="T5" fmla="*/ 441 h 633"/>
              <a:gd name="T6" fmla="*/ 948 w 948"/>
              <a:gd name="T7" fmla="*/ 573 h 633"/>
              <a:gd name="T8" fmla="*/ 727 w 948"/>
              <a:gd name="T9" fmla="*/ 282 h 633"/>
              <a:gd name="T10" fmla="*/ 526 w 948"/>
              <a:gd name="T11" fmla="*/ 114 h 633"/>
              <a:gd name="T12" fmla="*/ 502 w 948"/>
              <a:gd name="T13" fmla="*/ 79 h 633"/>
              <a:gd name="T14" fmla="*/ 533 w 948"/>
              <a:gd name="T15" fmla="*/ 0 h 633"/>
              <a:gd name="T16" fmla="*/ 450 w 948"/>
              <a:gd name="T17" fmla="*/ 57 h 633"/>
              <a:gd name="T18" fmla="*/ 367 w 948"/>
              <a:gd name="T19" fmla="*/ 31 h 633"/>
              <a:gd name="T20" fmla="*/ 419 w 948"/>
              <a:gd name="T21" fmla="*/ 96 h 633"/>
              <a:gd name="T22" fmla="*/ 393 w 948"/>
              <a:gd name="T23" fmla="*/ 118 h 633"/>
              <a:gd name="T24" fmla="*/ 128 w 948"/>
              <a:gd name="T25" fmla="*/ 318 h 633"/>
              <a:gd name="T26" fmla="*/ 0 w 948"/>
              <a:gd name="T27" fmla="*/ 633 h 633"/>
              <a:gd name="T28" fmla="*/ 236 w 948"/>
              <a:gd name="T29" fmla="*/ 405 h 633"/>
              <a:gd name="T30" fmla="*/ 347 w 948"/>
              <a:gd name="T31" fmla="*/ 249 h 633"/>
              <a:gd name="T32" fmla="*/ 422 w 948"/>
              <a:gd name="T33" fmla="*/ 263 h 633"/>
              <a:gd name="T34" fmla="*/ 450 w 948"/>
              <a:gd name="T35" fmla="*/ 234 h 633"/>
              <a:gd name="T36" fmla="*/ 477 w 948"/>
              <a:gd name="T37" fmla="*/ 265 h 633"/>
              <a:gd name="T38" fmla="*/ 504 w 948"/>
              <a:gd name="T39" fmla="*/ 21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948" h="633">
                <a:moveTo>
                  <a:pt x="504" y="215"/>
                </a:moveTo>
                <a:cubicBezTo>
                  <a:pt x="514" y="196"/>
                  <a:pt x="548" y="215"/>
                  <a:pt x="585" y="278"/>
                </a:cubicBezTo>
                <a:cubicBezTo>
                  <a:pt x="670" y="325"/>
                  <a:pt x="713" y="378"/>
                  <a:pt x="715" y="441"/>
                </a:cubicBezTo>
                <a:cubicBezTo>
                  <a:pt x="833" y="445"/>
                  <a:pt x="895" y="536"/>
                  <a:pt x="948" y="573"/>
                </a:cubicBezTo>
                <a:cubicBezTo>
                  <a:pt x="864" y="438"/>
                  <a:pt x="780" y="322"/>
                  <a:pt x="727" y="282"/>
                </a:cubicBezTo>
                <a:cubicBezTo>
                  <a:pt x="674" y="241"/>
                  <a:pt x="596" y="143"/>
                  <a:pt x="526" y="114"/>
                </a:cubicBezTo>
                <a:cubicBezTo>
                  <a:pt x="499" y="103"/>
                  <a:pt x="500" y="88"/>
                  <a:pt x="502" y="79"/>
                </a:cubicBezTo>
                <a:cubicBezTo>
                  <a:pt x="505" y="69"/>
                  <a:pt x="550" y="35"/>
                  <a:pt x="533" y="0"/>
                </a:cubicBezTo>
                <a:cubicBezTo>
                  <a:pt x="501" y="35"/>
                  <a:pt x="478" y="56"/>
                  <a:pt x="450" y="57"/>
                </a:cubicBezTo>
                <a:cubicBezTo>
                  <a:pt x="421" y="59"/>
                  <a:pt x="398" y="52"/>
                  <a:pt x="367" y="31"/>
                </a:cubicBezTo>
                <a:cubicBezTo>
                  <a:pt x="382" y="70"/>
                  <a:pt x="398" y="88"/>
                  <a:pt x="419" y="96"/>
                </a:cubicBezTo>
                <a:cubicBezTo>
                  <a:pt x="412" y="110"/>
                  <a:pt x="409" y="113"/>
                  <a:pt x="393" y="118"/>
                </a:cubicBezTo>
                <a:cubicBezTo>
                  <a:pt x="296" y="150"/>
                  <a:pt x="154" y="286"/>
                  <a:pt x="128" y="318"/>
                </a:cubicBezTo>
                <a:cubicBezTo>
                  <a:pt x="113" y="368"/>
                  <a:pt x="21" y="578"/>
                  <a:pt x="0" y="633"/>
                </a:cubicBezTo>
                <a:cubicBezTo>
                  <a:pt x="56" y="576"/>
                  <a:pt x="158" y="431"/>
                  <a:pt x="236" y="405"/>
                </a:cubicBezTo>
                <a:cubicBezTo>
                  <a:pt x="242" y="357"/>
                  <a:pt x="284" y="260"/>
                  <a:pt x="347" y="249"/>
                </a:cubicBezTo>
                <a:cubicBezTo>
                  <a:pt x="412" y="168"/>
                  <a:pt x="417" y="236"/>
                  <a:pt x="422" y="263"/>
                </a:cubicBezTo>
                <a:cubicBezTo>
                  <a:pt x="423" y="273"/>
                  <a:pt x="433" y="235"/>
                  <a:pt x="450" y="234"/>
                </a:cubicBezTo>
                <a:cubicBezTo>
                  <a:pt x="465" y="234"/>
                  <a:pt x="472" y="244"/>
                  <a:pt x="477" y="265"/>
                </a:cubicBezTo>
                <a:cubicBezTo>
                  <a:pt x="490" y="243"/>
                  <a:pt x="495" y="234"/>
                  <a:pt x="504" y="21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100" name="bat4"/>
          <p:cNvSpPr/>
          <p:nvPr/>
        </p:nvSpPr>
        <p:spPr bwMode="auto">
          <a:xfrm rot="1174705">
            <a:off x="8993705" y="358458"/>
            <a:ext cx="837399" cy="383383"/>
          </a:xfrm>
          <a:custGeom>
            <a:avLst/>
            <a:gdLst>
              <a:gd name="T0" fmla="*/ 564 w 970"/>
              <a:gd name="T1" fmla="*/ 391 h 443"/>
              <a:gd name="T2" fmla="*/ 688 w 970"/>
              <a:gd name="T3" fmla="*/ 294 h 443"/>
              <a:gd name="T4" fmla="*/ 839 w 970"/>
              <a:gd name="T5" fmla="*/ 192 h 443"/>
              <a:gd name="T6" fmla="*/ 970 w 970"/>
              <a:gd name="T7" fmla="*/ 0 h 443"/>
              <a:gd name="T8" fmla="*/ 702 w 970"/>
              <a:gd name="T9" fmla="*/ 171 h 443"/>
              <a:gd name="T10" fmla="*/ 582 w 970"/>
              <a:gd name="T11" fmla="*/ 292 h 443"/>
              <a:gd name="T12" fmla="*/ 562 w 970"/>
              <a:gd name="T13" fmla="*/ 273 h 443"/>
              <a:gd name="T14" fmla="*/ 588 w 970"/>
              <a:gd name="T15" fmla="*/ 204 h 443"/>
              <a:gd name="T16" fmla="*/ 516 w 970"/>
              <a:gd name="T17" fmla="*/ 255 h 443"/>
              <a:gd name="T18" fmla="*/ 436 w 970"/>
              <a:gd name="T19" fmla="*/ 218 h 443"/>
              <a:gd name="T20" fmla="*/ 491 w 970"/>
              <a:gd name="T21" fmla="*/ 290 h 443"/>
              <a:gd name="T22" fmla="*/ 466 w 970"/>
              <a:gd name="T23" fmla="*/ 317 h 443"/>
              <a:gd name="T24" fmla="*/ 288 w 970"/>
              <a:gd name="T25" fmla="*/ 144 h 443"/>
              <a:gd name="T26" fmla="*/ 0 w 970"/>
              <a:gd name="T27" fmla="*/ 72 h 443"/>
              <a:gd name="T28" fmla="*/ 226 w 970"/>
              <a:gd name="T29" fmla="*/ 247 h 443"/>
              <a:gd name="T30" fmla="*/ 399 w 970"/>
              <a:gd name="T31" fmla="*/ 341 h 443"/>
              <a:gd name="T32" fmla="*/ 493 w 970"/>
              <a:gd name="T33" fmla="*/ 434 h 443"/>
              <a:gd name="T34" fmla="*/ 517 w 970"/>
              <a:gd name="T35" fmla="*/ 409 h 443"/>
              <a:gd name="T36" fmla="*/ 541 w 970"/>
              <a:gd name="T37" fmla="*/ 435 h 443"/>
              <a:gd name="T38" fmla="*/ 564 w 970"/>
              <a:gd name="T39" fmla="*/ 391 h 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970" h="443">
                <a:moveTo>
                  <a:pt x="564" y="391"/>
                </a:moveTo>
                <a:cubicBezTo>
                  <a:pt x="573" y="375"/>
                  <a:pt x="608" y="280"/>
                  <a:pt x="688" y="294"/>
                </a:cubicBezTo>
                <a:cubicBezTo>
                  <a:pt x="735" y="223"/>
                  <a:pt x="784" y="190"/>
                  <a:pt x="839" y="192"/>
                </a:cubicBezTo>
                <a:cubicBezTo>
                  <a:pt x="850" y="90"/>
                  <a:pt x="935" y="43"/>
                  <a:pt x="970" y="0"/>
                </a:cubicBezTo>
                <a:cubicBezTo>
                  <a:pt x="847" y="63"/>
                  <a:pt x="740" y="128"/>
                  <a:pt x="702" y="171"/>
                </a:cubicBezTo>
                <a:cubicBezTo>
                  <a:pt x="663" y="214"/>
                  <a:pt x="597" y="279"/>
                  <a:pt x="582" y="292"/>
                </a:cubicBezTo>
                <a:cubicBezTo>
                  <a:pt x="572" y="282"/>
                  <a:pt x="560" y="281"/>
                  <a:pt x="562" y="273"/>
                </a:cubicBezTo>
                <a:cubicBezTo>
                  <a:pt x="564" y="265"/>
                  <a:pt x="603" y="235"/>
                  <a:pt x="588" y="204"/>
                </a:cubicBezTo>
                <a:cubicBezTo>
                  <a:pt x="560" y="235"/>
                  <a:pt x="541" y="253"/>
                  <a:pt x="516" y="255"/>
                </a:cubicBezTo>
                <a:cubicBezTo>
                  <a:pt x="491" y="256"/>
                  <a:pt x="459" y="241"/>
                  <a:pt x="436" y="218"/>
                </a:cubicBezTo>
                <a:cubicBezTo>
                  <a:pt x="445" y="257"/>
                  <a:pt x="472" y="283"/>
                  <a:pt x="491" y="290"/>
                </a:cubicBezTo>
                <a:cubicBezTo>
                  <a:pt x="485" y="302"/>
                  <a:pt x="473" y="317"/>
                  <a:pt x="466" y="317"/>
                </a:cubicBezTo>
                <a:cubicBezTo>
                  <a:pt x="438" y="303"/>
                  <a:pt x="318" y="162"/>
                  <a:pt x="288" y="144"/>
                </a:cubicBezTo>
                <a:cubicBezTo>
                  <a:pt x="243" y="137"/>
                  <a:pt x="50" y="83"/>
                  <a:pt x="0" y="72"/>
                </a:cubicBezTo>
                <a:cubicBezTo>
                  <a:pt x="57" y="113"/>
                  <a:pt x="194" y="183"/>
                  <a:pt x="226" y="247"/>
                </a:cubicBezTo>
                <a:cubicBezTo>
                  <a:pt x="268" y="246"/>
                  <a:pt x="383" y="288"/>
                  <a:pt x="399" y="341"/>
                </a:cubicBezTo>
                <a:cubicBezTo>
                  <a:pt x="459" y="364"/>
                  <a:pt x="489" y="410"/>
                  <a:pt x="493" y="434"/>
                </a:cubicBezTo>
                <a:cubicBezTo>
                  <a:pt x="494" y="443"/>
                  <a:pt x="502" y="409"/>
                  <a:pt x="517" y="409"/>
                </a:cubicBezTo>
                <a:cubicBezTo>
                  <a:pt x="530" y="408"/>
                  <a:pt x="537" y="417"/>
                  <a:pt x="541" y="435"/>
                </a:cubicBezTo>
                <a:cubicBezTo>
                  <a:pt x="552" y="416"/>
                  <a:pt x="556" y="408"/>
                  <a:pt x="564" y="39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grpSp>
        <p:nvGrpSpPr>
          <p:cNvPr id="101" name="front_graves"/>
          <p:cNvGrpSpPr>
            <a:grpSpLocks noChangeAspect="1"/>
          </p:cNvGrpSpPr>
          <p:nvPr/>
        </p:nvGrpSpPr>
        <p:grpSpPr bwMode="auto">
          <a:xfrm>
            <a:off x="4876801" y="5577868"/>
            <a:ext cx="2601256" cy="1257393"/>
            <a:chOff x="1140" y="1906"/>
            <a:chExt cx="1444" cy="698"/>
          </a:xfrm>
        </p:grpSpPr>
        <p:sp>
          <p:nvSpPr>
            <p:cNvPr id="102" name="Freeform 29"/>
            <p:cNvSpPr/>
            <p:nvPr/>
          </p:nvSpPr>
          <p:spPr bwMode="auto">
            <a:xfrm>
              <a:off x="1593" y="1906"/>
              <a:ext cx="353" cy="527"/>
            </a:xfrm>
            <a:custGeom>
              <a:avLst/>
              <a:gdLst>
                <a:gd name="T0" fmla="*/ 796 w 796"/>
                <a:gd name="T1" fmla="*/ 439 h 1186"/>
                <a:gd name="T2" fmla="*/ 774 w 796"/>
                <a:gd name="T3" fmla="*/ 388 h 1186"/>
                <a:gd name="T4" fmla="*/ 742 w 796"/>
                <a:gd name="T5" fmla="*/ 385 h 1186"/>
                <a:gd name="T6" fmla="*/ 726 w 796"/>
                <a:gd name="T7" fmla="*/ 367 h 1186"/>
                <a:gd name="T8" fmla="*/ 723 w 796"/>
                <a:gd name="T9" fmla="*/ 365 h 1186"/>
                <a:gd name="T10" fmla="*/ 533 w 796"/>
                <a:gd name="T11" fmla="*/ 313 h 1186"/>
                <a:gd name="T12" fmla="*/ 604 w 796"/>
                <a:gd name="T13" fmla="*/ 52 h 1186"/>
                <a:gd name="T14" fmla="*/ 412 w 796"/>
                <a:gd name="T15" fmla="*/ 0 h 1186"/>
                <a:gd name="T16" fmla="*/ 389 w 796"/>
                <a:gd name="T17" fmla="*/ 21 h 1186"/>
                <a:gd name="T18" fmla="*/ 324 w 796"/>
                <a:gd name="T19" fmla="*/ 257 h 1186"/>
                <a:gd name="T20" fmla="*/ 163 w 796"/>
                <a:gd name="T21" fmla="*/ 213 h 1186"/>
                <a:gd name="T22" fmla="*/ 162 w 796"/>
                <a:gd name="T23" fmla="*/ 213 h 1186"/>
                <a:gd name="T24" fmla="*/ 156 w 796"/>
                <a:gd name="T25" fmla="*/ 218 h 1186"/>
                <a:gd name="T26" fmla="*/ 153 w 796"/>
                <a:gd name="T27" fmla="*/ 218 h 1186"/>
                <a:gd name="T28" fmla="*/ 153 w 796"/>
                <a:gd name="T29" fmla="*/ 220 h 1186"/>
                <a:gd name="T30" fmla="*/ 147 w 796"/>
                <a:gd name="T31" fmla="*/ 221 h 1186"/>
                <a:gd name="T32" fmla="*/ 143 w 796"/>
                <a:gd name="T33" fmla="*/ 207 h 1186"/>
                <a:gd name="T34" fmla="*/ 130 w 796"/>
                <a:gd name="T35" fmla="*/ 211 h 1186"/>
                <a:gd name="T36" fmla="*/ 125 w 796"/>
                <a:gd name="T37" fmla="*/ 209 h 1186"/>
                <a:gd name="T38" fmla="*/ 125 w 796"/>
                <a:gd name="T39" fmla="*/ 209 h 1186"/>
                <a:gd name="T40" fmla="*/ 121 w 796"/>
                <a:gd name="T41" fmla="*/ 208 h 1186"/>
                <a:gd name="T42" fmla="*/ 120 w 796"/>
                <a:gd name="T43" fmla="*/ 203 h 1186"/>
                <a:gd name="T44" fmla="*/ 119 w 796"/>
                <a:gd name="T45" fmla="*/ 201 h 1186"/>
                <a:gd name="T46" fmla="*/ 48 w 796"/>
                <a:gd name="T47" fmla="*/ 181 h 1186"/>
                <a:gd name="T48" fmla="*/ 0 w 796"/>
                <a:gd name="T49" fmla="*/ 356 h 1186"/>
                <a:gd name="T50" fmla="*/ 0 w 796"/>
                <a:gd name="T51" fmla="*/ 357 h 1186"/>
                <a:gd name="T52" fmla="*/ 3 w 796"/>
                <a:gd name="T53" fmla="*/ 377 h 1186"/>
                <a:gd name="T54" fmla="*/ 7 w 796"/>
                <a:gd name="T55" fmla="*/ 380 h 1186"/>
                <a:gd name="T56" fmla="*/ 20 w 796"/>
                <a:gd name="T57" fmla="*/ 391 h 1186"/>
                <a:gd name="T58" fmla="*/ 27 w 796"/>
                <a:gd name="T59" fmla="*/ 399 h 1186"/>
                <a:gd name="T60" fmla="*/ 267 w 796"/>
                <a:gd name="T61" fmla="*/ 465 h 1186"/>
                <a:gd name="T62" fmla="*/ 133 w 796"/>
                <a:gd name="T63" fmla="*/ 1169 h 1186"/>
                <a:gd name="T64" fmla="*/ 246 w 796"/>
                <a:gd name="T65" fmla="*/ 1186 h 1186"/>
                <a:gd name="T66" fmla="*/ 476 w 796"/>
                <a:gd name="T67" fmla="*/ 522 h 1186"/>
                <a:gd name="T68" fmla="*/ 753 w 796"/>
                <a:gd name="T69" fmla="*/ 597 h 1186"/>
                <a:gd name="T70" fmla="*/ 796 w 796"/>
                <a:gd name="T71" fmla="*/ 439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96" h="1186">
                  <a:moveTo>
                    <a:pt x="796" y="439"/>
                  </a:moveTo>
                  <a:cubicBezTo>
                    <a:pt x="789" y="422"/>
                    <a:pt x="781" y="405"/>
                    <a:pt x="774" y="388"/>
                  </a:cubicBezTo>
                  <a:cubicBezTo>
                    <a:pt x="763" y="393"/>
                    <a:pt x="750" y="393"/>
                    <a:pt x="742" y="385"/>
                  </a:cubicBezTo>
                  <a:cubicBezTo>
                    <a:pt x="736" y="380"/>
                    <a:pt x="731" y="374"/>
                    <a:pt x="726" y="367"/>
                  </a:cubicBezTo>
                  <a:cubicBezTo>
                    <a:pt x="725" y="367"/>
                    <a:pt x="724" y="366"/>
                    <a:pt x="723" y="365"/>
                  </a:cubicBezTo>
                  <a:cubicBezTo>
                    <a:pt x="533" y="313"/>
                    <a:pt x="533" y="313"/>
                    <a:pt x="533" y="313"/>
                  </a:cubicBezTo>
                  <a:cubicBezTo>
                    <a:pt x="604" y="52"/>
                    <a:pt x="604" y="52"/>
                    <a:pt x="604" y="52"/>
                  </a:cubicBezTo>
                  <a:cubicBezTo>
                    <a:pt x="412" y="0"/>
                    <a:pt x="412" y="0"/>
                    <a:pt x="412" y="0"/>
                  </a:cubicBezTo>
                  <a:cubicBezTo>
                    <a:pt x="404" y="6"/>
                    <a:pt x="396" y="13"/>
                    <a:pt x="389" y="21"/>
                  </a:cubicBezTo>
                  <a:cubicBezTo>
                    <a:pt x="324" y="257"/>
                    <a:pt x="324" y="257"/>
                    <a:pt x="324" y="257"/>
                  </a:cubicBezTo>
                  <a:cubicBezTo>
                    <a:pt x="163" y="213"/>
                    <a:pt x="163" y="213"/>
                    <a:pt x="163" y="213"/>
                  </a:cubicBezTo>
                  <a:cubicBezTo>
                    <a:pt x="163" y="213"/>
                    <a:pt x="163" y="213"/>
                    <a:pt x="162" y="213"/>
                  </a:cubicBezTo>
                  <a:cubicBezTo>
                    <a:pt x="160" y="215"/>
                    <a:pt x="158" y="216"/>
                    <a:pt x="156" y="218"/>
                  </a:cubicBezTo>
                  <a:cubicBezTo>
                    <a:pt x="155" y="219"/>
                    <a:pt x="154" y="219"/>
                    <a:pt x="153" y="218"/>
                  </a:cubicBezTo>
                  <a:cubicBezTo>
                    <a:pt x="153" y="219"/>
                    <a:pt x="153" y="219"/>
                    <a:pt x="153" y="220"/>
                  </a:cubicBezTo>
                  <a:cubicBezTo>
                    <a:pt x="153" y="223"/>
                    <a:pt x="148" y="225"/>
                    <a:pt x="147" y="221"/>
                  </a:cubicBezTo>
                  <a:cubicBezTo>
                    <a:pt x="146" y="218"/>
                    <a:pt x="145" y="212"/>
                    <a:pt x="143" y="207"/>
                  </a:cubicBezTo>
                  <a:cubicBezTo>
                    <a:pt x="139" y="205"/>
                    <a:pt x="133" y="209"/>
                    <a:pt x="130" y="211"/>
                  </a:cubicBezTo>
                  <a:cubicBezTo>
                    <a:pt x="128" y="212"/>
                    <a:pt x="126" y="211"/>
                    <a:pt x="125" y="209"/>
                  </a:cubicBezTo>
                  <a:cubicBezTo>
                    <a:pt x="125" y="209"/>
                    <a:pt x="125" y="209"/>
                    <a:pt x="125" y="209"/>
                  </a:cubicBezTo>
                  <a:cubicBezTo>
                    <a:pt x="124" y="210"/>
                    <a:pt x="122" y="210"/>
                    <a:pt x="121" y="208"/>
                  </a:cubicBezTo>
                  <a:cubicBezTo>
                    <a:pt x="120" y="206"/>
                    <a:pt x="120" y="205"/>
                    <a:pt x="120" y="203"/>
                  </a:cubicBezTo>
                  <a:cubicBezTo>
                    <a:pt x="119" y="202"/>
                    <a:pt x="119" y="201"/>
                    <a:pt x="119" y="201"/>
                  </a:cubicBezTo>
                  <a:cubicBezTo>
                    <a:pt x="48" y="181"/>
                    <a:pt x="48" y="181"/>
                    <a:pt x="48" y="181"/>
                  </a:cubicBezTo>
                  <a:cubicBezTo>
                    <a:pt x="0" y="356"/>
                    <a:pt x="0" y="356"/>
                    <a:pt x="0" y="356"/>
                  </a:cubicBezTo>
                  <a:cubicBezTo>
                    <a:pt x="0" y="356"/>
                    <a:pt x="0" y="357"/>
                    <a:pt x="0" y="357"/>
                  </a:cubicBezTo>
                  <a:cubicBezTo>
                    <a:pt x="1" y="364"/>
                    <a:pt x="2" y="371"/>
                    <a:pt x="3" y="377"/>
                  </a:cubicBezTo>
                  <a:cubicBezTo>
                    <a:pt x="5" y="379"/>
                    <a:pt x="7" y="380"/>
                    <a:pt x="7" y="380"/>
                  </a:cubicBezTo>
                  <a:cubicBezTo>
                    <a:pt x="12" y="384"/>
                    <a:pt x="16" y="387"/>
                    <a:pt x="20" y="391"/>
                  </a:cubicBezTo>
                  <a:cubicBezTo>
                    <a:pt x="22" y="394"/>
                    <a:pt x="25" y="397"/>
                    <a:pt x="27" y="399"/>
                  </a:cubicBezTo>
                  <a:cubicBezTo>
                    <a:pt x="267" y="465"/>
                    <a:pt x="267" y="465"/>
                    <a:pt x="267" y="465"/>
                  </a:cubicBezTo>
                  <a:cubicBezTo>
                    <a:pt x="133" y="1169"/>
                    <a:pt x="133" y="1169"/>
                    <a:pt x="133" y="1169"/>
                  </a:cubicBezTo>
                  <a:cubicBezTo>
                    <a:pt x="246" y="1186"/>
                    <a:pt x="246" y="1186"/>
                    <a:pt x="246" y="1186"/>
                  </a:cubicBezTo>
                  <a:cubicBezTo>
                    <a:pt x="476" y="522"/>
                    <a:pt x="476" y="522"/>
                    <a:pt x="476" y="522"/>
                  </a:cubicBezTo>
                  <a:cubicBezTo>
                    <a:pt x="753" y="597"/>
                    <a:pt x="753" y="597"/>
                    <a:pt x="753" y="597"/>
                  </a:cubicBezTo>
                  <a:lnTo>
                    <a:pt x="796" y="4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03" name="Freeform 30"/>
            <p:cNvSpPr>
              <a:spLocks noEditPoints="1"/>
            </p:cNvSpPr>
            <p:nvPr/>
          </p:nvSpPr>
          <p:spPr bwMode="auto">
            <a:xfrm>
              <a:off x="2307" y="2090"/>
              <a:ext cx="277" cy="399"/>
            </a:xfrm>
            <a:custGeom>
              <a:avLst/>
              <a:gdLst>
                <a:gd name="T0" fmla="*/ 465 w 626"/>
                <a:gd name="T1" fmla="*/ 428 h 899"/>
                <a:gd name="T2" fmla="*/ 626 w 626"/>
                <a:gd name="T3" fmla="*/ 307 h 899"/>
                <a:gd name="T4" fmla="*/ 615 w 626"/>
                <a:gd name="T5" fmla="*/ 298 h 899"/>
                <a:gd name="T6" fmla="*/ 463 w 626"/>
                <a:gd name="T7" fmla="*/ 222 h 899"/>
                <a:gd name="T8" fmla="*/ 437 w 626"/>
                <a:gd name="T9" fmla="*/ 192 h 899"/>
                <a:gd name="T10" fmla="*/ 438 w 626"/>
                <a:gd name="T11" fmla="*/ 108 h 899"/>
                <a:gd name="T12" fmla="*/ 419 w 626"/>
                <a:gd name="T13" fmla="*/ 55 h 899"/>
                <a:gd name="T14" fmla="*/ 315 w 626"/>
                <a:gd name="T15" fmla="*/ 0 h 899"/>
                <a:gd name="T16" fmla="*/ 295 w 626"/>
                <a:gd name="T17" fmla="*/ 40 h 899"/>
                <a:gd name="T18" fmla="*/ 300 w 626"/>
                <a:gd name="T19" fmla="*/ 142 h 899"/>
                <a:gd name="T20" fmla="*/ 249 w 626"/>
                <a:gd name="T21" fmla="*/ 160 h 899"/>
                <a:gd name="T22" fmla="*/ 155 w 626"/>
                <a:gd name="T23" fmla="*/ 225 h 899"/>
                <a:gd name="T24" fmla="*/ 128 w 626"/>
                <a:gd name="T25" fmla="*/ 215 h 899"/>
                <a:gd name="T26" fmla="*/ 107 w 626"/>
                <a:gd name="T27" fmla="*/ 202 h 899"/>
                <a:gd name="T28" fmla="*/ 96 w 626"/>
                <a:gd name="T29" fmla="*/ 207 h 899"/>
                <a:gd name="T30" fmla="*/ 79 w 626"/>
                <a:gd name="T31" fmla="*/ 169 h 899"/>
                <a:gd name="T32" fmla="*/ 0 w 626"/>
                <a:gd name="T33" fmla="*/ 323 h 899"/>
                <a:gd name="T34" fmla="*/ 32 w 626"/>
                <a:gd name="T35" fmla="*/ 336 h 899"/>
                <a:gd name="T36" fmla="*/ 142 w 626"/>
                <a:gd name="T37" fmla="*/ 404 h 899"/>
                <a:gd name="T38" fmla="*/ 155 w 626"/>
                <a:gd name="T39" fmla="*/ 429 h 899"/>
                <a:gd name="T40" fmla="*/ 170 w 626"/>
                <a:gd name="T41" fmla="*/ 448 h 899"/>
                <a:gd name="T42" fmla="*/ 216 w 626"/>
                <a:gd name="T43" fmla="*/ 486 h 899"/>
                <a:gd name="T44" fmla="*/ 166 w 626"/>
                <a:gd name="T45" fmla="*/ 636 h 899"/>
                <a:gd name="T46" fmla="*/ 93 w 626"/>
                <a:gd name="T47" fmla="*/ 855 h 899"/>
                <a:gd name="T48" fmla="*/ 313 w 626"/>
                <a:gd name="T49" fmla="*/ 512 h 899"/>
                <a:gd name="T50" fmla="*/ 346 w 626"/>
                <a:gd name="T51" fmla="*/ 389 h 899"/>
                <a:gd name="T52" fmla="*/ 333 w 626"/>
                <a:gd name="T53" fmla="*/ 438 h 899"/>
                <a:gd name="T54" fmla="*/ 372 w 626"/>
                <a:gd name="T55" fmla="*/ 291 h 899"/>
                <a:gd name="T56" fmla="*/ 421 w 626"/>
                <a:gd name="T57" fmla="*/ 304 h 899"/>
                <a:gd name="T58" fmla="*/ 274 w 626"/>
                <a:gd name="T59" fmla="*/ 265 h 899"/>
                <a:gd name="T60" fmla="*/ 247 w 626"/>
                <a:gd name="T61" fmla="*/ 233 h 899"/>
                <a:gd name="T62" fmla="*/ 263 w 626"/>
                <a:gd name="T63" fmla="*/ 224 h 899"/>
                <a:gd name="T64" fmla="*/ 199 w 626"/>
                <a:gd name="T65" fmla="*/ 349 h 899"/>
                <a:gd name="T66" fmla="*/ 235 w 626"/>
                <a:gd name="T67" fmla="*/ 412 h 899"/>
                <a:gd name="T68" fmla="*/ 206 w 626"/>
                <a:gd name="T69" fmla="*/ 371 h 899"/>
                <a:gd name="T70" fmla="*/ 199 w 626"/>
                <a:gd name="T71" fmla="*/ 349 h 8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26" h="899">
                  <a:moveTo>
                    <a:pt x="313" y="512"/>
                  </a:moveTo>
                  <a:cubicBezTo>
                    <a:pt x="374" y="511"/>
                    <a:pt x="432" y="480"/>
                    <a:pt x="465" y="428"/>
                  </a:cubicBezTo>
                  <a:cubicBezTo>
                    <a:pt x="529" y="464"/>
                    <a:pt x="571" y="515"/>
                    <a:pt x="571" y="515"/>
                  </a:cubicBezTo>
                  <a:cubicBezTo>
                    <a:pt x="626" y="307"/>
                    <a:pt x="626" y="307"/>
                    <a:pt x="626" y="307"/>
                  </a:cubicBezTo>
                  <a:cubicBezTo>
                    <a:pt x="626" y="307"/>
                    <a:pt x="626" y="306"/>
                    <a:pt x="626" y="306"/>
                  </a:cubicBezTo>
                  <a:cubicBezTo>
                    <a:pt x="625" y="306"/>
                    <a:pt x="615" y="300"/>
                    <a:pt x="615" y="298"/>
                  </a:cubicBezTo>
                  <a:cubicBezTo>
                    <a:pt x="592" y="305"/>
                    <a:pt x="546" y="317"/>
                    <a:pt x="495" y="316"/>
                  </a:cubicBezTo>
                  <a:cubicBezTo>
                    <a:pt x="493" y="282"/>
                    <a:pt x="482" y="250"/>
                    <a:pt x="463" y="222"/>
                  </a:cubicBezTo>
                  <a:cubicBezTo>
                    <a:pt x="460" y="224"/>
                    <a:pt x="444" y="226"/>
                    <a:pt x="443" y="221"/>
                  </a:cubicBezTo>
                  <a:cubicBezTo>
                    <a:pt x="442" y="219"/>
                    <a:pt x="436" y="195"/>
                    <a:pt x="437" y="192"/>
                  </a:cubicBezTo>
                  <a:cubicBezTo>
                    <a:pt x="429" y="184"/>
                    <a:pt x="420" y="177"/>
                    <a:pt x="410" y="171"/>
                  </a:cubicBezTo>
                  <a:cubicBezTo>
                    <a:pt x="421" y="151"/>
                    <a:pt x="436" y="114"/>
                    <a:pt x="438" y="108"/>
                  </a:cubicBezTo>
                  <a:cubicBezTo>
                    <a:pt x="440" y="102"/>
                    <a:pt x="438" y="75"/>
                    <a:pt x="438" y="73"/>
                  </a:cubicBezTo>
                  <a:cubicBezTo>
                    <a:pt x="437" y="72"/>
                    <a:pt x="420" y="59"/>
                    <a:pt x="419" y="55"/>
                  </a:cubicBezTo>
                  <a:cubicBezTo>
                    <a:pt x="417" y="50"/>
                    <a:pt x="416" y="44"/>
                    <a:pt x="415" y="38"/>
                  </a:cubicBezTo>
                  <a:cubicBezTo>
                    <a:pt x="315" y="0"/>
                    <a:pt x="315" y="0"/>
                    <a:pt x="315" y="0"/>
                  </a:cubicBezTo>
                  <a:cubicBezTo>
                    <a:pt x="277" y="2"/>
                    <a:pt x="277" y="2"/>
                    <a:pt x="277" y="2"/>
                  </a:cubicBezTo>
                  <a:cubicBezTo>
                    <a:pt x="277" y="2"/>
                    <a:pt x="289" y="16"/>
                    <a:pt x="295" y="40"/>
                  </a:cubicBezTo>
                  <a:cubicBezTo>
                    <a:pt x="296" y="44"/>
                    <a:pt x="286" y="48"/>
                    <a:pt x="287" y="53"/>
                  </a:cubicBezTo>
                  <a:cubicBezTo>
                    <a:pt x="291" y="77"/>
                    <a:pt x="301" y="109"/>
                    <a:pt x="300" y="142"/>
                  </a:cubicBezTo>
                  <a:cubicBezTo>
                    <a:pt x="286" y="143"/>
                    <a:pt x="272" y="145"/>
                    <a:pt x="258" y="149"/>
                  </a:cubicBezTo>
                  <a:cubicBezTo>
                    <a:pt x="256" y="150"/>
                    <a:pt x="252" y="159"/>
                    <a:pt x="249" y="160"/>
                  </a:cubicBezTo>
                  <a:cubicBezTo>
                    <a:pt x="245" y="162"/>
                    <a:pt x="243" y="154"/>
                    <a:pt x="239" y="156"/>
                  </a:cubicBezTo>
                  <a:cubicBezTo>
                    <a:pt x="205" y="170"/>
                    <a:pt x="176" y="194"/>
                    <a:pt x="155" y="225"/>
                  </a:cubicBezTo>
                  <a:cubicBezTo>
                    <a:pt x="149" y="222"/>
                    <a:pt x="143" y="219"/>
                    <a:pt x="138" y="215"/>
                  </a:cubicBezTo>
                  <a:cubicBezTo>
                    <a:pt x="134" y="216"/>
                    <a:pt x="130" y="216"/>
                    <a:pt x="128" y="215"/>
                  </a:cubicBezTo>
                  <a:cubicBezTo>
                    <a:pt x="126" y="213"/>
                    <a:pt x="110" y="204"/>
                    <a:pt x="107" y="201"/>
                  </a:cubicBezTo>
                  <a:cubicBezTo>
                    <a:pt x="107" y="202"/>
                    <a:pt x="107" y="202"/>
                    <a:pt x="107" y="202"/>
                  </a:cubicBezTo>
                  <a:cubicBezTo>
                    <a:pt x="106" y="206"/>
                    <a:pt x="101" y="208"/>
                    <a:pt x="98" y="207"/>
                  </a:cubicBezTo>
                  <a:cubicBezTo>
                    <a:pt x="96" y="207"/>
                    <a:pt x="96" y="207"/>
                    <a:pt x="96" y="207"/>
                  </a:cubicBezTo>
                  <a:cubicBezTo>
                    <a:pt x="94" y="206"/>
                    <a:pt x="79" y="182"/>
                    <a:pt x="79" y="177"/>
                  </a:cubicBezTo>
                  <a:cubicBezTo>
                    <a:pt x="79" y="175"/>
                    <a:pt x="79" y="172"/>
                    <a:pt x="79" y="169"/>
                  </a:cubicBezTo>
                  <a:cubicBezTo>
                    <a:pt x="60" y="152"/>
                    <a:pt x="49" y="138"/>
                    <a:pt x="49" y="138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3" y="334"/>
                    <a:pt x="6" y="344"/>
                    <a:pt x="9" y="354"/>
                  </a:cubicBezTo>
                  <a:cubicBezTo>
                    <a:pt x="15" y="353"/>
                    <a:pt x="25" y="338"/>
                    <a:pt x="32" y="336"/>
                  </a:cubicBezTo>
                  <a:cubicBezTo>
                    <a:pt x="57" y="330"/>
                    <a:pt x="87" y="337"/>
                    <a:pt x="125" y="338"/>
                  </a:cubicBezTo>
                  <a:cubicBezTo>
                    <a:pt x="126" y="361"/>
                    <a:pt x="132" y="384"/>
                    <a:pt x="142" y="404"/>
                  </a:cubicBezTo>
                  <a:cubicBezTo>
                    <a:pt x="144" y="409"/>
                    <a:pt x="142" y="414"/>
                    <a:pt x="145" y="418"/>
                  </a:cubicBezTo>
                  <a:cubicBezTo>
                    <a:pt x="147" y="422"/>
                    <a:pt x="153" y="425"/>
                    <a:pt x="155" y="429"/>
                  </a:cubicBezTo>
                  <a:cubicBezTo>
                    <a:pt x="158" y="432"/>
                    <a:pt x="168" y="431"/>
                    <a:pt x="170" y="434"/>
                  </a:cubicBezTo>
                  <a:cubicBezTo>
                    <a:pt x="173" y="437"/>
                    <a:pt x="167" y="445"/>
                    <a:pt x="170" y="448"/>
                  </a:cubicBezTo>
                  <a:cubicBezTo>
                    <a:pt x="183" y="463"/>
                    <a:pt x="198" y="476"/>
                    <a:pt x="216" y="486"/>
                  </a:cubicBezTo>
                  <a:cubicBezTo>
                    <a:pt x="216" y="486"/>
                    <a:pt x="216" y="486"/>
                    <a:pt x="216" y="486"/>
                  </a:cubicBezTo>
                  <a:cubicBezTo>
                    <a:pt x="165" y="616"/>
                    <a:pt x="165" y="616"/>
                    <a:pt x="165" y="616"/>
                  </a:cubicBezTo>
                  <a:cubicBezTo>
                    <a:pt x="166" y="636"/>
                    <a:pt x="166" y="636"/>
                    <a:pt x="166" y="636"/>
                  </a:cubicBezTo>
                  <a:cubicBezTo>
                    <a:pt x="162" y="647"/>
                    <a:pt x="162" y="647"/>
                    <a:pt x="162" y="647"/>
                  </a:cubicBezTo>
                  <a:cubicBezTo>
                    <a:pt x="93" y="855"/>
                    <a:pt x="93" y="855"/>
                    <a:pt x="93" y="855"/>
                  </a:cubicBezTo>
                  <a:cubicBezTo>
                    <a:pt x="260" y="899"/>
                    <a:pt x="260" y="899"/>
                    <a:pt x="260" y="899"/>
                  </a:cubicBezTo>
                  <a:cubicBezTo>
                    <a:pt x="313" y="512"/>
                    <a:pt x="313" y="512"/>
                    <a:pt x="313" y="512"/>
                  </a:cubicBezTo>
                  <a:close/>
                  <a:moveTo>
                    <a:pt x="333" y="438"/>
                  </a:moveTo>
                  <a:cubicBezTo>
                    <a:pt x="346" y="389"/>
                    <a:pt x="346" y="389"/>
                    <a:pt x="346" y="389"/>
                  </a:cubicBezTo>
                  <a:cubicBezTo>
                    <a:pt x="395" y="402"/>
                    <a:pt x="395" y="402"/>
                    <a:pt x="395" y="402"/>
                  </a:cubicBezTo>
                  <a:cubicBezTo>
                    <a:pt x="379" y="420"/>
                    <a:pt x="357" y="433"/>
                    <a:pt x="333" y="438"/>
                  </a:cubicBezTo>
                  <a:close/>
                  <a:moveTo>
                    <a:pt x="421" y="304"/>
                  </a:moveTo>
                  <a:cubicBezTo>
                    <a:pt x="372" y="291"/>
                    <a:pt x="372" y="291"/>
                    <a:pt x="372" y="291"/>
                  </a:cubicBezTo>
                  <a:cubicBezTo>
                    <a:pt x="385" y="242"/>
                    <a:pt x="385" y="242"/>
                    <a:pt x="385" y="242"/>
                  </a:cubicBezTo>
                  <a:cubicBezTo>
                    <a:pt x="403" y="258"/>
                    <a:pt x="416" y="280"/>
                    <a:pt x="421" y="304"/>
                  </a:cubicBezTo>
                  <a:close/>
                  <a:moveTo>
                    <a:pt x="287" y="216"/>
                  </a:moveTo>
                  <a:cubicBezTo>
                    <a:pt x="274" y="265"/>
                    <a:pt x="274" y="265"/>
                    <a:pt x="274" y="265"/>
                  </a:cubicBezTo>
                  <a:cubicBezTo>
                    <a:pt x="225" y="252"/>
                    <a:pt x="225" y="252"/>
                    <a:pt x="225" y="252"/>
                  </a:cubicBezTo>
                  <a:cubicBezTo>
                    <a:pt x="231" y="245"/>
                    <a:pt x="239" y="239"/>
                    <a:pt x="247" y="233"/>
                  </a:cubicBezTo>
                  <a:cubicBezTo>
                    <a:pt x="250" y="231"/>
                    <a:pt x="248" y="223"/>
                    <a:pt x="251" y="221"/>
                  </a:cubicBezTo>
                  <a:cubicBezTo>
                    <a:pt x="253" y="220"/>
                    <a:pt x="261" y="225"/>
                    <a:pt x="263" y="224"/>
                  </a:cubicBezTo>
                  <a:cubicBezTo>
                    <a:pt x="271" y="220"/>
                    <a:pt x="279" y="218"/>
                    <a:pt x="287" y="216"/>
                  </a:cubicBezTo>
                  <a:close/>
                  <a:moveTo>
                    <a:pt x="199" y="349"/>
                  </a:moveTo>
                  <a:cubicBezTo>
                    <a:pt x="248" y="363"/>
                    <a:pt x="248" y="363"/>
                    <a:pt x="248" y="363"/>
                  </a:cubicBezTo>
                  <a:cubicBezTo>
                    <a:pt x="235" y="412"/>
                    <a:pt x="235" y="412"/>
                    <a:pt x="235" y="412"/>
                  </a:cubicBezTo>
                  <a:cubicBezTo>
                    <a:pt x="226" y="404"/>
                    <a:pt x="214" y="398"/>
                    <a:pt x="208" y="387"/>
                  </a:cubicBezTo>
                  <a:cubicBezTo>
                    <a:pt x="206" y="383"/>
                    <a:pt x="208" y="375"/>
                    <a:pt x="206" y="371"/>
                  </a:cubicBezTo>
                  <a:cubicBezTo>
                    <a:pt x="205" y="369"/>
                    <a:pt x="200" y="365"/>
                    <a:pt x="199" y="364"/>
                  </a:cubicBezTo>
                  <a:cubicBezTo>
                    <a:pt x="197" y="358"/>
                    <a:pt x="200" y="355"/>
                    <a:pt x="199" y="34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04" name="Freeform 31"/>
            <p:cNvSpPr/>
            <p:nvPr/>
          </p:nvSpPr>
          <p:spPr bwMode="auto">
            <a:xfrm>
              <a:off x="2221" y="2458"/>
              <a:ext cx="288" cy="146"/>
            </a:xfrm>
            <a:custGeom>
              <a:avLst/>
              <a:gdLst>
                <a:gd name="T0" fmla="*/ 288 w 288"/>
                <a:gd name="T1" fmla="*/ 113 h 146"/>
                <a:gd name="T2" fmla="*/ 229 w 288"/>
                <a:gd name="T3" fmla="*/ 97 h 146"/>
                <a:gd name="T4" fmla="*/ 243 w 288"/>
                <a:gd name="T5" fmla="*/ 42 h 146"/>
                <a:gd name="T6" fmla="*/ 84 w 288"/>
                <a:gd name="T7" fmla="*/ 0 h 146"/>
                <a:gd name="T8" fmla="*/ 70 w 288"/>
                <a:gd name="T9" fmla="*/ 54 h 146"/>
                <a:gd name="T10" fmla="*/ 9 w 288"/>
                <a:gd name="T11" fmla="*/ 38 h 146"/>
                <a:gd name="T12" fmla="*/ 0 w 288"/>
                <a:gd name="T13" fmla="*/ 72 h 146"/>
                <a:gd name="T14" fmla="*/ 279 w 288"/>
                <a:gd name="T15" fmla="*/ 146 h 146"/>
                <a:gd name="T16" fmla="*/ 288 w 288"/>
                <a:gd name="T17" fmla="*/ 11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8" h="146">
                  <a:moveTo>
                    <a:pt x="288" y="113"/>
                  </a:moveTo>
                  <a:lnTo>
                    <a:pt x="229" y="97"/>
                  </a:lnTo>
                  <a:lnTo>
                    <a:pt x="243" y="42"/>
                  </a:lnTo>
                  <a:lnTo>
                    <a:pt x="84" y="0"/>
                  </a:lnTo>
                  <a:lnTo>
                    <a:pt x="70" y="54"/>
                  </a:lnTo>
                  <a:lnTo>
                    <a:pt x="9" y="38"/>
                  </a:lnTo>
                  <a:lnTo>
                    <a:pt x="0" y="72"/>
                  </a:lnTo>
                  <a:lnTo>
                    <a:pt x="279" y="146"/>
                  </a:lnTo>
                  <a:lnTo>
                    <a:pt x="288" y="1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05" name="Freeform 32"/>
            <p:cNvSpPr/>
            <p:nvPr/>
          </p:nvSpPr>
          <p:spPr bwMode="auto">
            <a:xfrm>
              <a:off x="2067" y="2097"/>
              <a:ext cx="175" cy="306"/>
            </a:xfrm>
            <a:custGeom>
              <a:avLst/>
              <a:gdLst>
                <a:gd name="T0" fmla="*/ 163 w 175"/>
                <a:gd name="T1" fmla="*/ 306 h 306"/>
                <a:gd name="T2" fmla="*/ 0 w 175"/>
                <a:gd name="T3" fmla="*/ 300 h 306"/>
                <a:gd name="T4" fmla="*/ 12 w 175"/>
                <a:gd name="T5" fmla="*/ 0 h 306"/>
                <a:gd name="T6" fmla="*/ 175 w 175"/>
                <a:gd name="T7" fmla="*/ 6 h 306"/>
                <a:gd name="T8" fmla="*/ 163 w 175"/>
                <a:gd name="T9" fmla="*/ 306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5" h="306">
                  <a:moveTo>
                    <a:pt x="163" y="306"/>
                  </a:moveTo>
                  <a:lnTo>
                    <a:pt x="0" y="300"/>
                  </a:lnTo>
                  <a:lnTo>
                    <a:pt x="12" y="0"/>
                  </a:lnTo>
                  <a:lnTo>
                    <a:pt x="175" y="6"/>
                  </a:lnTo>
                  <a:lnTo>
                    <a:pt x="163" y="3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06" name="Freeform 33"/>
            <p:cNvSpPr/>
            <p:nvPr/>
          </p:nvSpPr>
          <p:spPr bwMode="auto">
            <a:xfrm>
              <a:off x="1449" y="2131"/>
              <a:ext cx="160" cy="258"/>
            </a:xfrm>
            <a:custGeom>
              <a:avLst/>
              <a:gdLst>
                <a:gd name="T0" fmla="*/ 26 w 361"/>
                <a:gd name="T1" fmla="*/ 199 h 582"/>
                <a:gd name="T2" fmla="*/ 346 w 361"/>
                <a:gd name="T3" fmla="*/ 239 h 582"/>
                <a:gd name="T4" fmla="*/ 325 w 361"/>
                <a:gd name="T5" fmla="*/ 582 h 582"/>
                <a:gd name="T6" fmla="*/ 0 w 361"/>
                <a:gd name="T7" fmla="*/ 571 h 582"/>
                <a:gd name="T8" fmla="*/ 26 w 361"/>
                <a:gd name="T9" fmla="*/ 199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1" h="582">
                  <a:moveTo>
                    <a:pt x="26" y="199"/>
                  </a:moveTo>
                  <a:cubicBezTo>
                    <a:pt x="38" y="0"/>
                    <a:pt x="361" y="10"/>
                    <a:pt x="346" y="239"/>
                  </a:cubicBezTo>
                  <a:cubicBezTo>
                    <a:pt x="335" y="408"/>
                    <a:pt x="336" y="462"/>
                    <a:pt x="325" y="582"/>
                  </a:cubicBezTo>
                  <a:cubicBezTo>
                    <a:pt x="200" y="577"/>
                    <a:pt x="84" y="574"/>
                    <a:pt x="0" y="571"/>
                  </a:cubicBezTo>
                  <a:cubicBezTo>
                    <a:pt x="6" y="461"/>
                    <a:pt x="26" y="199"/>
                    <a:pt x="26" y="19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07" name="Freeform 34"/>
            <p:cNvSpPr/>
            <p:nvPr/>
          </p:nvSpPr>
          <p:spPr bwMode="auto">
            <a:xfrm>
              <a:off x="1140" y="2219"/>
              <a:ext cx="210" cy="290"/>
            </a:xfrm>
            <a:custGeom>
              <a:avLst/>
              <a:gdLst>
                <a:gd name="T0" fmla="*/ 58 w 473"/>
                <a:gd name="T1" fmla="*/ 295 h 653"/>
                <a:gd name="T2" fmla="*/ 372 w 473"/>
                <a:gd name="T3" fmla="*/ 220 h 653"/>
                <a:gd name="T4" fmla="*/ 473 w 473"/>
                <a:gd name="T5" fmla="*/ 548 h 653"/>
                <a:gd name="T6" fmla="*/ 165 w 473"/>
                <a:gd name="T7" fmla="*/ 653 h 653"/>
                <a:gd name="T8" fmla="*/ 58 w 473"/>
                <a:gd name="T9" fmla="*/ 295 h 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3" h="653">
                  <a:moveTo>
                    <a:pt x="58" y="295"/>
                  </a:moveTo>
                  <a:cubicBezTo>
                    <a:pt x="0" y="105"/>
                    <a:pt x="305" y="0"/>
                    <a:pt x="372" y="220"/>
                  </a:cubicBezTo>
                  <a:cubicBezTo>
                    <a:pt x="421" y="382"/>
                    <a:pt x="441" y="432"/>
                    <a:pt x="473" y="548"/>
                  </a:cubicBezTo>
                  <a:cubicBezTo>
                    <a:pt x="354" y="588"/>
                    <a:pt x="245" y="626"/>
                    <a:pt x="165" y="653"/>
                  </a:cubicBezTo>
                  <a:cubicBezTo>
                    <a:pt x="132" y="548"/>
                    <a:pt x="58" y="295"/>
                    <a:pt x="58" y="29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</p:grpSp>
      <p:sp>
        <p:nvSpPr>
          <p:cNvPr id="109" name="bat_upsidedown1"/>
          <p:cNvSpPr/>
          <p:nvPr/>
        </p:nvSpPr>
        <p:spPr bwMode="auto">
          <a:xfrm>
            <a:off x="1697504" y="2224863"/>
            <a:ext cx="327947" cy="641872"/>
          </a:xfrm>
          <a:custGeom>
            <a:avLst/>
            <a:gdLst>
              <a:gd name="T0" fmla="*/ 171 w 303"/>
              <a:gd name="T1" fmla="*/ 62 h 598"/>
              <a:gd name="T2" fmla="*/ 176 w 303"/>
              <a:gd name="T3" fmla="*/ 135 h 598"/>
              <a:gd name="T4" fmla="*/ 215 w 303"/>
              <a:gd name="T5" fmla="*/ 598 h 598"/>
              <a:gd name="T6" fmla="*/ 177 w 303"/>
              <a:gd name="T7" fmla="*/ 418 h 598"/>
              <a:gd name="T8" fmla="*/ 176 w 303"/>
              <a:gd name="T9" fmla="*/ 458 h 598"/>
              <a:gd name="T10" fmla="*/ 165 w 303"/>
              <a:gd name="T11" fmla="*/ 530 h 598"/>
              <a:gd name="T12" fmla="*/ 144 w 303"/>
              <a:gd name="T13" fmla="*/ 493 h 598"/>
              <a:gd name="T14" fmla="*/ 125 w 303"/>
              <a:gd name="T15" fmla="*/ 532 h 598"/>
              <a:gd name="T16" fmla="*/ 112 w 303"/>
              <a:gd name="T17" fmla="*/ 459 h 598"/>
              <a:gd name="T18" fmla="*/ 116 w 303"/>
              <a:gd name="T19" fmla="*/ 416 h 598"/>
              <a:gd name="T20" fmla="*/ 67 w 303"/>
              <a:gd name="T21" fmla="*/ 580 h 598"/>
              <a:gd name="T22" fmla="*/ 117 w 303"/>
              <a:gd name="T23" fmla="*/ 133 h 598"/>
              <a:gd name="T24" fmla="*/ 120 w 303"/>
              <a:gd name="T25" fmla="*/ 50 h 598"/>
              <a:gd name="T26" fmla="*/ 113 w 303"/>
              <a:gd name="T27" fmla="*/ 17 h 598"/>
              <a:gd name="T28" fmla="*/ 122 w 303"/>
              <a:gd name="T29" fmla="*/ 2 h 598"/>
              <a:gd name="T30" fmla="*/ 128 w 303"/>
              <a:gd name="T31" fmla="*/ 12 h 598"/>
              <a:gd name="T32" fmla="*/ 135 w 303"/>
              <a:gd name="T33" fmla="*/ 4 h 598"/>
              <a:gd name="T34" fmla="*/ 141 w 303"/>
              <a:gd name="T35" fmla="*/ 13 h 598"/>
              <a:gd name="T36" fmla="*/ 139 w 303"/>
              <a:gd name="T37" fmla="*/ 49 h 598"/>
              <a:gd name="T38" fmla="*/ 145 w 303"/>
              <a:gd name="T39" fmla="*/ 132 h 598"/>
              <a:gd name="T40" fmla="*/ 150 w 303"/>
              <a:gd name="T41" fmla="*/ 132 h 598"/>
              <a:gd name="T42" fmla="*/ 154 w 303"/>
              <a:gd name="T43" fmla="*/ 50 h 598"/>
              <a:gd name="T44" fmla="*/ 152 w 303"/>
              <a:gd name="T45" fmla="*/ 11 h 598"/>
              <a:gd name="T46" fmla="*/ 161 w 303"/>
              <a:gd name="T47" fmla="*/ 2 h 598"/>
              <a:gd name="T48" fmla="*/ 165 w 303"/>
              <a:gd name="T49" fmla="*/ 11 h 598"/>
              <a:gd name="T50" fmla="*/ 174 w 303"/>
              <a:gd name="T51" fmla="*/ 1 h 598"/>
              <a:gd name="T52" fmla="*/ 180 w 303"/>
              <a:gd name="T53" fmla="*/ 13 h 598"/>
              <a:gd name="T54" fmla="*/ 171 w 303"/>
              <a:gd name="T55" fmla="*/ 62 h 5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303" h="598">
                <a:moveTo>
                  <a:pt x="171" y="62"/>
                </a:moveTo>
                <a:cubicBezTo>
                  <a:pt x="171" y="91"/>
                  <a:pt x="176" y="118"/>
                  <a:pt x="176" y="135"/>
                </a:cubicBezTo>
                <a:cubicBezTo>
                  <a:pt x="248" y="156"/>
                  <a:pt x="303" y="498"/>
                  <a:pt x="215" y="598"/>
                </a:cubicBezTo>
                <a:cubicBezTo>
                  <a:pt x="223" y="465"/>
                  <a:pt x="193" y="440"/>
                  <a:pt x="177" y="418"/>
                </a:cubicBezTo>
                <a:cubicBezTo>
                  <a:pt x="168" y="429"/>
                  <a:pt x="173" y="449"/>
                  <a:pt x="176" y="458"/>
                </a:cubicBezTo>
                <a:cubicBezTo>
                  <a:pt x="179" y="467"/>
                  <a:pt x="198" y="496"/>
                  <a:pt x="165" y="530"/>
                </a:cubicBezTo>
                <a:cubicBezTo>
                  <a:pt x="170" y="493"/>
                  <a:pt x="153" y="493"/>
                  <a:pt x="144" y="493"/>
                </a:cubicBezTo>
                <a:cubicBezTo>
                  <a:pt x="136" y="493"/>
                  <a:pt x="117" y="502"/>
                  <a:pt x="125" y="532"/>
                </a:cubicBezTo>
                <a:cubicBezTo>
                  <a:pt x="97" y="502"/>
                  <a:pt x="102" y="476"/>
                  <a:pt x="112" y="459"/>
                </a:cubicBezTo>
                <a:cubicBezTo>
                  <a:pt x="122" y="442"/>
                  <a:pt x="119" y="427"/>
                  <a:pt x="116" y="416"/>
                </a:cubicBezTo>
                <a:cubicBezTo>
                  <a:pt x="98" y="430"/>
                  <a:pt x="39" y="501"/>
                  <a:pt x="67" y="580"/>
                </a:cubicBezTo>
                <a:cubicBezTo>
                  <a:pt x="0" y="481"/>
                  <a:pt x="13" y="190"/>
                  <a:pt x="117" y="133"/>
                </a:cubicBezTo>
                <a:cubicBezTo>
                  <a:pt x="118" y="80"/>
                  <a:pt x="122" y="69"/>
                  <a:pt x="120" y="50"/>
                </a:cubicBezTo>
                <a:cubicBezTo>
                  <a:pt x="118" y="38"/>
                  <a:pt x="114" y="28"/>
                  <a:pt x="113" y="17"/>
                </a:cubicBezTo>
                <a:cubicBezTo>
                  <a:pt x="113" y="13"/>
                  <a:pt x="118" y="4"/>
                  <a:pt x="122" y="2"/>
                </a:cubicBezTo>
                <a:cubicBezTo>
                  <a:pt x="125" y="0"/>
                  <a:pt x="125" y="13"/>
                  <a:pt x="128" y="12"/>
                </a:cubicBezTo>
                <a:cubicBezTo>
                  <a:pt x="130" y="12"/>
                  <a:pt x="132" y="6"/>
                  <a:pt x="135" y="4"/>
                </a:cubicBezTo>
                <a:cubicBezTo>
                  <a:pt x="138" y="2"/>
                  <a:pt x="140" y="10"/>
                  <a:pt x="141" y="13"/>
                </a:cubicBezTo>
                <a:cubicBezTo>
                  <a:pt x="143" y="20"/>
                  <a:pt x="140" y="38"/>
                  <a:pt x="139" y="49"/>
                </a:cubicBezTo>
                <a:cubicBezTo>
                  <a:pt x="139" y="54"/>
                  <a:pt x="145" y="108"/>
                  <a:pt x="145" y="132"/>
                </a:cubicBezTo>
                <a:cubicBezTo>
                  <a:pt x="149" y="132"/>
                  <a:pt x="145" y="132"/>
                  <a:pt x="150" y="132"/>
                </a:cubicBezTo>
                <a:cubicBezTo>
                  <a:pt x="150" y="116"/>
                  <a:pt x="155" y="61"/>
                  <a:pt x="154" y="50"/>
                </a:cubicBezTo>
                <a:cubicBezTo>
                  <a:pt x="151" y="31"/>
                  <a:pt x="147" y="21"/>
                  <a:pt x="152" y="11"/>
                </a:cubicBezTo>
                <a:cubicBezTo>
                  <a:pt x="153" y="8"/>
                  <a:pt x="158" y="1"/>
                  <a:pt x="161" y="2"/>
                </a:cubicBezTo>
                <a:cubicBezTo>
                  <a:pt x="164" y="3"/>
                  <a:pt x="163" y="11"/>
                  <a:pt x="165" y="11"/>
                </a:cubicBezTo>
                <a:cubicBezTo>
                  <a:pt x="168" y="11"/>
                  <a:pt x="172" y="1"/>
                  <a:pt x="174" y="1"/>
                </a:cubicBezTo>
                <a:cubicBezTo>
                  <a:pt x="176" y="0"/>
                  <a:pt x="179" y="10"/>
                  <a:pt x="180" y="13"/>
                </a:cubicBezTo>
                <a:cubicBezTo>
                  <a:pt x="183" y="24"/>
                  <a:pt x="171" y="62"/>
                  <a:pt x="171" y="6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110" name="bat_upsidedown2"/>
          <p:cNvSpPr/>
          <p:nvPr/>
        </p:nvSpPr>
        <p:spPr bwMode="auto">
          <a:xfrm>
            <a:off x="11587736" y="984592"/>
            <a:ext cx="466872" cy="753765"/>
          </a:xfrm>
          <a:custGeom>
            <a:avLst/>
            <a:gdLst>
              <a:gd name="T0" fmla="*/ 208 w 364"/>
              <a:gd name="T1" fmla="*/ 58 h 591"/>
              <a:gd name="T2" fmla="*/ 223 w 364"/>
              <a:gd name="T3" fmla="*/ 116 h 591"/>
              <a:gd name="T4" fmla="*/ 225 w 364"/>
              <a:gd name="T5" fmla="*/ 137 h 591"/>
              <a:gd name="T6" fmla="*/ 235 w 364"/>
              <a:gd name="T7" fmla="*/ 69 h 591"/>
              <a:gd name="T8" fmla="*/ 253 w 364"/>
              <a:gd name="T9" fmla="*/ 591 h 591"/>
              <a:gd name="T10" fmla="*/ 215 w 364"/>
              <a:gd name="T11" fmla="*/ 413 h 591"/>
              <a:gd name="T12" fmla="*/ 214 w 364"/>
              <a:gd name="T13" fmla="*/ 453 h 591"/>
              <a:gd name="T14" fmla="*/ 203 w 364"/>
              <a:gd name="T15" fmla="*/ 523 h 591"/>
              <a:gd name="T16" fmla="*/ 182 w 364"/>
              <a:gd name="T17" fmla="*/ 487 h 591"/>
              <a:gd name="T18" fmla="*/ 164 w 364"/>
              <a:gd name="T19" fmla="*/ 526 h 591"/>
              <a:gd name="T20" fmla="*/ 151 w 364"/>
              <a:gd name="T21" fmla="*/ 454 h 591"/>
              <a:gd name="T22" fmla="*/ 155 w 364"/>
              <a:gd name="T23" fmla="*/ 411 h 591"/>
              <a:gd name="T24" fmla="*/ 107 w 364"/>
              <a:gd name="T25" fmla="*/ 573 h 591"/>
              <a:gd name="T26" fmla="*/ 121 w 364"/>
              <a:gd name="T27" fmla="*/ 71 h 591"/>
              <a:gd name="T28" fmla="*/ 136 w 364"/>
              <a:gd name="T29" fmla="*/ 134 h 591"/>
              <a:gd name="T30" fmla="*/ 144 w 364"/>
              <a:gd name="T31" fmla="*/ 128 h 591"/>
              <a:gd name="T32" fmla="*/ 153 w 364"/>
              <a:gd name="T33" fmla="*/ 101 h 591"/>
              <a:gd name="T34" fmla="*/ 155 w 364"/>
              <a:gd name="T35" fmla="*/ 60 h 591"/>
              <a:gd name="T36" fmla="*/ 162 w 364"/>
              <a:gd name="T37" fmla="*/ 35 h 591"/>
              <a:gd name="T38" fmla="*/ 156 w 364"/>
              <a:gd name="T39" fmla="*/ 15 h 591"/>
              <a:gd name="T40" fmla="*/ 161 w 364"/>
              <a:gd name="T41" fmla="*/ 2 h 591"/>
              <a:gd name="T42" fmla="*/ 167 w 364"/>
              <a:gd name="T43" fmla="*/ 12 h 591"/>
              <a:gd name="T44" fmla="*/ 170 w 364"/>
              <a:gd name="T45" fmla="*/ 3 h 591"/>
              <a:gd name="T46" fmla="*/ 174 w 364"/>
              <a:gd name="T47" fmla="*/ 13 h 591"/>
              <a:gd name="T48" fmla="*/ 173 w 364"/>
              <a:gd name="T49" fmla="*/ 37 h 591"/>
              <a:gd name="T50" fmla="*/ 174 w 364"/>
              <a:gd name="T51" fmla="*/ 52 h 591"/>
              <a:gd name="T52" fmla="*/ 185 w 364"/>
              <a:gd name="T53" fmla="*/ 96 h 591"/>
              <a:gd name="T54" fmla="*/ 192 w 364"/>
              <a:gd name="T55" fmla="*/ 49 h 591"/>
              <a:gd name="T56" fmla="*/ 197 w 364"/>
              <a:gd name="T57" fmla="*/ 31 h 591"/>
              <a:gd name="T58" fmla="*/ 194 w 364"/>
              <a:gd name="T59" fmla="*/ 11 h 591"/>
              <a:gd name="T60" fmla="*/ 199 w 364"/>
              <a:gd name="T61" fmla="*/ 2 h 591"/>
              <a:gd name="T62" fmla="*/ 202 w 364"/>
              <a:gd name="T63" fmla="*/ 13 h 591"/>
              <a:gd name="T64" fmla="*/ 202 w 364"/>
              <a:gd name="T65" fmla="*/ 2 h 591"/>
              <a:gd name="T66" fmla="*/ 211 w 364"/>
              <a:gd name="T67" fmla="*/ 15 h 591"/>
              <a:gd name="T68" fmla="*/ 206 w 364"/>
              <a:gd name="T69" fmla="*/ 35 h 591"/>
              <a:gd name="T70" fmla="*/ 208 w 364"/>
              <a:gd name="T71" fmla="*/ 58 h 5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364" h="591">
                <a:moveTo>
                  <a:pt x="208" y="58"/>
                </a:moveTo>
                <a:cubicBezTo>
                  <a:pt x="208" y="87"/>
                  <a:pt x="221" y="111"/>
                  <a:pt x="223" y="116"/>
                </a:cubicBezTo>
                <a:cubicBezTo>
                  <a:pt x="224" y="121"/>
                  <a:pt x="223" y="138"/>
                  <a:pt x="225" y="137"/>
                </a:cubicBezTo>
                <a:cubicBezTo>
                  <a:pt x="230" y="132"/>
                  <a:pt x="234" y="88"/>
                  <a:pt x="235" y="69"/>
                </a:cubicBezTo>
                <a:cubicBezTo>
                  <a:pt x="309" y="144"/>
                  <a:pt x="364" y="460"/>
                  <a:pt x="253" y="591"/>
                </a:cubicBezTo>
                <a:cubicBezTo>
                  <a:pt x="261" y="460"/>
                  <a:pt x="231" y="435"/>
                  <a:pt x="215" y="413"/>
                </a:cubicBezTo>
                <a:cubicBezTo>
                  <a:pt x="207" y="424"/>
                  <a:pt x="211" y="444"/>
                  <a:pt x="214" y="453"/>
                </a:cubicBezTo>
                <a:cubicBezTo>
                  <a:pt x="217" y="462"/>
                  <a:pt x="236" y="491"/>
                  <a:pt x="203" y="523"/>
                </a:cubicBezTo>
                <a:cubicBezTo>
                  <a:pt x="208" y="487"/>
                  <a:pt x="191" y="487"/>
                  <a:pt x="182" y="487"/>
                </a:cubicBezTo>
                <a:cubicBezTo>
                  <a:pt x="174" y="487"/>
                  <a:pt x="156" y="496"/>
                  <a:pt x="164" y="526"/>
                </a:cubicBezTo>
                <a:cubicBezTo>
                  <a:pt x="136" y="497"/>
                  <a:pt x="141" y="471"/>
                  <a:pt x="151" y="454"/>
                </a:cubicBezTo>
                <a:cubicBezTo>
                  <a:pt x="161" y="437"/>
                  <a:pt x="158" y="422"/>
                  <a:pt x="155" y="411"/>
                </a:cubicBezTo>
                <a:cubicBezTo>
                  <a:pt x="137" y="425"/>
                  <a:pt x="79" y="495"/>
                  <a:pt x="107" y="573"/>
                </a:cubicBezTo>
                <a:cubicBezTo>
                  <a:pt x="0" y="476"/>
                  <a:pt x="30" y="152"/>
                  <a:pt x="121" y="71"/>
                </a:cubicBezTo>
                <a:cubicBezTo>
                  <a:pt x="129" y="64"/>
                  <a:pt x="125" y="120"/>
                  <a:pt x="136" y="134"/>
                </a:cubicBezTo>
                <a:cubicBezTo>
                  <a:pt x="145" y="145"/>
                  <a:pt x="141" y="136"/>
                  <a:pt x="144" y="128"/>
                </a:cubicBezTo>
                <a:cubicBezTo>
                  <a:pt x="144" y="118"/>
                  <a:pt x="148" y="111"/>
                  <a:pt x="153" y="101"/>
                </a:cubicBezTo>
                <a:cubicBezTo>
                  <a:pt x="155" y="69"/>
                  <a:pt x="154" y="76"/>
                  <a:pt x="155" y="60"/>
                </a:cubicBezTo>
                <a:cubicBezTo>
                  <a:pt x="155" y="53"/>
                  <a:pt x="162" y="44"/>
                  <a:pt x="162" y="35"/>
                </a:cubicBezTo>
                <a:cubicBezTo>
                  <a:pt x="162" y="27"/>
                  <a:pt x="156" y="20"/>
                  <a:pt x="156" y="15"/>
                </a:cubicBezTo>
                <a:cubicBezTo>
                  <a:pt x="156" y="10"/>
                  <a:pt x="156" y="4"/>
                  <a:pt x="161" y="2"/>
                </a:cubicBezTo>
                <a:cubicBezTo>
                  <a:pt x="164" y="0"/>
                  <a:pt x="164" y="12"/>
                  <a:pt x="167" y="12"/>
                </a:cubicBezTo>
                <a:cubicBezTo>
                  <a:pt x="169" y="12"/>
                  <a:pt x="167" y="4"/>
                  <a:pt x="170" y="3"/>
                </a:cubicBezTo>
                <a:cubicBezTo>
                  <a:pt x="173" y="1"/>
                  <a:pt x="173" y="10"/>
                  <a:pt x="174" y="13"/>
                </a:cubicBezTo>
                <a:cubicBezTo>
                  <a:pt x="175" y="16"/>
                  <a:pt x="172" y="30"/>
                  <a:pt x="173" y="37"/>
                </a:cubicBezTo>
                <a:cubicBezTo>
                  <a:pt x="174" y="43"/>
                  <a:pt x="175" y="46"/>
                  <a:pt x="174" y="52"/>
                </a:cubicBezTo>
                <a:cubicBezTo>
                  <a:pt x="174" y="57"/>
                  <a:pt x="177" y="97"/>
                  <a:pt x="185" y="96"/>
                </a:cubicBezTo>
                <a:cubicBezTo>
                  <a:pt x="189" y="96"/>
                  <a:pt x="194" y="60"/>
                  <a:pt x="192" y="49"/>
                </a:cubicBezTo>
                <a:cubicBezTo>
                  <a:pt x="191" y="43"/>
                  <a:pt x="197" y="36"/>
                  <a:pt x="197" y="31"/>
                </a:cubicBezTo>
                <a:cubicBezTo>
                  <a:pt x="196" y="22"/>
                  <a:pt x="191" y="17"/>
                  <a:pt x="194" y="11"/>
                </a:cubicBezTo>
                <a:cubicBezTo>
                  <a:pt x="195" y="9"/>
                  <a:pt x="196" y="1"/>
                  <a:pt x="199" y="2"/>
                </a:cubicBezTo>
                <a:cubicBezTo>
                  <a:pt x="202" y="2"/>
                  <a:pt x="199" y="13"/>
                  <a:pt x="202" y="13"/>
                </a:cubicBezTo>
                <a:cubicBezTo>
                  <a:pt x="205" y="13"/>
                  <a:pt x="200" y="3"/>
                  <a:pt x="202" y="2"/>
                </a:cubicBezTo>
                <a:cubicBezTo>
                  <a:pt x="204" y="2"/>
                  <a:pt x="211" y="12"/>
                  <a:pt x="211" y="15"/>
                </a:cubicBezTo>
                <a:cubicBezTo>
                  <a:pt x="212" y="19"/>
                  <a:pt x="205" y="28"/>
                  <a:pt x="206" y="35"/>
                </a:cubicBezTo>
                <a:cubicBezTo>
                  <a:pt x="208" y="46"/>
                  <a:pt x="208" y="58"/>
                  <a:pt x="208" y="58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111" name="bat_upsidedown1"/>
          <p:cNvSpPr/>
          <p:nvPr/>
        </p:nvSpPr>
        <p:spPr bwMode="auto">
          <a:xfrm>
            <a:off x="1372627" y="909140"/>
            <a:ext cx="329691" cy="645284"/>
          </a:xfrm>
          <a:custGeom>
            <a:avLst/>
            <a:gdLst>
              <a:gd name="T0" fmla="*/ 171 w 303"/>
              <a:gd name="T1" fmla="*/ 62 h 598"/>
              <a:gd name="T2" fmla="*/ 176 w 303"/>
              <a:gd name="T3" fmla="*/ 135 h 598"/>
              <a:gd name="T4" fmla="*/ 215 w 303"/>
              <a:gd name="T5" fmla="*/ 598 h 598"/>
              <a:gd name="T6" fmla="*/ 177 w 303"/>
              <a:gd name="T7" fmla="*/ 418 h 598"/>
              <a:gd name="T8" fmla="*/ 176 w 303"/>
              <a:gd name="T9" fmla="*/ 458 h 598"/>
              <a:gd name="T10" fmla="*/ 165 w 303"/>
              <a:gd name="T11" fmla="*/ 530 h 598"/>
              <a:gd name="T12" fmla="*/ 144 w 303"/>
              <a:gd name="T13" fmla="*/ 493 h 598"/>
              <a:gd name="T14" fmla="*/ 125 w 303"/>
              <a:gd name="T15" fmla="*/ 532 h 598"/>
              <a:gd name="T16" fmla="*/ 112 w 303"/>
              <a:gd name="T17" fmla="*/ 459 h 598"/>
              <a:gd name="T18" fmla="*/ 116 w 303"/>
              <a:gd name="T19" fmla="*/ 416 h 598"/>
              <a:gd name="T20" fmla="*/ 67 w 303"/>
              <a:gd name="T21" fmla="*/ 580 h 598"/>
              <a:gd name="T22" fmla="*/ 117 w 303"/>
              <a:gd name="T23" fmla="*/ 133 h 598"/>
              <a:gd name="T24" fmla="*/ 120 w 303"/>
              <a:gd name="T25" fmla="*/ 50 h 598"/>
              <a:gd name="T26" fmla="*/ 113 w 303"/>
              <a:gd name="T27" fmla="*/ 17 h 598"/>
              <a:gd name="T28" fmla="*/ 122 w 303"/>
              <a:gd name="T29" fmla="*/ 2 h 598"/>
              <a:gd name="T30" fmla="*/ 128 w 303"/>
              <a:gd name="T31" fmla="*/ 12 h 598"/>
              <a:gd name="T32" fmla="*/ 135 w 303"/>
              <a:gd name="T33" fmla="*/ 4 h 598"/>
              <a:gd name="T34" fmla="*/ 141 w 303"/>
              <a:gd name="T35" fmla="*/ 13 h 598"/>
              <a:gd name="T36" fmla="*/ 139 w 303"/>
              <a:gd name="T37" fmla="*/ 49 h 598"/>
              <a:gd name="T38" fmla="*/ 145 w 303"/>
              <a:gd name="T39" fmla="*/ 132 h 598"/>
              <a:gd name="T40" fmla="*/ 150 w 303"/>
              <a:gd name="T41" fmla="*/ 132 h 598"/>
              <a:gd name="T42" fmla="*/ 154 w 303"/>
              <a:gd name="T43" fmla="*/ 50 h 598"/>
              <a:gd name="T44" fmla="*/ 152 w 303"/>
              <a:gd name="T45" fmla="*/ 11 h 598"/>
              <a:gd name="T46" fmla="*/ 161 w 303"/>
              <a:gd name="T47" fmla="*/ 2 h 598"/>
              <a:gd name="T48" fmla="*/ 165 w 303"/>
              <a:gd name="T49" fmla="*/ 11 h 598"/>
              <a:gd name="T50" fmla="*/ 174 w 303"/>
              <a:gd name="T51" fmla="*/ 1 h 598"/>
              <a:gd name="T52" fmla="*/ 180 w 303"/>
              <a:gd name="T53" fmla="*/ 13 h 598"/>
              <a:gd name="T54" fmla="*/ 171 w 303"/>
              <a:gd name="T55" fmla="*/ 62 h 5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303" h="598">
                <a:moveTo>
                  <a:pt x="171" y="62"/>
                </a:moveTo>
                <a:cubicBezTo>
                  <a:pt x="171" y="91"/>
                  <a:pt x="176" y="118"/>
                  <a:pt x="176" y="135"/>
                </a:cubicBezTo>
                <a:cubicBezTo>
                  <a:pt x="248" y="156"/>
                  <a:pt x="303" y="498"/>
                  <a:pt x="215" y="598"/>
                </a:cubicBezTo>
                <a:cubicBezTo>
                  <a:pt x="223" y="465"/>
                  <a:pt x="193" y="440"/>
                  <a:pt x="177" y="418"/>
                </a:cubicBezTo>
                <a:cubicBezTo>
                  <a:pt x="168" y="429"/>
                  <a:pt x="173" y="449"/>
                  <a:pt x="176" y="458"/>
                </a:cubicBezTo>
                <a:cubicBezTo>
                  <a:pt x="179" y="467"/>
                  <a:pt x="198" y="496"/>
                  <a:pt x="165" y="530"/>
                </a:cubicBezTo>
                <a:cubicBezTo>
                  <a:pt x="170" y="493"/>
                  <a:pt x="153" y="493"/>
                  <a:pt x="144" y="493"/>
                </a:cubicBezTo>
                <a:cubicBezTo>
                  <a:pt x="136" y="493"/>
                  <a:pt x="117" y="502"/>
                  <a:pt x="125" y="532"/>
                </a:cubicBezTo>
                <a:cubicBezTo>
                  <a:pt x="97" y="502"/>
                  <a:pt x="102" y="476"/>
                  <a:pt x="112" y="459"/>
                </a:cubicBezTo>
                <a:cubicBezTo>
                  <a:pt x="122" y="442"/>
                  <a:pt x="119" y="427"/>
                  <a:pt x="116" y="416"/>
                </a:cubicBezTo>
                <a:cubicBezTo>
                  <a:pt x="98" y="430"/>
                  <a:pt x="39" y="501"/>
                  <a:pt x="67" y="580"/>
                </a:cubicBezTo>
                <a:cubicBezTo>
                  <a:pt x="0" y="481"/>
                  <a:pt x="13" y="190"/>
                  <a:pt x="117" y="133"/>
                </a:cubicBezTo>
                <a:cubicBezTo>
                  <a:pt x="118" y="80"/>
                  <a:pt x="122" y="69"/>
                  <a:pt x="120" y="50"/>
                </a:cubicBezTo>
                <a:cubicBezTo>
                  <a:pt x="118" y="38"/>
                  <a:pt x="114" y="28"/>
                  <a:pt x="113" y="17"/>
                </a:cubicBezTo>
                <a:cubicBezTo>
                  <a:pt x="113" y="13"/>
                  <a:pt x="118" y="4"/>
                  <a:pt x="122" y="2"/>
                </a:cubicBezTo>
                <a:cubicBezTo>
                  <a:pt x="125" y="0"/>
                  <a:pt x="125" y="13"/>
                  <a:pt x="128" y="12"/>
                </a:cubicBezTo>
                <a:cubicBezTo>
                  <a:pt x="130" y="12"/>
                  <a:pt x="132" y="6"/>
                  <a:pt x="135" y="4"/>
                </a:cubicBezTo>
                <a:cubicBezTo>
                  <a:pt x="138" y="2"/>
                  <a:pt x="140" y="10"/>
                  <a:pt x="141" y="13"/>
                </a:cubicBezTo>
                <a:cubicBezTo>
                  <a:pt x="143" y="20"/>
                  <a:pt x="140" y="38"/>
                  <a:pt x="139" y="49"/>
                </a:cubicBezTo>
                <a:cubicBezTo>
                  <a:pt x="139" y="54"/>
                  <a:pt x="145" y="108"/>
                  <a:pt x="145" y="132"/>
                </a:cubicBezTo>
                <a:cubicBezTo>
                  <a:pt x="149" y="132"/>
                  <a:pt x="145" y="132"/>
                  <a:pt x="150" y="132"/>
                </a:cubicBezTo>
                <a:cubicBezTo>
                  <a:pt x="150" y="116"/>
                  <a:pt x="155" y="61"/>
                  <a:pt x="154" y="50"/>
                </a:cubicBezTo>
                <a:cubicBezTo>
                  <a:pt x="151" y="31"/>
                  <a:pt x="147" y="21"/>
                  <a:pt x="152" y="11"/>
                </a:cubicBezTo>
                <a:cubicBezTo>
                  <a:pt x="153" y="8"/>
                  <a:pt x="158" y="1"/>
                  <a:pt x="161" y="2"/>
                </a:cubicBezTo>
                <a:cubicBezTo>
                  <a:pt x="164" y="3"/>
                  <a:pt x="163" y="11"/>
                  <a:pt x="165" y="11"/>
                </a:cubicBezTo>
                <a:cubicBezTo>
                  <a:pt x="168" y="11"/>
                  <a:pt x="172" y="1"/>
                  <a:pt x="174" y="1"/>
                </a:cubicBezTo>
                <a:cubicBezTo>
                  <a:pt x="176" y="0"/>
                  <a:pt x="179" y="10"/>
                  <a:pt x="180" y="13"/>
                </a:cubicBezTo>
                <a:cubicBezTo>
                  <a:pt x="183" y="24"/>
                  <a:pt x="171" y="62"/>
                  <a:pt x="171" y="6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112" name="bat_upsidedown1"/>
          <p:cNvSpPr/>
          <p:nvPr/>
        </p:nvSpPr>
        <p:spPr bwMode="auto">
          <a:xfrm>
            <a:off x="947092" y="1166053"/>
            <a:ext cx="311781" cy="610229"/>
          </a:xfrm>
          <a:custGeom>
            <a:avLst/>
            <a:gdLst>
              <a:gd name="T0" fmla="*/ 171 w 303"/>
              <a:gd name="T1" fmla="*/ 62 h 598"/>
              <a:gd name="T2" fmla="*/ 176 w 303"/>
              <a:gd name="T3" fmla="*/ 135 h 598"/>
              <a:gd name="T4" fmla="*/ 215 w 303"/>
              <a:gd name="T5" fmla="*/ 598 h 598"/>
              <a:gd name="T6" fmla="*/ 177 w 303"/>
              <a:gd name="T7" fmla="*/ 418 h 598"/>
              <a:gd name="T8" fmla="*/ 176 w 303"/>
              <a:gd name="T9" fmla="*/ 458 h 598"/>
              <a:gd name="T10" fmla="*/ 165 w 303"/>
              <a:gd name="T11" fmla="*/ 530 h 598"/>
              <a:gd name="T12" fmla="*/ 144 w 303"/>
              <a:gd name="T13" fmla="*/ 493 h 598"/>
              <a:gd name="T14" fmla="*/ 125 w 303"/>
              <a:gd name="T15" fmla="*/ 532 h 598"/>
              <a:gd name="T16" fmla="*/ 112 w 303"/>
              <a:gd name="T17" fmla="*/ 459 h 598"/>
              <a:gd name="T18" fmla="*/ 116 w 303"/>
              <a:gd name="T19" fmla="*/ 416 h 598"/>
              <a:gd name="T20" fmla="*/ 67 w 303"/>
              <a:gd name="T21" fmla="*/ 580 h 598"/>
              <a:gd name="T22" fmla="*/ 117 w 303"/>
              <a:gd name="T23" fmla="*/ 133 h 598"/>
              <a:gd name="T24" fmla="*/ 120 w 303"/>
              <a:gd name="T25" fmla="*/ 50 h 598"/>
              <a:gd name="T26" fmla="*/ 113 w 303"/>
              <a:gd name="T27" fmla="*/ 17 h 598"/>
              <a:gd name="T28" fmla="*/ 122 w 303"/>
              <a:gd name="T29" fmla="*/ 2 h 598"/>
              <a:gd name="T30" fmla="*/ 128 w 303"/>
              <a:gd name="T31" fmla="*/ 12 h 598"/>
              <a:gd name="T32" fmla="*/ 135 w 303"/>
              <a:gd name="T33" fmla="*/ 4 h 598"/>
              <a:gd name="T34" fmla="*/ 141 w 303"/>
              <a:gd name="T35" fmla="*/ 13 h 598"/>
              <a:gd name="T36" fmla="*/ 139 w 303"/>
              <a:gd name="T37" fmla="*/ 49 h 598"/>
              <a:gd name="T38" fmla="*/ 145 w 303"/>
              <a:gd name="T39" fmla="*/ 132 h 598"/>
              <a:gd name="T40" fmla="*/ 150 w 303"/>
              <a:gd name="T41" fmla="*/ 132 h 598"/>
              <a:gd name="T42" fmla="*/ 154 w 303"/>
              <a:gd name="T43" fmla="*/ 50 h 598"/>
              <a:gd name="T44" fmla="*/ 152 w 303"/>
              <a:gd name="T45" fmla="*/ 11 h 598"/>
              <a:gd name="T46" fmla="*/ 161 w 303"/>
              <a:gd name="T47" fmla="*/ 2 h 598"/>
              <a:gd name="T48" fmla="*/ 165 w 303"/>
              <a:gd name="T49" fmla="*/ 11 h 598"/>
              <a:gd name="T50" fmla="*/ 174 w 303"/>
              <a:gd name="T51" fmla="*/ 1 h 598"/>
              <a:gd name="T52" fmla="*/ 180 w 303"/>
              <a:gd name="T53" fmla="*/ 13 h 598"/>
              <a:gd name="T54" fmla="*/ 171 w 303"/>
              <a:gd name="T55" fmla="*/ 62 h 5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303" h="598">
                <a:moveTo>
                  <a:pt x="171" y="62"/>
                </a:moveTo>
                <a:cubicBezTo>
                  <a:pt x="171" y="91"/>
                  <a:pt x="176" y="118"/>
                  <a:pt x="176" y="135"/>
                </a:cubicBezTo>
                <a:cubicBezTo>
                  <a:pt x="248" y="156"/>
                  <a:pt x="303" y="498"/>
                  <a:pt x="215" y="598"/>
                </a:cubicBezTo>
                <a:cubicBezTo>
                  <a:pt x="223" y="465"/>
                  <a:pt x="193" y="440"/>
                  <a:pt x="177" y="418"/>
                </a:cubicBezTo>
                <a:cubicBezTo>
                  <a:pt x="168" y="429"/>
                  <a:pt x="173" y="449"/>
                  <a:pt x="176" y="458"/>
                </a:cubicBezTo>
                <a:cubicBezTo>
                  <a:pt x="179" y="467"/>
                  <a:pt x="198" y="496"/>
                  <a:pt x="165" y="530"/>
                </a:cubicBezTo>
                <a:cubicBezTo>
                  <a:pt x="170" y="493"/>
                  <a:pt x="153" y="493"/>
                  <a:pt x="144" y="493"/>
                </a:cubicBezTo>
                <a:cubicBezTo>
                  <a:pt x="136" y="493"/>
                  <a:pt x="117" y="502"/>
                  <a:pt x="125" y="532"/>
                </a:cubicBezTo>
                <a:cubicBezTo>
                  <a:pt x="97" y="502"/>
                  <a:pt x="102" y="476"/>
                  <a:pt x="112" y="459"/>
                </a:cubicBezTo>
                <a:cubicBezTo>
                  <a:pt x="122" y="442"/>
                  <a:pt x="119" y="427"/>
                  <a:pt x="116" y="416"/>
                </a:cubicBezTo>
                <a:cubicBezTo>
                  <a:pt x="98" y="430"/>
                  <a:pt x="39" y="501"/>
                  <a:pt x="67" y="580"/>
                </a:cubicBezTo>
                <a:cubicBezTo>
                  <a:pt x="0" y="481"/>
                  <a:pt x="13" y="190"/>
                  <a:pt x="117" y="133"/>
                </a:cubicBezTo>
                <a:cubicBezTo>
                  <a:pt x="118" y="80"/>
                  <a:pt x="122" y="69"/>
                  <a:pt x="120" y="50"/>
                </a:cubicBezTo>
                <a:cubicBezTo>
                  <a:pt x="118" y="38"/>
                  <a:pt x="114" y="28"/>
                  <a:pt x="113" y="17"/>
                </a:cubicBezTo>
                <a:cubicBezTo>
                  <a:pt x="113" y="13"/>
                  <a:pt x="118" y="4"/>
                  <a:pt x="122" y="2"/>
                </a:cubicBezTo>
                <a:cubicBezTo>
                  <a:pt x="125" y="0"/>
                  <a:pt x="125" y="13"/>
                  <a:pt x="128" y="12"/>
                </a:cubicBezTo>
                <a:cubicBezTo>
                  <a:pt x="130" y="12"/>
                  <a:pt x="132" y="6"/>
                  <a:pt x="135" y="4"/>
                </a:cubicBezTo>
                <a:cubicBezTo>
                  <a:pt x="138" y="2"/>
                  <a:pt x="140" y="10"/>
                  <a:pt x="141" y="13"/>
                </a:cubicBezTo>
                <a:cubicBezTo>
                  <a:pt x="143" y="20"/>
                  <a:pt x="140" y="38"/>
                  <a:pt x="139" y="49"/>
                </a:cubicBezTo>
                <a:cubicBezTo>
                  <a:pt x="139" y="54"/>
                  <a:pt x="145" y="108"/>
                  <a:pt x="145" y="132"/>
                </a:cubicBezTo>
                <a:cubicBezTo>
                  <a:pt x="149" y="132"/>
                  <a:pt x="145" y="132"/>
                  <a:pt x="150" y="132"/>
                </a:cubicBezTo>
                <a:cubicBezTo>
                  <a:pt x="150" y="116"/>
                  <a:pt x="155" y="61"/>
                  <a:pt x="154" y="50"/>
                </a:cubicBezTo>
                <a:cubicBezTo>
                  <a:pt x="151" y="31"/>
                  <a:pt x="147" y="21"/>
                  <a:pt x="152" y="11"/>
                </a:cubicBezTo>
                <a:cubicBezTo>
                  <a:pt x="153" y="8"/>
                  <a:pt x="158" y="1"/>
                  <a:pt x="161" y="2"/>
                </a:cubicBezTo>
                <a:cubicBezTo>
                  <a:pt x="164" y="3"/>
                  <a:pt x="163" y="11"/>
                  <a:pt x="165" y="11"/>
                </a:cubicBezTo>
                <a:cubicBezTo>
                  <a:pt x="168" y="11"/>
                  <a:pt x="172" y="1"/>
                  <a:pt x="174" y="1"/>
                </a:cubicBezTo>
                <a:cubicBezTo>
                  <a:pt x="176" y="0"/>
                  <a:pt x="179" y="10"/>
                  <a:pt x="180" y="13"/>
                </a:cubicBezTo>
                <a:cubicBezTo>
                  <a:pt x="183" y="24"/>
                  <a:pt x="171" y="62"/>
                  <a:pt x="171" y="6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113" name="bat_upsidedown1"/>
          <p:cNvSpPr/>
          <p:nvPr/>
        </p:nvSpPr>
        <p:spPr bwMode="auto">
          <a:xfrm>
            <a:off x="113919" y="1320876"/>
            <a:ext cx="296241" cy="579815"/>
          </a:xfrm>
          <a:custGeom>
            <a:avLst/>
            <a:gdLst>
              <a:gd name="T0" fmla="*/ 171 w 303"/>
              <a:gd name="T1" fmla="*/ 62 h 598"/>
              <a:gd name="T2" fmla="*/ 176 w 303"/>
              <a:gd name="T3" fmla="*/ 135 h 598"/>
              <a:gd name="T4" fmla="*/ 215 w 303"/>
              <a:gd name="T5" fmla="*/ 598 h 598"/>
              <a:gd name="T6" fmla="*/ 177 w 303"/>
              <a:gd name="T7" fmla="*/ 418 h 598"/>
              <a:gd name="T8" fmla="*/ 176 w 303"/>
              <a:gd name="T9" fmla="*/ 458 h 598"/>
              <a:gd name="T10" fmla="*/ 165 w 303"/>
              <a:gd name="T11" fmla="*/ 530 h 598"/>
              <a:gd name="T12" fmla="*/ 144 w 303"/>
              <a:gd name="T13" fmla="*/ 493 h 598"/>
              <a:gd name="T14" fmla="*/ 125 w 303"/>
              <a:gd name="T15" fmla="*/ 532 h 598"/>
              <a:gd name="T16" fmla="*/ 112 w 303"/>
              <a:gd name="T17" fmla="*/ 459 h 598"/>
              <a:gd name="T18" fmla="*/ 116 w 303"/>
              <a:gd name="T19" fmla="*/ 416 h 598"/>
              <a:gd name="T20" fmla="*/ 67 w 303"/>
              <a:gd name="T21" fmla="*/ 580 h 598"/>
              <a:gd name="T22" fmla="*/ 117 w 303"/>
              <a:gd name="T23" fmla="*/ 133 h 598"/>
              <a:gd name="T24" fmla="*/ 120 w 303"/>
              <a:gd name="T25" fmla="*/ 50 h 598"/>
              <a:gd name="T26" fmla="*/ 113 w 303"/>
              <a:gd name="T27" fmla="*/ 17 h 598"/>
              <a:gd name="T28" fmla="*/ 122 w 303"/>
              <a:gd name="T29" fmla="*/ 2 h 598"/>
              <a:gd name="T30" fmla="*/ 128 w 303"/>
              <a:gd name="T31" fmla="*/ 12 h 598"/>
              <a:gd name="T32" fmla="*/ 135 w 303"/>
              <a:gd name="T33" fmla="*/ 4 h 598"/>
              <a:gd name="T34" fmla="*/ 141 w 303"/>
              <a:gd name="T35" fmla="*/ 13 h 598"/>
              <a:gd name="T36" fmla="*/ 139 w 303"/>
              <a:gd name="T37" fmla="*/ 49 h 598"/>
              <a:gd name="T38" fmla="*/ 145 w 303"/>
              <a:gd name="T39" fmla="*/ 132 h 598"/>
              <a:gd name="T40" fmla="*/ 150 w 303"/>
              <a:gd name="T41" fmla="*/ 132 h 598"/>
              <a:gd name="T42" fmla="*/ 154 w 303"/>
              <a:gd name="T43" fmla="*/ 50 h 598"/>
              <a:gd name="T44" fmla="*/ 152 w 303"/>
              <a:gd name="T45" fmla="*/ 11 h 598"/>
              <a:gd name="T46" fmla="*/ 161 w 303"/>
              <a:gd name="T47" fmla="*/ 2 h 598"/>
              <a:gd name="T48" fmla="*/ 165 w 303"/>
              <a:gd name="T49" fmla="*/ 11 h 598"/>
              <a:gd name="T50" fmla="*/ 174 w 303"/>
              <a:gd name="T51" fmla="*/ 1 h 598"/>
              <a:gd name="T52" fmla="*/ 180 w 303"/>
              <a:gd name="T53" fmla="*/ 13 h 598"/>
              <a:gd name="T54" fmla="*/ 171 w 303"/>
              <a:gd name="T55" fmla="*/ 62 h 5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303" h="598">
                <a:moveTo>
                  <a:pt x="171" y="62"/>
                </a:moveTo>
                <a:cubicBezTo>
                  <a:pt x="171" y="91"/>
                  <a:pt x="176" y="118"/>
                  <a:pt x="176" y="135"/>
                </a:cubicBezTo>
                <a:cubicBezTo>
                  <a:pt x="248" y="156"/>
                  <a:pt x="303" y="498"/>
                  <a:pt x="215" y="598"/>
                </a:cubicBezTo>
                <a:cubicBezTo>
                  <a:pt x="223" y="465"/>
                  <a:pt x="193" y="440"/>
                  <a:pt x="177" y="418"/>
                </a:cubicBezTo>
                <a:cubicBezTo>
                  <a:pt x="168" y="429"/>
                  <a:pt x="173" y="449"/>
                  <a:pt x="176" y="458"/>
                </a:cubicBezTo>
                <a:cubicBezTo>
                  <a:pt x="179" y="467"/>
                  <a:pt x="198" y="496"/>
                  <a:pt x="165" y="530"/>
                </a:cubicBezTo>
                <a:cubicBezTo>
                  <a:pt x="170" y="493"/>
                  <a:pt x="153" y="493"/>
                  <a:pt x="144" y="493"/>
                </a:cubicBezTo>
                <a:cubicBezTo>
                  <a:pt x="136" y="493"/>
                  <a:pt x="117" y="502"/>
                  <a:pt x="125" y="532"/>
                </a:cubicBezTo>
                <a:cubicBezTo>
                  <a:pt x="97" y="502"/>
                  <a:pt x="102" y="476"/>
                  <a:pt x="112" y="459"/>
                </a:cubicBezTo>
                <a:cubicBezTo>
                  <a:pt x="122" y="442"/>
                  <a:pt x="119" y="427"/>
                  <a:pt x="116" y="416"/>
                </a:cubicBezTo>
                <a:cubicBezTo>
                  <a:pt x="98" y="430"/>
                  <a:pt x="39" y="501"/>
                  <a:pt x="67" y="580"/>
                </a:cubicBezTo>
                <a:cubicBezTo>
                  <a:pt x="0" y="481"/>
                  <a:pt x="13" y="190"/>
                  <a:pt x="117" y="133"/>
                </a:cubicBezTo>
                <a:cubicBezTo>
                  <a:pt x="118" y="80"/>
                  <a:pt x="122" y="69"/>
                  <a:pt x="120" y="50"/>
                </a:cubicBezTo>
                <a:cubicBezTo>
                  <a:pt x="118" y="38"/>
                  <a:pt x="114" y="28"/>
                  <a:pt x="113" y="17"/>
                </a:cubicBezTo>
                <a:cubicBezTo>
                  <a:pt x="113" y="13"/>
                  <a:pt x="118" y="4"/>
                  <a:pt x="122" y="2"/>
                </a:cubicBezTo>
                <a:cubicBezTo>
                  <a:pt x="125" y="0"/>
                  <a:pt x="125" y="13"/>
                  <a:pt x="128" y="12"/>
                </a:cubicBezTo>
                <a:cubicBezTo>
                  <a:pt x="130" y="12"/>
                  <a:pt x="132" y="6"/>
                  <a:pt x="135" y="4"/>
                </a:cubicBezTo>
                <a:cubicBezTo>
                  <a:pt x="138" y="2"/>
                  <a:pt x="140" y="10"/>
                  <a:pt x="141" y="13"/>
                </a:cubicBezTo>
                <a:cubicBezTo>
                  <a:pt x="143" y="20"/>
                  <a:pt x="140" y="38"/>
                  <a:pt x="139" y="49"/>
                </a:cubicBezTo>
                <a:cubicBezTo>
                  <a:pt x="139" y="54"/>
                  <a:pt x="145" y="108"/>
                  <a:pt x="145" y="132"/>
                </a:cubicBezTo>
                <a:cubicBezTo>
                  <a:pt x="149" y="132"/>
                  <a:pt x="145" y="132"/>
                  <a:pt x="150" y="132"/>
                </a:cubicBezTo>
                <a:cubicBezTo>
                  <a:pt x="150" y="116"/>
                  <a:pt x="155" y="61"/>
                  <a:pt x="154" y="50"/>
                </a:cubicBezTo>
                <a:cubicBezTo>
                  <a:pt x="151" y="31"/>
                  <a:pt x="147" y="21"/>
                  <a:pt x="152" y="11"/>
                </a:cubicBezTo>
                <a:cubicBezTo>
                  <a:pt x="153" y="8"/>
                  <a:pt x="158" y="1"/>
                  <a:pt x="161" y="2"/>
                </a:cubicBezTo>
                <a:cubicBezTo>
                  <a:pt x="164" y="3"/>
                  <a:pt x="163" y="11"/>
                  <a:pt x="165" y="11"/>
                </a:cubicBezTo>
                <a:cubicBezTo>
                  <a:pt x="168" y="11"/>
                  <a:pt x="172" y="1"/>
                  <a:pt x="174" y="1"/>
                </a:cubicBezTo>
                <a:cubicBezTo>
                  <a:pt x="176" y="0"/>
                  <a:pt x="179" y="10"/>
                  <a:pt x="180" y="13"/>
                </a:cubicBezTo>
                <a:cubicBezTo>
                  <a:pt x="183" y="24"/>
                  <a:pt x="171" y="62"/>
                  <a:pt x="171" y="6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6" name="far_hill"/>
          <p:cNvSpPr/>
          <p:nvPr/>
        </p:nvSpPr>
        <p:spPr bwMode="auto">
          <a:xfrm>
            <a:off x="6948938" y="5356181"/>
            <a:ext cx="5244260" cy="1527220"/>
          </a:xfrm>
          <a:custGeom>
            <a:avLst/>
            <a:gdLst>
              <a:gd name="T0" fmla="*/ 2112 w 2112"/>
              <a:gd name="T1" fmla="*/ 614 h 614"/>
              <a:gd name="T2" fmla="*/ 0 w 2112"/>
              <a:gd name="T3" fmla="*/ 614 h 614"/>
              <a:gd name="T4" fmla="*/ 697 w 2112"/>
              <a:gd name="T5" fmla="*/ 239 h 614"/>
              <a:gd name="T6" fmla="*/ 1846 w 2112"/>
              <a:gd name="T7" fmla="*/ 275 h 614"/>
              <a:gd name="T8" fmla="*/ 2112 w 2112"/>
              <a:gd name="T9" fmla="*/ 475 h 614"/>
              <a:gd name="T10" fmla="*/ 2112 w 2112"/>
              <a:gd name="T11" fmla="*/ 614 h 6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12" h="614">
                <a:moveTo>
                  <a:pt x="2112" y="614"/>
                </a:moveTo>
                <a:cubicBezTo>
                  <a:pt x="0" y="614"/>
                  <a:pt x="0" y="614"/>
                  <a:pt x="0" y="614"/>
                </a:cubicBezTo>
                <a:cubicBezTo>
                  <a:pt x="320" y="532"/>
                  <a:pt x="423" y="431"/>
                  <a:pt x="697" y="239"/>
                </a:cubicBezTo>
                <a:cubicBezTo>
                  <a:pt x="1039" y="0"/>
                  <a:pt x="1507" y="42"/>
                  <a:pt x="1846" y="275"/>
                </a:cubicBezTo>
                <a:cubicBezTo>
                  <a:pt x="1923" y="328"/>
                  <a:pt x="2018" y="406"/>
                  <a:pt x="2112" y="475"/>
                </a:cubicBezTo>
                <a:lnTo>
                  <a:pt x="2112" y="61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121917" tIns="60958" rIns="121917" bIns="60958" numCol="1" anchor="t" anchorCtr="0" compatLnSpc="1"/>
          <a:lstStyle/>
          <a:p>
            <a:endParaRPr lang="en-US"/>
          </a:p>
        </p:txBody>
      </p:sp>
      <p:sp>
        <p:nvSpPr>
          <p:cNvPr id="116" name="tree_main"/>
          <p:cNvSpPr>
            <a:spLocks noEditPoints="1"/>
          </p:cNvSpPr>
          <p:nvPr/>
        </p:nvSpPr>
        <p:spPr bwMode="auto">
          <a:xfrm>
            <a:off x="-1335354" y="682978"/>
            <a:ext cx="4925694" cy="5106728"/>
          </a:xfrm>
          <a:custGeom>
            <a:avLst/>
            <a:gdLst>
              <a:gd name="T0" fmla="*/ 2034 w 2104"/>
              <a:gd name="T1" fmla="*/ 634 h 2181"/>
              <a:gd name="T2" fmla="*/ 1844 w 2104"/>
              <a:gd name="T3" fmla="*/ 648 h 2181"/>
              <a:gd name="T4" fmla="*/ 1993 w 2104"/>
              <a:gd name="T5" fmla="*/ 424 h 2181"/>
              <a:gd name="T6" fmla="*/ 1838 w 2104"/>
              <a:gd name="T7" fmla="*/ 350 h 2181"/>
              <a:gd name="T8" fmla="*/ 1794 w 2104"/>
              <a:gd name="T9" fmla="*/ 441 h 2181"/>
              <a:gd name="T10" fmla="*/ 1723 w 2104"/>
              <a:gd name="T11" fmla="*/ 557 h 2181"/>
              <a:gd name="T12" fmla="*/ 1613 w 2104"/>
              <a:gd name="T13" fmla="*/ 474 h 2181"/>
              <a:gd name="T14" fmla="*/ 1456 w 2104"/>
              <a:gd name="T15" fmla="*/ 383 h 2181"/>
              <a:gd name="T16" fmla="*/ 1539 w 2104"/>
              <a:gd name="T17" fmla="*/ 190 h 2181"/>
              <a:gd name="T18" fmla="*/ 1159 w 2104"/>
              <a:gd name="T19" fmla="*/ 62 h 2181"/>
              <a:gd name="T20" fmla="*/ 1217 w 2104"/>
              <a:gd name="T21" fmla="*/ 114 h 2181"/>
              <a:gd name="T22" fmla="*/ 1298 w 2104"/>
              <a:gd name="T23" fmla="*/ 313 h 2181"/>
              <a:gd name="T24" fmla="*/ 1121 w 2104"/>
              <a:gd name="T25" fmla="*/ 407 h 2181"/>
              <a:gd name="T26" fmla="*/ 1300 w 2104"/>
              <a:gd name="T27" fmla="*/ 429 h 2181"/>
              <a:gd name="T28" fmla="*/ 1075 w 2104"/>
              <a:gd name="T29" fmla="*/ 550 h 2181"/>
              <a:gd name="T30" fmla="*/ 992 w 2104"/>
              <a:gd name="T31" fmla="*/ 357 h 2181"/>
              <a:gd name="T32" fmla="*/ 1057 w 2104"/>
              <a:gd name="T33" fmla="*/ 200 h 2181"/>
              <a:gd name="T34" fmla="*/ 880 w 2104"/>
              <a:gd name="T35" fmla="*/ 105 h 2181"/>
              <a:gd name="T36" fmla="*/ 897 w 2104"/>
              <a:gd name="T37" fmla="*/ 614 h 2181"/>
              <a:gd name="T38" fmla="*/ 760 w 2104"/>
              <a:gd name="T39" fmla="*/ 597 h 2181"/>
              <a:gd name="T40" fmla="*/ 779 w 2104"/>
              <a:gd name="T41" fmla="*/ 696 h 2181"/>
              <a:gd name="T42" fmla="*/ 808 w 2104"/>
              <a:gd name="T43" fmla="*/ 969 h 2181"/>
              <a:gd name="T44" fmla="*/ 680 w 2104"/>
              <a:gd name="T45" fmla="*/ 843 h 2181"/>
              <a:gd name="T46" fmla="*/ 680 w 2104"/>
              <a:gd name="T47" fmla="*/ 360 h 2181"/>
              <a:gd name="T48" fmla="*/ 513 w 2104"/>
              <a:gd name="T49" fmla="*/ 354 h 2181"/>
              <a:gd name="T50" fmla="*/ 352 w 2104"/>
              <a:gd name="T51" fmla="*/ 491 h 2181"/>
              <a:gd name="T52" fmla="*/ 440 w 2104"/>
              <a:gd name="T53" fmla="*/ 930 h 2181"/>
              <a:gd name="T54" fmla="*/ 246 w 2104"/>
              <a:gd name="T55" fmla="*/ 1013 h 2181"/>
              <a:gd name="T56" fmla="*/ 0 w 2104"/>
              <a:gd name="T57" fmla="*/ 1121 h 2181"/>
              <a:gd name="T58" fmla="*/ 170 w 2104"/>
              <a:gd name="T59" fmla="*/ 1277 h 2181"/>
              <a:gd name="T60" fmla="*/ 663 w 2104"/>
              <a:gd name="T61" fmla="*/ 1184 h 2181"/>
              <a:gd name="T62" fmla="*/ 1057 w 2104"/>
              <a:gd name="T63" fmla="*/ 1623 h 2181"/>
              <a:gd name="T64" fmla="*/ 1229 w 2104"/>
              <a:gd name="T65" fmla="*/ 1642 h 2181"/>
              <a:gd name="T66" fmla="*/ 1592 w 2104"/>
              <a:gd name="T67" fmla="*/ 1282 h 2181"/>
              <a:gd name="T68" fmla="*/ 1849 w 2104"/>
              <a:gd name="T69" fmla="*/ 1346 h 2181"/>
              <a:gd name="T70" fmla="*/ 1658 w 2104"/>
              <a:gd name="T71" fmla="*/ 1191 h 2181"/>
              <a:gd name="T72" fmla="*/ 1494 w 2104"/>
              <a:gd name="T73" fmla="*/ 1077 h 2181"/>
              <a:gd name="T74" fmla="*/ 1531 w 2104"/>
              <a:gd name="T75" fmla="*/ 960 h 2181"/>
              <a:gd name="T76" fmla="*/ 1919 w 2104"/>
              <a:gd name="T77" fmla="*/ 1067 h 2181"/>
              <a:gd name="T78" fmla="*/ 1093 w 2104"/>
              <a:gd name="T79" fmla="*/ 630 h 2181"/>
              <a:gd name="T80" fmla="*/ 1234 w 2104"/>
              <a:gd name="T81" fmla="*/ 730 h 2181"/>
              <a:gd name="T82" fmla="*/ 1063 w 2104"/>
              <a:gd name="T83" fmla="*/ 788 h 2181"/>
              <a:gd name="T84" fmla="*/ 877 w 2104"/>
              <a:gd name="T85" fmla="*/ 681 h 2181"/>
              <a:gd name="T86" fmla="*/ 1036 w 2104"/>
              <a:gd name="T87" fmla="*/ 853 h 2181"/>
              <a:gd name="T88" fmla="*/ 654 w 2104"/>
              <a:gd name="T89" fmla="*/ 865 h 2181"/>
              <a:gd name="T90" fmla="*/ 472 w 2104"/>
              <a:gd name="T91" fmla="*/ 635 h 2181"/>
              <a:gd name="T92" fmla="*/ 697 w 2104"/>
              <a:gd name="T93" fmla="*/ 1170 h 2181"/>
              <a:gd name="T94" fmla="*/ 533 w 2104"/>
              <a:gd name="T95" fmla="*/ 727 h 2181"/>
              <a:gd name="T96" fmla="*/ 813 w 2104"/>
              <a:gd name="T97" fmla="*/ 1102 h 2181"/>
              <a:gd name="T98" fmla="*/ 1039 w 2104"/>
              <a:gd name="T99" fmla="*/ 1241 h 2181"/>
              <a:gd name="T100" fmla="*/ 981 w 2104"/>
              <a:gd name="T101" fmla="*/ 991 h 2181"/>
              <a:gd name="T102" fmla="*/ 1364 w 2104"/>
              <a:gd name="T103" fmla="*/ 1202 h 2181"/>
              <a:gd name="T104" fmla="*/ 1468 w 2104"/>
              <a:gd name="T105" fmla="*/ 945 h 2181"/>
              <a:gd name="T106" fmla="*/ 1320 w 2104"/>
              <a:gd name="T107" fmla="*/ 951 h 2181"/>
              <a:gd name="T108" fmla="*/ 1294 w 2104"/>
              <a:gd name="T109" fmla="*/ 968 h 2181"/>
              <a:gd name="T110" fmla="*/ 1582 w 2104"/>
              <a:gd name="T111" fmla="*/ 799 h 2181"/>
              <a:gd name="T112" fmla="*/ 1584 w 2104"/>
              <a:gd name="T113" fmla="*/ 836 h 2181"/>
              <a:gd name="T114" fmla="*/ 1697 w 2104"/>
              <a:gd name="T115" fmla="*/ 609 h 2181"/>
              <a:gd name="T116" fmla="*/ 1789 w 2104"/>
              <a:gd name="T117" fmla="*/ 1033 h 2181"/>
              <a:gd name="T118" fmla="*/ 1914 w 2104"/>
              <a:gd name="T119" fmla="*/ 896 h 2181"/>
              <a:gd name="T120" fmla="*/ 1891 w 2104"/>
              <a:gd name="T121" fmla="*/ 778 h 2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104" h="2181">
                <a:moveTo>
                  <a:pt x="2104" y="838"/>
                </a:moveTo>
                <a:cubicBezTo>
                  <a:pt x="2094" y="847"/>
                  <a:pt x="2076" y="847"/>
                  <a:pt x="2064" y="847"/>
                </a:cubicBezTo>
                <a:cubicBezTo>
                  <a:pt x="2073" y="820"/>
                  <a:pt x="2042" y="824"/>
                  <a:pt x="2025" y="822"/>
                </a:cubicBezTo>
                <a:cubicBezTo>
                  <a:pt x="2034" y="795"/>
                  <a:pt x="2018" y="762"/>
                  <a:pt x="2055" y="756"/>
                </a:cubicBezTo>
                <a:cubicBezTo>
                  <a:pt x="2027" y="758"/>
                  <a:pt x="2028" y="767"/>
                  <a:pt x="2025" y="789"/>
                </a:cubicBezTo>
                <a:cubicBezTo>
                  <a:pt x="2014" y="778"/>
                  <a:pt x="2001" y="787"/>
                  <a:pt x="2003" y="766"/>
                </a:cubicBezTo>
                <a:cubicBezTo>
                  <a:pt x="2004" y="754"/>
                  <a:pt x="2009" y="743"/>
                  <a:pt x="2013" y="731"/>
                </a:cubicBezTo>
                <a:cubicBezTo>
                  <a:pt x="2024" y="694"/>
                  <a:pt x="2047" y="746"/>
                  <a:pt x="2065" y="706"/>
                </a:cubicBezTo>
                <a:cubicBezTo>
                  <a:pt x="2052" y="721"/>
                  <a:pt x="2036" y="726"/>
                  <a:pt x="2028" y="704"/>
                </a:cubicBezTo>
                <a:cubicBezTo>
                  <a:pt x="2012" y="719"/>
                  <a:pt x="2009" y="708"/>
                  <a:pt x="1993" y="700"/>
                </a:cubicBezTo>
                <a:cubicBezTo>
                  <a:pt x="2005" y="688"/>
                  <a:pt x="2007" y="671"/>
                  <a:pt x="2012" y="656"/>
                </a:cubicBezTo>
                <a:cubicBezTo>
                  <a:pt x="2015" y="648"/>
                  <a:pt x="2021" y="642"/>
                  <a:pt x="2027" y="638"/>
                </a:cubicBezTo>
                <a:cubicBezTo>
                  <a:pt x="2026" y="639"/>
                  <a:pt x="2025" y="639"/>
                  <a:pt x="2024" y="640"/>
                </a:cubicBezTo>
                <a:cubicBezTo>
                  <a:pt x="2025" y="639"/>
                  <a:pt x="2026" y="639"/>
                  <a:pt x="2027" y="638"/>
                </a:cubicBezTo>
                <a:cubicBezTo>
                  <a:pt x="2030" y="636"/>
                  <a:pt x="2033" y="635"/>
                  <a:pt x="2034" y="634"/>
                </a:cubicBezTo>
                <a:cubicBezTo>
                  <a:pt x="2037" y="632"/>
                  <a:pt x="2039" y="630"/>
                  <a:pt x="2041" y="628"/>
                </a:cubicBezTo>
                <a:cubicBezTo>
                  <a:pt x="2000" y="636"/>
                  <a:pt x="2012" y="684"/>
                  <a:pt x="1976" y="699"/>
                </a:cubicBezTo>
                <a:cubicBezTo>
                  <a:pt x="1972" y="677"/>
                  <a:pt x="1992" y="653"/>
                  <a:pt x="1978" y="632"/>
                </a:cubicBezTo>
                <a:cubicBezTo>
                  <a:pt x="1984" y="644"/>
                  <a:pt x="1973" y="698"/>
                  <a:pt x="1964" y="708"/>
                </a:cubicBezTo>
                <a:cubicBezTo>
                  <a:pt x="1958" y="714"/>
                  <a:pt x="1939" y="722"/>
                  <a:pt x="1932" y="715"/>
                </a:cubicBezTo>
                <a:cubicBezTo>
                  <a:pt x="1914" y="700"/>
                  <a:pt x="1914" y="709"/>
                  <a:pt x="1893" y="706"/>
                </a:cubicBezTo>
                <a:cubicBezTo>
                  <a:pt x="1914" y="684"/>
                  <a:pt x="1888" y="655"/>
                  <a:pt x="1923" y="644"/>
                </a:cubicBezTo>
                <a:cubicBezTo>
                  <a:pt x="1904" y="633"/>
                  <a:pt x="1920" y="617"/>
                  <a:pt x="1923" y="614"/>
                </a:cubicBezTo>
                <a:cubicBezTo>
                  <a:pt x="1923" y="615"/>
                  <a:pt x="1923" y="615"/>
                  <a:pt x="1922" y="616"/>
                </a:cubicBezTo>
                <a:cubicBezTo>
                  <a:pt x="1906" y="628"/>
                  <a:pt x="1899" y="622"/>
                  <a:pt x="1912" y="642"/>
                </a:cubicBezTo>
                <a:cubicBezTo>
                  <a:pt x="1879" y="658"/>
                  <a:pt x="1906" y="667"/>
                  <a:pt x="1891" y="692"/>
                </a:cubicBezTo>
                <a:cubicBezTo>
                  <a:pt x="1875" y="718"/>
                  <a:pt x="1856" y="673"/>
                  <a:pt x="1870" y="662"/>
                </a:cubicBezTo>
                <a:cubicBezTo>
                  <a:pt x="1849" y="646"/>
                  <a:pt x="1850" y="657"/>
                  <a:pt x="1846" y="633"/>
                </a:cubicBezTo>
                <a:cubicBezTo>
                  <a:pt x="1845" y="640"/>
                  <a:pt x="1845" y="645"/>
                  <a:pt x="1845" y="648"/>
                </a:cubicBezTo>
                <a:cubicBezTo>
                  <a:pt x="1845" y="647"/>
                  <a:pt x="1845" y="647"/>
                  <a:pt x="1844" y="648"/>
                </a:cubicBezTo>
                <a:cubicBezTo>
                  <a:pt x="1834" y="677"/>
                  <a:pt x="1830" y="622"/>
                  <a:pt x="1829" y="625"/>
                </a:cubicBezTo>
                <a:cubicBezTo>
                  <a:pt x="1831" y="605"/>
                  <a:pt x="1799" y="593"/>
                  <a:pt x="1834" y="580"/>
                </a:cubicBezTo>
                <a:cubicBezTo>
                  <a:pt x="1857" y="572"/>
                  <a:pt x="1866" y="549"/>
                  <a:pt x="1853" y="524"/>
                </a:cubicBezTo>
                <a:cubicBezTo>
                  <a:pt x="1846" y="498"/>
                  <a:pt x="1836" y="490"/>
                  <a:pt x="1856" y="475"/>
                </a:cubicBezTo>
                <a:cubicBezTo>
                  <a:pt x="1874" y="463"/>
                  <a:pt x="1912" y="476"/>
                  <a:pt x="1916" y="481"/>
                </a:cubicBezTo>
                <a:cubicBezTo>
                  <a:pt x="1899" y="510"/>
                  <a:pt x="1938" y="510"/>
                  <a:pt x="1945" y="512"/>
                </a:cubicBezTo>
                <a:cubicBezTo>
                  <a:pt x="1952" y="514"/>
                  <a:pt x="1960" y="520"/>
                  <a:pt x="1967" y="523"/>
                </a:cubicBezTo>
                <a:cubicBezTo>
                  <a:pt x="1971" y="510"/>
                  <a:pt x="1974" y="484"/>
                  <a:pt x="1995" y="482"/>
                </a:cubicBezTo>
                <a:cubicBezTo>
                  <a:pt x="2006" y="480"/>
                  <a:pt x="2011" y="469"/>
                  <a:pt x="1999" y="472"/>
                </a:cubicBezTo>
                <a:cubicBezTo>
                  <a:pt x="1981" y="477"/>
                  <a:pt x="1965" y="500"/>
                  <a:pt x="1963" y="514"/>
                </a:cubicBezTo>
                <a:cubicBezTo>
                  <a:pt x="1954" y="510"/>
                  <a:pt x="1940" y="506"/>
                  <a:pt x="1932" y="503"/>
                </a:cubicBezTo>
                <a:cubicBezTo>
                  <a:pt x="1924" y="500"/>
                  <a:pt x="1916" y="492"/>
                  <a:pt x="1926" y="478"/>
                </a:cubicBezTo>
                <a:cubicBezTo>
                  <a:pt x="1935" y="465"/>
                  <a:pt x="1940" y="462"/>
                  <a:pt x="1955" y="457"/>
                </a:cubicBezTo>
                <a:cubicBezTo>
                  <a:pt x="1966" y="451"/>
                  <a:pt x="1980" y="442"/>
                  <a:pt x="1989" y="434"/>
                </a:cubicBezTo>
                <a:cubicBezTo>
                  <a:pt x="1985" y="437"/>
                  <a:pt x="1999" y="423"/>
                  <a:pt x="1993" y="424"/>
                </a:cubicBezTo>
                <a:cubicBezTo>
                  <a:pt x="1987" y="425"/>
                  <a:pt x="1968" y="443"/>
                  <a:pt x="1963" y="444"/>
                </a:cubicBezTo>
                <a:cubicBezTo>
                  <a:pt x="1956" y="435"/>
                  <a:pt x="1955" y="427"/>
                  <a:pt x="1948" y="412"/>
                </a:cubicBezTo>
                <a:cubicBezTo>
                  <a:pt x="1945" y="407"/>
                  <a:pt x="1945" y="385"/>
                  <a:pt x="1942" y="383"/>
                </a:cubicBezTo>
                <a:cubicBezTo>
                  <a:pt x="1941" y="382"/>
                  <a:pt x="1936" y="383"/>
                  <a:pt x="1929" y="386"/>
                </a:cubicBezTo>
                <a:cubicBezTo>
                  <a:pt x="1919" y="390"/>
                  <a:pt x="1904" y="381"/>
                  <a:pt x="1904" y="386"/>
                </a:cubicBezTo>
                <a:cubicBezTo>
                  <a:pt x="1903" y="391"/>
                  <a:pt x="1937" y="393"/>
                  <a:pt x="1936" y="393"/>
                </a:cubicBezTo>
                <a:cubicBezTo>
                  <a:pt x="1939" y="398"/>
                  <a:pt x="1955" y="438"/>
                  <a:pt x="1955" y="444"/>
                </a:cubicBezTo>
                <a:cubicBezTo>
                  <a:pt x="1954" y="443"/>
                  <a:pt x="1952" y="448"/>
                  <a:pt x="1936" y="454"/>
                </a:cubicBezTo>
                <a:cubicBezTo>
                  <a:pt x="1929" y="457"/>
                  <a:pt x="1920" y="469"/>
                  <a:pt x="1914" y="474"/>
                </a:cubicBezTo>
                <a:cubicBezTo>
                  <a:pt x="1903" y="454"/>
                  <a:pt x="1882" y="453"/>
                  <a:pt x="1864" y="463"/>
                </a:cubicBezTo>
                <a:cubicBezTo>
                  <a:pt x="1861" y="465"/>
                  <a:pt x="1858" y="466"/>
                  <a:pt x="1855" y="468"/>
                </a:cubicBezTo>
                <a:cubicBezTo>
                  <a:pt x="1854" y="449"/>
                  <a:pt x="1835" y="431"/>
                  <a:pt x="1843" y="412"/>
                </a:cubicBezTo>
                <a:cubicBezTo>
                  <a:pt x="1845" y="405"/>
                  <a:pt x="1854" y="384"/>
                  <a:pt x="1854" y="383"/>
                </a:cubicBezTo>
                <a:cubicBezTo>
                  <a:pt x="1852" y="384"/>
                  <a:pt x="1850" y="390"/>
                  <a:pt x="1849" y="392"/>
                </a:cubicBezTo>
                <a:cubicBezTo>
                  <a:pt x="1848" y="384"/>
                  <a:pt x="1848" y="351"/>
                  <a:pt x="1838" y="350"/>
                </a:cubicBezTo>
                <a:cubicBezTo>
                  <a:pt x="1830" y="350"/>
                  <a:pt x="1828" y="348"/>
                  <a:pt x="1833" y="341"/>
                </a:cubicBezTo>
                <a:cubicBezTo>
                  <a:pt x="1840" y="332"/>
                  <a:pt x="1857" y="318"/>
                  <a:pt x="1839" y="310"/>
                </a:cubicBezTo>
                <a:cubicBezTo>
                  <a:pt x="1840" y="309"/>
                  <a:pt x="1838" y="292"/>
                  <a:pt x="1844" y="288"/>
                </a:cubicBezTo>
                <a:cubicBezTo>
                  <a:pt x="1850" y="282"/>
                  <a:pt x="1854" y="298"/>
                  <a:pt x="1854" y="294"/>
                </a:cubicBezTo>
                <a:cubicBezTo>
                  <a:pt x="1855" y="292"/>
                  <a:pt x="1864" y="298"/>
                  <a:pt x="1869" y="300"/>
                </a:cubicBezTo>
                <a:cubicBezTo>
                  <a:pt x="1874" y="301"/>
                  <a:pt x="1875" y="297"/>
                  <a:pt x="1872" y="297"/>
                </a:cubicBezTo>
                <a:cubicBezTo>
                  <a:pt x="1866" y="295"/>
                  <a:pt x="1843" y="276"/>
                  <a:pt x="1842" y="277"/>
                </a:cubicBezTo>
                <a:cubicBezTo>
                  <a:pt x="1841" y="278"/>
                  <a:pt x="1834" y="309"/>
                  <a:pt x="1831" y="312"/>
                </a:cubicBezTo>
                <a:cubicBezTo>
                  <a:pt x="1852" y="316"/>
                  <a:pt x="1830" y="335"/>
                  <a:pt x="1825" y="343"/>
                </a:cubicBezTo>
                <a:cubicBezTo>
                  <a:pt x="1821" y="349"/>
                  <a:pt x="1823" y="355"/>
                  <a:pt x="1830" y="358"/>
                </a:cubicBezTo>
                <a:cubicBezTo>
                  <a:pt x="1839" y="357"/>
                  <a:pt x="1837" y="377"/>
                  <a:pt x="1838" y="382"/>
                </a:cubicBezTo>
                <a:cubicBezTo>
                  <a:pt x="1840" y="403"/>
                  <a:pt x="1832" y="421"/>
                  <a:pt x="1838" y="442"/>
                </a:cubicBezTo>
                <a:cubicBezTo>
                  <a:pt x="1843" y="448"/>
                  <a:pt x="1849" y="466"/>
                  <a:pt x="1846" y="473"/>
                </a:cubicBezTo>
                <a:cubicBezTo>
                  <a:pt x="1846" y="473"/>
                  <a:pt x="1826" y="462"/>
                  <a:pt x="1821" y="462"/>
                </a:cubicBezTo>
                <a:cubicBezTo>
                  <a:pt x="1800" y="465"/>
                  <a:pt x="1799" y="463"/>
                  <a:pt x="1794" y="441"/>
                </a:cubicBezTo>
                <a:cubicBezTo>
                  <a:pt x="1780" y="451"/>
                  <a:pt x="1763" y="459"/>
                  <a:pt x="1748" y="467"/>
                </a:cubicBezTo>
                <a:cubicBezTo>
                  <a:pt x="1745" y="456"/>
                  <a:pt x="1746" y="440"/>
                  <a:pt x="1736" y="448"/>
                </a:cubicBezTo>
                <a:cubicBezTo>
                  <a:pt x="1730" y="453"/>
                  <a:pt x="1699" y="438"/>
                  <a:pt x="1696" y="450"/>
                </a:cubicBezTo>
                <a:cubicBezTo>
                  <a:pt x="1696" y="457"/>
                  <a:pt x="1715" y="449"/>
                  <a:pt x="1732" y="456"/>
                </a:cubicBezTo>
                <a:cubicBezTo>
                  <a:pt x="1740" y="459"/>
                  <a:pt x="1741" y="469"/>
                  <a:pt x="1744" y="476"/>
                </a:cubicBezTo>
                <a:cubicBezTo>
                  <a:pt x="1759" y="469"/>
                  <a:pt x="1776" y="462"/>
                  <a:pt x="1789" y="453"/>
                </a:cubicBezTo>
                <a:cubicBezTo>
                  <a:pt x="1793" y="461"/>
                  <a:pt x="1795" y="470"/>
                  <a:pt x="1794" y="479"/>
                </a:cubicBezTo>
                <a:cubicBezTo>
                  <a:pt x="1818" y="475"/>
                  <a:pt x="1841" y="464"/>
                  <a:pt x="1838" y="499"/>
                </a:cubicBezTo>
                <a:cubicBezTo>
                  <a:pt x="1837" y="509"/>
                  <a:pt x="1840" y="519"/>
                  <a:pt x="1839" y="529"/>
                </a:cubicBezTo>
                <a:cubicBezTo>
                  <a:pt x="1838" y="534"/>
                  <a:pt x="1841" y="540"/>
                  <a:pt x="1843" y="546"/>
                </a:cubicBezTo>
                <a:cubicBezTo>
                  <a:pt x="1846" y="555"/>
                  <a:pt x="1808" y="566"/>
                  <a:pt x="1804" y="571"/>
                </a:cubicBezTo>
                <a:cubicBezTo>
                  <a:pt x="1795" y="581"/>
                  <a:pt x="1795" y="594"/>
                  <a:pt x="1780" y="596"/>
                </a:cubicBezTo>
                <a:cubicBezTo>
                  <a:pt x="1769" y="597"/>
                  <a:pt x="1768" y="598"/>
                  <a:pt x="1769" y="599"/>
                </a:cubicBezTo>
                <a:cubicBezTo>
                  <a:pt x="1761" y="596"/>
                  <a:pt x="1736" y="607"/>
                  <a:pt x="1734" y="600"/>
                </a:cubicBezTo>
                <a:cubicBezTo>
                  <a:pt x="1731" y="590"/>
                  <a:pt x="1730" y="565"/>
                  <a:pt x="1723" y="557"/>
                </a:cubicBezTo>
                <a:cubicBezTo>
                  <a:pt x="1697" y="530"/>
                  <a:pt x="1663" y="497"/>
                  <a:pt x="1620" y="509"/>
                </a:cubicBezTo>
                <a:cubicBezTo>
                  <a:pt x="1587" y="518"/>
                  <a:pt x="1594" y="605"/>
                  <a:pt x="1581" y="603"/>
                </a:cubicBezTo>
                <a:cubicBezTo>
                  <a:pt x="1572" y="602"/>
                  <a:pt x="1566" y="594"/>
                  <a:pt x="1557" y="593"/>
                </a:cubicBezTo>
                <a:cubicBezTo>
                  <a:pt x="1546" y="592"/>
                  <a:pt x="1537" y="597"/>
                  <a:pt x="1527" y="597"/>
                </a:cubicBezTo>
                <a:cubicBezTo>
                  <a:pt x="1518" y="598"/>
                  <a:pt x="1487" y="604"/>
                  <a:pt x="1480" y="610"/>
                </a:cubicBezTo>
                <a:cubicBezTo>
                  <a:pt x="1488" y="600"/>
                  <a:pt x="1483" y="586"/>
                  <a:pt x="1487" y="574"/>
                </a:cubicBezTo>
                <a:cubicBezTo>
                  <a:pt x="1489" y="553"/>
                  <a:pt x="1502" y="542"/>
                  <a:pt x="1517" y="530"/>
                </a:cubicBezTo>
                <a:cubicBezTo>
                  <a:pt x="1550" y="510"/>
                  <a:pt x="1540" y="458"/>
                  <a:pt x="1554" y="427"/>
                </a:cubicBezTo>
                <a:cubicBezTo>
                  <a:pt x="1566" y="400"/>
                  <a:pt x="1578" y="445"/>
                  <a:pt x="1579" y="450"/>
                </a:cubicBezTo>
                <a:cubicBezTo>
                  <a:pt x="1580" y="475"/>
                  <a:pt x="1588" y="452"/>
                  <a:pt x="1599" y="464"/>
                </a:cubicBezTo>
                <a:cubicBezTo>
                  <a:pt x="1600" y="469"/>
                  <a:pt x="1603" y="474"/>
                  <a:pt x="1607" y="478"/>
                </a:cubicBezTo>
                <a:cubicBezTo>
                  <a:pt x="1619" y="490"/>
                  <a:pt x="1637" y="472"/>
                  <a:pt x="1651" y="487"/>
                </a:cubicBezTo>
                <a:cubicBezTo>
                  <a:pt x="1655" y="491"/>
                  <a:pt x="1658" y="493"/>
                  <a:pt x="1661" y="494"/>
                </a:cubicBezTo>
                <a:cubicBezTo>
                  <a:pt x="1658" y="486"/>
                  <a:pt x="1653" y="480"/>
                  <a:pt x="1646" y="475"/>
                </a:cubicBezTo>
                <a:cubicBezTo>
                  <a:pt x="1636" y="468"/>
                  <a:pt x="1624" y="476"/>
                  <a:pt x="1613" y="474"/>
                </a:cubicBezTo>
                <a:cubicBezTo>
                  <a:pt x="1590" y="470"/>
                  <a:pt x="1654" y="399"/>
                  <a:pt x="1655" y="395"/>
                </a:cubicBezTo>
                <a:cubicBezTo>
                  <a:pt x="1661" y="404"/>
                  <a:pt x="1665" y="424"/>
                  <a:pt x="1670" y="424"/>
                </a:cubicBezTo>
                <a:cubicBezTo>
                  <a:pt x="1675" y="424"/>
                  <a:pt x="1686" y="404"/>
                  <a:pt x="1699" y="405"/>
                </a:cubicBezTo>
                <a:cubicBezTo>
                  <a:pt x="1710" y="405"/>
                  <a:pt x="1712" y="413"/>
                  <a:pt x="1717" y="422"/>
                </a:cubicBezTo>
                <a:cubicBezTo>
                  <a:pt x="1717" y="416"/>
                  <a:pt x="1714" y="413"/>
                  <a:pt x="1713" y="408"/>
                </a:cubicBezTo>
                <a:cubicBezTo>
                  <a:pt x="1712" y="404"/>
                  <a:pt x="1709" y="395"/>
                  <a:pt x="1704" y="393"/>
                </a:cubicBezTo>
                <a:cubicBezTo>
                  <a:pt x="1701" y="391"/>
                  <a:pt x="1706" y="384"/>
                  <a:pt x="1702" y="384"/>
                </a:cubicBezTo>
                <a:cubicBezTo>
                  <a:pt x="1699" y="384"/>
                  <a:pt x="1699" y="395"/>
                  <a:pt x="1695" y="397"/>
                </a:cubicBezTo>
                <a:cubicBezTo>
                  <a:pt x="1687" y="403"/>
                  <a:pt x="1676" y="405"/>
                  <a:pt x="1670" y="411"/>
                </a:cubicBezTo>
                <a:cubicBezTo>
                  <a:pt x="1667" y="397"/>
                  <a:pt x="1650" y="365"/>
                  <a:pt x="1648" y="368"/>
                </a:cubicBezTo>
                <a:cubicBezTo>
                  <a:pt x="1647" y="370"/>
                  <a:pt x="1613" y="411"/>
                  <a:pt x="1598" y="442"/>
                </a:cubicBezTo>
                <a:cubicBezTo>
                  <a:pt x="1593" y="422"/>
                  <a:pt x="1588" y="402"/>
                  <a:pt x="1565" y="401"/>
                </a:cubicBezTo>
                <a:cubicBezTo>
                  <a:pt x="1533" y="398"/>
                  <a:pt x="1540" y="413"/>
                  <a:pt x="1529" y="433"/>
                </a:cubicBezTo>
                <a:cubicBezTo>
                  <a:pt x="1519" y="453"/>
                  <a:pt x="1496" y="429"/>
                  <a:pt x="1477" y="424"/>
                </a:cubicBezTo>
                <a:cubicBezTo>
                  <a:pt x="1453" y="425"/>
                  <a:pt x="1462" y="401"/>
                  <a:pt x="1456" y="383"/>
                </a:cubicBezTo>
                <a:cubicBezTo>
                  <a:pt x="1443" y="349"/>
                  <a:pt x="1397" y="290"/>
                  <a:pt x="1451" y="275"/>
                </a:cubicBezTo>
                <a:cubicBezTo>
                  <a:pt x="1500" y="262"/>
                  <a:pt x="1517" y="248"/>
                  <a:pt x="1564" y="239"/>
                </a:cubicBezTo>
                <a:cubicBezTo>
                  <a:pt x="1536" y="216"/>
                  <a:pt x="1596" y="206"/>
                  <a:pt x="1618" y="217"/>
                </a:cubicBezTo>
                <a:cubicBezTo>
                  <a:pt x="1638" y="227"/>
                  <a:pt x="1635" y="230"/>
                  <a:pt x="1645" y="247"/>
                </a:cubicBezTo>
                <a:cubicBezTo>
                  <a:pt x="1638" y="263"/>
                  <a:pt x="1645" y="265"/>
                  <a:pt x="1655" y="246"/>
                </a:cubicBezTo>
                <a:cubicBezTo>
                  <a:pt x="1642" y="225"/>
                  <a:pt x="1660" y="212"/>
                  <a:pt x="1641" y="214"/>
                </a:cubicBezTo>
                <a:cubicBezTo>
                  <a:pt x="1628" y="215"/>
                  <a:pt x="1622" y="208"/>
                  <a:pt x="1612" y="201"/>
                </a:cubicBezTo>
                <a:cubicBezTo>
                  <a:pt x="1596" y="191"/>
                  <a:pt x="1619" y="151"/>
                  <a:pt x="1579" y="145"/>
                </a:cubicBezTo>
                <a:cubicBezTo>
                  <a:pt x="1583" y="136"/>
                  <a:pt x="1581" y="103"/>
                  <a:pt x="1581" y="91"/>
                </a:cubicBezTo>
                <a:cubicBezTo>
                  <a:pt x="1578" y="92"/>
                  <a:pt x="1578" y="92"/>
                  <a:pt x="1578" y="92"/>
                </a:cubicBezTo>
                <a:cubicBezTo>
                  <a:pt x="1577" y="105"/>
                  <a:pt x="1577" y="140"/>
                  <a:pt x="1572" y="150"/>
                </a:cubicBezTo>
                <a:cubicBezTo>
                  <a:pt x="1590" y="149"/>
                  <a:pt x="1598" y="163"/>
                  <a:pt x="1597" y="181"/>
                </a:cubicBezTo>
                <a:cubicBezTo>
                  <a:pt x="1599" y="194"/>
                  <a:pt x="1582" y="197"/>
                  <a:pt x="1575" y="204"/>
                </a:cubicBezTo>
                <a:cubicBezTo>
                  <a:pt x="1567" y="198"/>
                  <a:pt x="1566" y="183"/>
                  <a:pt x="1555" y="181"/>
                </a:cubicBezTo>
                <a:cubicBezTo>
                  <a:pt x="1551" y="181"/>
                  <a:pt x="1545" y="191"/>
                  <a:pt x="1539" y="190"/>
                </a:cubicBezTo>
                <a:cubicBezTo>
                  <a:pt x="1520" y="210"/>
                  <a:pt x="1514" y="186"/>
                  <a:pt x="1510" y="177"/>
                </a:cubicBezTo>
                <a:cubicBezTo>
                  <a:pt x="1508" y="170"/>
                  <a:pt x="1521" y="165"/>
                  <a:pt x="1523" y="155"/>
                </a:cubicBezTo>
                <a:cubicBezTo>
                  <a:pt x="1523" y="146"/>
                  <a:pt x="1518" y="150"/>
                  <a:pt x="1513" y="155"/>
                </a:cubicBezTo>
                <a:cubicBezTo>
                  <a:pt x="1508" y="175"/>
                  <a:pt x="1499" y="173"/>
                  <a:pt x="1505" y="189"/>
                </a:cubicBezTo>
                <a:cubicBezTo>
                  <a:pt x="1511" y="205"/>
                  <a:pt x="1537" y="206"/>
                  <a:pt x="1546" y="194"/>
                </a:cubicBezTo>
                <a:cubicBezTo>
                  <a:pt x="1557" y="202"/>
                  <a:pt x="1558" y="215"/>
                  <a:pt x="1547" y="231"/>
                </a:cubicBezTo>
                <a:cubicBezTo>
                  <a:pt x="1545" y="233"/>
                  <a:pt x="1448" y="265"/>
                  <a:pt x="1438" y="269"/>
                </a:cubicBezTo>
                <a:cubicBezTo>
                  <a:pt x="1428" y="276"/>
                  <a:pt x="1400" y="286"/>
                  <a:pt x="1405" y="302"/>
                </a:cubicBezTo>
                <a:cubicBezTo>
                  <a:pt x="1409" y="315"/>
                  <a:pt x="1415" y="327"/>
                  <a:pt x="1413" y="341"/>
                </a:cubicBezTo>
                <a:cubicBezTo>
                  <a:pt x="1377" y="333"/>
                  <a:pt x="1406" y="227"/>
                  <a:pt x="1377" y="220"/>
                </a:cubicBezTo>
                <a:cubicBezTo>
                  <a:pt x="1366" y="203"/>
                  <a:pt x="1351" y="186"/>
                  <a:pt x="1337" y="170"/>
                </a:cubicBezTo>
                <a:cubicBezTo>
                  <a:pt x="1336" y="169"/>
                  <a:pt x="1325" y="115"/>
                  <a:pt x="1319" y="114"/>
                </a:cubicBezTo>
                <a:cubicBezTo>
                  <a:pt x="1316" y="113"/>
                  <a:pt x="1314" y="97"/>
                  <a:pt x="1262" y="104"/>
                </a:cubicBezTo>
                <a:cubicBezTo>
                  <a:pt x="1250" y="105"/>
                  <a:pt x="1198" y="91"/>
                  <a:pt x="1196" y="81"/>
                </a:cubicBezTo>
                <a:cubicBezTo>
                  <a:pt x="1193" y="65"/>
                  <a:pt x="1172" y="63"/>
                  <a:pt x="1159" y="62"/>
                </a:cubicBezTo>
                <a:cubicBezTo>
                  <a:pt x="1135" y="61"/>
                  <a:pt x="1140" y="43"/>
                  <a:pt x="1117" y="37"/>
                </a:cubicBezTo>
                <a:cubicBezTo>
                  <a:pt x="1083" y="28"/>
                  <a:pt x="1039" y="12"/>
                  <a:pt x="1028" y="3"/>
                </a:cubicBezTo>
                <a:cubicBezTo>
                  <a:pt x="1028" y="3"/>
                  <a:pt x="1062" y="29"/>
                  <a:pt x="1072" y="32"/>
                </a:cubicBezTo>
                <a:cubicBezTo>
                  <a:pt x="1086" y="36"/>
                  <a:pt x="1125" y="45"/>
                  <a:pt x="1131" y="60"/>
                </a:cubicBezTo>
                <a:cubicBezTo>
                  <a:pt x="1109" y="57"/>
                  <a:pt x="1071" y="46"/>
                  <a:pt x="1070" y="80"/>
                </a:cubicBezTo>
                <a:cubicBezTo>
                  <a:pt x="1042" y="82"/>
                  <a:pt x="1035" y="105"/>
                  <a:pt x="1018" y="119"/>
                </a:cubicBezTo>
                <a:cubicBezTo>
                  <a:pt x="1020" y="123"/>
                  <a:pt x="1033" y="108"/>
                  <a:pt x="1037" y="103"/>
                </a:cubicBezTo>
                <a:cubicBezTo>
                  <a:pt x="1045" y="94"/>
                  <a:pt x="1053" y="89"/>
                  <a:pt x="1065" y="87"/>
                </a:cubicBezTo>
                <a:cubicBezTo>
                  <a:pt x="1087" y="84"/>
                  <a:pt x="1069" y="71"/>
                  <a:pt x="1088" y="65"/>
                </a:cubicBezTo>
                <a:cubicBezTo>
                  <a:pt x="1097" y="62"/>
                  <a:pt x="1108" y="65"/>
                  <a:pt x="1117" y="67"/>
                </a:cubicBezTo>
                <a:cubicBezTo>
                  <a:pt x="1122" y="68"/>
                  <a:pt x="1141" y="73"/>
                  <a:pt x="1132" y="79"/>
                </a:cubicBezTo>
                <a:cubicBezTo>
                  <a:pt x="1118" y="88"/>
                  <a:pt x="1111" y="106"/>
                  <a:pt x="1121" y="95"/>
                </a:cubicBezTo>
                <a:cubicBezTo>
                  <a:pt x="1131" y="85"/>
                  <a:pt x="1149" y="74"/>
                  <a:pt x="1161" y="82"/>
                </a:cubicBezTo>
                <a:cubicBezTo>
                  <a:pt x="1161" y="82"/>
                  <a:pt x="1175" y="75"/>
                  <a:pt x="1181" y="84"/>
                </a:cubicBezTo>
                <a:cubicBezTo>
                  <a:pt x="1187" y="94"/>
                  <a:pt x="1206" y="111"/>
                  <a:pt x="1217" y="114"/>
                </a:cubicBezTo>
                <a:cubicBezTo>
                  <a:pt x="1234" y="120"/>
                  <a:pt x="1241" y="131"/>
                  <a:pt x="1250" y="129"/>
                </a:cubicBezTo>
                <a:cubicBezTo>
                  <a:pt x="1259" y="127"/>
                  <a:pt x="1262" y="126"/>
                  <a:pt x="1282" y="130"/>
                </a:cubicBezTo>
                <a:cubicBezTo>
                  <a:pt x="1309" y="134"/>
                  <a:pt x="1308" y="163"/>
                  <a:pt x="1308" y="163"/>
                </a:cubicBezTo>
                <a:cubicBezTo>
                  <a:pt x="1322" y="183"/>
                  <a:pt x="1340" y="203"/>
                  <a:pt x="1352" y="220"/>
                </a:cubicBezTo>
                <a:cubicBezTo>
                  <a:pt x="1369" y="243"/>
                  <a:pt x="1361" y="266"/>
                  <a:pt x="1371" y="290"/>
                </a:cubicBezTo>
                <a:cubicBezTo>
                  <a:pt x="1374" y="306"/>
                  <a:pt x="1381" y="325"/>
                  <a:pt x="1379" y="342"/>
                </a:cubicBezTo>
                <a:cubicBezTo>
                  <a:pt x="1364" y="345"/>
                  <a:pt x="1363" y="330"/>
                  <a:pt x="1364" y="319"/>
                </a:cubicBezTo>
                <a:cubicBezTo>
                  <a:pt x="1360" y="317"/>
                  <a:pt x="1358" y="317"/>
                  <a:pt x="1357" y="321"/>
                </a:cubicBezTo>
                <a:cubicBezTo>
                  <a:pt x="1347" y="310"/>
                  <a:pt x="1353" y="291"/>
                  <a:pt x="1342" y="277"/>
                </a:cubicBezTo>
                <a:cubicBezTo>
                  <a:pt x="1335" y="269"/>
                  <a:pt x="1323" y="272"/>
                  <a:pt x="1318" y="264"/>
                </a:cubicBezTo>
                <a:cubicBezTo>
                  <a:pt x="1326" y="245"/>
                  <a:pt x="1325" y="208"/>
                  <a:pt x="1296" y="218"/>
                </a:cubicBezTo>
                <a:cubicBezTo>
                  <a:pt x="1320" y="218"/>
                  <a:pt x="1320" y="249"/>
                  <a:pt x="1309" y="268"/>
                </a:cubicBezTo>
                <a:cubicBezTo>
                  <a:pt x="1317" y="277"/>
                  <a:pt x="1337" y="276"/>
                  <a:pt x="1341" y="288"/>
                </a:cubicBezTo>
                <a:cubicBezTo>
                  <a:pt x="1341" y="290"/>
                  <a:pt x="1352" y="320"/>
                  <a:pt x="1345" y="321"/>
                </a:cubicBezTo>
                <a:cubicBezTo>
                  <a:pt x="1349" y="296"/>
                  <a:pt x="1307" y="305"/>
                  <a:pt x="1298" y="313"/>
                </a:cubicBezTo>
                <a:cubicBezTo>
                  <a:pt x="1292" y="318"/>
                  <a:pt x="1289" y="331"/>
                  <a:pt x="1282" y="336"/>
                </a:cubicBezTo>
                <a:cubicBezTo>
                  <a:pt x="1287" y="335"/>
                  <a:pt x="1292" y="331"/>
                  <a:pt x="1296" y="325"/>
                </a:cubicBezTo>
                <a:cubicBezTo>
                  <a:pt x="1320" y="289"/>
                  <a:pt x="1331" y="327"/>
                  <a:pt x="1359" y="328"/>
                </a:cubicBezTo>
                <a:cubicBezTo>
                  <a:pt x="1356" y="353"/>
                  <a:pt x="1387" y="342"/>
                  <a:pt x="1383" y="370"/>
                </a:cubicBezTo>
                <a:cubicBezTo>
                  <a:pt x="1384" y="379"/>
                  <a:pt x="1376" y="405"/>
                  <a:pt x="1374" y="414"/>
                </a:cubicBezTo>
                <a:cubicBezTo>
                  <a:pt x="1375" y="442"/>
                  <a:pt x="1376" y="467"/>
                  <a:pt x="1358" y="494"/>
                </a:cubicBezTo>
                <a:cubicBezTo>
                  <a:pt x="1353" y="484"/>
                  <a:pt x="1348" y="473"/>
                  <a:pt x="1338" y="467"/>
                </a:cubicBezTo>
                <a:cubicBezTo>
                  <a:pt x="1342" y="462"/>
                  <a:pt x="1345" y="455"/>
                  <a:pt x="1347" y="448"/>
                </a:cubicBezTo>
                <a:cubicBezTo>
                  <a:pt x="1350" y="431"/>
                  <a:pt x="1339" y="421"/>
                  <a:pt x="1325" y="414"/>
                </a:cubicBezTo>
                <a:cubicBezTo>
                  <a:pt x="1307" y="406"/>
                  <a:pt x="1302" y="415"/>
                  <a:pt x="1285" y="416"/>
                </a:cubicBezTo>
                <a:cubicBezTo>
                  <a:pt x="1273" y="416"/>
                  <a:pt x="1259" y="386"/>
                  <a:pt x="1252" y="378"/>
                </a:cubicBezTo>
                <a:cubicBezTo>
                  <a:pt x="1240" y="366"/>
                  <a:pt x="1222" y="377"/>
                  <a:pt x="1210" y="383"/>
                </a:cubicBezTo>
                <a:cubicBezTo>
                  <a:pt x="1190" y="396"/>
                  <a:pt x="1184" y="378"/>
                  <a:pt x="1162" y="386"/>
                </a:cubicBezTo>
                <a:cubicBezTo>
                  <a:pt x="1129" y="397"/>
                  <a:pt x="1083" y="409"/>
                  <a:pt x="1068" y="408"/>
                </a:cubicBezTo>
                <a:cubicBezTo>
                  <a:pt x="1068" y="408"/>
                  <a:pt x="1111" y="410"/>
                  <a:pt x="1121" y="407"/>
                </a:cubicBezTo>
                <a:cubicBezTo>
                  <a:pt x="1135" y="403"/>
                  <a:pt x="1173" y="388"/>
                  <a:pt x="1186" y="397"/>
                </a:cubicBezTo>
                <a:cubicBezTo>
                  <a:pt x="1166" y="407"/>
                  <a:pt x="1128" y="420"/>
                  <a:pt x="1147" y="448"/>
                </a:cubicBezTo>
                <a:cubicBezTo>
                  <a:pt x="1125" y="465"/>
                  <a:pt x="1131" y="488"/>
                  <a:pt x="1126" y="509"/>
                </a:cubicBezTo>
                <a:cubicBezTo>
                  <a:pt x="1129" y="511"/>
                  <a:pt x="1132" y="492"/>
                  <a:pt x="1133" y="485"/>
                </a:cubicBezTo>
                <a:cubicBezTo>
                  <a:pt x="1134" y="473"/>
                  <a:pt x="1137" y="465"/>
                  <a:pt x="1146" y="457"/>
                </a:cubicBezTo>
                <a:cubicBezTo>
                  <a:pt x="1163" y="442"/>
                  <a:pt x="1141" y="441"/>
                  <a:pt x="1153" y="425"/>
                </a:cubicBezTo>
                <a:cubicBezTo>
                  <a:pt x="1159" y="418"/>
                  <a:pt x="1170" y="414"/>
                  <a:pt x="1178" y="411"/>
                </a:cubicBezTo>
                <a:cubicBezTo>
                  <a:pt x="1191" y="406"/>
                  <a:pt x="1200" y="446"/>
                  <a:pt x="1203" y="455"/>
                </a:cubicBezTo>
                <a:cubicBezTo>
                  <a:pt x="1210" y="473"/>
                  <a:pt x="1215" y="491"/>
                  <a:pt x="1219" y="510"/>
                </a:cubicBezTo>
                <a:cubicBezTo>
                  <a:pt x="1219" y="512"/>
                  <a:pt x="1220" y="515"/>
                  <a:pt x="1220" y="517"/>
                </a:cubicBezTo>
                <a:cubicBezTo>
                  <a:pt x="1227" y="496"/>
                  <a:pt x="1212" y="466"/>
                  <a:pt x="1205" y="444"/>
                </a:cubicBezTo>
                <a:cubicBezTo>
                  <a:pt x="1197" y="423"/>
                  <a:pt x="1201" y="394"/>
                  <a:pt x="1223" y="398"/>
                </a:cubicBezTo>
                <a:cubicBezTo>
                  <a:pt x="1223" y="398"/>
                  <a:pt x="1231" y="385"/>
                  <a:pt x="1241" y="389"/>
                </a:cubicBezTo>
                <a:cubicBezTo>
                  <a:pt x="1251" y="394"/>
                  <a:pt x="1257" y="412"/>
                  <a:pt x="1263" y="421"/>
                </a:cubicBezTo>
                <a:cubicBezTo>
                  <a:pt x="1274" y="436"/>
                  <a:pt x="1284" y="436"/>
                  <a:pt x="1300" y="429"/>
                </a:cubicBezTo>
                <a:cubicBezTo>
                  <a:pt x="1302" y="428"/>
                  <a:pt x="1306" y="427"/>
                  <a:pt x="1309" y="427"/>
                </a:cubicBezTo>
                <a:cubicBezTo>
                  <a:pt x="1309" y="427"/>
                  <a:pt x="1309" y="427"/>
                  <a:pt x="1309" y="427"/>
                </a:cubicBezTo>
                <a:cubicBezTo>
                  <a:pt x="1309" y="427"/>
                  <a:pt x="1309" y="427"/>
                  <a:pt x="1309" y="427"/>
                </a:cubicBezTo>
                <a:cubicBezTo>
                  <a:pt x="1309" y="427"/>
                  <a:pt x="1309" y="427"/>
                  <a:pt x="1309" y="427"/>
                </a:cubicBezTo>
                <a:cubicBezTo>
                  <a:pt x="1309" y="427"/>
                  <a:pt x="1309" y="427"/>
                  <a:pt x="1309" y="427"/>
                </a:cubicBezTo>
                <a:cubicBezTo>
                  <a:pt x="1309" y="427"/>
                  <a:pt x="1309" y="427"/>
                  <a:pt x="1309" y="427"/>
                </a:cubicBezTo>
                <a:cubicBezTo>
                  <a:pt x="1318" y="428"/>
                  <a:pt x="1326" y="433"/>
                  <a:pt x="1325" y="444"/>
                </a:cubicBezTo>
                <a:cubicBezTo>
                  <a:pt x="1323" y="457"/>
                  <a:pt x="1308" y="461"/>
                  <a:pt x="1314" y="476"/>
                </a:cubicBezTo>
                <a:cubicBezTo>
                  <a:pt x="1321" y="486"/>
                  <a:pt x="1340" y="499"/>
                  <a:pt x="1332" y="512"/>
                </a:cubicBezTo>
                <a:cubicBezTo>
                  <a:pt x="1314" y="543"/>
                  <a:pt x="1286" y="542"/>
                  <a:pt x="1253" y="547"/>
                </a:cubicBezTo>
                <a:cubicBezTo>
                  <a:pt x="1256" y="553"/>
                  <a:pt x="1258" y="559"/>
                  <a:pt x="1261" y="564"/>
                </a:cubicBezTo>
                <a:cubicBezTo>
                  <a:pt x="1212" y="570"/>
                  <a:pt x="1198" y="605"/>
                  <a:pt x="1148" y="585"/>
                </a:cubicBezTo>
                <a:cubicBezTo>
                  <a:pt x="1138" y="581"/>
                  <a:pt x="1135" y="573"/>
                  <a:pt x="1123" y="573"/>
                </a:cubicBezTo>
                <a:cubicBezTo>
                  <a:pt x="1116" y="575"/>
                  <a:pt x="1109" y="576"/>
                  <a:pt x="1101" y="577"/>
                </a:cubicBezTo>
                <a:cubicBezTo>
                  <a:pt x="1086" y="573"/>
                  <a:pt x="1089" y="554"/>
                  <a:pt x="1075" y="550"/>
                </a:cubicBezTo>
                <a:cubicBezTo>
                  <a:pt x="1073" y="531"/>
                  <a:pt x="1043" y="528"/>
                  <a:pt x="1020" y="520"/>
                </a:cubicBezTo>
                <a:cubicBezTo>
                  <a:pt x="1014" y="518"/>
                  <a:pt x="1013" y="493"/>
                  <a:pt x="1009" y="492"/>
                </a:cubicBezTo>
                <a:cubicBezTo>
                  <a:pt x="998" y="488"/>
                  <a:pt x="994" y="492"/>
                  <a:pt x="995" y="495"/>
                </a:cubicBezTo>
                <a:cubicBezTo>
                  <a:pt x="996" y="497"/>
                  <a:pt x="979" y="477"/>
                  <a:pt x="960" y="458"/>
                </a:cubicBezTo>
                <a:cubicBezTo>
                  <a:pt x="959" y="457"/>
                  <a:pt x="946" y="448"/>
                  <a:pt x="945" y="441"/>
                </a:cubicBezTo>
                <a:cubicBezTo>
                  <a:pt x="945" y="437"/>
                  <a:pt x="954" y="428"/>
                  <a:pt x="959" y="423"/>
                </a:cubicBezTo>
                <a:cubicBezTo>
                  <a:pt x="962" y="421"/>
                  <a:pt x="969" y="414"/>
                  <a:pt x="977" y="416"/>
                </a:cubicBezTo>
                <a:cubicBezTo>
                  <a:pt x="988" y="420"/>
                  <a:pt x="1000" y="434"/>
                  <a:pt x="1007" y="433"/>
                </a:cubicBezTo>
                <a:cubicBezTo>
                  <a:pt x="1017" y="432"/>
                  <a:pt x="1028" y="415"/>
                  <a:pt x="1029" y="411"/>
                </a:cubicBezTo>
                <a:cubicBezTo>
                  <a:pt x="1030" y="409"/>
                  <a:pt x="1016" y="428"/>
                  <a:pt x="1007" y="429"/>
                </a:cubicBezTo>
                <a:cubicBezTo>
                  <a:pt x="1000" y="429"/>
                  <a:pt x="987" y="410"/>
                  <a:pt x="987" y="406"/>
                </a:cubicBezTo>
                <a:cubicBezTo>
                  <a:pt x="986" y="399"/>
                  <a:pt x="989" y="387"/>
                  <a:pt x="996" y="377"/>
                </a:cubicBezTo>
                <a:cubicBezTo>
                  <a:pt x="999" y="373"/>
                  <a:pt x="997" y="363"/>
                  <a:pt x="996" y="355"/>
                </a:cubicBezTo>
                <a:cubicBezTo>
                  <a:pt x="995" y="346"/>
                  <a:pt x="1000" y="345"/>
                  <a:pt x="1006" y="332"/>
                </a:cubicBezTo>
                <a:cubicBezTo>
                  <a:pt x="998" y="342"/>
                  <a:pt x="991" y="348"/>
                  <a:pt x="992" y="357"/>
                </a:cubicBezTo>
                <a:cubicBezTo>
                  <a:pt x="993" y="365"/>
                  <a:pt x="993" y="372"/>
                  <a:pt x="991" y="375"/>
                </a:cubicBezTo>
                <a:cubicBezTo>
                  <a:pt x="979" y="391"/>
                  <a:pt x="964" y="415"/>
                  <a:pt x="962" y="414"/>
                </a:cubicBezTo>
                <a:cubicBezTo>
                  <a:pt x="963" y="409"/>
                  <a:pt x="967" y="403"/>
                  <a:pt x="970" y="396"/>
                </a:cubicBezTo>
                <a:cubicBezTo>
                  <a:pt x="976" y="386"/>
                  <a:pt x="959" y="367"/>
                  <a:pt x="958" y="367"/>
                </a:cubicBezTo>
                <a:cubicBezTo>
                  <a:pt x="956" y="365"/>
                  <a:pt x="971" y="385"/>
                  <a:pt x="961" y="399"/>
                </a:cubicBezTo>
                <a:cubicBezTo>
                  <a:pt x="949" y="416"/>
                  <a:pt x="935" y="436"/>
                  <a:pt x="933" y="434"/>
                </a:cubicBezTo>
                <a:cubicBezTo>
                  <a:pt x="925" y="427"/>
                  <a:pt x="918" y="424"/>
                  <a:pt x="914" y="425"/>
                </a:cubicBezTo>
                <a:cubicBezTo>
                  <a:pt x="913" y="426"/>
                  <a:pt x="904" y="410"/>
                  <a:pt x="881" y="404"/>
                </a:cubicBezTo>
                <a:cubicBezTo>
                  <a:pt x="877" y="403"/>
                  <a:pt x="852" y="399"/>
                  <a:pt x="853" y="395"/>
                </a:cubicBezTo>
                <a:cubicBezTo>
                  <a:pt x="860" y="373"/>
                  <a:pt x="848" y="351"/>
                  <a:pt x="859" y="333"/>
                </a:cubicBezTo>
                <a:cubicBezTo>
                  <a:pt x="868" y="321"/>
                  <a:pt x="911" y="283"/>
                  <a:pt x="937" y="261"/>
                </a:cubicBezTo>
                <a:cubicBezTo>
                  <a:pt x="940" y="258"/>
                  <a:pt x="965" y="243"/>
                  <a:pt x="982" y="229"/>
                </a:cubicBezTo>
                <a:cubicBezTo>
                  <a:pt x="990" y="223"/>
                  <a:pt x="1074" y="228"/>
                  <a:pt x="1076" y="224"/>
                </a:cubicBezTo>
                <a:cubicBezTo>
                  <a:pt x="1076" y="222"/>
                  <a:pt x="1047" y="224"/>
                  <a:pt x="1047" y="215"/>
                </a:cubicBezTo>
                <a:cubicBezTo>
                  <a:pt x="1048" y="211"/>
                  <a:pt x="1052" y="206"/>
                  <a:pt x="1057" y="200"/>
                </a:cubicBezTo>
                <a:cubicBezTo>
                  <a:pt x="1065" y="192"/>
                  <a:pt x="1076" y="190"/>
                  <a:pt x="1102" y="190"/>
                </a:cubicBezTo>
                <a:cubicBezTo>
                  <a:pt x="1079" y="179"/>
                  <a:pt x="1059" y="190"/>
                  <a:pt x="1052" y="197"/>
                </a:cubicBezTo>
                <a:cubicBezTo>
                  <a:pt x="1042" y="206"/>
                  <a:pt x="1032" y="216"/>
                  <a:pt x="1029" y="216"/>
                </a:cubicBezTo>
                <a:cubicBezTo>
                  <a:pt x="1007" y="214"/>
                  <a:pt x="984" y="214"/>
                  <a:pt x="979" y="217"/>
                </a:cubicBezTo>
                <a:cubicBezTo>
                  <a:pt x="971" y="221"/>
                  <a:pt x="963" y="224"/>
                  <a:pt x="960" y="222"/>
                </a:cubicBezTo>
                <a:cubicBezTo>
                  <a:pt x="953" y="220"/>
                  <a:pt x="972" y="188"/>
                  <a:pt x="972" y="188"/>
                </a:cubicBezTo>
                <a:cubicBezTo>
                  <a:pt x="970" y="182"/>
                  <a:pt x="952" y="153"/>
                  <a:pt x="953" y="119"/>
                </a:cubicBezTo>
                <a:cubicBezTo>
                  <a:pt x="954" y="99"/>
                  <a:pt x="976" y="72"/>
                  <a:pt x="973" y="65"/>
                </a:cubicBezTo>
                <a:cubicBezTo>
                  <a:pt x="971" y="61"/>
                  <a:pt x="957" y="100"/>
                  <a:pt x="947" y="94"/>
                </a:cubicBezTo>
                <a:cubicBezTo>
                  <a:pt x="934" y="86"/>
                  <a:pt x="908" y="0"/>
                  <a:pt x="918" y="43"/>
                </a:cubicBezTo>
                <a:cubicBezTo>
                  <a:pt x="920" y="50"/>
                  <a:pt x="927" y="81"/>
                  <a:pt x="932" y="95"/>
                </a:cubicBezTo>
                <a:cubicBezTo>
                  <a:pt x="933" y="97"/>
                  <a:pt x="921" y="94"/>
                  <a:pt x="908" y="90"/>
                </a:cubicBezTo>
                <a:cubicBezTo>
                  <a:pt x="901" y="88"/>
                  <a:pt x="889" y="93"/>
                  <a:pt x="880" y="98"/>
                </a:cubicBezTo>
                <a:cubicBezTo>
                  <a:pt x="870" y="103"/>
                  <a:pt x="835" y="87"/>
                  <a:pt x="836" y="88"/>
                </a:cubicBezTo>
                <a:cubicBezTo>
                  <a:pt x="837" y="91"/>
                  <a:pt x="871" y="109"/>
                  <a:pt x="880" y="105"/>
                </a:cubicBezTo>
                <a:cubicBezTo>
                  <a:pt x="889" y="101"/>
                  <a:pt x="899" y="97"/>
                  <a:pt x="906" y="99"/>
                </a:cubicBezTo>
                <a:cubicBezTo>
                  <a:pt x="922" y="105"/>
                  <a:pt x="938" y="110"/>
                  <a:pt x="938" y="110"/>
                </a:cubicBezTo>
                <a:cubicBezTo>
                  <a:pt x="935" y="109"/>
                  <a:pt x="956" y="171"/>
                  <a:pt x="954" y="179"/>
                </a:cubicBezTo>
                <a:cubicBezTo>
                  <a:pt x="953" y="184"/>
                  <a:pt x="951" y="189"/>
                  <a:pt x="950" y="194"/>
                </a:cubicBezTo>
                <a:cubicBezTo>
                  <a:pt x="945" y="218"/>
                  <a:pt x="940" y="249"/>
                  <a:pt x="934" y="253"/>
                </a:cubicBezTo>
                <a:cubicBezTo>
                  <a:pt x="908" y="269"/>
                  <a:pt x="866" y="300"/>
                  <a:pt x="856" y="310"/>
                </a:cubicBezTo>
                <a:cubicBezTo>
                  <a:pt x="841" y="325"/>
                  <a:pt x="833" y="406"/>
                  <a:pt x="834" y="408"/>
                </a:cubicBezTo>
                <a:cubicBezTo>
                  <a:pt x="835" y="410"/>
                  <a:pt x="852" y="419"/>
                  <a:pt x="871" y="428"/>
                </a:cubicBezTo>
                <a:cubicBezTo>
                  <a:pt x="874" y="430"/>
                  <a:pt x="875" y="438"/>
                  <a:pt x="878" y="440"/>
                </a:cubicBezTo>
                <a:cubicBezTo>
                  <a:pt x="898" y="450"/>
                  <a:pt x="920" y="453"/>
                  <a:pt x="921" y="455"/>
                </a:cubicBezTo>
                <a:cubicBezTo>
                  <a:pt x="925" y="466"/>
                  <a:pt x="941" y="480"/>
                  <a:pt x="946" y="492"/>
                </a:cubicBezTo>
                <a:cubicBezTo>
                  <a:pt x="954" y="511"/>
                  <a:pt x="950" y="526"/>
                  <a:pt x="950" y="527"/>
                </a:cubicBezTo>
                <a:cubicBezTo>
                  <a:pt x="949" y="530"/>
                  <a:pt x="934" y="532"/>
                  <a:pt x="921" y="543"/>
                </a:cubicBezTo>
                <a:cubicBezTo>
                  <a:pt x="923" y="552"/>
                  <a:pt x="902" y="536"/>
                  <a:pt x="904" y="566"/>
                </a:cubicBezTo>
                <a:cubicBezTo>
                  <a:pt x="905" y="583"/>
                  <a:pt x="901" y="601"/>
                  <a:pt x="897" y="614"/>
                </a:cubicBezTo>
                <a:cubicBezTo>
                  <a:pt x="896" y="614"/>
                  <a:pt x="896" y="614"/>
                  <a:pt x="895" y="615"/>
                </a:cubicBezTo>
                <a:cubicBezTo>
                  <a:pt x="884" y="622"/>
                  <a:pt x="884" y="635"/>
                  <a:pt x="890" y="646"/>
                </a:cubicBezTo>
                <a:cubicBezTo>
                  <a:pt x="880" y="652"/>
                  <a:pt x="875" y="664"/>
                  <a:pt x="873" y="675"/>
                </a:cubicBezTo>
                <a:cubicBezTo>
                  <a:pt x="866" y="669"/>
                  <a:pt x="860" y="662"/>
                  <a:pt x="858" y="653"/>
                </a:cubicBezTo>
                <a:cubicBezTo>
                  <a:pt x="854" y="639"/>
                  <a:pt x="857" y="624"/>
                  <a:pt x="854" y="610"/>
                </a:cubicBezTo>
                <a:cubicBezTo>
                  <a:pt x="852" y="600"/>
                  <a:pt x="838" y="588"/>
                  <a:pt x="841" y="576"/>
                </a:cubicBezTo>
                <a:cubicBezTo>
                  <a:pt x="842" y="567"/>
                  <a:pt x="855" y="563"/>
                  <a:pt x="860" y="559"/>
                </a:cubicBezTo>
                <a:cubicBezTo>
                  <a:pt x="870" y="552"/>
                  <a:pt x="869" y="529"/>
                  <a:pt x="880" y="517"/>
                </a:cubicBezTo>
                <a:cubicBezTo>
                  <a:pt x="882" y="521"/>
                  <a:pt x="885" y="524"/>
                  <a:pt x="887" y="527"/>
                </a:cubicBezTo>
                <a:cubicBezTo>
                  <a:pt x="883" y="513"/>
                  <a:pt x="902" y="500"/>
                  <a:pt x="895" y="479"/>
                </a:cubicBezTo>
                <a:cubicBezTo>
                  <a:pt x="899" y="494"/>
                  <a:pt x="889" y="505"/>
                  <a:pt x="880" y="514"/>
                </a:cubicBezTo>
                <a:cubicBezTo>
                  <a:pt x="875" y="506"/>
                  <a:pt x="868" y="504"/>
                  <a:pt x="860" y="502"/>
                </a:cubicBezTo>
                <a:cubicBezTo>
                  <a:pt x="863" y="503"/>
                  <a:pt x="867" y="504"/>
                  <a:pt x="870" y="506"/>
                </a:cubicBezTo>
                <a:cubicBezTo>
                  <a:pt x="888" y="514"/>
                  <a:pt x="852" y="557"/>
                  <a:pt x="842" y="566"/>
                </a:cubicBezTo>
                <a:cubicBezTo>
                  <a:pt x="827" y="578"/>
                  <a:pt x="761" y="579"/>
                  <a:pt x="760" y="597"/>
                </a:cubicBezTo>
                <a:cubicBezTo>
                  <a:pt x="758" y="638"/>
                  <a:pt x="743" y="622"/>
                  <a:pt x="716" y="609"/>
                </a:cubicBezTo>
                <a:cubicBezTo>
                  <a:pt x="713" y="613"/>
                  <a:pt x="742" y="629"/>
                  <a:pt x="747" y="630"/>
                </a:cubicBezTo>
                <a:cubicBezTo>
                  <a:pt x="760" y="632"/>
                  <a:pt x="763" y="617"/>
                  <a:pt x="765" y="608"/>
                </a:cubicBezTo>
                <a:cubicBezTo>
                  <a:pt x="769" y="587"/>
                  <a:pt x="778" y="594"/>
                  <a:pt x="798" y="591"/>
                </a:cubicBezTo>
                <a:cubicBezTo>
                  <a:pt x="822" y="588"/>
                  <a:pt x="836" y="576"/>
                  <a:pt x="844" y="605"/>
                </a:cubicBezTo>
                <a:cubicBezTo>
                  <a:pt x="852" y="636"/>
                  <a:pt x="841" y="665"/>
                  <a:pt x="870" y="689"/>
                </a:cubicBezTo>
                <a:cubicBezTo>
                  <a:pt x="867" y="694"/>
                  <a:pt x="898" y="722"/>
                  <a:pt x="911" y="727"/>
                </a:cubicBezTo>
                <a:cubicBezTo>
                  <a:pt x="943" y="745"/>
                  <a:pt x="928" y="782"/>
                  <a:pt x="952" y="804"/>
                </a:cubicBezTo>
                <a:cubicBezTo>
                  <a:pt x="964" y="820"/>
                  <a:pt x="1007" y="824"/>
                  <a:pt x="996" y="850"/>
                </a:cubicBezTo>
                <a:cubicBezTo>
                  <a:pt x="986" y="873"/>
                  <a:pt x="992" y="879"/>
                  <a:pt x="999" y="901"/>
                </a:cubicBezTo>
                <a:cubicBezTo>
                  <a:pt x="1011" y="938"/>
                  <a:pt x="919" y="953"/>
                  <a:pt x="898" y="941"/>
                </a:cubicBezTo>
                <a:cubicBezTo>
                  <a:pt x="853" y="906"/>
                  <a:pt x="916" y="889"/>
                  <a:pt x="913" y="843"/>
                </a:cubicBezTo>
                <a:cubicBezTo>
                  <a:pt x="912" y="823"/>
                  <a:pt x="902" y="805"/>
                  <a:pt x="892" y="788"/>
                </a:cubicBezTo>
                <a:cubicBezTo>
                  <a:pt x="883" y="773"/>
                  <a:pt x="869" y="736"/>
                  <a:pt x="853" y="729"/>
                </a:cubicBezTo>
                <a:cubicBezTo>
                  <a:pt x="833" y="726"/>
                  <a:pt x="786" y="717"/>
                  <a:pt x="779" y="696"/>
                </a:cubicBezTo>
                <a:cubicBezTo>
                  <a:pt x="774" y="683"/>
                  <a:pt x="791" y="642"/>
                  <a:pt x="815" y="636"/>
                </a:cubicBezTo>
                <a:cubicBezTo>
                  <a:pt x="824" y="633"/>
                  <a:pt x="816" y="632"/>
                  <a:pt x="809" y="635"/>
                </a:cubicBezTo>
                <a:cubicBezTo>
                  <a:pt x="789" y="640"/>
                  <a:pt x="766" y="675"/>
                  <a:pt x="771" y="696"/>
                </a:cubicBezTo>
                <a:cubicBezTo>
                  <a:pt x="743" y="696"/>
                  <a:pt x="749" y="679"/>
                  <a:pt x="746" y="655"/>
                </a:cubicBezTo>
                <a:cubicBezTo>
                  <a:pt x="744" y="631"/>
                  <a:pt x="693" y="631"/>
                  <a:pt x="679" y="619"/>
                </a:cubicBezTo>
                <a:cubicBezTo>
                  <a:pt x="666" y="609"/>
                  <a:pt x="665" y="619"/>
                  <a:pt x="686" y="629"/>
                </a:cubicBezTo>
                <a:cubicBezTo>
                  <a:pt x="703" y="637"/>
                  <a:pt x="740" y="634"/>
                  <a:pt x="740" y="655"/>
                </a:cubicBezTo>
                <a:cubicBezTo>
                  <a:pt x="741" y="669"/>
                  <a:pt x="738" y="691"/>
                  <a:pt x="753" y="700"/>
                </a:cubicBezTo>
                <a:cubicBezTo>
                  <a:pt x="761" y="706"/>
                  <a:pt x="766" y="708"/>
                  <a:pt x="774" y="704"/>
                </a:cubicBezTo>
                <a:cubicBezTo>
                  <a:pt x="780" y="701"/>
                  <a:pt x="792" y="718"/>
                  <a:pt x="797" y="720"/>
                </a:cubicBezTo>
                <a:cubicBezTo>
                  <a:pt x="812" y="729"/>
                  <a:pt x="831" y="726"/>
                  <a:pt x="846" y="736"/>
                </a:cubicBezTo>
                <a:cubicBezTo>
                  <a:pt x="863" y="746"/>
                  <a:pt x="871" y="772"/>
                  <a:pt x="878" y="789"/>
                </a:cubicBezTo>
                <a:cubicBezTo>
                  <a:pt x="890" y="821"/>
                  <a:pt x="915" y="873"/>
                  <a:pt x="865" y="884"/>
                </a:cubicBezTo>
                <a:cubicBezTo>
                  <a:pt x="843" y="889"/>
                  <a:pt x="840" y="904"/>
                  <a:pt x="830" y="920"/>
                </a:cubicBezTo>
                <a:cubicBezTo>
                  <a:pt x="823" y="931"/>
                  <a:pt x="808" y="956"/>
                  <a:pt x="808" y="969"/>
                </a:cubicBezTo>
                <a:cubicBezTo>
                  <a:pt x="797" y="984"/>
                  <a:pt x="726" y="949"/>
                  <a:pt x="717" y="936"/>
                </a:cubicBezTo>
                <a:cubicBezTo>
                  <a:pt x="704" y="915"/>
                  <a:pt x="705" y="900"/>
                  <a:pt x="718" y="885"/>
                </a:cubicBezTo>
                <a:cubicBezTo>
                  <a:pt x="726" y="876"/>
                  <a:pt x="728" y="859"/>
                  <a:pt x="741" y="854"/>
                </a:cubicBezTo>
                <a:cubicBezTo>
                  <a:pt x="751" y="849"/>
                  <a:pt x="763" y="853"/>
                  <a:pt x="773" y="849"/>
                </a:cubicBezTo>
                <a:cubicBezTo>
                  <a:pt x="793" y="842"/>
                  <a:pt x="796" y="806"/>
                  <a:pt x="807" y="789"/>
                </a:cubicBezTo>
                <a:cubicBezTo>
                  <a:pt x="799" y="797"/>
                  <a:pt x="791" y="807"/>
                  <a:pt x="787" y="818"/>
                </a:cubicBezTo>
                <a:cubicBezTo>
                  <a:pt x="779" y="840"/>
                  <a:pt x="771" y="842"/>
                  <a:pt x="750" y="842"/>
                </a:cubicBezTo>
                <a:cubicBezTo>
                  <a:pt x="723" y="841"/>
                  <a:pt x="725" y="868"/>
                  <a:pt x="707" y="880"/>
                </a:cubicBezTo>
                <a:cubicBezTo>
                  <a:pt x="711" y="856"/>
                  <a:pt x="723" y="827"/>
                  <a:pt x="711" y="804"/>
                </a:cubicBezTo>
                <a:cubicBezTo>
                  <a:pt x="704" y="791"/>
                  <a:pt x="696" y="794"/>
                  <a:pt x="686" y="785"/>
                </a:cubicBezTo>
                <a:cubicBezTo>
                  <a:pt x="675" y="774"/>
                  <a:pt x="679" y="752"/>
                  <a:pt x="662" y="751"/>
                </a:cubicBezTo>
                <a:cubicBezTo>
                  <a:pt x="677" y="753"/>
                  <a:pt x="665" y="775"/>
                  <a:pt x="676" y="785"/>
                </a:cubicBezTo>
                <a:cubicBezTo>
                  <a:pt x="694" y="802"/>
                  <a:pt x="710" y="817"/>
                  <a:pt x="704" y="842"/>
                </a:cubicBezTo>
                <a:cubicBezTo>
                  <a:pt x="701" y="853"/>
                  <a:pt x="701" y="881"/>
                  <a:pt x="686" y="884"/>
                </a:cubicBezTo>
                <a:cubicBezTo>
                  <a:pt x="655" y="890"/>
                  <a:pt x="668" y="853"/>
                  <a:pt x="680" y="843"/>
                </a:cubicBezTo>
                <a:cubicBezTo>
                  <a:pt x="669" y="837"/>
                  <a:pt x="662" y="825"/>
                  <a:pt x="653" y="816"/>
                </a:cubicBezTo>
                <a:cubicBezTo>
                  <a:pt x="640" y="801"/>
                  <a:pt x="643" y="802"/>
                  <a:pt x="640" y="781"/>
                </a:cubicBezTo>
                <a:cubicBezTo>
                  <a:pt x="629" y="734"/>
                  <a:pt x="584" y="767"/>
                  <a:pt x="569" y="741"/>
                </a:cubicBezTo>
                <a:cubicBezTo>
                  <a:pt x="551" y="709"/>
                  <a:pt x="538" y="695"/>
                  <a:pt x="499" y="697"/>
                </a:cubicBezTo>
                <a:cubicBezTo>
                  <a:pt x="474" y="698"/>
                  <a:pt x="456" y="691"/>
                  <a:pt x="433" y="691"/>
                </a:cubicBezTo>
                <a:cubicBezTo>
                  <a:pt x="396" y="673"/>
                  <a:pt x="441" y="663"/>
                  <a:pt x="458" y="659"/>
                </a:cubicBezTo>
                <a:cubicBezTo>
                  <a:pt x="479" y="653"/>
                  <a:pt x="503" y="617"/>
                  <a:pt x="507" y="596"/>
                </a:cubicBezTo>
                <a:cubicBezTo>
                  <a:pt x="513" y="566"/>
                  <a:pt x="465" y="580"/>
                  <a:pt x="457" y="560"/>
                </a:cubicBezTo>
                <a:cubicBezTo>
                  <a:pt x="448" y="537"/>
                  <a:pt x="463" y="515"/>
                  <a:pt x="424" y="528"/>
                </a:cubicBezTo>
                <a:cubicBezTo>
                  <a:pt x="442" y="495"/>
                  <a:pt x="491" y="482"/>
                  <a:pt x="500" y="445"/>
                </a:cubicBezTo>
                <a:cubicBezTo>
                  <a:pt x="512" y="398"/>
                  <a:pt x="528" y="367"/>
                  <a:pt x="567" y="336"/>
                </a:cubicBezTo>
                <a:cubicBezTo>
                  <a:pt x="598" y="311"/>
                  <a:pt x="626" y="393"/>
                  <a:pt x="676" y="372"/>
                </a:cubicBezTo>
                <a:cubicBezTo>
                  <a:pt x="692" y="365"/>
                  <a:pt x="702" y="349"/>
                  <a:pt x="717" y="365"/>
                </a:cubicBezTo>
                <a:cubicBezTo>
                  <a:pt x="736" y="385"/>
                  <a:pt x="754" y="375"/>
                  <a:pt x="771" y="360"/>
                </a:cubicBezTo>
                <a:cubicBezTo>
                  <a:pt x="733" y="391"/>
                  <a:pt x="720" y="344"/>
                  <a:pt x="680" y="360"/>
                </a:cubicBezTo>
                <a:cubicBezTo>
                  <a:pt x="634" y="379"/>
                  <a:pt x="621" y="348"/>
                  <a:pt x="592" y="319"/>
                </a:cubicBezTo>
                <a:cubicBezTo>
                  <a:pt x="605" y="313"/>
                  <a:pt x="620" y="297"/>
                  <a:pt x="636" y="298"/>
                </a:cubicBezTo>
                <a:cubicBezTo>
                  <a:pt x="652" y="298"/>
                  <a:pt x="669" y="295"/>
                  <a:pt x="684" y="288"/>
                </a:cubicBezTo>
                <a:cubicBezTo>
                  <a:pt x="717" y="282"/>
                  <a:pt x="751" y="290"/>
                  <a:pt x="785" y="284"/>
                </a:cubicBezTo>
                <a:cubicBezTo>
                  <a:pt x="809" y="286"/>
                  <a:pt x="858" y="262"/>
                  <a:pt x="866" y="295"/>
                </a:cubicBezTo>
                <a:cubicBezTo>
                  <a:pt x="873" y="326"/>
                  <a:pt x="916" y="303"/>
                  <a:pt x="936" y="304"/>
                </a:cubicBezTo>
                <a:cubicBezTo>
                  <a:pt x="916" y="298"/>
                  <a:pt x="894" y="319"/>
                  <a:pt x="875" y="305"/>
                </a:cubicBezTo>
                <a:cubicBezTo>
                  <a:pt x="865" y="298"/>
                  <a:pt x="870" y="281"/>
                  <a:pt x="857" y="275"/>
                </a:cubicBezTo>
                <a:cubicBezTo>
                  <a:pt x="843" y="269"/>
                  <a:pt x="828" y="278"/>
                  <a:pt x="814" y="280"/>
                </a:cubicBezTo>
                <a:cubicBezTo>
                  <a:pt x="752" y="289"/>
                  <a:pt x="659" y="257"/>
                  <a:pt x="607" y="300"/>
                </a:cubicBezTo>
                <a:cubicBezTo>
                  <a:pt x="602" y="270"/>
                  <a:pt x="610" y="246"/>
                  <a:pt x="575" y="231"/>
                </a:cubicBezTo>
                <a:cubicBezTo>
                  <a:pt x="560" y="224"/>
                  <a:pt x="540" y="209"/>
                  <a:pt x="527" y="192"/>
                </a:cubicBezTo>
                <a:cubicBezTo>
                  <a:pt x="537" y="209"/>
                  <a:pt x="549" y="228"/>
                  <a:pt x="554" y="230"/>
                </a:cubicBezTo>
                <a:cubicBezTo>
                  <a:pt x="586" y="241"/>
                  <a:pt x="608" y="259"/>
                  <a:pt x="596" y="297"/>
                </a:cubicBezTo>
                <a:cubicBezTo>
                  <a:pt x="591" y="316"/>
                  <a:pt x="536" y="354"/>
                  <a:pt x="513" y="354"/>
                </a:cubicBezTo>
                <a:cubicBezTo>
                  <a:pt x="486" y="354"/>
                  <a:pt x="460" y="341"/>
                  <a:pt x="442" y="319"/>
                </a:cubicBezTo>
                <a:cubicBezTo>
                  <a:pt x="450" y="313"/>
                  <a:pt x="461" y="315"/>
                  <a:pt x="466" y="324"/>
                </a:cubicBezTo>
                <a:cubicBezTo>
                  <a:pt x="460" y="313"/>
                  <a:pt x="448" y="311"/>
                  <a:pt x="438" y="318"/>
                </a:cubicBezTo>
                <a:cubicBezTo>
                  <a:pt x="440" y="321"/>
                  <a:pt x="474" y="356"/>
                  <a:pt x="473" y="356"/>
                </a:cubicBezTo>
                <a:cubicBezTo>
                  <a:pt x="476" y="371"/>
                  <a:pt x="510" y="365"/>
                  <a:pt x="520" y="366"/>
                </a:cubicBezTo>
                <a:cubicBezTo>
                  <a:pt x="494" y="385"/>
                  <a:pt x="497" y="415"/>
                  <a:pt x="488" y="442"/>
                </a:cubicBezTo>
                <a:cubicBezTo>
                  <a:pt x="481" y="462"/>
                  <a:pt x="471" y="468"/>
                  <a:pt x="456" y="480"/>
                </a:cubicBezTo>
                <a:cubicBezTo>
                  <a:pt x="446" y="487"/>
                  <a:pt x="437" y="489"/>
                  <a:pt x="429" y="498"/>
                </a:cubicBezTo>
                <a:cubicBezTo>
                  <a:pt x="420" y="507"/>
                  <a:pt x="417" y="519"/>
                  <a:pt x="406" y="527"/>
                </a:cubicBezTo>
                <a:cubicBezTo>
                  <a:pt x="390" y="501"/>
                  <a:pt x="372" y="500"/>
                  <a:pt x="350" y="481"/>
                </a:cubicBezTo>
                <a:cubicBezTo>
                  <a:pt x="341" y="467"/>
                  <a:pt x="335" y="449"/>
                  <a:pt x="319" y="440"/>
                </a:cubicBezTo>
                <a:cubicBezTo>
                  <a:pt x="309" y="434"/>
                  <a:pt x="297" y="432"/>
                  <a:pt x="287" y="428"/>
                </a:cubicBezTo>
                <a:cubicBezTo>
                  <a:pt x="287" y="429"/>
                  <a:pt x="287" y="429"/>
                  <a:pt x="286" y="430"/>
                </a:cubicBezTo>
                <a:cubicBezTo>
                  <a:pt x="298" y="435"/>
                  <a:pt x="311" y="438"/>
                  <a:pt x="321" y="447"/>
                </a:cubicBezTo>
                <a:cubicBezTo>
                  <a:pt x="335" y="459"/>
                  <a:pt x="340" y="477"/>
                  <a:pt x="352" y="491"/>
                </a:cubicBezTo>
                <a:cubicBezTo>
                  <a:pt x="368" y="510"/>
                  <a:pt x="400" y="498"/>
                  <a:pt x="400" y="532"/>
                </a:cubicBezTo>
                <a:cubicBezTo>
                  <a:pt x="400" y="561"/>
                  <a:pt x="379" y="588"/>
                  <a:pt x="378" y="619"/>
                </a:cubicBezTo>
                <a:cubicBezTo>
                  <a:pt x="377" y="649"/>
                  <a:pt x="388" y="686"/>
                  <a:pt x="413" y="705"/>
                </a:cubicBezTo>
                <a:cubicBezTo>
                  <a:pt x="403" y="722"/>
                  <a:pt x="407" y="741"/>
                  <a:pt x="404" y="759"/>
                </a:cubicBezTo>
                <a:cubicBezTo>
                  <a:pt x="401" y="780"/>
                  <a:pt x="381" y="781"/>
                  <a:pt x="376" y="799"/>
                </a:cubicBezTo>
                <a:cubicBezTo>
                  <a:pt x="371" y="792"/>
                  <a:pt x="330" y="740"/>
                  <a:pt x="332" y="744"/>
                </a:cubicBezTo>
                <a:cubicBezTo>
                  <a:pt x="344" y="769"/>
                  <a:pt x="373" y="789"/>
                  <a:pt x="373" y="819"/>
                </a:cubicBezTo>
                <a:cubicBezTo>
                  <a:pt x="348" y="814"/>
                  <a:pt x="344" y="780"/>
                  <a:pt x="317" y="779"/>
                </a:cubicBezTo>
                <a:cubicBezTo>
                  <a:pt x="307" y="779"/>
                  <a:pt x="298" y="786"/>
                  <a:pt x="288" y="788"/>
                </a:cubicBezTo>
                <a:cubicBezTo>
                  <a:pt x="273" y="791"/>
                  <a:pt x="257" y="771"/>
                  <a:pt x="278" y="765"/>
                </a:cubicBezTo>
                <a:cubicBezTo>
                  <a:pt x="253" y="771"/>
                  <a:pt x="271" y="795"/>
                  <a:pt x="289" y="792"/>
                </a:cubicBezTo>
                <a:cubicBezTo>
                  <a:pt x="304" y="790"/>
                  <a:pt x="318" y="780"/>
                  <a:pt x="330" y="793"/>
                </a:cubicBezTo>
                <a:cubicBezTo>
                  <a:pt x="335" y="798"/>
                  <a:pt x="376" y="846"/>
                  <a:pt x="382" y="828"/>
                </a:cubicBezTo>
                <a:cubicBezTo>
                  <a:pt x="388" y="846"/>
                  <a:pt x="383" y="865"/>
                  <a:pt x="394" y="882"/>
                </a:cubicBezTo>
                <a:cubicBezTo>
                  <a:pt x="406" y="901"/>
                  <a:pt x="434" y="906"/>
                  <a:pt x="440" y="930"/>
                </a:cubicBezTo>
                <a:cubicBezTo>
                  <a:pt x="447" y="957"/>
                  <a:pt x="383" y="979"/>
                  <a:pt x="366" y="974"/>
                </a:cubicBezTo>
                <a:cubicBezTo>
                  <a:pt x="278" y="950"/>
                  <a:pt x="325" y="867"/>
                  <a:pt x="283" y="860"/>
                </a:cubicBezTo>
                <a:cubicBezTo>
                  <a:pt x="305" y="864"/>
                  <a:pt x="292" y="910"/>
                  <a:pt x="310" y="943"/>
                </a:cubicBezTo>
                <a:cubicBezTo>
                  <a:pt x="279" y="930"/>
                  <a:pt x="246" y="879"/>
                  <a:pt x="210" y="885"/>
                </a:cubicBezTo>
                <a:cubicBezTo>
                  <a:pt x="195" y="888"/>
                  <a:pt x="177" y="895"/>
                  <a:pt x="162" y="888"/>
                </a:cubicBezTo>
                <a:cubicBezTo>
                  <a:pt x="140" y="877"/>
                  <a:pt x="144" y="848"/>
                  <a:pt x="131" y="830"/>
                </a:cubicBezTo>
                <a:cubicBezTo>
                  <a:pt x="142" y="845"/>
                  <a:pt x="140" y="866"/>
                  <a:pt x="151" y="881"/>
                </a:cubicBezTo>
                <a:cubicBezTo>
                  <a:pt x="166" y="900"/>
                  <a:pt x="190" y="891"/>
                  <a:pt x="210" y="889"/>
                </a:cubicBezTo>
                <a:cubicBezTo>
                  <a:pt x="231" y="886"/>
                  <a:pt x="244" y="898"/>
                  <a:pt x="256" y="914"/>
                </a:cubicBezTo>
                <a:cubicBezTo>
                  <a:pt x="271" y="933"/>
                  <a:pt x="291" y="941"/>
                  <a:pt x="311" y="954"/>
                </a:cubicBezTo>
                <a:cubicBezTo>
                  <a:pt x="306" y="957"/>
                  <a:pt x="248" y="974"/>
                  <a:pt x="248" y="974"/>
                </a:cubicBezTo>
                <a:cubicBezTo>
                  <a:pt x="264" y="974"/>
                  <a:pt x="279" y="975"/>
                  <a:pt x="294" y="970"/>
                </a:cubicBezTo>
                <a:cubicBezTo>
                  <a:pt x="288" y="987"/>
                  <a:pt x="293" y="1009"/>
                  <a:pt x="286" y="1025"/>
                </a:cubicBezTo>
                <a:cubicBezTo>
                  <a:pt x="277" y="1044"/>
                  <a:pt x="256" y="1059"/>
                  <a:pt x="255" y="1082"/>
                </a:cubicBezTo>
                <a:cubicBezTo>
                  <a:pt x="227" y="1063"/>
                  <a:pt x="275" y="1044"/>
                  <a:pt x="246" y="1013"/>
                </a:cubicBezTo>
                <a:cubicBezTo>
                  <a:pt x="232" y="998"/>
                  <a:pt x="250" y="974"/>
                  <a:pt x="216" y="949"/>
                </a:cubicBezTo>
                <a:cubicBezTo>
                  <a:pt x="246" y="974"/>
                  <a:pt x="220" y="991"/>
                  <a:pt x="245" y="1022"/>
                </a:cubicBezTo>
                <a:cubicBezTo>
                  <a:pt x="252" y="1031"/>
                  <a:pt x="248" y="1043"/>
                  <a:pt x="242" y="1053"/>
                </a:cubicBezTo>
                <a:cubicBezTo>
                  <a:pt x="228" y="1070"/>
                  <a:pt x="249" y="1081"/>
                  <a:pt x="254" y="1096"/>
                </a:cubicBezTo>
                <a:cubicBezTo>
                  <a:pt x="222" y="1107"/>
                  <a:pt x="224" y="1090"/>
                  <a:pt x="204" y="1070"/>
                </a:cubicBezTo>
                <a:cubicBezTo>
                  <a:pt x="189" y="1056"/>
                  <a:pt x="177" y="1053"/>
                  <a:pt x="157" y="1048"/>
                </a:cubicBezTo>
                <a:cubicBezTo>
                  <a:pt x="142" y="1043"/>
                  <a:pt x="171" y="1058"/>
                  <a:pt x="181" y="1062"/>
                </a:cubicBezTo>
                <a:cubicBezTo>
                  <a:pt x="202" y="1068"/>
                  <a:pt x="214" y="1085"/>
                  <a:pt x="216" y="1107"/>
                </a:cubicBezTo>
                <a:cubicBezTo>
                  <a:pt x="182" y="1122"/>
                  <a:pt x="173" y="1093"/>
                  <a:pt x="158" y="1071"/>
                </a:cubicBezTo>
                <a:cubicBezTo>
                  <a:pt x="147" y="1055"/>
                  <a:pt x="104" y="1058"/>
                  <a:pt x="89" y="1069"/>
                </a:cubicBezTo>
                <a:cubicBezTo>
                  <a:pt x="89" y="1069"/>
                  <a:pt x="40" y="1046"/>
                  <a:pt x="37" y="1050"/>
                </a:cubicBezTo>
                <a:cubicBezTo>
                  <a:pt x="36" y="1051"/>
                  <a:pt x="60" y="1058"/>
                  <a:pt x="72" y="1067"/>
                </a:cubicBezTo>
                <a:cubicBezTo>
                  <a:pt x="82" y="1073"/>
                  <a:pt x="82" y="1081"/>
                  <a:pt x="81" y="1082"/>
                </a:cubicBezTo>
                <a:cubicBezTo>
                  <a:pt x="79" y="1084"/>
                  <a:pt x="69" y="1099"/>
                  <a:pt x="57" y="1107"/>
                </a:cubicBezTo>
                <a:cubicBezTo>
                  <a:pt x="44" y="1116"/>
                  <a:pt x="4" y="1120"/>
                  <a:pt x="0" y="1121"/>
                </a:cubicBezTo>
                <a:cubicBezTo>
                  <a:pt x="5" y="1121"/>
                  <a:pt x="53" y="1123"/>
                  <a:pt x="68" y="1108"/>
                </a:cubicBezTo>
                <a:cubicBezTo>
                  <a:pt x="76" y="1100"/>
                  <a:pt x="99" y="1073"/>
                  <a:pt x="103" y="1071"/>
                </a:cubicBezTo>
                <a:cubicBezTo>
                  <a:pt x="114" y="1067"/>
                  <a:pt x="144" y="1070"/>
                  <a:pt x="151" y="1081"/>
                </a:cubicBezTo>
                <a:cubicBezTo>
                  <a:pt x="170" y="1111"/>
                  <a:pt x="184" y="1131"/>
                  <a:pt x="223" y="1119"/>
                </a:cubicBezTo>
                <a:cubicBezTo>
                  <a:pt x="253" y="1110"/>
                  <a:pt x="276" y="1112"/>
                  <a:pt x="304" y="1128"/>
                </a:cubicBezTo>
                <a:cubicBezTo>
                  <a:pt x="288" y="1142"/>
                  <a:pt x="276" y="1154"/>
                  <a:pt x="261" y="1169"/>
                </a:cubicBezTo>
                <a:cubicBezTo>
                  <a:pt x="251" y="1178"/>
                  <a:pt x="225" y="1219"/>
                  <a:pt x="211" y="1217"/>
                </a:cubicBezTo>
                <a:cubicBezTo>
                  <a:pt x="184" y="1212"/>
                  <a:pt x="168" y="1181"/>
                  <a:pt x="141" y="1172"/>
                </a:cubicBezTo>
                <a:cubicBezTo>
                  <a:pt x="135" y="1170"/>
                  <a:pt x="114" y="1165"/>
                  <a:pt x="102" y="1162"/>
                </a:cubicBezTo>
                <a:cubicBezTo>
                  <a:pt x="117" y="1167"/>
                  <a:pt x="136" y="1174"/>
                  <a:pt x="141" y="1177"/>
                </a:cubicBezTo>
                <a:cubicBezTo>
                  <a:pt x="163" y="1187"/>
                  <a:pt x="183" y="1225"/>
                  <a:pt x="206" y="1228"/>
                </a:cubicBezTo>
                <a:cubicBezTo>
                  <a:pt x="192" y="1240"/>
                  <a:pt x="188" y="1256"/>
                  <a:pt x="169" y="1259"/>
                </a:cubicBezTo>
                <a:cubicBezTo>
                  <a:pt x="145" y="1263"/>
                  <a:pt x="125" y="1258"/>
                  <a:pt x="102" y="1256"/>
                </a:cubicBezTo>
                <a:cubicBezTo>
                  <a:pt x="123" y="1265"/>
                  <a:pt x="164" y="1273"/>
                  <a:pt x="176" y="1267"/>
                </a:cubicBezTo>
                <a:cubicBezTo>
                  <a:pt x="174" y="1271"/>
                  <a:pt x="172" y="1274"/>
                  <a:pt x="170" y="1277"/>
                </a:cubicBezTo>
                <a:cubicBezTo>
                  <a:pt x="182" y="1268"/>
                  <a:pt x="201" y="1259"/>
                  <a:pt x="209" y="1246"/>
                </a:cubicBezTo>
                <a:cubicBezTo>
                  <a:pt x="212" y="1264"/>
                  <a:pt x="220" y="1281"/>
                  <a:pt x="223" y="1300"/>
                </a:cubicBezTo>
                <a:cubicBezTo>
                  <a:pt x="223" y="1304"/>
                  <a:pt x="225" y="1324"/>
                  <a:pt x="205" y="1325"/>
                </a:cubicBezTo>
                <a:cubicBezTo>
                  <a:pt x="228" y="1331"/>
                  <a:pt x="227" y="1313"/>
                  <a:pt x="228" y="1307"/>
                </a:cubicBezTo>
                <a:cubicBezTo>
                  <a:pt x="230" y="1290"/>
                  <a:pt x="222" y="1273"/>
                  <a:pt x="219" y="1256"/>
                </a:cubicBezTo>
                <a:cubicBezTo>
                  <a:pt x="216" y="1238"/>
                  <a:pt x="230" y="1224"/>
                  <a:pt x="246" y="1213"/>
                </a:cubicBezTo>
                <a:cubicBezTo>
                  <a:pt x="284" y="1194"/>
                  <a:pt x="309" y="1153"/>
                  <a:pt x="337" y="1139"/>
                </a:cubicBezTo>
                <a:cubicBezTo>
                  <a:pt x="342" y="1146"/>
                  <a:pt x="374" y="1140"/>
                  <a:pt x="376" y="1135"/>
                </a:cubicBezTo>
                <a:cubicBezTo>
                  <a:pt x="386" y="1117"/>
                  <a:pt x="406" y="1141"/>
                  <a:pt x="414" y="1142"/>
                </a:cubicBezTo>
                <a:cubicBezTo>
                  <a:pt x="442" y="1174"/>
                  <a:pt x="470" y="1156"/>
                  <a:pt x="502" y="1150"/>
                </a:cubicBezTo>
                <a:cubicBezTo>
                  <a:pt x="523" y="1146"/>
                  <a:pt x="580" y="1136"/>
                  <a:pt x="579" y="1174"/>
                </a:cubicBezTo>
                <a:cubicBezTo>
                  <a:pt x="579" y="1171"/>
                  <a:pt x="594" y="1173"/>
                  <a:pt x="602" y="1181"/>
                </a:cubicBezTo>
                <a:cubicBezTo>
                  <a:pt x="607" y="1182"/>
                  <a:pt x="611" y="1183"/>
                  <a:pt x="615" y="1183"/>
                </a:cubicBezTo>
                <a:cubicBezTo>
                  <a:pt x="615" y="1177"/>
                  <a:pt x="612" y="1171"/>
                  <a:pt x="602" y="1169"/>
                </a:cubicBezTo>
                <a:cubicBezTo>
                  <a:pt x="633" y="1161"/>
                  <a:pt x="643" y="1157"/>
                  <a:pt x="663" y="1184"/>
                </a:cubicBezTo>
                <a:cubicBezTo>
                  <a:pt x="682" y="1208"/>
                  <a:pt x="719" y="1204"/>
                  <a:pt x="733" y="1230"/>
                </a:cubicBezTo>
                <a:cubicBezTo>
                  <a:pt x="738" y="1250"/>
                  <a:pt x="763" y="1275"/>
                  <a:pt x="776" y="1293"/>
                </a:cubicBezTo>
                <a:cubicBezTo>
                  <a:pt x="810" y="1294"/>
                  <a:pt x="854" y="1295"/>
                  <a:pt x="844" y="1292"/>
                </a:cubicBezTo>
                <a:cubicBezTo>
                  <a:pt x="851" y="1277"/>
                  <a:pt x="856" y="1279"/>
                  <a:pt x="872" y="1272"/>
                </a:cubicBezTo>
                <a:cubicBezTo>
                  <a:pt x="874" y="1271"/>
                  <a:pt x="886" y="1264"/>
                  <a:pt x="888" y="1263"/>
                </a:cubicBezTo>
                <a:cubicBezTo>
                  <a:pt x="901" y="1293"/>
                  <a:pt x="909" y="1316"/>
                  <a:pt x="909" y="1318"/>
                </a:cubicBezTo>
                <a:cubicBezTo>
                  <a:pt x="907" y="1325"/>
                  <a:pt x="919" y="1355"/>
                  <a:pt x="933" y="1386"/>
                </a:cubicBezTo>
                <a:cubicBezTo>
                  <a:pt x="935" y="1392"/>
                  <a:pt x="935" y="1403"/>
                  <a:pt x="937" y="1409"/>
                </a:cubicBezTo>
                <a:cubicBezTo>
                  <a:pt x="939" y="1412"/>
                  <a:pt x="938" y="1423"/>
                  <a:pt x="939" y="1426"/>
                </a:cubicBezTo>
                <a:cubicBezTo>
                  <a:pt x="953" y="1455"/>
                  <a:pt x="973" y="1468"/>
                  <a:pt x="975" y="1470"/>
                </a:cubicBezTo>
                <a:cubicBezTo>
                  <a:pt x="978" y="1473"/>
                  <a:pt x="997" y="1488"/>
                  <a:pt x="998" y="1491"/>
                </a:cubicBezTo>
                <a:cubicBezTo>
                  <a:pt x="998" y="1490"/>
                  <a:pt x="1060" y="1549"/>
                  <a:pt x="1066" y="1547"/>
                </a:cubicBezTo>
                <a:cubicBezTo>
                  <a:pt x="1078" y="1544"/>
                  <a:pt x="1117" y="1557"/>
                  <a:pt x="1102" y="1567"/>
                </a:cubicBezTo>
                <a:cubicBezTo>
                  <a:pt x="1100" y="1569"/>
                  <a:pt x="1082" y="1579"/>
                  <a:pt x="1081" y="1580"/>
                </a:cubicBezTo>
                <a:cubicBezTo>
                  <a:pt x="1069" y="1596"/>
                  <a:pt x="1060" y="1625"/>
                  <a:pt x="1057" y="1623"/>
                </a:cubicBezTo>
                <a:cubicBezTo>
                  <a:pt x="1051" y="1625"/>
                  <a:pt x="1029" y="1654"/>
                  <a:pt x="1022" y="1658"/>
                </a:cubicBezTo>
                <a:cubicBezTo>
                  <a:pt x="1004" y="1659"/>
                  <a:pt x="1002" y="1712"/>
                  <a:pt x="1001" y="1726"/>
                </a:cubicBezTo>
                <a:cubicBezTo>
                  <a:pt x="1000" y="1740"/>
                  <a:pt x="972" y="1781"/>
                  <a:pt x="974" y="1783"/>
                </a:cubicBezTo>
                <a:cubicBezTo>
                  <a:pt x="982" y="1799"/>
                  <a:pt x="977" y="1812"/>
                  <a:pt x="975" y="1830"/>
                </a:cubicBezTo>
                <a:cubicBezTo>
                  <a:pt x="990" y="1857"/>
                  <a:pt x="971" y="1938"/>
                  <a:pt x="975" y="1979"/>
                </a:cubicBezTo>
                <a:cubicBezTo>
                  <a:pt x="979" y="2012"/>
                  <a:pt x="995" y="2037"/>
                  <a:pt x="1003" y="2070"/>
                </a:cubicBezTo>
                <a:cubicBezTo>
                  <a:pt x="1007" y="2089"/>
                  <a:pt x="1003" y="2110"/>
                  <a:pt x="1007" y="2131"/>
                </a:cubicBezTo>
                <a:cubicBezTo>
                  <a:pt x="1009" y="2139"/>
                  <a:pt x="1015" y="2160"/>
                  <a:pt x="1021" y="2181"/>
                </a:cubicBezTo>
                <a:cubicBezTo>
                  <a:pt x="1195" y="2181"/>
                  <a:pt x="1195" y="2181"/>
                  <a:pt x="1195" y="2181"/>
                </a:cubicBezTo>
                <a:cubicBezTo>
                  <a:pt x="1193" y="2137"/>
                  <a:pt x="1178" y="2070"/>
                  <a:pt x="1173" y="2055"/>
                </a:cubicBezTo>
                <a:cubicBezTo>
                  <a:pt x="1166" y="2031"/>
                  <a:pt x="1147" y="2009"/>
                  <a:pt x="1147" y="1988"/>
                </a:cubicBezTo>
                <a:cubicBezTo>
                  <a:pt x="1147" y="1978"/>
                  <a:pt x="1129" y="1938"/>
                  <a:pt x="1133" y="1933"/>
                </a:cubicBezTo>
                <a:cubicBezTo>
                  <a:pt x="1144" y="1915"/>
                  <a:pt x="1135" y="1868"/>
                  <a:pt x="1127" y="1841"/>
                </a:cubicBezTo>
                <a:cubicBezTo>
                  <a:pt x="1123" y="1829"/>
                  <a:pt x="1138" y="1791"/>
                  <a:pt x="1145" y="1780"/>
                </a:cubicBezTo>
                <a:cubicBezTo>
                  <a:pt x="1154" y="1762"/>
                  <a:pt x="1222" y="1655"/>
                  <a:pt x="1229" y="1642"/>
                </a:cubicBezTo>
                <a:cubicBezTo>
                  <a:pt x="1242" y="1617"/>
                  <a:pt x="1259" y="1562"/>
                  <a:pt x="1236" y="1537"/>
                </a:cubicBezTo>
                <a:cubicBezTo>
                  <a:pt x="1219" y="1517"/>
                  <a:pt x="1235" y="1496"/>
                  <a:pt x="1219" y="1478"/>
                </a:cubicBezTo>
                <a:cubicBezTo>
                  <a:pt x="1211" y="1469"/>
                  <a:pt x="1207" y="1456"/>
                  <a:pt x="1197" y="1452"/>
                </a:cubicBezTo>
                <a:cubicBezTo>
                  <a:pt x="1181" y="1444"/>
                  <a:pt x="1168" y="1427"/>
                  <a:pt x="1150" y="1427"/>
                </a:cubicBezTo>
                <a:cubicBezTo>
                  <a:pt x="1137" y="1426"/>
                  <a:pt x="1141" y="1403"/>
                  <a:pt x="1127" y="1399"/>
                </a:cubicBezTo>
                <a:cubicBezTo>
                  <a:pt x="1121" y="1397"/>
                  <a:pt x="1059" y="1374"/>
                  <a:pt x="1068" y="1372"/>
                </a:cubicBezTo>
                <a:cubicBezTo>
                  <a:pt x="1068" y="1349"/>
                  <a:pt x="1085" y="1348"/>
                  <a:pt x="1096" y="1338"/>
                </a:cubicBezTo>
                <a:cubicBezTo>
                  <a:pt x="1113" y="1324"/>
                  <a:pt x="1123" y="1355"/>
                  <a:pt x="1140" y="1347"/>
                </a:cubicBezTo>
                <a:cubicBezTo>
                  <a:pt x="1144" y="1346"/>
                  <a:pt x="1234" y="1261"/>
                  <a:pt x="1259" y="1243"/>
                </a:cubicBezTo>
                <a:cubicBezTo>
                  <a:pt x="1275" y="1230"/>
                  <a:pt x="1377" y="1228"/>
                  <a:pt x="1406" y="1238"/>
                </a:cubicBezTo>
                <a:cubicBezTo>
                  <a:pt x="1430" y="1247"/>
                  <a:pt x="1456" y="1240"/>
                  <a:pt x="1472" y="1218"/>
                </a:cubicBezTo>
                <a:cubicBezTo>
                  <a:pt x="1472" y="1215"/>
                  <a:pt x="1534" y="1205"/>
                  <a:pt x="1540" y="1204"/>
                </a:cubicBezTo>
                <a:cubicBezTo>
                  <a:pt x="1543" y="1203"/>
                  <a:pt x="1562" y="1215"/>
                  <a:pt x="1569" y="1214"/>
                </a:cubicBezTo>
                <a:cubicBezTo>
                  <a:pt x="1585" y="1218"/>
                  <a:pt x="1582" y="1233"/>
                  <a:pt x="1581" y="1246"/>
                </a:cubicBezTo>
                <a:cubicBezTo>
                  <a:pt x="1581" y="1261"/>
                  <a:pt x="1585" y="1269"/>
                  <a:pt x="1592" y="1282"/>
                </a:cubicBezTo>
                <a:cubicBezTo>
                  <a:pt x="1599" y="1295"/>
                  <a:pt x="1594" y="1308"/>
                  <a:pt x="1599" y="1324"/>
                </a:cubicBezTo>
                <a:cubicBezTo>
                  <a:pt x="1604" y="1338"/>
                  <a:pt x="1613" y="1355"/>
                  <a:pt x="1617" y="1371"/>
                </a:cubicBezTo>
                <a:cubicBezTo>
                  <a:pt x="1615" y="1358"/>
                  <a:pt x="1611" y="1346"/>
                  <a:pt x="1608" y="1333"/>
                </a:cubicBezTo>
                <a:cubicBezTo>
                  <a:pt x="1608" y="1331"/>
                  <a:pt x="1603" y="1295"/>
                  <a:pt x="1606" y="1296"/>
                </a:cubicBezTo>
                <a:cubicBezTo>
                  <a:pt x="1614" y="1309"/>
                  <a:pt x="1628" y="1314"/>
                  <a:pt x="1631" y="1330"/>
                </a:cubicBezTo>
                <a:cubicBezTo>
                  <a:pt x="1634" y="1344"/>
                  <a:pt x="1632" y="1351"/>
                  <a:pt x="1643" y="1362"/>
                </a:cubicBezTo>
                <a:cubicBezTo>
                  <a:pt x="1664" y="1380"/>
                  <a:pt x="1712" y="1370"/>
                  <a:pt x="1737" y="1366"/>
                </a:cubicBezTo>
                <a:cubicBezTo>
                  <a:pt x="1748" y="1365"/>
                  <a:pt x="1766" y="1355"/>
                  <a:pt x="1775" y="1363"/>
                </a:cubicBezTo>
                <a:cubicBezTo>
                  <a:pt x="1785" y="1371"/>
                  <a:pt x="1781" y="1391"/>
                  <a:pt x="1788" y="1402"/>
                </a:cubicBezTo>
                <a:cubicBezTo>
                  <a:pt x="1804" y="1428"/>
                  <a:pt x="1841" y="1392"/>
                  <a:pt x="1852" y="1417"/>
                </a:cubicBezTo>
                <a:cubicBezTo>
                  <a:pt x="1844" y="1393"/>
                  <a:pt x="1816" y="1416"/>
                  <a:pt x="1799" y="1406"/>
                </a:cubicBezTo>
                <a:cubicBezTo>
                  <a:pt x="1779" y="1395"/>
                  <a:pt x="1799" y="1367"/>
                  <a:pt x="1782" y="1354"/>
                </a:cubicBezTo>
                <a:cubicBezTo>
                  <a:pt x="1811" y="1344"/>
                  <a:pt x="1827" y="1350"/>
                  <a:pt x="1856" y="1352"/>
                </a:cubicBezTo>
                <a:cubicBezTo>
                  <a:pt x="1883" y="1354"/>
                  <a:pt x="1906" y="1336"/>
                  <a:pt x="1927" y="1321"/>
                </a:cubicBezTo>
                <a:cubicBezTo>
                  <a:pt x="1904" y="1335"/>
                  <a:pt x="1877" y="1352"/>
                  <a:pt x="1849" y="1346"/>
                </a:cubicBezTo>
                <a:cubicBezTo>
                  <a:pt x="1819" y="1339"/>
                  <a:pt x="1803" y="1338"/>
                  <a:pt x="1772" y="1345"/>
                </a:cubicBezTo>
                <a:cubicBezTo>
                  <a:pt x="1777" y="1331"/>
                  <a:pt x="1769" y="1313"/>
                  <a:pt x="1774" y="1301"/>
                </a:cubicBezTo>
                <a:cubicBezTo>
                  <a:pt x="1778" y="1293"/>
                  <a:pt x="1791" y="1292"/>
                  <a:pt x="1798" y="1286"/>
                </a:cubicBezTo>
                <a:cubicBezTo>
                  <a:pt x="1817" y="1271"/>
                  <a:pt x="1810" y="1241"/>
                  <a:pt x="1819" y="1220"/>
                </a:cubicBezTo>
                <a:cubicBezTo>
                  <a:pt x="1806" y="1239"/>
                  <a:pt x="1814" y="1275"/>
                  <a:pt x="1788" y="1285"/>
                </a:cubicBezTo>
                <a:cubicBezTo>
                  <a:pt x="1759" y="1297"/>
                  <a:pt x="1770" y="1304"/>
                  <a:pt x="1766" y="1331"/>
                </a:cubicBezTo>
                <a:cubicBezTo>
                  <a:pt x="1761" y="1358"/>
                  <a:pt x="1670" y="1367"/>
                  <a:pt x="1657" y="1346"/>
                </a:cubicBezTo>
                <a:cubicBezTo>
                  <a:pt x="1646" y="1327"/>
                  <a:pt x="1647" y="1311"/>
                  <a:pt x="1635" y="1294"/>
                </a:cubicBezTo>
                <a:cubicBezTo>
                  <a:pt x="1624" y="1279"/>
                  <a:pt x="1606" y="1267"/>
                  <a:pt x="1627" y="1257"/>
                </a:cubicBezTo>
                <a:cubicBezTo>
                  <a:pt x="1651" y="1246"/>
                  <a:pt x="1652" y="1235"/>
                  <a:pt x="1677" y="1246"/>
                </a:cubicBezTo>
                <a:cubicBezTo>
                  <a:pt x="1698" y="1256"/>
                  <a:pt x="1711" y="1241"/>
                  <a:pt x="1697" y="1244"/>
                </a:cubicBezTo>
                <a:cubicBezTo>
                  <a:pt x="1684" y="1248"/>
                  <a:pt x="1673" y="1237"/>
                  <a:pt x="1669" y="1225"/>
                </a:cubicBezTo>
                <a:cubicBezTo>
                  <a:pt x="1666" y="1227"/>
                  <a:pt x="1662" y="1230"/>
                  <a:pt x="1657" y="1233"/>
                </a:cubicBezTo>
                <a:cubicBezTo>
                  <a:pt x="1656" y="1233"/>
                  <a:pt x="1656" y="1216"/>
                  <a:pt x="1653" y="1209"/>
                </a:cubicBezTo>
                <a:cubicBezTo>
                  <a:pt x="1653" y="1209"/>
                  <a:pt x="1659" y="1195"/>
                  <a:pt x="1658" y="1191"/>
                </a:cubicBezTo>
                <a:cubicBezTo>
                  <a:pt x="1658" y="1189"/>
                  <a:pt x="1660" y="1172"/>
                  <a:pt x="1665" y="1164"/>
                </a:cubicBezTo>
                <a:cubicBezTo>
                  <a:pt x="1669" y="1159"/>
                  <a:pt x="1676" y="1163"/>
                  <a:pt x="1677" y="1159"/>
                </a:cubicBezTo>
                <a:cubicBezTo>
                  <a:pt x="1677" y="1158"/>
                  <a:pt x="1665" y="1158"/>
                  <a:pt x="1666" y="1152"/>
                </a:cubicBezTo>
                <a:cubicBezTo>
                  <a:pt x="1668" y="1138"/>
                  <a:pt x="1683" y="1113"/>
                  <a:pt x="1681" y="1112"/>
                </a:cubicBezTo>
                <a:cubicBezTo>
                  <a:pt x="1681" y="1112"/>
                  <a:pt x="1670" y="1135"/>
                  <a:pt x="1665" y="1139"/>
                </a:cubicBezTo>
                <a:cubicBezTo>
                  <a:pt x="1658" y="1146"/>
                  <a:pt x="1655" y="1135"/>
                  <a:pt x="1647" y="1140"/>
                </a:cubicBezTo>
                <a:cubicBezTo>
                  <a:pt x="1640" y="1145"/>
                  <a:pt x="1637" y="1137"/>
                  <a:pt x="1636" y="1141"/>
                </a:cubicBezTo>
                <a:cubicBezTo>
                  <a:pt x="1633" y="1148"/>
                  <a:pt x="1663" y="1147"/>
                  <a:pt x="1663" y="1147"/>
                </a:cubicBezTo>
                <a:cubicBezTo>
                  <a:pt x="1660" y="1148"/>
                  <a:pt x="1650" y="1199"/>
                  <a:pt x="1648" y="1197"/>
                </a:cubicBezTo>
                <a:cubicBezTo>
                  <a:pt x="1641" y="1189"/>
                  <a:pt x="1639" y="1169"/>
                  <a:pt x="1638" y="1171"/>
                </a:cubicBezTo>
                <a:cubicBezTo>
                  <a:pt x="1634" y="1175"/>
                  <a:pt x="1646" y="1210"/>
                  <a:pt x="1645" y="1211"/>
                </a:cubicBezTo>
                <a:cubicBezTo>
                  <a:pt x="1644" y="1211"/>
                  <a:pt x="1649" y="1237"/>
                  <a:pt x="1647" y="1238"/>
                </a:cubicBezTo>
                <a:cubicBezTo>
                  <a:pt x="1624" y="1251"/>
                  <a:pt x="1597" y="1264"/>
                  <a:pt x="1610" y="1230"/>
                </a:cubicBezTo>
                <a:cubicBezTo>
                  <a:pt x="1606" y="1172"/>
                  <a:pt x="1537" y="1163"/>
                  <a:pt x="1492" y="1175"/>
                </a:cubicBezTo>
                <a:cubicBezTo>
                  <a:pt x="1512" y="1165"/>
                  <a:pt x="1493" y="1077"/>
                  <a:pt x="1494" y="1077"/>
                </a:cubicBezTo>
                <a:cubicBezTo>
                  <a:pt x="1492" y="1048"/>
                  <a:pt x="1523" y="1043"/>
                  <a:pt x="1523" y="1013"/>
                </a:cubicBezTo>
                <a:cubicBezTo>
                  <a:pt x="1523" y="999"/>
                  <a:pt x="1529" y="970"/>
                  <a:pt x="1529" y="964"/>
                </a:cubicBezTo>
                <a:cubicBezTo>
                  <a:pt x="1523" y="964"/>
                  <a:pt x="1511" y="969"/>
                  <a:pt x="1511" y="970"/>
                </a:cubicBezTo>
                <a:cubicBezTo>
                  <a:pt x="1503" y="975"/>
                  <a:pt x="1508" y="980"/>
                  <a:pt x="1505" y="991"/>
                </a:cubicBezTo>
                <a:cubicBezTo>
                  <a:pt x="1503" y="999"/>
                  <a:pt x="1509" y="1002"/>
                  <a:pt x="1507" y="1008"/>
                </a:cubicBezTo>
                <a:cubicBezTo>
                  <a:pt x="1500" y="1012"/>
                  <a:pt x="1500" y="1012"/>
                  <a:pt x="1500" y="1012"/>
                </a:cubicBezTo>
                <a:cubicBezTo>
                  <a:pt x="1502" y="1014"/>
                  <a:pt x="1484" y="1002"/>
                  <a:pt x="1484" y="978"/>
                </a:cubicBezTo>
                <a:cubicBezTo>
                  <a:pt x="1484" y="968"/>
                  <a:pt x="1480" y="958"/>
                  <a:pt x="1479" y="948"/>
                </a:cubicBezTo>
                <a:cubicBezTo>
                  <a:pt x="1471" y="940"/>
                  <a:pt x="1486" y="915"/>
                  <a:pt x="1493" y="911"/>
                </a:cubicBezTo>
                <a:cubicBezTo>
                  <a:pt x="1505" y="906"/>
                  <a:pt x="1519" y="911"/>
                  <a:pt x="1531" y="905"/>
                </a:cubicBezTo>
                <a:cubicBezTo>
                  <a:pt x="1536" y="902"/>
                  <a:pt x="1544" y="880"/>
                  <a:pt x="1553" y="865"/>
                </a:cubicBezTo>
                <a:cubicBezTo>
                  <a:pt x="1553" y="865"/>
                  <a:pt x="1553" y="866"/>
                  <a:pt x="1554" y="866"/>
                </a:cubicBezTo>
                <a:cubicBezTo>
                  <a:pt x="1577" y="876"/>
                  <a:pt x="1551" y="925"/>
                  <a:pt x="1547" y="947"/>
                </a:cubicBezTo>
                <a:cubicBezTo>
                  <a:pt x="1546" y="954"/>
                  <a:pt x="1556" y="965"/>
                  <a:pt x="1552" y="972"/>
                </a:cubicBezTo>
                <a:cubicBezTo>
                  <a:pt x="1551" y="973"/>
                  <a:pt x="1534" y="960"/>
                  <a:pt x="1531" y="960"/>
                </a:cubicBezTo>
                <a:cubicBezTo>
                  <a:pt x="1532" y="966"/>
                  <a:pt x="1554" y="983"/>
                  <a:pt x="1552" y="990"/>
                </a:cubicBezTo>
                <a:cubicBezTo>
                  <a:pt x="1543" y="993"/>
                  <a:pt x="1549" y="996"/>
                  <a:pt x="1549" y="996"/>
                </a:cubicBezTo>
                <a:cubicBezTo>
                  <a:pt x="1569" y="993"/>
                  <a:pt x="1557" y="1005"/>
                  <a:pt x="1558" y="1021"/>
                </a:cubicBezTo>
                <a:cubicBezTo>
                  <a:pt x="1562" y="1060"/>
                  <a:pt x="1569" y="1068"/>
                  <a:pt x="1593" y="1094"/>
                </a:cubicBezTo>
                <a:cubicBezTo>
                  <a:pt x="1607" y="1109"/>
                  <a:pt x="1626" y="1109"/>
                  <a:pt x="1645" y="1103"/>
                </a:cubicBezTo>
                <a:cubicBezTo>
                  <a:pt x="1671" y="1094"/>
                  <a:pt x="1661" y="1087"/>
                  <a:pt x="1667" y="1066"/>
                </a:cubicBezTo>
                <a:cubicBezTo>
                  <a:pt x="1673" y="1049"/>
                  <a:pt x="1760" y="987"/>
                  <a:pt x="1763" y="1019"/>
                </a:cubicBezTo>
                <a:cubicBezTo>
                  <a:pt x="1777" y="1021"/>
                  <a:pt x="1779" y="1053"/>
                  <a:pt x="1785" y="1062"/>
                </a:cubicBezTo>
                <a:cubicBezTo>
                  <a:pt x="1798" y="1079"/>
                  <a:pt x="1816" y="1093"/>
                  <a:pt x="1828" y="1110"/>
                </a:cubicBezTo>
                <a:cubicBezTo>
                  <a:pt x="1835" y="1119"/>
                  <a:pt x="1847" y="1121"/>
                  <a:pt x="1854" y="1130"/>
                </a:cubicBezTo>
                <a:cubicBezTo>
                  <a:pt x="1862" y="1140"/>
                  <a:pt x="1858" y="1153"/>
                  <a:pt x="1868" y="1163"/>
                </a:cubicBezTo>
                <a:cubicBezTo>
                  <a:pt x="1882" y="1175"/>
                  <a:pt x="1902" y="1183"/>
                  <a:pt x="1919" y="1187"/>
                </a:cubicBezTo>
                <a:cubicBezTo>
                  <a:pt x="1903" y="1174"/>
                  <a:pt x="1868" y="1170"/>
                  <a:pt x="1865" y="1145"/>
                </a:cubicBezTo>
                <a:cubicBezTo>
                  <a:pt x="1861" y="1121"/>
                  <a:pt x="1845" y="1122"/>
                  <a:pt x="1837" y="1103"/>
                </a:cubicBezTo>
                <a:cubicBezTo>
                  <a:pt x="1867" y="1103"/>
                  <a:pt x="1900" y="1091"/>
                  <a:pt x="1919" y="1067"/>
                </a:cubicBezTo>
                <a:cubicBezTo>
                  <a:pt x="1932" y="1050"/>
                  <a:pt x="1924" y="1024"/>
                  <a:pt x="1938" y="1010"/>
                </a:cubicBezTo>
                <a:cubicBezTo>
                  <a:pt x="1950" y="994"/>
                  <a:pt x="1972" y="996"/>
                  <a:pt x="1986" y="983"/>
                </a:cubicBezTo>
                <a:cubicBezTo>
                  <a:pt x="2005" y="966"/>
                  <a:pt x="2025" y="1006"/>
                  <a:pt x="2032" y="1018"/>
                </a:cubicBezTo>
                <a:cubicBezTo>
                  <a:pt x="2043" y="1036"/>
                  <a:pt x="2071" y="1034"/>
                  <a:pt x="2077" y="1053"/>
                </a:cubicBezTo>
                <a:cubicBezTo>
                  <a:pt x="2073" y="1034"/>
                  <a:pt x="2044" y="1033"/>
                  <a:pt x="2036" y="1014"/>
                </a:cubicBezTo>
                <a:cubicBezTo>
                  <a:pt x="2028" y="997"/>
                  <a:pt x="2018" y="972"/>
                  <a:pt x="1996" y="969"/>
                </a:cubicBezTo>
                <a:cubicBezTo>
                  <a:pt x="2010" y="942"/>
                  <a:pt x="2007" y="913"/>
                  <a:pt x="2040" y="916"/>
                </a:cubicBezTo>
                <a:cubicBezTo>
                  <a:pt x="2024" y="914"/>
                  <a:pt x="2007" y="917"/>
                  <a:pt x="2000" y="934"/>
                </a:cubicBezTo>
                <a:cubicBezTo>
                  <a:pt x="1997" y="926"/>
                  <a:pt x="1966" y="900"/>
                  <a:pt x="1973" y="891"/>
                </a:cubicBezTo>
                <a:cubicBezTo>
                  <a:pt x="1981" y="880"/>
                  <a:pt x="1978" y="868"/>
                  <a:pt x="1985" y="857"/>
                </a:cubicBezTo>
                <a:cubicBezTo>
                  <a:pt x="1993" y="844"/>
                  <a:pt x="2073" y="809"/>
                  <a:pt x="2057" y="852"/>
                </a:cubicBezTo>
                <a:cubicBezTo>
                  <a:pt x="2071" y="852"/>
                  <a:pt x="2094" y="850"/>
                  <a:pt x="2104" y="838"/>
                </a:cubicBezTo>
                <a:close/>
                <a:moveTo>
                  <a:pt x="979" y="558"/>
                </a:moveTo>
                <a:cubicBezTo>
                  <a:pt x="1014" y="550"/>
                  <a:pt x="1029" y="597"/>
                  <a:pt x="1056" y="609"/>
                </a:cubicBezTo>
                <a:cubicBezTo>
                  <a:pt x="1068" y="616"/>
                  <a:pt x="1079" y="627"/>
                  <a:pt x="1093" y="630"/>
                </a:cubicBezTo>
                <a:cubicBezTo>
                  <a:pt x="1109" y="632"/>
                  <a:pt x="1119" y="623"/>
                  <a:pt x="1133" y="631"/>
                </a:cubicBezTo>
                <a:cubicBezTo>
                  <a:pt x="1165" y="649"/>
                  <a:pt x="1200" y="645"/>
                  <a:pt x="1229" y="625"/>
                </a:cubicBezTo>
                <a:cubicBezTo>
                  <a:pt x="1245" y="613"/>
                  <a:pt x="1259" y="608"/>
                  <a:pt x="1278" y="604"/>
                </a:cubicBezTo>
                <a:cubicBezTo>
                  <a:pt x="1294" y="600"/>
                  <a:pt x="1298" y="580"/>
                  <a:pt x="1309" y="578"/>
                </a:cubicBezTo>
                <a:cubicBezTo>
                  <a:pt x="1342" y="570"/>
                  <a:pt x="1368" y="550"/>
                  <a:pt x="1384" y="520"/>
                </a:cubicBezTo>
                <a:cubicBezTo>
                  <a:pt x="1415" y="463"/>
                  <a:pt x="1400" y="410"/>
                  <a:pt x="1406" y="348"/>
                </a:cubicBezTo>
                <a:cubicBezTo>
                  <a:pt x="1413" y="347"/>
                  <a:pt x="1432" y="374"/>
                  <a:pt x="1433" y="380"/>
                </a:cubicBezTo>
                <a:cubicBezTo>
                  <a:pt x="1434" y="401"/>
                  <a:pt x="1440" y="414"/>
                  <a:pt x="1420" y="427"/>
                </a:cubicBezTo>
                <a:cubicBezTo>
                  <a:pt x="1433" y="443"/>
                  <a:pt x="1509" y="449"/>
                  <a:pt x="1509" y="469"/>
                </a:cubicBezTo>
                <a:cubicBezTo>
                  <a:pt x="1524" y="506"/>
                  <a:pt x="1473" y="512"/>
                  <a:pt x="1460" y="537"/>
                </a:cubicBezTo>
                <a:cubicBezTo>
                  <a:pt x="1447" y="556"/>
                  <a:pt x="1460" y="584"/>
                  <a:pt x="1441" y="601"/>
                </a:cubicBezTo>
                <a:cubicBezTo>
                  <a:pt x="1422" y="618"/>
                  <a:pt x="1411" y="615"/>
                  <a:pt x="1391" y="624"/>
                </a:cubicBezTo>
                <a:cubicBezTo>
                  <a:pt x="1363" y="636"/>
                  <a:pt x="1325" y="601"/>
                  <a:pt x="1295" y="623"/>
                </a:cubicBezTo>
                <a:cubicBezTo>
                  <a:pt x="1270" y="636"/>
                  <a:pt x="1266" y="663"/>
                  <a:pt x="1261" y="688"/>
                </a:cubicBezTo>
                <a:cubicBezTo>
                  <a:pt x="1258" y="708"/>
                  <a:pt x="1245" y="714"/>
                  <a:pt x="1234" y="730"/>
                </a:cubicBezTo>
                <a:cubicBezTo>
                  <a:pt x="1228" y="740"/>
                  <a:pt x="1215" y="790"/>
                  <a:pt x="1222" y="796"/>
                </a:cubicBezTo>
                <a:cubicBezTo>
                  <a:pt x="1217" y="810"/>
                  <a:pt x="1189" y="813"/>
                  <a:pt x="1187" y="827"/>
                </a:cubicBezTo>
                <a:cubicBezTo>
                  <a:pt x="1179" y="797"/>
                  <a:pt x="1141" y="787"/>
                  <a:pt x="1139" y="751"/>
                </a:cubicBezTo>
                <a:cubicBezTo>
                  <a:pt x="1139" y="739"/>
                  <a:pt x="1148" y="696"/>
                  <a:pt x="1134" y="687"/>
                </a:cubicBezTo>
                <a:cubicBezTo>
                  <a:pt x="1127" y="663"/>
                  <a:pt x="1071" y="618"/>
                  <a:pt x="1045" y="632"/>
                </a:cubicBezTo>
                <a:cubicBezTo>
                  <a:pt x="1032" y="638"/>
                  <a:pt x="1014" y="638"/>
                  <a:pt x="999" y="642"/>
                </a:cubicBezTo>
                <a:cubicBezTo>
                  <a:pt x="988" y="645"/>
                  <a:pt x="976" y="637"/>
                  <a:pt x="963" y="639"/>
                </a:cubicBezTo>
                <a:cubicBezTo>
                  <a:pt x="964" y="624"/>
                  <a:pt x="950" y="606"/>
                  <a:pt x="957" y="593"/>
                </a:cubicBezTo>
                <a:cubicBezTo>
                  <a:pt x="963" y="595"/>
                  <a:pt x="974" y="552"/>
                  <a:pt x="979" y="558"/>
                </a:cubicBezTo>
                <a:close/>
                <a:moveTo>
                  <a:pt x="1047" y="856"/>
                </a:moveTo>
                <a:cubicBezTo>
                  <a:pt x="1053" y="857"/>
                  <a:pt x="1059" y="857"/>
                  <a:pt x="1064" y="856"/>
                </a:cubicBezTo>
                <a:cubicBezTo>
                  <a:pt x="1066" y="884"/>
                  <a:pt x="1055" y="909"/>
                  <a:pt x="1035" y="921"/>
                </a:cubicBezTo>
                <a:cubicBezTo>
                  <a:pt x="1012" y="909"/>
                  <a:pt x="1033" y="874"/>
                  <a:pt x="1047" y="856"/>
                </a:cubicBezTo>
                <a:close/>
                <a:moveTo>
                  <a:pt x="1068" y="845"/>
                </a:moveTo>
                <a:cubicBezTo>
                  <a:pt x="1066" y="832"/>
                  <a:pt x="1047" y="796"/>
                  <a:pt x="1063" y="788"/>
                </a:cubicBezTo>
                <a:cubicBezTo>
                  <a:pt x="1070" y="784"/>
                  <a:pt x="1076" y="781"/>
                  <a:pt x="1081" y="778"/>
                </a:cubicBezTo>
                <a:cubicBezTo>
                  <a:pt x="1082" y="790"/>
                  <a:pt x="1085" y="801"/>
                  <a:pt x="1095" y="812"/>
                </a:cubicBezTo>
                <a:cubicBezTo>
                  <a:pt x="1115" y="843"/>
                  <a:pt x="1126" y="860"/>
                  <a:pt x="1133" y="897"/>
                </a:cubicBezTo>
                <a:cubicBezTo>
                  <a:pt x="1113" y="899"/>
                  <a:pt x="1099" y="899"/>
                  <a:pt x="1081" y="911"/>
                </a:cubicBezTo>
                <a:cubicBezTo>
                  <a:pt x="1069" y="919"/>
                  <a:pt x="1060" y="927"/>
                  <a:pt x="1046" y="925"/>
                </a:cubicBezTo>
                <a:cubicBezTo>
                  <a:pt x="1069" y="906"/>
                  <a:pt x="1072" y="873"/>
                  <a:pt x="1068" y="845"/>
                </a:cubicBezTo>
                <a:close/>
                <a:moveTo>
                  <a:pt x="908" y="637"/>
                </a:moveTo>
                <a:cubicBezTo>
                  <a:pt x="908" y="638"/>
                  <a:pt x="908" y="638"/>
                  <a:pt x="909" y="639"/>
                </a:cubicBezTo>
                <a:cubicBezTo>
                  <a:pt x="905" y="640"/>
                  <a:pt x="902" y="641"/>
                  <a:pt x="899" y="642"/>
                </a:cubicBezTo>
                <a:cubicBezTo>
                  <a:pt x="899" y="639"/>
                  <a:pt x="898" y="637"/>
                  <a:pt x="898" y="635"/>
                </a:cubicBezTo>
                <a:cubicBezTo>
                  <a:pt x="901" y="634"/>
                  <a:pt x="905" y="634"/>
                  <a:pt x="908" y="637"/>
                </a:cubicBezTo>
                <a:close/>
                <a:moveTo>
                  <a:pt x="998" y="876"/>
                </a:moveTo>
                <a:cubicBezTo>
                  <a:pt x="989" y="850"/>
                  <a:pt x="1023" y="829"/>
                  <a:pt x="980" y="816"/>
                </a:cubicBezTo>
                <a:cubicBezTo>
                  <a:pt x="946" y="805"/>
                  <a:pt x="953" y="771"/>
                  <a:pt x="938" y="745"/>
                </a:cubicBezTo>
                <a:cubicBezTo>
                  <a:pt x="922" y="719"/>
                  <a:pt x="878" y="717"/>
                  <a:pt x="877" y="681"/>
                </a:cubicBezTo>
                <a:cubicBezTo>
                  <a:pt x="877" y="658"/>
                  <a:pt x="893" y="649"/>
                  <a:pt x="912" y="642"/>
                </a:cubicBezTo>
                <a:cubicBezTo>
                  <a:pt x="924" y="656"/>
                  <a:pt x="951" y="686"/>
                  <a:pt x="951" y="686"/>
                </a:cubicBezTo>
                <a:cubicBezTo>
                  <a:pt x="995" y="701"/>
                  <a:pt x="1087" y="658"/>
                  <a:pt x="1085" y="726"/>
                </a:cubicBezTo>
                <a:cubicBezTo>
                  <a:pt x="1085" y="743"/>
                  <a:pt x="1080" y="761"/>
                  <a:pt x="1081" y="778"/>
                </a:cubicBezTo>
                <a:cubicBezTo>
                  <a:pt x="1077" y="780"/>
                  <a:pt x="1073" y="782"/>
                  <a:pt x="1068" y="783"/>
                </a:cubicBezTo>
                <a:cubicBezTo>
                  <a:pt x="1040" y="793"/>
                  <a:pt x="1063" y="829"/>
                  <a:pt x="1064" y="852"/>
                </a:cubicBezTo>
                <a:cubicBezTo>
                  <a:pt x="1064" y="847"/>
                  <a:pt x="1055" y="846"/>
                  <a:pt x="1048" y="846"/>
                </a:cubicBezTo>
                <a:cubicBezTo>
                  <a:pt x="1042" y="834"/>
                  <a:pt x="1044" y="821"/>
                  <a:pt x="1037" y="809"/>
                </a:cubicBezTo>
                <a:cubicBezTo>
                  <a:pt x="1029" y="795"/>
                  <a:pt x="1023" y="804"/>
                  <a:pt x="1017" y="797"/>
                </a:cubicBezTo>
                <a:cubicBezTo>
                  <a:pt x="1016" y="795"/>
                  <a:pt x="1016" y="795"/>
                  <a:pt x="1013" y="792"/>
                </a:cubicBezTo>
                <a:cubicBezTo>
                  <a:pt x="1011" y="803"/>
                  <a:pt x="1034" y="810"/>
                  <a:pt x="1035" y="823"/>
                </a:cubicBezTo>
                <a:cubicBezTo>
                  <a:pt x="1035" y="830"/>
                  <a:pt x="1036" y="838"/>
                  <a:pt x="1036" y="846"/>
                </a:cubicBezTo>
                <a:cubicBezTo>
                  <a:pt x="1022" y="841"/>
                  <a:pt x="1007" y="828"/>
                  <a:pt x="1006" y="816"/>
                </a:cubicBezTo>
                <a:cubicBezTo>
                  <a:pt x="1002" y="785"/>
                  <a:pt x="1000" y="778"/>
                  <a:pt x="1000" y="807"/>
                </a:cubicBezTo>
                <a:cubicBezTo>
                  <a:pt x="1001" y="827"/>
                  <a:pt x="1017" y="845"/>
                  <a:pt x="1036" y="853"/>
                </a:cubicBezTo>
                <a:cubicBezTo>
                  <a:pt x="1035" y="862"/>
                  <a:pt x="1031" y="871"/>
                  <a:pt x="1021" y="876"/>
                </a:cubicBezTo>
                <a:cubicBezTo>
                  <a:pt x="1020" y="877"/>
                  <a:pt x="1013" y="879"/>
                  <a:pt x="1014" y="893"/>
                </a:cubicBezTo>
                <a:cubicBezTo>
                  <a:pt x="1014" y="903"/>
                  <a:pt x="1016" y="907"/>
                  <a:pt x="1019" y="920"/>
                </a:cubicBezTo>
                <a:cubicBezTo>
                  <a:pt x="1019" y="923"/>
                  <a:pt x="1020" y="925"/>
                  <a:pt x="1020" y="928"/>
                </a:cubicBezTo>
                <a:cubicBezTo>
                  <a:pt x="1012" y="930"/>
                  <a:pt x="1003" y="931"/>
                  <a:pt x="994" y="930"/>
                </a:cubicBezTo>
                <a:cubicBezTo>
                  <a:pt x="1019" y="916"/>
                  <a:pt x="1004" y="895"/>
                  <a:pt x="998" y="876"/>
                </a:cubicBezTo>
                <a:close/>
                <a:moveTo>
                  <a:pt x="841" y="961"/>
                </a:moveTo>
                <a:cubicBezTo>
                  <a:pt x="846" y="944"/>
                  <a:pt x="848" y="920"/>
                  <a:pt x="865" y="909"/>
                </a:cubicBezTo>
                <a:cubicBezTo>
                  <a:pt x="871" y="943"/>
                  <a:pt x="908" y="970"/>
                  <a:pt x="942" y="956"/>
                </a:cubicBezTo>
                <a:cubicBezTo>
                  <a:pt x="915" y="976"/>
                  <a:pt x="894" y="1004"/>
                  <a:pt x="858" y="1007"/>
                </a:cubicBezTo>
                <a:cubicBezTo>
                  <a:pt x="850" y="1010"/>
                  <a:pt x="820" y="1021"/>
                  <a:pt x="820" y="1003"/>
                </a:cubicBezTo>
                <a:cubicBezTo>
                  <a:pt x="821" y="991"/>
                  <a:pt x="837" y="973"/>
                  <a:pt x="841" y="961"/>
                </a:cubicBezTo>
                <a:close/>
                <a:moveTo>
                  <a:pt x="639" y="812"/>
                </a:moveTo>
                <a:cubicBezTo>
                  <a:pt x="647" y="818"/>
                  <a:pt x="653" y="825"/>
                  <a:pt x="657" y="833"/>
                </a:cubicBezTo>
                <a:cubicBezTo>
                  <a:pt x="671" y="853"/>
                  <a:pt x="656" y="844"/>
                  <a:pt x="654" y="865"/>
                </a:cubicBezTo>
                <a:cubicBezTo>
                  <a:pt x="653" y="879"/>
                  <a:pt x="664" y="890"/>
                  <a:pt x="676" y="894"/>
                </a:cubicBezTo>
                <a:cubicBezTo>
                  <a:pt x="696" y="902"/>
                  <a:pt x="688" y="907"/>
                  <a:pt x="692" y="927"/>
                </a:cubicBezTo>
                <a:cubicBezTo>
                  <a:pt x="703" y="977"/>
                  <a:pt x="768" y="976"/>
                  <a:pt x="793" y="1012"/>
                </a:cubicBezTo>
                <a:cubicBezTo>
                  <a:pt x="777" y="1017"/>
                  <a:pt x="755" y="1015"/>
                  <a:pt x="739" y="1018"/>
                </a:cubicBezTo>
                <a:cubicBezTo>
                  <a:pt x="732" y="1020"/>
                  <a:pt x="686" y="1034"/>
                  <a:pt x="681" y="1030"/>
                </a:cubicBezTo>
                <a:cubicBezTo>
                  <a:pt x="671" y="1022"/>
                  <a:pt x="659" y="1022"/>
                  <a:pt x="651" y="1010"/>
                </a:cubicBezTo>
                <a:cubicBezTo>
                  <a:pt x="647" y="998"/>
                  <a:pt x="633" y="979"/>
                  <a:pt x="619" y="985"/>
                </a:cubicBezTo>
                <a:cubicBezTo>
                  <a:pt x="629" y="980"/>
                  <a:pt x="593" y="964"/>
                  <a:pt x="589" y="963"/>
                </a:cubicBezTo>
                <a:cubicBezTo>
                  <a:pt x="580" y="961"/>
                  <a:pt x="579" y="942"/>
                  <a:pt x="581" y="934"/>
                </a:cubicBezTo>
                <a:cubicBezTo>
                  <a:pt x="583" y="919"/>
                  <a:pt x="639" y="812"/>
                  <a:pt x="639" y="812"/>
                </a:cubicBezTo>
                <a:close/>
                <a:moveTo>
                  <a:pt x="409" y="666"/>
                </a:moveTo>
                <a:cubicBezTo>
                  <a:pt x="397" y="644"/>
                  <a:pt x="384" y="544"/>
                  <a:pt x="425" y="535"/>
                </a:cubicBezTo>
                <a:cubicBezTo>
                  <a:pt x="467" y="525"/>
                  <a:pt x="437" y="544"/>
                  <a:pt x="448" y="565"/>
                </a:cubicBezTo>
                <a:cubicBezTo>
                  <a:pt x="457" y="583"/>
                  <a:pt x="484" y="572"/>
                  <a:pt x="497" y="586"/>
                </a:cubicBezTo>
                <a:cubicBezTo>
                  <a:pt x="509" y="600"/>
                  <a:pt x="480" y="626"/>
                  <a:pt x="472" y="635"/>
                </a:cubicBezTo>
                <a:cubicBezTo>
                  <a:pt x="454" y="654"/>
                  <a:pt x="422" y="647"/>
                  <a:pt x="409" y="666"/>
                </a:cubicBezTo>
                <a:close/>
                <a:moveTo>
                  <a:pt x="410" y="1037"/>
                </a:moveTo>
                <a:cubicBezTo>
                  <a:pt x="406" y="1061"/>
                  <a:pt x="376" y="1072"/>
                  <a:pt x="387" y="1100"/>
                </a:cubicBezTo>
                <a:cubicBezTo>
                  <a:pt x="400" y="1132"/>
                  <a:pt x="298" y="1113"/>
                  <a:pt x="282" y="1100"/>
                </a:cubicBezTo>
                <a:cubicBezTo>
                  <a:pt x="267" y="1088"/>
                  <a:pt x="259" y="1087"/>
                  <a:pt x="272" y="1064"/>
                </a:cubicBezTo>
                <a:cubicBezTo>
                  <a:pt x="284" y="1040"/>
                  <a:pt x="296" y="1021"/>
                  <a:pt x="295" y="993"/>
                </a:cubicBezTo>
                <a:cubicBezTo>
                  <a:pt x="295" y="977"/>
                  <a:pt x="302" y="958"/>
                  <a:pt x="324" y="963"/>
                </a:cubicBezTo>
                <a:cubicBezTo>
                  <a:pt x="344" y="968"/>
                  <a:pt x="354" y="993"/>
                  <a:pt x="379" y="984"/>
                </a:cubicBezTo>
                <a:cubicBezTo>
                  <a:pt x="398" y="977"/>
                  <a:pt x="395" y="974"/>
                  <a:pt x="415" y="969"/>
                </a:cubicBezTo>
                <a:cubicBezTo>
                  <a:pt x="398" y="993"/>
                  <a:pt x="414" y="1011"/>
                  <a:pt x="410" y="1037"/>
                </a:cubicBezTo>
                <a:close/>
                <a:moveTo>
                  <a:pt x="836" y="1214"/>
                </a:moveTo>
                <a:cubicBezTo>
                  <a:pt x="829" y="1216"/>
                  <a:pt x="805" y="1256"/>
                  <a:pt x="807" y="1261"/>
                </a:cubicBezTo>
                <a:cubicBezTo>
                  <a:pt x="802" y="1245"/>
                  <a:pt x="774" y="1241"/>
                  <a:pt x="779" y="1223"/>
                </a:cubicBezTo>
                <a:cubicBezTo>
                  <a:pt x="760" y="1201"/>
                  <a:pt x="747" y="1190"/>
                  <a:pt x="722" y="1178"/>
                </a:cubicBezTo>
                <a:cubicBezTo>
                  <a:pt x="716" y="1172"/>
                  <a:pt x="704" y="1173"/>
                  <a:pt x="697" y="1170"/>
                </a:cubicBezTo>
                <a:cubicBezTo>
                  <a:pt x="688" y="1164"/>
                  <a:pt x="682" y="1152"/>
                  <a:pt x="677" y="1144"/>
                </a:cubicBezTo>
                <a:cubicBezTo>
                  <a:pt x="658" y="1132"/>
                  <a:pt x="653" y="1129"/>
                  <a:pt x="631" y="1130"/>
                </a:cubicBezTo>
                <a:cubicBezTo>
                  <a:pt x="620" y="1137"/>
                  <a:pt x="599" y="1136"/>
                  <a:pt x="587" y="1134"/>
                </a:cubicBezTo>
                <a:cubicBezTo>
                  <a:pt x="592" y="1124"/>
                  <a:pt x="554" y="1112"/>
                  <a:pt x="544" y="1119"/>
                </a:cubicBezTo>
                <a:cubicBezTo>
                  <a:pt x="523" y="1125"/>
                  <a:pt x="502" y="1129"/>
                  <a:pt x="481" y="1134"/>
                </a:cubicBezTo>
                <a:cubicBezTo>
                  <a:pt x="475" y="1133"/>
                  <a:pt x="463" y="1143"/>
                  <a:pt x="458" y="1138"/>
                </a:cubicBezTo>
                <a:cubicBezTo>
                  <a:pt x="461" y="1125"/>
                  <a:pt x="441" y="1122"/>
                  <a:pt x="434" y="1119"/>
                </a:cubicBezTo>
                <a:cubicBezTo>
                  <a:pt x="415" y="1100"/>
                  <a:pt x="410" y="1100"/>
                  <a:pt x="420" y="1076"/>
                </a:cubicBezTo>
                <a:cubicBezTo>
                  <a:pt x="433" y="1047"/>
                  <a:pt x="433" y="1033"/>
                  <a:pt x="423" y="1003"/>
                </a:cubicBezTo>
                <a:cubicBezTo>
                  <a:pt x="411" y="964"/>
                  <a:pt x="480" y="955"/>
                  <a:pt x="444" y="908"/>
                </a:cubicBezTo>
                <a:cubicBezTo>
                  <a:pt x="433" y="893"/>
                  <a:pt x="413" y="881"/>
                  <a:pt x="399" y="869"/>
                </a:cubicBezTo>
                <a:cubicBezTo>
                  <a:pt x="398" y="855"/>
                  <a:pt x="396" y="827"/>
                  <a:pt x="388" y="816"/>
                </a:cubicBezTo>
                <a:cubicBezTo>
                  <a:pt x="376" y="796"/>
                  <a:pt x="405" y="788"/>
                  <a:pt x="410" y="772"/>
                </a:cubicBezTo>
                <a:cubicBezTo>
                  <a:pt x="417" y="751"/>
                  <a:pt x="403" y="725"/>
                  <a:pt x="413" y="706"/>
                </a:cubicBezTo>
                <a:cubicBezTo>
                  <a:pt x="441" y="740"/>
                  <a:pt x="500" y="703"/>
                  <a:pt x="533" y="727"/>
                </a:cubicBezTo>
                <a:cubicBezTo>
                  <a:pt x="544" y="738"/>
                  <a:pt x="546" y="750"/>
                  <a:pt x="555" y="762"/>
                </a:cubicBezTo>
                <a:cubicBezTo>
                  <a:pt x="567" y="778"/>
                  <a:pt x="583" y="768"/>
                  <a:pt x="598" y="771"/>
                </a:cubicBezTo>
                <a:cubicBezTo>
                  <a:pt x="637" y="780"/>
                  <a:pt x="599" y="849"/>
                  <a:pt x="577" y="819"/>
                </a:cubicBezTo>
                <a:cubicBezTo>
                  <a:pt x="570" y="810"/>
                  <a:pt x="549" y="815"/>
                  <a:pt x="536" y="811"/>
                </a:cubicBezTo>
                <a:cubicBezTo>
                  <a:pt x="527" y="809"/>
                  <a:pt x="518" y="793"/>
                  <a:pt x="528" y="793"/>
                </a:cubicBezTo>
                <a:cubicBezTo>
                  <a:pt x="524" y="793"/>
                  <a:pt x="521" y="794"/>
                  <a:pt x="519" y="797"/>
                </a:cubicBezTo>
                <a:cubicBezTo>
                  <a:pt x="519" y="814"/>
                  <a:pt x="550" y="818"/>
                  <a:pt x="561" y="818"/>
                </a:cubicBezTo>
                <a:cubicBezTo>
                  <a:pt x="571" y="818"/>
                  <a:pt x="589" y="835"/>
                  <a:pt x="596" y="833"/>
                </a:cubicBezTo>
                <a:cubicBezTo>
                  <a:pt x="564" y="866"/>
                  <a:pt x="546" y="928"/>
                  <a:pt x="553" y="972"/>
                </a:cubicBezTo>
                <a:cubicBezTo>
                  <a:pt x="555" y="990"/>
                  <a:pt x="582" y="994"/>
                  <a:pt x="596" y="1000"/>
                </a:cubicBezTo>
                <a:cubicBezTo>
                  <a:pt x="615" y="1010"/>
                  <a:pt x="625" y="1032"/>
                  <a:pt x="640" y="1047"/>
                </a:cubicBezTo>
                <a:cubicBezTo>
                  <a:pt x="673" y="1081"/>
                  <a:pt x="715" y="1049"/>
                  <a:pt x="753" y="1048"/>
                </a:cubicBezTo>
                <a:cubicBezTo>
                  <a:pt x="757" y="1048"/>
                  <a:pt x="792" y="1050"/>
                  <a:pt x="806" y="1051"/>
                </a:cubicBezTo>
                <a:cubicBezTo>
                  <a:pt x="805" y="1056"/>
                  <a:pt x="806" y="1065"/>
                  <a:pt x="810" y="1077"/>
                </a:cubicBezTo>
                <a:cubicBezTo>
                  <a:pt x="811" y="1083"/>
                  <a:pt x="810" y="1095"/>
                  <a:pt x="813" y="1102"/>
                </a:cubicBezTo>
                <a:cubicBezTo>
                  <a:pt x="815" y="1110"/>
                  <a:pt x="817" y="1101"/>
                  <a:pt x="821" y="1110"/>
                </a:cubicBezTo>
                <a:cubicBezTo>
                  <a:pt x="828" y="1130"/>
                  <a:pt x="840" y="1154"/>
                  <a:pt x="852" y="1179"/>
                </a:cubicBezTo>
                <a:cubicBezTo>
                  <a:pt x="852" y="1180"/>
                  <a:pt x="857" y="1183"/>
                  <a:pt x="858" y="1184"/>
                </a:cubicBezTo>
                <a:cubicBezTo>
                  <a:pt x="860" y="1187"/>
                  <a:pt x="858" y="1192"/>
                  <a:pt x="860" y="1196"/>
                </a:cubicBezTo>
                <a:cubicBezTo>
                  <a:pt x="864" y="1205"/>
                  <a:pt x="865" y="1215"/>
                  <a:pt x="868" y="1223"/>
                </a:cubicBezTo>
                <a:cubicBezTo>
                  <a:pt x="853" y="1243"/>
                  <a:pt x="851" y="1208"/>
                  <a:pt x="836" y="1214"/>
                </a:cubicBezTo>
                <a:close/>
                <a:moveTo>
                  <a:pt x="1147" y="1028"/>
                </a:moveTo>
                <a:cubicBezTo>
                  <a:pt x="1120" y="1049"/>
                  <a:pt x="1101" y="1044"/>
                  <a:pt x="1089" y="1076"/>
                </a:cubicBezTo>
                <a:cubicBezTo>
                  <a:pt x="1083" y="1094"/>
                  <a:pt x="1089" y="1109"/>
                  <a:pt x="1089" y="1127"/>
                </a:cubicBezTo>
                <a:cubicBezTo>
                  <a:pt x="1089" y="1145"/>
                  <a:pt x="1118" y="1154"/>
                  <a:pt x="1116" y="1161"/>
                </a:cubicBezTo>
                <a:cubicBezTo>
                  <a:pt x="1122" y="1163"/>
                  <a:pt x="1127" y="1166"/>
                  <a:pt x="1131" y="1170"/>
                </a:cubicBezTo>
                <a:cubicBezTo>
                  <a:pt x="1137" y="1175"/>
                  <a:pt x="1149" y="1185"/>
                  <a:pt x="1147" y="1185"/>
                </a:cubicBezTo>
                <a:cubicBezTo>
                  <a:pt x="1154" y="1185"/>
                  <a:pt x="1142" y="1198"/>
                  <a:pt x="1141" y="1198"/>
                </a:cubicBezTo>
                <a:cubicBezTo>
                  <a:pt x="1129" y="1204"/>
                  <a:pt x="1143" y="1201"/>
                  <a:pt x="1126" y="1199"/>
                </a:cubicBezTo>
                <a:cubicBezTo>
                  <a:pt x="1124" y="1199"/>
                  <a:pt x="1059" y="1227"/>
                  <a:pt x="1039" y="1241"/>
                </a:cubicBezTo>
                <a:cubicBezTo>
                  <a:pt x="1039" y="1242"/>
                  <a:pt x="994" y="1247"/>
                  <a:pt x="994" y="1262"/>
                </a:cubicBezTo>
                <a:cubicBezTo>
                  <a:pt x="993" y="1271"/>
                  <a:pt x="937" y="1191"/>
                  <a:pt x="935" y="1196"/>
                </a:cubicBezTo>
                <a:cubicBezTo>
                  <a:pt x="934" y="1197"/>
                  <a:pt x="919" y="1170"/>
                  <a:pt x="899" y="1137"/>
                </a:cubicBezTo>
                <a:cubicBezTo>
                  <a:pt x="896" y="1133"/>
                  <a:pt x="890" y="1124"/>
                  <a:pt x="892" y="1118"/>
                </a:cubicBezTo>
                <a:cubicBezTo>
                  <a:pt x="890" y="1115"/>
                  <a:pt x="887" y="1118"/>
                  <a:pt x="885" y="1115"/>
                </a:cubicBezTo>
                <a:cubicBezTo>
                  <a:pt x="865" y="1082"/>
                  <a:pt x="844" y="1048"/>
                  <a:pt x="829" y="1029"/>
                </a:cubicBezTo>
                <a:cubicBezTo>
                  <a:pt x="826" y="1026"/>
                  <a:pt x="826" y="1020"/>
                  <a:pt x="828" y="1018"/>
                </a:cubicBezTo>
                <a:cubicBezTo>
                  <a:pt x="835" y="1011"/>
                  <a:pt x="876" y="1017"/>
                  <a:pt x="889" y="1012"/>
                </a:cubicBezTo>
                <a:cubicBezTo>
                  <a:pt x="903" y="1005"/>
                  <a:pt x="960" y="938"/>
                  <a:pt x="976" y="962"/>
                </a:cubicBezTo>
                <a:cubicBezTo>
                  <a:pt x="983" y="973"/>
                  <a:pt x="969" y="990"/>
                  <a:pt x="972" y="1003"/>
                </a:cubicBezTo>
                <a:cubicBezTo>
                  <a:pt x="976" y="1015"/>
                  <a:pt x="1002" y="1013"/>
                  <a:pt x="1011" y="1020"/>
                </a:cubicBezTo>
                <a:cubicBezTo>
                  <a:pt x="1019" y="1026"/>
                  <a:pt x="1030" y="1022"/>
                  <a:pt x="1045" y="1026"/>
                </a:cubicBezTo>
                <a:cubicBezTo>
                  <a:pt x="1058" y="1031"/>
                  <a:pt x="1065" y="1024"/>
                  <a:pt x="1049" y="1022"/>
                </a:cubicBezTo>
                <a:cubicBezTo>
                  <a:pt x="1029" y="1019"/>
                  <a:pt x="1022" y="1022"/>
                  <a:pt x="1014" y="1015"/>
                </a:cubicBezTo>
                <a:cubicBezTo>
                  <a:pt x="1003" y="1005"/>
                  <a:pt x="976" y="1009"/>
                  <a:pt x="981" y="991"/>
                </a:cubicBezTo>
                <a:cubicBezTo>
                  <a:pt x="985" y="975"/>
                  <a:pt x="995" y="951"/>
                  <a:pt x="971" y="947"/>
                </a:cubicBezTo>
                <a:cubicBezTo>
                  <a:pt x="986" y="935"/>
                  <a:pt x="1005" y="939"/>
                  <a:pt x="1022" y="935"/>
                </a:cubicBezTo>
                <a:cubicBezTo>
                  <a:pt x="1024" y="939"/>
                  <a:pt x="1027" y="942"/>
                  <a:pt x="1034" y="943"/>
                </a:cubicBezTo>
                <a:cubicBezTo>
                  <a:pt x="1068" y="948"/>
                  <a:pt x="1072" y="938"/>
                  <a:pt x="1101" y="924"/>
                </a:cubicBezTo>
                <a:cubicBezTo>
                  <a:pt x="1113" y="918"/>
                  <a:pt x="1119" y="919"/>
                  <a:pt x="1131" y="920"/>
                </a:cubicBezTo>
                <a:cubicBezTo>
                  <a:pt x="1147" y="921"/>
                  <a:pt x="1148" y="931"/>
                  <a:pt x="1165" y="935"/>
                </a:cubicBezTo>
                <a:cubicBezTo>
                  <a:pt x="1188" y="941"/>
                  <a:pt x="1217" y="958"/>
                  <a:pt x="1215" y="988"/>
                </a:cubicBezTo>
                <a:cubicBezTo>
                  <a:pt x="1199" y="980"/>
                  <a:pt x="1160" y="1017"/>
                  <a:pt x="1147" y="1028"/>
                </a:cubicBezTo>
                <a:close/>
                <a:moveTo>
                  <a:pt x="1487" y="1036"/>
                </a:moveTo>
                <a:cubicBezTo>
                  <a:pt x="1481" y="1061"/>
                  <a:pt x="1471" y="1063"/>
                  <a:pt x="1470" y="1087"/>
                </a:cubicBezTo>
                <a:cubicBezTo>
                  <a:pt x="1469" y="1106"/>
                  <a:pt x="1469" y="1118"/>
                  <a:pt x="1470" y="1137"/>
                </a:cubicBezTo>
                <a:cubicBezTo>
                  <a:pt x="1471" y="1157"/>
                  <a:pt x="1461" y="1160"/>
                  <a:pt x="1453" y="1177"/>
                </a:cubicBezTo>
                <a:cubicBezTo>
                  <a:pt x="1448" y="1189"/>
                  <a:pt x="1435" y="1198"/>
                  <a:pt x="1431" y="1208"/>
                </a:cubicBezTo>
                <a:cubicBezTo>
                  <a:pt x="1428" y="1213"/>
                  <a:pt x="1400" y="1219"/>
                  <a:pt x="1398" y="1218"/>
                </a:cubicBezTo>
                <a:cubicBezTo>
                  <a:pt x="1389" y="1215"/>
                  <a:pt x="1370" y="1208"/>
                  <a:pt x="1364" y="1202"/>
                </a:cubicBezTo>
                <a:cubicBezTo>
                  <a:pt x="1364" y="1192"/>
                  <a:pt x="1357" y="1196"/>
                  <a:pt x="1354" y="1189"/>
                </a:cubicBezTo>
                <a:cubicBezTo>
                  <a:pt x="1355" y="1185"/>
                  <a:pt x="1356" y="1180"/>
                  <a:pt x="1357" y="1175"/>
                </a:cubicBezTo>
                <a:cubicBezTo>
                  <a:pt x="1354" y="1162"/>
                  <a:pt x="1343" y="1138"/>
                  <a:pt x="1332" y="1129"/>
                </a:cubicBezTo>
                <a:cubicBezTo>
                  <a:pt x="1320" y="1119"/>
                  <a:pt x="1298" y="1123"/>
                  <a:pt x="1287" y="1111"/>
                </a:cubicBezTo>
                <a:cubicBezTo>
                  <a:pt x="1268" y="1098"/>
                  <a:pt x="1329" y="1083"/>
                  <a:pt x="1331" y="1083"/>
                </a:cubicBezTo>
                <a:cubicBezTo>
                  <a:pt x="1352" y="1081"/>
                  <a:pt x="1396" y="1081"/>
                  <a:pt x="1404" y="1055"/>
                </a:cubicBezTo>
                <a:cubicBezTo>
                  <a:pt x="1410" y="1036"/>
                  <a:pt x="1392" y="1036"/>
                  <a:pt x="1415" y="1021"/>
                </a:cubicBezTo>
                <a:cubicBezTo>
                  <a:pt x="1423" y="1015"/>
                  <a:pt x="1434" y="1011"/>
                  <a:pt x="1441" y="1003"/>
                </a:cubicBezTo>
                <a:cubicBezTo>
                  <a:pt x="1453" y="989"/>
                  <a:pt x="1451" y="959"/>
                  <a:pt x="1432" y="955"/>
                </a:cubicBezTo>
                <a:cubicBezTo>
                  <a:pt x="1436" y="947"/>
                  <a:pt x="1445" y="942"/>
                  <a:pt x="1452" y="936"/>
                </a:cubicBezTo>
                <a:cubicBezTo>
                  <a:pt x="1463" y="948"/>
                  <a:pt x="1469" y="972"/>
                  <a:pt x="1469" y="989"/>
                </a:cubicBezTo>
                <a:cubicBezTo>
                  <a:pt x="1470" y="990"/>
                  <a:pt x="1485" y="1034"/>
                  <a:pt x="1487" y="1036"/>
                </a:cubicBezTo>
                <a:close/>
                <a:moveTo>
                  <a:pt x="1551" y="863"/>
                </a:moveTo>
                <a:cubicBezTo>
                  <a:pt x="1545" y="877"/>
                  <a:pt x="1539" y="895"/>
                  <a:pt x="1530" y="899"/>
                </a:cubicBezTo>
                <a:cubicBezTo>
                  <a:pt x="1501" y="911"/>
                  <a:pt x="1467" y="898"/>
                  <a:pt x="1468" y="945"/>
                </a:cubicBezTo>
                <a:cubicBezTo>
                  <a:pt x="1465" y="939"/>
                  <a:pt x="1460" y="935"/>
                  <a:pt x="1455" y="933"/>
                </a:cubicBezTo>
                <a:cubicBezTo>
                  <a:pt x="1459" y="929"/>
                  <a:pt x="1461" y="923"/>
                  <a:pt x="1461" y="915"/>
                </a:cubicBezTo>
                <a:cubicBezTo>
                  <a:pt x="1459" y="892"/>
                  <a:pt x="1442" y="869"/>
                  <a:pt x="1471" y="853"/>
                </a:cubicBezTo>
                <a:cubicBezTo>
                  <a:pt x="1484" y="831"/>
                  <a:pt x="1460" y="852"/>
                  <a:pt x="1447" y="864"/>
                </a:cubicBezTo>
                <a:cubicBezTo>
                  <a:pt x="1435" y="876"/>
                  <a:pt x="1460" y="905"/>
                  <a:pt x="1446" y="928"/>
                </a:cubicBezTo>
                <a:cubicBezTo>
                  <a:pt x="1444" y="927"/>
                  <a:pt x="1442" y="925"/>
                  <a:pt x="1440" y="923"/>
                </a:cubicBezTo>
                <a:cubicBezTo>
                  <a:pt x="1437" y="916"/>
                  <a:pt x="1440" y="906"/>
                  <a:pt x="1439" y="899"/>
                </a:cubicBezTo>
                <a:cubicBezTo>
                  <a:pt x="1436" y="888"/>
                  <a:pt x="1434" y="861"/>
                  <a:pt x="1438" y="852"/>
                </a:cubicBezTo>
                <a:cubicBezTo>
                  <a:pt x="1429" y="870"/>
                  <a:pt x="1428" y="908"/>
                  <a:pt x="1436" y="929"/>
                </a:cubicBezTo>
                <a:cubicBezTo>
                  <a:pt x="1439" y="929"/>
                  <a:pt x="1442" y="929"/>
                  <a:pt x="1445" y="931"/>
                </a:cubicBezTo>
                <a:cubicBezTo>
                  <a:pt x="1445" y="931"/>
                  <a:pt x="1444" y="931"/>
                  <a:pt x="1444" y="932"/>
                </a:cubicBezTo>
                <a:cubicBezTo>
                  <a:pt x="1431" y="948"/>
                  <a:pt x="1389" y="966"/>
                  <a:pt x="1367" y="964"/>
                </a:cubicBezTo>
                <a:cubicBezTo>
                  <a:pt x="1364" y="963"/>
                  <a:pt x="1355" y="957"/>
                  <a:pt x="1353" y="956"/>
                </a:cubicBezTo>
                <a:cubicBezTo>
                  <a:pt x="1351" y="957"/>
                  <a:pt x="1332" y="944"/>
                  <a:pt x="1326" y="943"/>
                </a:cubicBezTo>
                <a:cubicBezTo>
                  <a:pt x="1318" y="941"/>
                  <a:pt x="1323" y="949"/>
                  <a:pt x="1320" y="951"/>
                </a:cubicBezTo>
                <a:cubicBezTo>
                  <a:pt x="1325" y="954"/>
                  <a:pt x="1365" y="972"/>
                  <a:pt x="1373" y="974"/>
                </a:cubicBezTo>
                <a:cubicBezTo>
                  <a:pt x="1349" y="989"/>
                  <a:pt x="1347" y="978"/>
                  <a:pt x="1325" y="967"/>
                </a:cubicBezTo>
                <a:cubicBezTo>
                  <a:pt x="1318" y="964"/>
                  <a:pt x="1312" y="964"/>
                  <a:pt x="1307" y="964"/>
                </a:cubicBezTo>
                <a:cubicBezTo>
                  <a:pt x="1307" y="966"/>
                  <a:pt x="1307" y="967"/>
                  <a:pt x="1307" y="969"/>
                </a:cubicBezTo>
                <a:cubicBezTo>
                  <a:pt x="1323" y="971"/>
                  <a:pt x="1328" y="983"/>
                  <a:pt x="1346" y="992"/>
                </a:cubicBezTo>
                <a:cubicBezTo>
                  <a:pt x="1363" y="1000"/>
                  <a:pt x="1377" y="981"/>
                  <a:pt x="1391" y="973"/>
                </a:cubicBezTo>
                <a:cubicBezTo>
                  <a:pt x="1407" y="964"/>
                  <a:pt x="1447" y="967"/>
                  <a:pt x="1422" y="990"/>
                </a:cubicBezTo>
                <a:cubicBezTo>
                  <a:pt x="1406" y="1006"/>
                  <a:pt x="1386" y="1027"/>
                  <a:pt x="1362" y="1030"/>
                </a:cubicBezTo>
                <a:cubicBezTo>
                  <a:pt x="1369" y="1036"/>
                  <a:pt x="1376" y="1042"/>
                  <a:pt x="1382" y="1049"/>
                </a:cubicBezTo>
                <a:cubicBezTo>
                  <a:pt x="1344" y="1077"/>
                  <a:pt x="1279" y="1036"/>
                  <a:pt x="1260" y="1097"/>
                </a:cubicBezTo>
                <a:cubicBezTo>
                  <a:pt x="1244" y="1149"/>
                  <a:pt x="1303" y="1135"/>
                  <a:pt x="1313" y="1172"/>
                </a:cubicBezTo>
                <a:cubicBezTo>
                  <a:pt x="1293" y="1172"/>
                  <a:pt x="1262" y="1183"/>
                  <a:pt x="1252" y="1184"/>
                </a:cubicBezTo>
                <a:cubicBezTo>
                  <a:pt x="1239" y="1175"/>
                  <a:pt x="1243" y="1150"/>
                  <a:pt x="1236" y="1136"/>
                </a:cubicBezTo>
                <a:cubicBezTo>
                  <a:pt x="1226" y="1122"/>
                  <a:pt x="1213" y="1110"/>
                  <a:pt x="1199" y="1100"/>
                </a:cubicBezTo>
                <a:cubicBezTo>
                  <a:pt x="1225" y="1066"/>
                  <a:pt x="1336" y="1034"/>
                  <a:pt x="1294" y="968"/>
                </a:cubicBezTo>
                <a:cubicBezTo>
                  <a:pt x="1292" y="964"/>
                  <a:pt x="1288" y="961"/>
                  <a:pt x="1285" y="946"/>
                </a:cubicBezTo>
                <a:cubicBezTo>
                  <a:pt x="1279" y="922"/>
                  <a:pt x="1280" y="897"/>
                  <a:pt x="1274" y="873"/>
                </a:cubicBezTo>
                <a:cubicBezTo>
                  <a:pt x="1263" y="850"/>
                  <a:pt x="1256" y="850"/>
                  <a:pt x="1268" y="825"/>
                </a:cubicBezTo>
                <a:cubicBezTo>
                  <a:pt x="1280" y="803"/>
                  <a:pt x="1265" y="768"/>
                  <a:pt x="1282" y="750"/>
                </a:cubicBezTo>
                <a:cubicBezTo>
                  <a:pt x="1295" y="737"/>
                  <a:pt x="1299" y="730"/>
                  <a:pt x="1306" y="713"/>
                </a:cubicBezTo>
                <a:cubicBezTo>
                  <a:pt x="1316" y="703"/>
                  <a:pt x="1298" y="643"/>
                  <a:pt x="1329" y="655"/>
                </a:cubicBezTo>
                <a:cubicBezTo>
                  <a:pt x="1350" y="664"/>
                  <a:pt x="1390" y="672"/>
                  <a:pt x="1416" y="670"/>
                </a:cubicBezTo>
                <a:cubicBezTo>
                  <a:pt x="1429" y="669"/>
                  <a:pt x="1447" y="664"/>
                  <a:pt x="1460" y="667"/>
                </a:cubicBezTo>
                <a:cubicBezTo>
                  <a:pt x="1476" y="672"/>
                  <a:pt x="1483" y="688"/>
                  <a:pt x="1496" y="696"/>
                </a:cubicBezTo>
                <a:cubicBezTo>
                  <a:pt x="1500" y="699"/>
                  <a:pt x="1502" y="702"/>
                  <a:pt x="1504" y="706"/>
                </a:cubicBezTo>
                <a:cubicBezTo>
                  <a:pt x="1503" y="707"/>
                  <a:pt x="1503" y="707"/>
                  <a:pt x="1504" y="707"/>
                </a:cubicBezTo>
                <a:cubicBezTo>
                  <a:pt x="1508" y="717"/>
                  <a:pt x="1505" y="729"/>
                  <a:pt x="1507" y="741"/>
                </a:cubicBezTo>
                <a:cubicBezTo>
                  <a:pt x="1511" y="756"/>
                  <a:pt x="1525" y="760"/>
                  <a:pt x="1540" y="763"/>
                </a:cubicBezTo>
                <a:cubicBezTo>
                  <a:pt x="1551" y="764"/>
                  <a:pt x="1572" y="766"/>
                  <a:pt x="1580" y="772"/>
                </a:cubicBezTo>
                <a:cubicBezTo>
                  <a:pt x="1587" y="777"/>
                  <a:pt x="1595" y="797"/>
                  <a:pt x="1582" y="799"/>
                </a:cubicBezTo>
                <a:cubicBezTo>
                  <a:pt x="1578" y="811"/>
                  <a:pt x="1527" y="842"/>
                  <a:pt x="1551" y="863"/>
                </a:cubicBezTo>
                <a:close/>
                <a:moveTo>
                  <a:pt x="1505" y="706"/>
                </a:moveTo>
                <a:cubicBezTo>
                  <a:pt x="1505" y="706"/>
                  <a:pt x="1505" y="706"/>
                  <a:pt x="1505" y="706"/>
                </a:cubicBezTo>
                <a:cubicBezTo>
                  <a:pt x="1504" y="706"/>
                  <a:pt x="1504" y="706"/>
                  <a:pt x="1505" y="706"/>
                </a:cubicBezTo>
                <a:close/>
                <a:moveTo>
                  <a:pt x="1505" y="706"/>
                </a:moveTo>
                <a:cubicBezTo>
                  <a:pt x="1507" y="707"/>
                  <a:pt x="1506" y="706"/>
                  <a:pt x="1505" y="706"/>
                </a:cubicBezTo>
                <a:cubicBezTo>
                  <a:pt x="1505" y="706"/>
                  <a:pt x="1505" y="706"/>
                  <a:pt x="1505" y="706"/>
                </a:cubicBezTo>
                <a:close/>
                <a:moveTo>
                  <a:pt x="1765" y="1000"/>
                </a:moveTo>
                <a:cubicBezTo>
                  <a:pt x="1735" y="999"/>
                  <a:pt x="1731" y="996"/>
                  <a:pt x="1701" y="1009"/>
                </a:cubicBezTo>
                <a:cubicBezTo>
                  <a:pt x="1688" y="1017"/>
                  <a:pt x="1661" y="1034"/>
                  <a:pt x="1654" y="1047"/>
                </a:cubicBezTo>
                <a:cubicBezTo>
                  <a:pt x="1648" y="1056"/>
                  <a:pt x="1651" y="1079"/>
                  <a:pt x="1641" y="1085"/>
                </a:cubicBezTo>
                <a:cubicBezTo>
                  <a:pt x="1628" y="1092"/>
                  <a:pt x="1604" y="1078"/>
                  <a:pt x="1596" y="1068"/>
                </a:cubicBezTo>
                <a:cubicBezTo>
                  <a:pt x="1561" y="1008"/>
                  <a:pt x="1582" y="966"/>
                  <a:pt x="1579" y="967"/>
                </a:cubicBezTo>
                <a:cubicBezTo>
                  <a:pt x="1563" y="942"/>
                  <a:pt x="1603" y="901"/>
                  <a:pt x="1597" y="875"/>
                </a:cubicBezTo>
                <a:cubicBezTo>
                  <a:pt x="1593" y="862"/>
                  <a:pt x="1570" y="844"/>
                  <a:pt x="1584" y="836"/>
                </a:cubicBezTo>
                <a:cubicBezTo>
                  <a:pt x="1596" y="829"/>
                  <a:pt x="1605" y="823"/>
                  <a:pt x="1616" y="812"/>
                </a:cubicBezTo>
                <a:cubicBezTo>
                  <a:pt x="1650" y="777"/>
                  <a:pt x="1591" y="739"/>
                  <a:pt x="1563" y="733"/>
                </a:cubicBezTo>
                <a:cubicBezTo>
                  <a:pt x="1532" y="726"/>
                  <a:pt x="1545" y="712"/>
                  <a:pt x="1537" y="687"/>
                </a:cubicBezTo>
                <a:cubicBezTo>
                  <a:pt x="1532" y="672"/>
                  <a:pt x="1515" y="654"/>
                  <a:pt x="1502" y="645"/>
                </a:cubicBezTo>
                <a:cubicBezTo>
                  <a:pt x="1530" y="616"/>
                  <a:pt x="1587" y="653"/>
                  <a:pt x="1610" y="620"/>
                </a:cubicBezTo>
                <a:cubicBezTo>
                  <a:pt x="1625" y="600"/>
                  <a:pt x="1624" y="579"/>
                  <a:pt x="1622" y="554"/>
                </a:cubicBezTo>
                <a:cubicBezTo>
                  <a:pt x="1619" y="516"/>
                  <a:pt x="1659" y="539"/>
                  <a:pt x="1675" y="550"/>
                </a:cubicBezTo>
                <a:cubicBezTo>
                  <a:pt x="1697" y="563"/>
                  <a:pt x="1699" y="579"/>
                  <a:pt x="1708" y="600"/>
                </a:cubicBezTo>
                <a:cubicBezTo>
                  <a:pt x="1731" y="622"/>
                  <a:pt x="1727" y="620"/>
                  <a:pt x="1757" y="617"/>
                </a:cubicBezTo>
                <a:cubicBezTo>
                  <a:pt x="1766" y="616"/>
                  <a:pt x="1805" y="616"/>
                  <a:pt x="1807" y="627"/>
                </a:cubicBezTo>
                <a:cubicBezTo>
                  <a:pt x="1815" y="643"/>
                  <a:pt x="1798" y="664"/>
                  <a:pt x="1826" y="669"/>
                </a:cubicBezTo>
                <a:cubicBezTo>
                  <a:pt x="1785" y="697"/>
                  <a:pt x="1733" y="663"/>
                  <a:pt x="1692" y="690"/>
                </a:cubicBezTo>
                <a:cubicBezTo>
                  <a:pt x="1692" y="660"/>
                  <a:pt x="1701" y="629"/>
                  <a:pt x="1702" y="599"/>
                </a:cubicBezTo>
                <a:cubicBezTo>
                  <a:pt x="1696" y="604"/>
                  <a:pt x="1691" y="611"/>
                  <a:pt x="1687" y="618"/>
                </a:cubicBezTo>
                <a:cubicBezTo>
                  <a:pt x="1689" y="617"/>
                  <a:pt x="1694" y="613"/>
                  <a:pt x="1697" y="609"/>
                </a:cubicBezTo>
                <a:cubicBezTo>
                  <a:pt x="1692" y="625"/>
                  <a:pt x="1687" y="644"/>
                  <a:pt x="1689" y="659"/>
                </a:cubicBezTo>
                <a:cubicBezTo>
                  <a:pt x="1688" y="667"/>
                  <a:pt x="1677" y="673"/>
                  <a:pt x="1680" y="680"/>
                </a:cubicBezTo>
                <a:cubicBezTo>
                  <a:pt x="1683" y="685"/>
                  <a:pt x="1683" y="691"/>
                  <a:pt x="1682" y="697"/>
                </a:cubicBezTo>
                <a:cubicBezTo>
                  <a:pt x="1675" y="713"/>
                  <a:pt x="1652" y="733"/>
                  <a:pt x="1667" y="752"/>
                </a:cubicBezTo>
                <a:cubicBezTo>
                  <a:pt x="1668" y="772"/>
                  <a:pt x="1662" y="777"/>
                  <a:pt x="1655" y="796"/>
                </a:cubicBezTo>
                <a:cubicBezTo>
                  <a:pt x="1647" y="819"/>
                  <a:pt x="1694" y="904"/>
                  <a:pt x="1723" y="899"/>
                </a:cubicBezTo>
                <a:cubicBezTo>
                  <a:pt x="1761" y="906"/>
                  <a:pt x="1799" y="894"/>
                  <a:pt x="1836" y="904"/>
                </a:cubicBezTo>
                <a:cubicBezTo>
                  <a:pt x="1867" y="913"/>
                  <a:pt x="1869" y="960"/>
                  <a:pt x="1844" y="979"/>
                </a:cubicBezTo>
                <a:cubicBezTo>
                  <a:pt x="1824" y="979"/>
                  <a:pt x="1780" y="987"/>
                  <a:pt x="1765" y="1000"/>
                </a:cubicBezTo>
                <a:close/>
                <a:moveTo>
                  <a:pt x="1982" y="977"/>
                </a:moveTo>
                <a:cubicBezTo>
                  <a:pt x="1969" y="987"/>
                  <a:pt x="1952" y="989"/>
                  <a:pt x="1939" y="998"/>
                </a:cubicBezTo>
                <a:cubicBezTo>
                  <a:pt x="1924" y="1009"/>
                  <a:pt x="1927" y="1027"/>
                  <a:pt x="1922" y="1043"/>
                </a:cubicBezTo>
                <a:cubicBezTo>
                  <a:pt x="1918" y="1061"/>
                  <a:pt x="1897" y="1078"/>
                  <a:pt x="1881" y="1085"/>
                </a:cubicBezTo>
                <a:cubicBezTo>
                  <a:pt x="1876" y="1087"/>
                  <a:pt x="1848" y="1082"/>
                  <a:pt x="1846" y="1085"/>
                </a:cubicBezTo>
                <a:cubicBezTo>
                  <a:pt x="1828" y="1109"/>
                  <a:pt x="1795" y="1045"/>
                  <a:pt x="1789" y="1033"/>
                </a:cubicBezTo>
                <a:cubicBezTo>
                  <a:pt x="1815" y="1021"/>
                  <a:pt x="1854" y="1020"/>
                  <a:pt x="1875" y="998"/>
                </a:cubicBezTo>
                <a:cubicBezTo>
                  <a:pt x="1894" y="978"/>
                  <a:pt x="1907" y="949"/>
                  <a:pt x="1892" y="924"/>
                </a:cubicBezTo>
                <a:cubicBezTo>
                  <a:pt x="1910" y="912"/>
                  <a:pt x="1925" y="923"/>
                  <a:pt x="1940" y="900"/>
                </a:cubicBezTo>
                <a:cubicBezTo>
                  <a:pt x="1943" y="886"/>
                  <a:pt x="1956" y="892"/>
                  <a:pt x="1966" y="891"/>
                </a:cubicBezTo>
                <a:cubicBezTo>
                  <a:pt x="1965" y="898"/>
                  <a:pt x="1966" y="904"/>
                  <a:pt x="1970" y="909"/>
                </a:cubicBezTo>
                <a:cubicBezTo>
                  <a:pt x="1984" y="930"/>
                  <a:pt x="2006" y="958"/>
                  <a:pt x="1982" y="977"/>
                </a:cubicBezTo>
                <a:close/>
                <a:moveTo>
                  <a:pt x="1997" y="839"/>
                </a:moveTo>
                <a:cubicBezTo>
                  <a:pt x="1980" y="841"/>
                  <a:pt x="1969" y="849"/>
                  <a:pt x="1969" y="867"/>
                </a:cubicBezTo>
                <a:cubicBezTo>
                  <a:pt x="1951" y="848"/>
                  <a:pt x="1944" y="845"/>
                  <a:pt x="1947" y="818"/>
                </a:cubicBezTo>
                <a:cubicBezTo>
                  <a:pt x="1946" y="823"/>
                  <a:pt x="1940" y="810"/>
                  <a:pt x="1941" y="814"/>
                </a:cubicBezTo>
                <a:cubicBezTo>
                  <a:pt x="1941" y="814"/>
                  <a:pt x="1941" y="814"/>
                  <a:pt x="1941" y="814"/>
                </a:cubicBezTo>
                <a:cubicBezTo>
                  <a:pt x="1944" y="816"/>
                  <a:pt x="1945" y="820"/>
                  <a:pt x="1945" y="825"/>
                </a:cubicBezTo>
                <a:cubicBezTo>
                  <a:pt x="1947" y="839"/>
                  <a:pt x="1939" y="842"/>
                  <a:pt x="1951" y="855"/>
                </a:cubicBezTo>
                <a:cubicBezTo>
                  <a:pt x="1957" y="861"/>
                  <a:pt x="1963" y="867"/>
                  <a:pt x="1968" y="874"/>
                </a:cubicBezTo>
                <a:cubicBezTo>
                  <a:pt x="1941" y="880"/>
                  <a:pt x="1932" y="870"/>
                  <a:pt x="1914" y="896"/>
                </a:cubicBezTo>
                <a:cubicBezTo>
                  <a:pt x="1907" y="908"/>
                  <a:pt x="1874" y="895"/>
                  <a:pt x="1868" y="886"/>
                </a:cubicBezTo>
                <a:cubicBezTo>
                  <a:pt x="1849" y="877"/>
                  <a:pt x="1823" y="861"/>
                  <a:pt x="1801" y="874"/>
                </a:cubicBezTo>
                <a:cubicBezTo>
                  <a:pt x="1785" y="882"/>
                  <a:pt x="1762" y="885"/>
                  <a:pt x="1744" y="881"/>
                </a:cubicBezTo>
                <a:cubicBezTo>
                  <a:pt x="1702" y="870"/>
                  <a:pt x="1664" y="823"/>
                  <a:pt x="1682" y="784"/>
                </a:cubicBezTo>
                <a:cubicBezTo>
                  <a:pt x="1686" y="777"/>
                  <a:pt x="1678" y="734"/>
                  <a:pt x="1677" y="734"/>
                </a:cubicBezTo>
                <a:cubicBezTo>
                  <a:pt x="1694" y="730"/>
                  <a:pt x="1708" y="739"/>
                  <a:pt x="1716" y="752"/>
                </a:cubicBezTo>
                <a:cubicBezTo>
                  <a:pt x="1728" y="746"/>
                  <a:pt x="1766" y="710"/>
                  <a:pt x="1776" y="737"/>
                </a:cubicBezTo>
                <a:cubicBezTo>
                  <a:pt x="1781" y="731"/>
                  <a:pt x="1788" y="728"/>
                  <a:pt x="1794" y="728"/>
                </a:cubicBezTo>
                <a:cubicBezTo>
                  <a:pt x="1780" y="723"/>
                  <a:pt x="1761" y="722"/>
                  <a:pt x="1751" y="725"/>
                </a:cubicBezTo>
                <a:cubicBezTo>
                  <a:pt x="1717" y="754"/>
                  <a:pt x="1711" y="713"/>
                  <a:pt x="1680" y="722"/>
                </a:cubicBezTo>
                <a:cubicBezTo>
                  <a:pt x="1691" y="714"/>
                  <a:pt x="1690" y="701"/>
                  <a:pt x="1705" y="694"/>
                </a:cubicBezTo>
                <a:cubicBezTo>
                  <a:pt x="1719" y="687"/>
                  <a:pt x="1734" y="686"/>
                  <a:pt x="1749" y="685"/>
                </a:cubicBezTo>
                <a:cubicBezTo>
                  <a:pt x="1777" y="685"/>
                  <a:pt x="1802" y="686"/>
                  <a:pt x="1827" y="673"/>
                </a:cubicBezTo>
                <a:cubicBezTo>
                  <a:pt x="1863" y="655"/>
                  <a:pt x="1851" y="751"/>
                  <a:pt x="1897" y="724"/>
                </a:cubicBezTo>
                <a:cubicBezTo>
                  <a:pt x="1899" y="742"/>
                  <a:pt x="1890" y="759"/>
                  <a:pt x="1891" y="778"/>
                </a:cubicBezTo>
                <a:cubicBezTo>
                  <a:pt x="1904" y="778"/>
                  <a:pt x="1917" y="778"/>
                  <a:pt x="1930" y="781"/>
                </a:cubicBezTo>
                <a:cubicBezTo>
                  <a:pt x="1926" y="790"/>
                  <a:pt x="1926" y="796"/>
                  <a:pt x="1928" y="801"/>
                </a:cubicBezTo>
                <a:cubicBezTo>
                  <a:pt x="1928" y="794"/>
                  <a:pt x="1932" y="785"/>
                  <a:pt x="1936" y="778"/>
                </a:cubicBezTo>
                <a:cubicBezTo>
                  <a:pt x="1923" y="774"/>
                  <a:pt x="1910" y="772"/>
                  <a:pt x="1897" y="772"/>
                </a:cubicBezTo>
                <a:cubicBezTo>
                  <a:pt x="1900" y="758"/>
                  <a:pt x="1901" y="727"/>
                  <a:pt x="1907" y="716"/>
                </a:cubicBezTo>
                <a:cubicBezTo>
                  <a:pt x="1911" y="710"/>
                  <a:pt x="1928" y="728"/>
                  <a:pt x="1933" y="729"/>
                </a:cubicBezTo>
                <a:cubicBezTo>
                  <a:pt x="1948" y="731"/>
                  <a:pt x="1963" y="719"/>
                  <a:pt x="1975" y="712"/>
                </a:cubicBezTo>
                <a:cubicBezTo>
                  <a:pt x="1989" y="706"/>
                  <a:pt x="1999" y="720"/>
                  <a:pt x="2013" y="719"/>
                </a:cubicBezTo>
                <a:cubicBezTo>
                  <a:pt x="2009" y="740"/>
                  <a:pt x="1993" y="757"/>
                  <a:pt x="1996" y="779"/>
                </a:cubicBezTo>
                <a:cubicBezTo>
                  <a:pt x="1998" y="792"/>
                  <a:pt x="2016" y="794"/>
                  <a:pt x="2023" y="803"/>
                </a:cubicBezTo>
                <a:cubicBezTo>
                  <a:pt x="2019" y="817"/>
                  <a:pt x="2015" y="837"/>
                  <a:pt x="1997" y="839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117" name="branch"/>
          <p:cNvSpPr>
            <a:spLocks noEditPoints="1"/>
          </p:cNvSpPr>
          <p:nvPr/>
        </p:nvSpPr>
        <p:spPr bwMode="auto">
          <a:xfrm>
            <a:off x="9302932" y="422567"/>
            <a:ext cx="3750127" cy="4908254"/>
          </a:xfrm>
          <a:custGeom>
            <a:avLst/>
            <a:gdLst>
              <a:gd name="T0" fmla="*/ 1127 w 1554"/>
              <a:gd name="T1" fmla="*/ 1675 h 2034"/>
              <a:gd name="T2" fmla="*/ 861 w 1554"/>
              <a:gd name="T3" fmla="*/ 1682 h 2034"/>
              <a:gd name="T4" fmla="*/ 752 w 1554"/>
              <a:gd name="T5" fmla="*/ 1579 h 2034"/>
              <a:gd name="T6" fmla="*/ 713 w 1554"/>
              <a:gd name="T7" fmla="*/ 1209 h 2034"/>
              <a:gd name="T8" fmla="*/ 739 w 1554"/>
              <a:gd name="T9" fmla="*/ 918 h 2034"/>
              <a:gd name="T10" fmla="*/ 1068 w 1554"/>
              <a:gd name="T11" fmla="*/ 1035 h 2034"/>
              <a:gd name="T12" fmla="*/ 944 w 1554"/>
              <a:gd name="T13" fmla="*/ 1074 h 2034"/>
              <a:gd name="T14" fmla="*/ 1065 w 1554"/>
              <a:gd name="T15" fmla="*/ 1146 h 2034"/>
              <a:gd name="T16" fmla="*/ 1143 w 1554"/>
              <a:gd name="T17" fmla="*/ 1527 h 2034"/>
              <a:gd name="T18" fmla="*/ 1218 w 1554"/>
              <a:gd name="T19" fmla="*/ 1497 h 2034"/>
              <a:gd name="T20" fmla="*/ 1052 w 1554"/>
              <a:gd name="T21" fmla="*/ 1378 h 2034"/>
              <a:gd name="T22" fmla="*/ 1175 w 1554"/>
              <a:gd name="T23" fmla="*/ 1145 h 2034"/>
              <a:gd name="T24" fmla="*/ 1209 w 1554"/>
              <a:gd name="T25" fmla="*/ 1237 h 2034"/>
              <a:gd name="T26" fmla="*/ 1144 w 1554"/>
              <a:gd name="T27" fmla="*/ 1052 h 2034"/>
              <a:gd name="T28" fmla="*/ 774 w 1554"/>
              <a:gd name="T29" fmla="*/ 891 h 2034"/>
              <a:gd name="T30" fmla="*/ 818 w 1554"/>
              <a:gd name="T31" fmla="*/ 659 h 2034"/>
              <a:gd name="T32" fmla="*/ 1013 w 1554"/>
              <a:gd name="T33" fmla="*/ 258 h 2034"/>
              <a:gd name="T34" fmla="*/ 1378 w 1554"/>
              <a:gd name="T35" fmla="*/ 300 h 2034"/>
              <a:gd name="T36" fmla="*/ 1137 w 1554"/>
              <a:gd name="T37" fmla="*/ 191 h 2034"/>
              <a:gd name="T38" fmla="*/ 1547 w 1554"/>
              <a:gd name="T39" fmla="*/ 184 h 2034"/>
              <a:gd name="T40" fmla="*/ 1532 w 1554"/>
              <a:gd name="T41" fmla="*/ 150 h 2034"/>
              <a:gd name="T42" fmla="*/ 1028 w 1554"/>
              <a:gd name="T43" fmla="*/ 70 h 2034"/>
              <a:gd name="T44" fmla="*/ 1066 w 1554"/>
              <a:gd name="T45" fmla="*/ 188 h 2034"/>
              <a:gd name="T46" fmla="*/ 832 w 1554"/>
              <a:gd name="T47" fmla="*/ 237 h 2034"/>
              <a:gd name="T48" fmla="*/ 930 w 1554"/>
              <a:gd name="T49" fmla="*/ 312 h 2034"/>
              <a:gd name="T50" fmla="*/ 766 w 1554"/>
              <a:gd name="T51" fmla="*/ 547 h 2034"/>
              <a:gd name="T52" fmla="*/ 570 w 1554"/>
              <a:gd name="T53" fmla="*/ 444 h 2034"/>
              <a:gd name="T54" fmla="*/ 575 w 1554"/>
              <a:gd name="T55" fmla="*/ 456 h 2034"/>
              <a:gd name="T56" fmla="*/ 675 w 1554"/>
              <a:gd name="T57" fmla="*/ 763 h 2034"/>
              <a:gd name="T58" fmla="*/ 672 w 1554"/>
              <a:gd name="T59" fmla="*/ 1085 h 2034"/>
              <a:gd name="T60" fmla="*/ 567 w 1554"/>
              <a:gd name="T61" fmla="*/ 1050 h 2034"/>
              <a:gd name="T62" fmla="*/ 517 w 1554"/>
              <a:gd name="T63" fmla="*/ 1072 h 2034"/>
              <a:gd name="T64" fmla="*/ 704 w 1554"/>
              <a:gd name="T65" fmla="*/ 1233 h 2034"/>
              <a:gd name="T66" fmla="*/ 506 w 1554"/>
              <a:gd name="T67" fmla="*/ 1193 h 2034"/>
              <a:gd name="T68" fmla="*/ 290 w 1554"/>
              <a:gd name="T69" fmla="*/ 1243 h 2034"/>
              <a:gd name="T70" fmla="*/ 375 w 1554"/>
              <a:gd name="T71" fmla="*/ 1245 h 2034"/>
              <a:gd name="T72" fmla="*/ 444 w 1554"/>
              <a:gd name="T73" fmla="*/ 1397 h 2034"/>
              <a:gd name="T74" fmla="*/ 456 w 1554"/>
              <a:gd name="T75" fmla="*/ 1590 h 2034"/>
              <a:gd name="T76" fmla="*/ 438 w 1554"/>
              <a:gd name="T77" fmla="*/ 1482 h 2034"/>
              <a:gd name="T78" fmla="*/ 365 w 1554"/>
              <a:gd name="T79" fmla="*/ 1569 h 2034"/>
              <a:gd name="T80" fmla="*/ 387 w 1554"/>
              <a:gd name="T81" fmla="*/ 1634 h 2034"/>
              <a:gd name="T82" fmla="*/ 67 w 1554"/>
              <a:gd name="T83" fmla="*/ 1533 h 2034"/>
              <a:gd name="T84" fmla="*/ 103 w 1554"/>
              <a:gd name="T85" fmla="*/ 1634 h 2034"/>
              <a:gd name="T86" fmla="*/ 185 w 1554"/>
              <a:gd name="T87" fmla="*/ 1571 h 2034"/>
              <a:gd name="T88" fmla="*/ 544 w 1554"/>
              <a:gd name="T89" fmla="*/ 1673 h 2034"/>
              <a:gd name="T90" fmla="*/ 252 w 1554"/>
              <a:gd name="T91" fmla="*/ 1750 h 2034"/>
              <a:gd name="T92" fmla="*/ 368 w 1554"/>
              <a:gd name="T93" fmla="*/ 1850 h 2034"/>
              <a:gd name="T94" fmla="*/ 316 w 1554"/>
              <a:gd name="T95" fmla="*/ 1921 h 2034"/>
              <a:gd name="T96" fmla="*/ 399 w 1554"/>
              <a:gd name="T97" fmla="*/ 1979 h 2034"/>
              <a:gd name="T98" fmla="*/ 392 w 1554"/>
              <a:gd name="T99" fmla="*/ 1901 h 2034"/>
              <a:gd name="T100" fmla="*/ 672 w 1554"/>
              <a:gd name="T101" fmla="*/ 1684 h 2034"/>
              <a:gd name="T102" fmla="*/ 1034 w 1554"/>
              <a:gd name="T103" fmla="*/ 1753 h 2034"/>
              <a:gd name="T104" fmla="*/ 1076 w 1554"/>
              <a:gd name="T105" fmla="*/ 1746 h 2034"/>
              <a:gd name="T106" fmla="*/ 1263 w 1554"/>
              <a:gd name="T107" fmla="*/ 1751 h 2034"/>
              <a:gd name="T108" fmla="*/ 759 w 1554"/>
              <a:gd name="T109" fmla="*/ 613 h 2034"/>
              <a:gd name="T110" fmla="*/ 843 w 1554"/>
              <a:gd name="T111" fmla="*/ 792 h 2034"/>
              <a:gd name="T112" fmla="*/ 692 w 1554"/>
              <a:gd name="T113" fmla="*/ 1623 h 2034"/>
              <a:gd name="T114" fmla="*/ 528 w 1554"/>
              <a:gd name="T115" fmla="*/ 1432 h 2034"/>
              <a:gd name="T116" fmla="*/ 742 w 1554"/>
              <a:gd name="T117" fmla="*/ 1388 h 20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54" h="2034">
                <a:moveTo>
                  <a:pt x="1245" y="1747"/>
                </a:moveTo>
                <a:cubicBezTo>
                  <a:pt x="1229" y="1737"/>
                  <a:pt x="1219" y="1715"/>
                  <a:pt x="1210" y="1700"/>
                </a:cubicBezTo>
                <a:cubicBezTo>
                  <a:pt x="1177" y="1679"/>
                  <a:pt x="1167" y="1675"/>
                  <a:pt x="1127" y="1675"/>
                </a:cubicBezTo>
                <a:cubicBezTo>
                  <a:pt x="1108" y="1688"/>
                  <a:pt x="1071" y="1687"/>
                  <a:pt x="1050" y="1683"/>
                </a:cubicBezTo>
                <a:cubicBezTo>
                  <a:pt x="1057" y="1665"/>
                  <a:pt x="990" y="1644"/>
                  <a:pt x="972" y="1656"/>
                </a:cubicBezTo>
                <a:cubicBezTo>
                  <a:pt x="935" y="1666"/>
                  <a:pt x="898" y="1673"/>
                  <a:pt x="861" y="1682"/>
                </a:cubicBezTo>
                <a:cubicBezTo>
                  <a:pt x="849" y="1682"/>
                  <a:pt x="828" y="1698"/>
                  <a:pt x="818" y="1689"/>
                </a:cubicBezTo>
                <a:cubicBezTo>
                  <a:pt x="824" y="1666"/>
                  <a:pt x="788" y="1662"/>
                  <a:pt x="775" y="1656"/>
                </a:cubicBezTo>
                <a:cubicBezTo>
                  <a:pt x="741" y="1622"/>
                  <a:pt x="732" y="1623"/>
                  <a:pt x="752" y="1579"/>
                </a:cubicBezTo>
                <a:cubicBezTo>
                  <a:pt x="774" y="1528"/>
                  <a:pt x="774" y="1502"/>
                  <a:pt x="757" y="1449"/>
                </a:cubicBezTo>
                <a:cubicBezTo>
                  <a:pt x="735" y="1379"/>
                  <a:pt x="857" y="1364"/>
                  <a:pt x="794" y="1279"/>
                </a:cubicBezTo>
                <a:cubicBezTo>
                  <a:pt x="773" y="1253"/>
                  <a:pt x="739" y="1231"/>
                  <a:pt x="713" y="1209"/>
                </a:cubicBezTo>
                <a:cubicBezTo>
                  <a:pt x="712" y="1185"/>
                  <a:pt x="708" y="1135"/>
                  <a:pt x="694" y="1114"/>
                </a:cubicBezTo>
                <a:cubicBezTo>
                  <a:pt x="672" y="1079"/>
                  <a:pt x="723" y="1066"/>
                  <a:pt x="734" y="1036"/>
                </a:cubicBezTo>
                <a:cubicBezTo>
                  <a:pt x="746" y="1000"/>
                  <a:pt x="720" y="953"/>
                  <a:pt x="739" y="918"/>
                </a:cubicBezTo>
                <a:cubicBezTo>
                  <a:pt x="789" y="979"/>
                  <a:pt x="894" y="913"/>
                  <a:pt x="952" y="957"/>
                </a:cubicBezTo>
                <a:cubicBezTo>
                  <a:pt x="972" y="976"/>
                  <a:pt x="976" y="997"/>
                  <a:pt x="992" y="1019"/>
                </a:cubicBezTo>
                <a:cubicBezTo>
                  <a:pt x="1013" y="1047"/>
                  <a:pt x="1041" y="1029"/>
                  <a:pt x="1068" y="1035"/>
                </a:cubicBezTo>
                <a:cubicBezTo>
                  <a:pt x="1139" y="1050"/>
                  <a:pt x="1071" y="1175"/>
                  <a:pt x="1031" y="1120"/>
                </a:cubicBezTo>
                <a:cubicBezTo>
                  <a:pt x="1019" y="1104"/>
                  <a:pt x="981" y="1113"/>
                  <a:pt x="958" y="1107"/>
                </a:cubicBezTo>
                <a:cubicBezTo>
                  <a:pt x="941" y="1102"/>
                  <a:pt x="927" y="1073"/>
                  <a:pt x="944" y="1074"/>
                </a:cubicBezTo>
                <a:cubicBezTo>
                  <a:pt x="937" y="1073"/>
                  <a:pt x="932" y="1076"/>
                  <a:pt x="928" y="1082"/>
                </a:cubicBezTo>
                <a:cubicBezTo>
                  <a:pt x="927" y="1111"/>
                  <a:pt x="982" y="1119"/>
                  <a:pt x="1002" y="1119"/>
                </a:cubicBezTo>
                <a:cubicBezTo>
                  <a:pt x="1020" y="1119"/>
                  <a:pt x="1052" y="1148"/>
                  <a:pt x="1065" y="1146"/>
                </a:cubicBezTo>
                <a:cubicBezTo>
                  <a:pt x="1008" y="1204"/>
                  <a:pt x="975" y="1316"/>
                  <a:pt x="988" y="1393"/>
                </a:cubicBezTo>
                <a:cubicBezTo>
                  <a:pt x="992" y="1425"/>
                  <a:pt x="1041" y="1433"/>
                  <a:pt x="1065" y="1444"/>
                </a:cubicBezTo>
                <a:cubicBezTo>
                  <a:pt x="1099" y="1461"/>
                  <a:pt x="1117" y="1500"/>
                  <a:pt x="1143" y="1527"/>
                </a:cubicBezTo>
                <a:cubicBezTo>
                  <a:pt x="1179" y="1564"/>
                  <a:pt x="1220" y="1558"/>
                  <a:pt x="1262" y="1547"/>
                </a:cubicBezTo>
                <a:cubicBezTo>
                  <a:pt x="1261" y="1529"/>
                  <a:pt x="1263" y="1510"/>
                  <a:pt x="1265" y="1491"/>
                </a:cubicBezTo>
                <a:cubicBezTo>
                  <a:pt x="1243" y="1496"/>
                  <a:pt x="1222" y="1500"/>
                  <a:pt x="1218" y="1497"/>
                </a:cubicBezTo>
                <a:cubicBezTo>
                  <a:pt x="1198" y="1483"/>
                  <a:pt x="1177" y="1484"/>
                  <a:pt x="1163" y="1462"/>
                </a:cubicBezTo>
                <a:cubicBezTo>
                  <a:pt x="1157" y="1441"/>
                  <a:pt x="1130" y="1406"/>
                  <a:pt x="1107" y="1416"/>
                </a:cubicBezTo>
                <a:cubicBezTo>
                  <a:pt x="1125" y="1409"/>
                  <a:pt x="1059" y="1379"/>
                  <a:pt x="1052" y="1378"/>
                </a:cubicBezTo>
                <a:cubicBezTo>
                  <a:pt x="1036" y="1374"/>
                  <a:pt x="1035" y="1339"/>
                  <a:pt x="1038" y="1326"/>
                </a:cubicBezTo>
                <a:cubicBezTo>
                  <a:pt x="1042" y="1299"/>
                  <a:pt x="1142" y="1108"/>
                  <a:pt x="1142" y="1108"/>
                </a:cubicBezTo>
                <a:cubicBezTo>
                  <a:pt x="1156" y="1118"/>
                  <a:pt x="1166" y="1130"/>
                  <a:pt x="1175" y="1145"/>
                </a:cubicBezTo>
                <a:cubicBezTo>
                  <a:pt x="1200" y="1181"/>
                  <a:pt x="1172" y="1164"/>
                  <a:pt x="1169" y="1203"/>
                </a:cubicBezTo>
                <a:cubicBezTo>
                  <a:pt x="1167" y="1227"/>
                  <a:pt x="1186" y="1245"/>
                  <a:pt x="1207" y="1254"/>
                </a:cubicBezTo>
                <a:cubicBezTo>
                  <a:pt x="1207" y="1248"/>
                  <a:pt x="1208" y="1243"/>
                  <a:pt x="1209" y="1237"/>
                </a:cubicBezTo>
                <a:cubicBezTo>
                  <a:pt x="1176" y="1232"/>
                  <a:pt x="1196" y="1178"/>
                  <a:pt x="1216" y="1163"/>
                </a:cubicBezTo>
                <a:cubicBezTo>
                  <a:pt x="1195" y="1152"/>
                  <a:pt x="1183" y="1132"/>
                  <a:pt x="1168" y="1115"/>
                </a:cubicBezTo>
                <a:cubicBezTo>
                  <a:pt x="1144" y="1088"/>
                  <a:pt x="1150" y="1089"/>
                  <a:pt x="1144" y="1052"/>
                </a:cubicBezTo>
                <a:cubicBezTo>
                  <a:pt x="1125" y="969"/>
                  <a:pt x="1044" y="1028"/>
                  <a:pt x="1017" y="981"/>
                </a:cubicBezTo>
                <a:cubicBezTo>
                  <a:pt x="984" y="924"/>
                  <a:pt x="962" y="900"/>
                  <a:pt x="891" y="902"/>
                </a:cubicBezTo>
                <a:cubicBezTo>
                  <a:pt x="848" y="904"/>
                  <a:pt x="815" y="892"/>
                  <a:pt x="774" y="891"/>
                </a:cubicBezTo>
                <a:cubicBezTo>
                  <a:pt x="708" y="860"/>
                  <a:pt x="789" y="841"/>
                  <a:pt x="820" y="834"/>
                </a:cubicBezTo>
                <a:cubicBezTo>
                  <a:pt x="857" y="825"/>
                  <a:pt x="899" y="760"/>
                  <a:pt x="906" y="722"/>
                </a:cubicBezTo>
                <a:cubicBezTo>
                  <a:pt x="916" y="668"/>
                  <a:pt x="831" y="693"/>
                  <a:pt x="818" y="659"/>
                </a:cubicBezTo>
                <a:cubicBezTo>
                  <a:pt x="801" y="618"/>
                  <a:pt x="828" y="577"/>
                  <a:pt x="758" y="601"/>
                </a:cubicBezTo>
                <a:cubicBezTo>
                  <a:pt x="790" y="542"/>
                  <a:pt x="877" y="519"/>
                  <a:pt x="893" y="452"/>
                </a:cubicBezTo>
                <a:cubicBezTo>
                  <a:pt x="914" y="368"/>
                  <a:pt x="943" y="313"/>
                  <a:pt x="1013" y="258"/>
                </a:cubicBezTo>
                <a:cubicBezTo>
                  <a:pt x="1068" y="214"/>
                  <a:pt x="1118" y="360"/>
                  <a:pt x="1207" y="322"/>
                </a:cubicBezTo>
                <a:cubicBezTo>
                  <a:pt x="1237" y="310"/>
                  <a:pt x="1255" y="280"/>
                  <a:pt x="1281" y="309"/>
                </a:cubicBezTo>
                <a:cubicBezTo>
                  <a:pt x="1315" y="345"/>
                  <a:pt x="1348" y="328"/>
                  <a:pt x="1378" y="300"/>
                </a:cubicBezTo>
                <a:cubicBezTo>
                  <a:pt x="1310" y="357"/>
                  <a:pt x="1287" y="272"/>
                  <a:pt x="1215" y="301"/>
                </a:cubicBezTo>
                <a:cubicBezTo>
                  <a:pt x="1133" y="335"/>
                  <a:pt x="1110" y="279"/>
                  <a:pt x="1057" y="227"/>
                </a:cubicBezTo>
                <a:cubicBezTo>
                  <a:pt x="1082" y="217"/>
                  <a:pt x="1108" y="188"/>
                  <a:pt x="1137" y="191"/>
                </a:cubicBezTo>
                <a:cubicBezTo>
                  <a:pt x="1165" y="190"/>
                  <a:pt x="1196" y="184"/>
                  <a:pt x="1222" y="173"/>
                </a:cubicBezTo>
                <a:cubicBezTo>
                  <a:pt x="1282" y="161"/>
                  <a:pt x="1343" y="175"/>
                  <a:pt x="1402" y="166"/>
                </a:cubicBezTo>
                <a:cubicBezTo>
                  <a:pt x="1445" y="169"/>
                  <a:pt x="1532" y="125"/>
                  <a:pt x="1547" y="184"/>
                </a:cubicBezTo>
                <a:cubicBezTo>
                  <a:pt x="1548" y="188"/>
                  <a:pt x="1549" y="191"/>
                  <a:pt x="1550" y="193"/>
                </a:cubicBezTo>
                <a:cubicBezTo>
                  <a:pt x="1551" y="192"/>
                  <a:pt x="1553" y="191"/>
                  <a:pt x="1554" y="190"/>
                </a:cubicBezTo>
                <a:cubicBezTo>
                  <a:pt x="1548" y="176"/>
                  <a:pt x="1549" y="158"/>
                  <a:pt x="1532" y="150"/>
                </a:cubicBezTo>
                <a:cubicBezTo>
                  <a:pt x="1507" y="139"/>
                  <a:pt x="1479" y="155"/>
                  <a:pt x="1454" y="157"/>
                </a:cubicBezTo>
                <a:cubicBezTo>
                  <a:pt x="1344" y="174"/>
                  <a:pt x="1178" y="117"/>
                  <a:pt x="1085" y="194"/>
                </a:cubicBezTo>
                <a:cubicBezTo>
                  <a:pt x="1076" y="139"/>
                  <a:pt x="1091" y="98"/>
                  <a:pt x="1028" y="70"/>
                </a:cubicBezTo>
                <a:cubicBezTo>
                  <a:pt x="1002" y="59"/>
                  <a:pt x="965" y="32"/>
                  <a:pt x="943" y="0"/>
                </a:cubicBezTo>
                <a:cubicBezTo>
                  <a:pt x="959" y="31"/>
                  <a:pt x="981" y="65"/>
                  <a:pt x="990" y="68"/>
                </a:cubicBezTo>
                <a:cubicBezTo>
                  <a:pt x="1047" y="89"/>
                  <a:pt x="1086" y="120"/>
                  <a:pt x="1066" y="188"/>
                </a:cubicBezTo>
                <a:cubicBezTo>
                  <a:pt x="1056" y="222"/>
                  <a:pt x="957" y="291"/>
                  <a:pt x="918" y="290"/>
                </a:cubicBezTo>
                <a:cubicBezTo>
                  <a:pt x="869" y="290"/>
                  <a:pt x="823" y="267"/>
                  <a:pt x="790" y="228"/>
                </a:cubicBezTo>
                <a:cubicBezTo>
                  <a:pt x="805" y="217"/>
                  <a:pt x="824" y="220"/>
                  <a:pt x="832" y="237"/>
                </a:cubicBezTo>
                <a:cubicBezTo>
                  <a:pt x="823" y="217"/>
                  <a:pt x="800" y="213"/>
                  <a:pt x="784" y="227"/>
                </a:cubicBezTo>
                <a:cubicBezTo>
                  <a:pt x="786" y="231"/>
                  <a:pt x="848" y="294"/>
                  <a:pt x="845" y="294"/>
                </a:cubicBezTo>
                <a:cubicBezTo>
                  <a:pt x="851" y="321"/>
                  <a:pt x="912" y="310"/>
                  <a:pt x="930" y="312"/>
                </a:cubicBezTo>
                <a:cubicBezTo>
                  <a:pt x="884" y="345"/>
                  <a:pt x="889" y="399"/>
                  <a:pt x="872" y="448"/>
                </a:cubicBezTo>
                <a:cubicBezTo>
                  <a:pt x="860" y="483"/>
                  <a:pt x="842" y="494"/>
                  <a:pt x="814" y="515"/>
                </a:cubicBezTo>
                <a:cubicBezTo>
                  <a:pt x="798" y="527"/>
                  <a:pt x="781" y="532"/>
                  <a:pt x="766" y="547"/>
                </a:cubicBezTo>
                <a:cubicBezTo>
                  <a:pt x="751" y="563"/>
                  <a:pt x="745" y="585"/>
                  <a:pt x="726" y="599"/>
                </a:cubicBezTo>
                <a:cubicBezTo>
                  <a:pt x="697" y="552"/>
                  <a:pt x="665" y="552"/>
                  <a:pt x="627" y="517"/>
                </a:cubicBezTo>
                <a:cubicBezTo>
                  <a:pt x="610" y="491"/>
                  <a:pt x="598" y="460"/>
                  <a:pt x="570" y="444"/>
                </a:cubicBezTo>
                <a:cubicBezTo>
                  <a:pt x="552" y="434"/>
                  <a:pt x="532" y="430"/>
                  <a:pt x="513" y="422"/>
                </a:cubicBezTo>
                <a:cubicBezTo>
                  <a:pt x="513" y="423"/>
                  <a:pt x="513" y="424"/>
                  <a:pt x="512" y="426"/>
                </a:cubicBezTo>
                <a:cubicBezTo>
                  <a:pt x="534" y="435"/>
                  <a:pt x="557" y="440"/>
                  <a:pt x="575" y="456"/>
                </a:cubicBezTo>
                <a:cubicBezTo>
                  <a:pt x="599" y="478"/>
                  <a:pt x="608" y="510"/>
                  <a:pt x="629" y="535"/>
                </a:cubicBezTo>
                <a:cubicBezTo>
                  <a:pt x="657" y="568"/>
                  <a:pt x="716" y="548"/>
                  <a:pt x="715" y="607"/>
                </a:cubicBezTo>
                <a:cubicBezTo>
                  <a:pt x="715" y="659"/>
                  <a:pt x="677" y="708"/>
                  <a:pt x="675" y="763"/>
                </a:cubicBezTo>
                <a:cubicBezTo>
                  <a:pt x="674" y="818"/>
                  <a:pt x="694" y="882"/>
                  <a:pt x="738" y="917"/>
                </a:cubicBezTo>
                <a:cubicBezTo>
                  <a:pt x="721" y="947"/>
                  <a:pt x="728" y="981"/>
                  <a:pt x="723" y="1013"/>
                </a:cubicBezTo>
                <a:cubicBezTo>
                  <a:pt x="717" y="1051"/>
                  <a:pt x="682" y="1052"/>
                  <a:pt x="672" y="1085"/>
                </a:cubicBezTo>
                <a:cubicBezTo>
                  <a:pt x="663" y="1072"/>
                  <a:pt x="590" y="979"/>
                  <a:pt x="594" y="987"/>
                </a:cubicBezTo>
                <a:cubicBezTo>
                  <a:pt x="614" y="1031"/>
                  <a:pt x="667" y="1066"/>
                  <a:pt x="666" y="1120"/>
                </a:cubicBezTo>
                <a:cubicBezTo>
                  <a:pt x="623" y="1112"/>
                  <a:pt x="615" y="1050"/>
                  <a:pt x="567" y="1050"/>
                </a:cubicBezTo>
                <a:cubicBezTo>
                  <a:pt x="549" y="1049"/>
                  <a:pt x="533" y="1062"/>
                  <a:pt x="515" y="1066"/>
                </a:cubicBezTo>
                <a:cubicBezTo>
                  <a:pt x="488" y="1071"/>
                  <a:pt x="459" y="1036"/>
                  <a:pt x="497" y="1025"/>
                </a:cubicBezTo>
                <a:cubicBezTo>
                  <a:pt x="452" y="1034"/>
                  <a:pt x="484" y="1077"/>
                  <a:pt x="517" y="1072"/>
                </a:cubicBezTo>
                <a:cubicBezTo>
                  <a:pt x="543" y="1068"/>
                  <a:pt x="568" y="1050"/>
                  <a:pt x="590" y="1074"/>
                </a:cubicBezTo>
                <a:cubicBezTo>
                  <a:pt x="599" y="1083"/>
                  <a:pt x="672" y="1168"/>
                  <a:pt x="684" y="1137"/>
                </a:cubicBezTo>
                <a:cubicBezTo>
                  <a:pt x="695" y="1169"/>
                  <a:pt x="684" y="1203"/>
                  <a:pt x="704" y="1233"/>
                </a:cubicBezTo>
                <a:cubicBezTo>
                  <a:pt x="727" y="1266"/>
                  <a:pt x="776" y="1276"/>
                  <a:pt x="787" y="1319"/>
                </a:cubicBezTo>
                <a:cubicBezTo>
                  <a:pt x="799" y="1367"/>
                  <a:pt x="685" y="1407"/>
                  <a:pt x="654" y="1398"/>
                </a:cubicBezTo>
                <a:cubicBezTo>
                  <a:pt x="497" y="1354"/>
                  <a:pt x="581" y="1206"/>
                  <a:pt x="506" y="1193"/>
                </a:cubicBezTo>
                <a:cubicBezTo>
                  <a:pt x="546" y="1200"/>
                  <a:pt x="523" y="1283"/>
                  <a:pt x="554" y="1342"/>
                </a:cubicBezTo>
                <a:cubicBezTo>
                  <a:pt x="499" y="1319"/>
                  <a:pt x="441" y="1228"/>
                  <a:pt x="376" y="1239"/>
                </a:cubicBezTo>
                <a:cubicBezTo>
                  <a:pt x="349" y="1243"/>
                  <a:pt x="318" y="1256"/>
                  <a:pt x="290" y="1243"/>
                </a:cubicBezTo>
                <a:cubicBezTo>
                  <a:pt x="252" y="1224"/>
                  <a:pt x="258" y="1171"/>
                  <a:pt x="236" y="1140"/>
                </a:cubicBezTo>
                <a:cubicBezTo>
                  <a:pt x="254" y="1168"/>
                  <a:pt x="251" y="1204"/>
                  <a:pt x="271" y="1231"/>
                </a:cubicBezTo>
                <a:cubicBezTo>
                  <a:pt x="297" y="1266"/>
                  <a:pt x="340" y="1250"/>
                  <a:pt x="375" y="1245"/>
                </a:cubicBezTo>
                <a:cubicBezTo>
                  <a:pt x="414" y="1240"/>
                  <a:pt x="436" y="1261"/>
                  <a:pt x="458" y="1289"/>
                </a:cubicBezTo>
                <a:cubicBezTo>
                  <a:pt x="486" y="1323"/>
                  <a:pt x="521" y="1338"/>
                  <a:pt x="556" y="1362"/>
                </a:cubicBezTo>
                <a:cubicBezTo>
                  <a:pt x="547" y="1367"/>
                  <a:pt x="444" y="1397"/>
                  <a:pt x="444" y="1397"/>
                </a:cubicBezTo>
                <a:cubicBezTo>
                  <a:pt x="472" y="1398"/>
                  <a:pt x="498" y="1399"/>
                  <a:pt x="525" y="1390"/>
                </a:cubicBezTo>
                <a:cubicBezTo>
                  <a:pt x="515" y="1420"/>
                  <a:pt x="525" y="1459"/>
                  <a:pt x="511" y="1488"/>
                </a:cubicBezTo>
                <a:cubicBezTo>
                  <a:pt x="496" y="1522"/>
                  <a:pt x="457" y="1549"/>
                  <a:pt x="456" y="1590"/>
                </a:cubicBezTo>
                <a:cubicBezTo>
                  <a:pt x="407" y="1556"/>
                  <a:pt x="491" y="1522"/>
                  <a:pt x="439" y="1467"/>
                </a:cubicBezTo>
                <a:cubicBezTo>
                  <a:pt x="415" y="1440"/>
                  <a:pt x="448" y="1397"/>
                  <a:pt x="386" y="1352"/>
                </a:cubicBezTo>
                <a:cubicBezTo>
                  <a:pt x="439" y="1397"/>
                  <a:pt x="394" y="1427"/>
                  <a:pt x="438" y="1482"/>
                </a:cubicBezTo>
                <a:cubicBezTo>
                  <a:pt x="451" y="1499"/>
                  <a:pt x="444" y="1521"/>
                  <a:pt x="433" y="1538"/>
                </a:cubicBezTo>
                <a:cubicBezTo>
                  <a:pt x="408" y="1569"/>
                  <a:pt x="445" y="1588"/>
                  <a:pt x="454" y="1614"/>
                </a:cubicBezTo>
                <a:cubicBezTo>
                  <a:pt x="397" y="1635"/>
                  <a:pt x="401" y="1604"/>
                  <a:pt x="365" y="1569"/>
                </a:cubicBezTo>
                <a:cubicBezTo>
                  <a:pt x="339" y="1544"/>
                  <a:pt x="316" y="1537"/>
                  <a:pt x="282" y="1530"/>
                </a:cubicBezTo>
                <a:cubicBezTo>
                  <a:pt x="254" y="1521"/>
                  <a:pt x="306" y="1548"/>
                  <a:pt x="324" y="1555"/>
                </a:cubicBezTo>
                <a:cubicBezTo>
                  <a:pt x="361" y="1565"/>
                  <a:pt x="383" y="1596"/>
                  <a:pt x="387" y="1634"/>
                </a:cubicBezTo>
                <a:cubicBezTo>
                  <a:pt x="325" y="1661"/>
                  <a:pt x="311" y="1610"/>
                  <a:pt x="283" y="1570"/>
                </a:cubicBezTo>
                <a:cubicBezTo>
                  <a:pt x="263" y="1542"/>
                  <a:pt x="186" y="1547"/>
                  <a:pt x="160" y="1566"/>
                </a:cubicBezTo>
                <a:cubicBezTo>
                  <a:pt x="161" y="1567"/>
                  <a:pt x="72" y="1526"/>
                  <a:pt x="67" y="1533"/>
                </a:cubicBezTo>
                <a:cubicBezTo>
                  <a:pt x="66" y="1535"/>
                  <a:pt x="108" y="1548"/>
                  <a:pt x="130" y="1563"/>
                </a:cubicBezTo>
                <a:cubicBezTo>
                  <a:pt x="147" y="1574"/>
                  <a:pt x="146" y="1589"/>
                  <a:pt x="145" y="1590"/>
                </a:cubicBezTo>
                <a:cubicBezTo>
                  <a:pt x="143" y="1594"/>
                  <a:pt x="123" y="1620"/>
                  <a:pt x="103" y="1634"/>
                </a:cubicBezTo>
                <a:cubicBezTo>
                  <a:pt x="79" y="1651"/>
                  <a:pt x="9" y="1659"/>
                  <a:pt x="0" y="1659"/>
                </a:cubicBezTo>
                <a:cubicBezTo>
                  <a:pt x="10" y="1659"/>
                  <a:pt x="95" y="1664"/>
                  <a:pt x="123" y="1637"/>
                </a:cubicBezTo>
                <a:cubicBezTo>
                  <a:pt x="137" y="1623"/>
                  <a:pt x="178" y="1573"/>
                  <a:pt x="185" y="1571"/>
                </a:cubicBezTo>
                <a:cubicBezTo>
                  <a:pt x="205" y="1563"/>
                  <a:pt x="258" y="1569"/>
                  <a:pt x="270" y="1588"/>
                </a:cubicBezTo>
                <a:cubicBezTo>
                  <a:pt x="304" y="1641"/>
                  <a:pt x="330" y="1678"/>
                  <a:pt x="400" y="1656"/>
                </a:cubicBezTo>
                <a:cubicBezTo>
                  <a:pt x="453" y="1639"/>
                  <a:pt x="495" y="1644"/>
                  <a:pt x="544" y="1673"/>
                </a:cubicBezTo>
                <a:cubicBezTo>
                  <a:pt x="515" y="1696"/>
                  <a:pt x="493" y="1719"/>
                  <a:pt x="466" y="1745"/>
                </a:cubicBezTo>
                <a:cubicBezTo>
                  <a:pt x="449" y="1762"/>
                  <a:pt x="403" y="1835"/>
                  <a:pt x="378" y="1831"/>
                </a:cubicBezTo>
                <a:cubicBezTo>
                  <a:pt x="330" y="1822"/>
                  <a:pt x="300" y="1766"/>
                  <a:pt x="252" y="1750"/>
                </a:cubicBezTo>
                <a:cubicBezTo>
                  <a:pt x="243" y="1747"/>
                  <a:pt x="205" y="1738"/>
                  <a:pt x="183" y="1733"/>
                </a:cubicBezTo>
                <a:cubicBezTo>
                  <a:pt x="209" y="1741"/>
                  <a:pt x="243" y="1755"/>
                  <a:pt x="253" y="1759"/>
                </a:cubicBezTo>
                <a:cubicBezTo>
                  <a:pt x="292" y="1778"/>
                  <a:pt x="327" y="1846"/>
                  <a:pt x="368" y="1850"/>
                </a:cubicBezTo>
                <a:cubicBezTo>
                  <a:pt x="345" y="1872"/>
                  <a:pt x="336" y="1901"/>
                  <a:pt x="302" y="1906"/>
                </a:cubicBezTo>
                <a:cubicBezTo>
                  <a:pt x="261" y="1913"/>
                  <a:pt x="225" y="1904"/>
                  <a:pt x="184" y="1900"/>
                </a:cubicBezTo>
                <a:cubicBezTo>
                  <a:pt x="220" y="1917"/>
                  <a:pt x="294" y="1931"/>
                  <a:pt x="316" y="1921"/>
                </a:cubicBezTo>
                <a:cubicBezTo>
                  <a:pt x="312" y="1927"/>
                  <a:pt x="308" y="1933"/>
                  <a:pt x="304" y="1939"/>
                </a:cubicBezTo>
                <a:cubicBezTo>
                  <a:pt x="326" y="1922"/>
                  <a:pt x="359" y="1906"/>
                  <a:pt x="374" y="1883"/>
                </a:cubicBezTo>
                <a:cubicBezTo>
                  <a:pt x="379" y="1916"/>
                  <a:pt x="393" y="1946"/>
                  <a:pt x="399" y="1979"/>
                </a:cubicBezTo>
                <a:cubicBezTo>
                  <a:pt x="400" y="1986"/>
                  <a:pt x="402" y="2022"/>
                  <a:pt x="368" y="2025"/>
                </a:cubicBezTo>
                <a:cubicBezTo>
                  <a:pt x="407" y="2034"/>
                  <a:pt x="407" y="2003"/>
                  <a:pt x="408" y="1992"/>
                </a:cubicBezTo>
                <a:cubicBezTo>
                  <a:pt x="412" y="1962"/>
                  <a:pt x="398" y="1930"/>
                  <a:pt x="392" y="1901"/>
                </a:cubicBezTo>
                <a:cubicBezTo>
                  <a:pt x="386" y="1869"/>
                  <a:pt x="412" y="1843"/>
                  <a:pt x="441" y="1824"/>
                </a:cubicBezTo>
                <a:cubicBezTo>
                  <a:pt x="508" y="1789"/>
                  <a:pt x="553" y="1716"/>
                  <a:pt x="603" y="1693"/>
                </a:cubicBezTo>
                <a:cubicBezTo>
                  <a:pt x="611" y="1704"/>
                  <a:pt x="669" y="1694"/>
                  <a:pt x="672" y="1684"/>
                </a:cubicBezTo>
                <a:cubicBezTo>
                  <a:pt x="690" y="1653"/>
                  <a:pt x="726" y="1695"/>
                  <a:pt x="740" y="1698"/>
                </a:cubicBezTo>
                <a:cubicBezTo>
                  <a:pt x="790" y="1755"/>
                  <a:pt x="841" y="1722"/>
                  <a:pt x="898" y="1711"/>
                </a:cubicBezTo>
                <a:cubicBezTo>
                  <a:pt x="935" y="1704"/>
                  <a:pt x="1036" y="1686"/>
                  <a:pt x="1034" y="1753"/>
                </a:cubicBezTo>
                <a:cubicBezTo>
                  <a:pt x="1034" y="1750"/>
                  <a:pt x="1062" y="1752"/>
                  <a:pt x="1077" y="1767"/>
                </a:cubicBezTo>
                <a:cubicBezTo>
                  <a:pt x="1084" y="1768"/>
                  <a:pt x="1091" y="1770"/>
                  <a:pt x="1099" y="1771"/>
                </a:cubicBezTo>
                <a:cubicBezTo>
                  <a:pt x="1100" y="1759"/>
                  <a:pt x="1094" y="1749"/>
                  <a:pt x="1076" y="1746"/>
                </a:cubicBezTo>
                <a:cubicBezTo>
                  <a:pt x="1132" y="1731"/>
                  <a:pt x="1148" y="1724"/>
                  <a:pt x="1185" y="1772"/>
                </a:cubicBezTo>
                <a:cubicBezTo>
                  <a:pt x="1206" y="1799"/>
                  <a:pt x="1240" y="1806"/>
                  <a:pt x="1269" y="1819"/>
                </a:cubicBezTo>
                <a:cubicBezTo>
                  <a:pt x="1264" y="1797"/>
                  <a:pt x="1263" y="1773"/>
                  <a:pt x="1263" y="1751"/>
                </a:cubicBezTo>
                <a:cubicBezTo>
                  <a:pt x="1256" y="1750"/>
                  <a:pt x="1250" y="1749"/>
                  <a:pt x="1245" y="1747"/>
                </a:cubicBezTo>
                <a:close/>
                <a:moveTo>
                  <a:pt x="731" y="847"/>
                </a:moveTo>
                <a:cubicBezTo>
                  <a:pt x="710" y="807"/>
                  <a:pt x="686" y="630"/>
                  <a:pt x="759" y="613"/>
                </a:cubicBezTo>
                <a:cubicBezTo>
                  <a:pt x="835" y="595"/>
                  <a:pt x="781" y="629"/>
                  <a:pt x="800" y="667"/>
                </a:cubicBezTo>
                <a:cubicBezTo>
                  <a:pt x="816" y="700"/>
                  <a:pt x="866" y="680"/>
                  <a:pt x="888" y="705"/>
                </a:cubicBezTo>
                <a:cubicBezTo>
                  <a:pt x="910" y="729"/>
                  <a:pt x="858" y="776"/>
                  <a:pt x="843" y="792"/>
                </a:cubicBezTo>
                <a:cubicBezTo>
                  <a:pt x="812" y="826"/>
                  <a:pt x="755" y="814"/>
                  <a:pt x="731" y="847"/>
                </a:cubicBezTo>
                <a:close/>
                <a:moveTo>
                  <a:pt x="732" y="1509"/>
                </a:moveTo>
                <a:cubicBezTo>
                  <a:pt x="725" y="1552"/>
                  <a:pt x="673" y="1572"/>
                  <a:pt x="692" y="1623"/>
                </a:cubicBezTo>
                <a:cubicBezTo>
                  <a:pt x="714" y="1679"/>
                  <a:pt x="532" y="1646"/>
                  <a:pt x="505" y="1623"/>
                </a:cubicBezTo>
                <a:cubicBezTo>
                  <a:pt x="478" y="1601"/>
                  <a:pt x="464" y="1598"/>
                  <a:pt x="486" y="1557"/>
                </a:cubicBezTo>
                <a:cubicBezTo>
                  <a:pt x="508" y="1515"/>
                  <a:pt x="530" y="1481"/>
                  <a:pt x="528" y="1432"/>
                </a:cubicBezTo>
                <a:cubicBezTo>
                  <a:pt x="527" y="1403"/>
                  <a:pt x="540" y="1369"/>
                  <a:pt x="579" y="1378"/>
                </a:cubicBezTo>
                <a:cubicBezTo>
                  <a:pt x="615" y="1386"/>
                  <a:pt x="633" y="1432"/>
                  <a:pt x="677" y="1415"/>
                </a:cubicBezTo>
                <a:cubicBezTo>
                  <a:pt x="712" y="1402"/>
                  <a:pt x="706" y="1397"/>
                  <a:pt x="742" y="1388"/>
                </a:cubicBezTo>
                <a:cubicBezTo>
                  <a:pt x="712" y="1431"/>
                  <a:pt x="740" y="1464"/>
                  <a:pt x="732" y="1509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120" name="grass_hill"/>
          <p:cNvSpPr>
            <a:spLocks noEditPoints="1"/>
          </p:cNvSpPr>
          <p:nvPr/>
        </p:nvSpPr>
        <p:spPr bwMode="auto">
          <a:xfrm>
            <a:off x="-28222" y="4550170"/>
            <a:ext cx="8339739" cy="2333231"/>
          </a:xfrm>
          <a:custGeom>
            <a:avLst/>
            <a:gdLst>
              <a:gd name="T0" fmla="*/ 3725 w 3856"/>
              <a:gd name="T1" fmla="*/ 915 h 1076"/>
              <a:gd name="T2" fmla="*/ 3682 w 3856"/>
              <a:gd name="T3" fmla="*/ 861 h 1076"/>
              <a:gd name="T4" fmla="*/ 3553 w 3856"/>
              <a:gd name="T5" fmla="*/ 914 h 1076"/>
              <a:gd name="T6" fmla="*/ 3538 w 3856"/>
              <a:gd name="T7" fmla="*/ 822 h 1076"/>
              <a:gd name="T8" fmla="*/ 3440 w 3856"/>
              <a:gd name="T9" fmla="*/ 877 h 1076"/>
              <a:gd name="T10" fmla="*/ 3395 w 3856"/>
              <a:gd name="T11" fmla="*/ 796 h 1076"/>
              <a:gd name="T12" fmla="*/ 3321 w 3856"/>
              <a:gd name="T13" fmla="*/ 841 h 1076"/>
              <a:gd name="T14" fmla="*/ 3248 w 3856"/>
              <a:gd name="T15" fmla="*/ 825 h 1076"/>
              <a:gd name="T16" fmla="*/ 3148 w 3856"/>
              <a:gd name="T17" fmla="*/ 810 h 1076"/>
              <a:gd name="T18" fmla="*/ 3088 w 3856"/>
              <a:gd name="T19" fmla="*/ 793 h 1076"/>
              <a:gd name="T20" fmla="*/ 3028 w 3856"/>
              <a:gd name="T21" fmla="*/ 803 h 1076"/>
              <a:gd name="T22" fmla="*/ 2943 w 3856"/>
              <a:gd name="T23" fmla="*/ 751 h 1076"/>
              <a:gd name="T24" fmla="*/ 2865 w 3856"/>
              <a:gd name="T25" fmla="*/ 743 h 1076"/>
              <a:gd name="T26" fmla="*/ 2785 w 3856"/>
              <a:gd name="T27" fmla="*/ 794 h 1076"/>
              <a:gd name="T28" fmla="*/ 2695 w 3856"/>
              <a:gd name="T29" fmla="*/ 803 h 1076"/>
              <a:gd name="T30" fmla="*/ 2584 w 3856"/>
              <a:gd name="T31" fmla="*/ 781 h 1076"/>
              <a:gd name="T32" fmla="*/ 2497 w 3856"/>
              <a:gd name="T33" fmla="*/ 785 h 1076"/>
              <a:gd name="T34" fmla="*/ 2414 w 3856"/>
              <a:gd name="T35" fmla="*/ 878 h 1076"/>
              <a:gd name="T36" fmla="*/ 2331 w 3856"/>
              <a:gd name="T37" fmla="*/ 837 h 1076"/>
              <a:gd name="T38" fmla="*/ 2249 w 3856"/>
              <a:gd name="T39" fmla="*/ 854 h 1076"/>
              <a:gd name="T40" fmla="*/ 2134 w 3856"/>
              <a:gd name="T41" fmla="*/ 824 h 1076"/>
              <a:gd name="T42" fmla="*/ 2102 w 3856"/>
              <a:gd name="T43" fmla="*/ 764 h 1076"/>
              <a:gd name="T44" fmla="*/ 1981 w 3856"/>
              <a:gd name="T45" fmla="*/ 799 h 1076"/>
              <a:gd name="T46" fmla="*/ 1914 w 3856"/>
              <a:gd name="T47" fmla="*/ 751 h 1076"/>
              <a:gd name="T48" fmla="*/ 1831 w 3856"/>
              <a:gd name="T49" fmla="*/ 712 h 1076"/>
              <a:gd name="T50" fmla="*/ 1779 w 3856"/>
              <a:gd name="T51" fmla="*/ 596 h 1076"/>
              <a:gd name="T52" fmla="*/ 1709 w 3856"/>
              <a:gd name="T53" fmla="*/ 628 h 1076"/>
              <a:gd name="T54" fmla="*/ 1638 w 3856"/>
              <a:gd name="T55" fmla="*/ 506 h 1076"/>
              <a:gd name="T56" fmla="*/ 1529 w 3856"/>
              <a:gd name="T57" fmla="*/ 482 h 1076"/>
              <a:gd name="T58" fmla="*/ 1437 w 3856"/>
              <a:gd name="T59" fmla="*/ 450 h 1076"/>
              <a:gd name="T60" fmla="*/ 1385 w 3856"/>
              <a:gd name="T61" fmla="*/ 412 h 1076"/>
              <a:gd name="T62" fmla="*/ 1318 w 3856"/>
              <a:gd name="T63" fmla="*/ 341 h 1076"/>
              <a:gd name="T64" fmla="*/ 1237 w 3856"/>
              <a:gd name="T65" fmla="*/ 294 h 1076"/>
              <a:gd name="T66" fmla="*/ 1181 w 3856"/>
              <a:gd name="T67" fmla="*/ 215 h 1076"/>
              <a:gd name="T68" fmla="*/ 1113 w 3856"/>
              <a:gd name="T69" fmla="*/ 140 h 1076"/>
              <a:gd name="T70" fmla="*/ 1026 w 3856"/>
              <a:gd name="T71" fmla="*/ 173 h 1076"/>
              <a:gd name="T72" fmla="*/ 937 w 3856"/>
              <a:gd name="T73" fmla="*/ 182 h 1076"/>
              <a:gd name="T74" fmla="*/ 859 w 3856"/>
              <a:gd name="T75" fmla="*/ 161 h 1076"/>
              <a:gd name="T76" fmla="*/ 768 w 3856"/>
              <a:gd name="T77" fmla="*/ 123 h 1076"/>
              <a:gd name="T78" fmla="*/ 707 w 3856"/>
              <a:gd name="T79" fmla="*/ 28 h 1076"/>
              <a:gd name="T80" fmla="*/ 585 w 3856"/>
              <a:gd name="T81" fmla="*/ 93 h 1076"/>
              <a:gd name="T82" fmla="*/ 472 w 3856"/>
              <a:gd name="T83" fmla="*/ 92 h 1076"/>
              <a:gd name="T84" fmla="*/ 400 w 3856"/>
              <a:gd name="T85" fmla="*/ 112 h 1076"/>
              <a:gd name="T86" fmla="*/ 347 w 3856"/>
              <a:gd name="T87" fmla="*/ 130 h 1076"/>
              <a:gd name="T88" fmla="*/ 276 w 3856"/>
              <a:gd name="T89" fmla="*/ 95 h 1076"/>
              <a:gd name="T90" fmla="*/ 216 w 3856"/>
              <a:gd name="T91" fmla="*/ 146 h 1076"/>
              <a:gd name="T92" fmla="*/ 137 w 3856"/>
              <a:gd name="T93" fmla="*/ 130 h 1076"/>
              <a:gd name="T94" fmla="*/ 81 w 3856"/>
              <a:gd name="T95" fmla="*/ 42 h 1076"/>
              <a:gd name="T96" fmla="*/ 2100 w 3856"/>
              <a:gd name="T97" fmla="*/ 827 h 1076"/>
              <a:gd name="T98" fmla="*/ 1867 w 3856"/>
              <a:gd name="T99" fmla="*/ 703 h 1076"/>
              <a:gd name="T100" fmla="*/ 1296 w 3856"/>
              <a:gd name="T101" fmla="*/ 335 h 1076"/>
              <a:gd name="T102" fmla="*/ 3645 w 3856"/>
              <a:gd name="T103" fmla="*/ 946 h 1076"/>
              <a:gd name="T104" fmla="*/ 2886 w 3856"/>
              <a:gd name="T105" fmla="*/ 791 h 1076"/>
              <a:gd name="T106" fmla="*/ 2788 w 3856"/>
              <a:gd name="T107" fmla="*/ 826 h 1076"/>
              <a:gd name="T108" fmla="*/ 2664 w 3856"/>
              <a:gd name="T109" fmla="*/ 755 h 1076"/>
              <a:gd name="T110" fmla="*/ 2222 w 3856"/>
              <a:gd name="T111" fmla="*/ 848 h 1076"/>
              <a:gd name="T112" fmla="*/ 1815 w 3856"/>
              <a:gd name="T113" fmla="*/ 721 h 1076"/>
              <a:gd name="T114" fmla="*/ 1645 w 3856"/>
              <a:gd name="T115" fmla="*/ 616 h 1076"/>
              <a:gd name="T116" fmla="*/ 559 w 3856"/>
              <a:gd name="T117" fmla="*/ 127 h 1076"/>
              <a:gd name="T118" fmla="*/ 376 w 3856"/>
              <a:gd name="T119" fmla="*/ 138 h 10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856" h="1076">
                <a:moveTo>
                  <a:pt x="3808" y="1050"/>
                </a:moveTo>
                <a:cubicBezTo>
                  <a:pt x="3811" y="1049"/>
                  <a:pt x="3814" y="1047"/>
                  <a:pt x="3817" y="1046"/>
                </a:cubicBezTo>
                <a:cubicBezTo>
                  <a:pt x="3814" y="1047"/>
                  <a:pt x="3811" y="1048"/>
                  <a:pt x="3807" y="1049"/>
                </a:cubicBezTo>
                <a:cubicBezTo>
                  <a:pt x="3804" y="1048"/>
                  <a:pt x="3802" y="1046"/>
                  <a:pt x="3799" y="1045"/>
                </a:cubicBezTo>
                <a:cubicBezTo>
                  <a:pt x="3803" y="1042"/>
                  <a:pt x="3808" y="1039"/>
                  <a:pt x="3810" y="1038"/>
                </a:cubicBezTo>
                <a:cubicBezTo>
                  <a:pt x="3814" y="1036"/>
                  <a:pt x="3800" y="1037"/>
                  <a:pt x="3787" y="1038"/>
                </a:cubicBezTo>
                <a:cubicBezTo>
                  <a:pt x="3784" y="1037"/>
                  <a:pt x="3781" y="1035"/>
                  <a:pt x="3778" y="1033"/>
                </a:cubicBezTo>
                <a:cubicBezTo>
                  <a:pt x="3789" y="1024"/>
                  <a:pt x="3806" y="1010"/>
                  <a:pt x="3806" y="1010"/>
                </a:cubicBezTo>
                <a:cubicBezTo>
                  <a:pt x="3806" y="1010"/>
                  <a:pt x="3792" y="1014"/>
                  <a:pt x="3777" y="1018"/>
                </a:cubicBezTo>
                <a:cubicBezTo>
                  <a:pt x="3786" y="987"/>
                  <a:pt x="3799" y="953"/>
                  <a:pt x="3827" y="922"/>
                </a:cubicBezTo>
                <a:cubicBezTo>
                  <a:pt x="3804" y="934"/>
                  <a:pt x="3776" y="971"/>
                  <a:pt x="3756" y="1013"/>
                </a:cubicBezTo>
                <a:cubicBezTo>
                  <a:pt x="3755" y="1013"/>
                  <a:pt x="3753" y="1013"/>
                  <a:pt x="3751" y="1013"/>
                </a:cubicBezTo>
                <a:cubicBezTo>
                  <a:pt x="3762" y="979"/>
                  <a:pt x="3774" y="939"/>
                  <a:pt x="3806" y="903"/>
                </a:cubicBezTo>
                <a:cubicBezTo>
                  <a:pt x="3788" y="912"/>
                  <a:pt x="3767" y="937"/>
                  <a:pt x="3750" y="967"/>
                </a:cubicBezTo>
                <a:cubicBezTo>
                  <a:pt x="3758" y="949"/>
                  <a:pt x="3769" y="930"/>
                  <a:pt x="3784" y="913"/>
                </a:cubicBezTo>
                <a:cubicBezTo>
                  <a:pt x="3763" y="924"/>
                  <a:pt x="3738" y="955"/>
                  <a:pt x="3719" y="992"/>
                </a:cubicBezTo>
                <a:cubicBezTo>
                  <a:pt x="3717" y="992"/>
                  <a:pt x="3715" y="992"/>
                  <a:pt x="3712" y="992"/>
                </a:cubicBezTo>
                <a:cubicBezTo>
                  <a:pt x="3722" y="960"/>
                  <a:pt x="3735" y="926"/>
                  <a:pt x="3763" y="894"/>
                </a:cubicBezTo>
                <a:cubicBezTo>
                  <a:pt x="3747" y="903"/>
                  <a:pt x="3729" y="923"/>
                  <a:pt x="3713" y="948"/>
                </a:cubicBezTo>
                <a:cubicBezTo>
                  <a:pt x="3716" y="937"/>
                  <a:pt x="3720" y="926"/>
                  <a:pt x="3725" y="915"/>
                </a:cubicBezTo>
                <a:cubicBezTo>
                  <a:pt x="3715" y="932"/>
                  <a:pt x="3706" y="950"/>
                  <a:pt x="3700" y="970"/>
                </a:cubicBezTo>
                <a:cubicBezTo>
                  <a:pt x="3698" y="974"/>
                  <a:pt x="3696" y="978"/>
                  <a:pt x="3694" y="982"/>
                </a:cubicBezTo>
                <a:cubicBezTo>
                  <a:pt x="3691" y="983"/>
                  <a:pt x="3689" y="984"/>
                  <a:pt x="3688" y="985"/>
                </a:cubicBezTo>
                <a:cubicBezTo>
                  <a:pt x="3687" y="984"/>
                  <a:pt x="3686" y="984"/>
                  <a:pt x="3686" y="983"/>
                </a:cubicBezTo>
                <a:cubicBezTo>
                  <a:pt x="3686" y="982"/>
                  <a:pt x="3686" y="980"/>
                  <a:pt x="3686" y="980"/>
                </a:cubicBezTo>
                <a:cubicBezTo>
                  <a:pt x="3682" y="981"/>
                  <a:pt x="3682" y="981"/>
                  <a:pt x="3682" y="981"/>
                </a:cubicBezTo>
                <a:cubicBezTo>
                  <a:pt x="3684" y="955"/>
                  <a:pt x="3690" y="927"/>
                  <a:pt x="3704" y="896"/>
                </a:cubicBezTo>
                <a:cubicBezTo>
                  <a:pt x="3694" y="912"/>
                  <a:pt x="3686" y="930"/>
                  <a:pt x="3680" y="949"/>
                </a:cubicBezTo>
                <a:cubicBezTo>
                  <a:pt x="3666" y="952"/>
                  <a:pt x="3666" y="952"/>
                  <a:pt x="3666" y="952"/>
                </a:cubicBezTo>
                <a:cubicBezTo>
                  <a:pt x="3668" y="944"/>
                  <a:pt x="3671" y="935"/>
                  <a:pt x="3674" y="926"/>
                </a:cubicBezTo>
                <a:cubicBezTo>
                  <a:pt x="3675" y="925"/>
                  <a:pt x="3675" y="925"/>
                  <a:pt x="3675" y="925"/>
                </a:cubicBezTo>
                <a:cubicBezTo>
                  <a:pt x="3674" y="926"/>
                  <a:pt x="3674" y="926"/>
                  <a:pt x="3674" y="926"/>
                </a:cubicBezTo>
                <a:cubicBezTo>
                  <a:pt x="3676" y="919"/>
                  <a:pt x="3679" y="913"/>
                  <a:pt x="3682" y="906"/>
                </a:cubicBezTo>
                <a:cubicBezTo>
                  <a:pt x="3678" y="913"/>
                  <a:pt x="3674" y="920"/>
                  <a:pt x="3671" y="927"/>
                </a:cubicBezTo>
                <a:cubicBezTo>
                  <a:pt x="3651" y="936"/>
                  <a:pt x="3651" y="936"/>
                  <a:pt x="3651" y="936"/>
                </a:cubicBezTo>
                <a:cubicBezTo>
                  <a:pt x="3653" y="929"/>
                  <a:pt x="3656" y="922"/>
                  <a:pt x="3658" y="915"/>
                </a:cubicBezTo>
                <a:cubicBezTo>
                  <a:pt x="3655" y="922"/>
                  <a:pt x="3651" y="930"/>
                  <a:pt x="3648" y="938"/>
                </a:cubicBezTo>
                <a:cubicBezTo>
                  <a:pt x="3644" y="940"/>
                  <a:pt x="3644" y="940"/>
                  <a:pt x="3644" y="940"/>
                </a:cubicBezTo>
                <a:cubicBezTo>
                  <a:pt x="3647" y="926"/>
                  <a:pt x="3651" y="912"/>
                  <a:pt x="3657" y="897"/>
                </a:cubicBezTo>
                <a:cubicBezTo>
                  <a:pt x="3664" y="885"/>
                  <a:pt x="3672" y="873"/>
                  <a:pt x="3682" y="861"/>
                </a:cubicBezTo>
                <a:cubicBezTo>
                  <a:pt x="3669" y="868"/>
                  <a:pt x="3654" y="883"/>
                  <a:pt x="3641" y="902"/>
                </a:cubicBezTo>
                <a:cubicBezTo>
                  <a:pt x="3641" y="900"/>
                  <a:pt x="3642" y="897"/>
                  <a:pt x="3643" y="895"/>
                </a:cubicBezTo>
                <a:cubicBezTo>
                  <a:pt x="3641" y="899"/>
                  <a:pt x="3639" y="902"/>
                  <a:pt x="3638" y="906"/>
                </a:cubicBezTo>
                <a:cubicBezTo>
                  <a:pt x="3635" y="910"/>
                  <a:pt x="3633" y="914"/>
                  <a:pt x="3630" y="917"/>
                </a:cubicBezTo>
                <a:cubicBezTo>
                  <a:pt x="3632" y="911"/>
                  <a:pt x="3635" y="904"/>
                  <a:pt x="3637" y="897"/>
                </a:cubicBezTo>
                <a:cubicBezTo>
                  <a:pt x="3632" y="907"/>
                  <a:pt x="3627" y="919"/>
                  <a:pt x="3623" y="930"/>
                </a:cubicBezTo>
                <a:cubicBezTo>
                  <a:pt x="3622" y="932"/>
                  <a:pt x="3621" y="934"/>
                  <a:pt x="3620" y="935"/>
                </a:cubicBezTo>
                <a:cubicBezTo>
                  <a:pt x="3622" y="925"/>
                  <a:pt x="3622" y="925"/>
                  <a:pt x="3622" y="925"/>
                </a:cubicBezTo>
                <a:cubicBezTo>
                  <a:pt x="3615" y="928"/>
                  <a:pt x="3615" y="928"/>
                  <a:pt x="3615" y="928"/>
                </a:cubicBezTo>
                <a:cubicBezTo>
                  <a:pt x="3624" y="900"/>
                  <a:pt x="3637" y="870"/>
                  <a:pt x="3661" y="843"/>
                </a:cubicBezTo>
                <a:cubicBezTo>
                  <a:pt x="3648" y="849"/>
                  <a:pt x="3633" y="864"/>
                  <a:pt x="3620" y="884"/>
                </a:cubicBezTo>
                <a:cubicBezTo>
                  <a:pt x="3620" y="881"/>
                  <a:pt x="3621" y="879"/>
                  <a:pt x="3622" y="876"/>
                </a:cubicBezTo>
                <a:cubicBezTo>
                  <a:pt x="3620" y="880"/>
                  <a:pt x="3618" y="884"/>
                  <a:pt x="3617" y="888"/>
                </a:cubicBezTo>
                <a:cubicBezTo>
                  <a:pt x="3613" y="894"/>
                  <a:pt x="3609" y="900"/>
                  <a:pt x="3605" y="906"/>
                </a:cubicBezTo>
                <a:cubicBezTo>
                  <a:pt x="3613" y="888"/>
                  <a:pt x="3624" y="870"/>
                  <a:pt x="3639" y="852"/>
                </a:cubicBezTo>
                <a:cubicBezTo>
                  <a:pt x="3619" y="862"/>
                  <a:pt x="3596" y="891"/>
                  <a:pt x="3578" y="925"/>
                </a:cubicBezTo>
                <a:cubicBezTo>
                  <a:pt x="3575" y="926"/>
                  <a:pt x="3573" y="927"/>
                  <a:pt x="3571" y="928"/>
                </a:cubicBezTo>
                <a:cubicBezTo>
                  <a:pt x="3570" y="928"/>
                  <a:pt x="3570" y="928"/>
                  <a:pt x="3569" y="927"/>
                </a:cubicBezTo>
                <a:cubicBezTo>
                  <a:pt x="3579" y="897"/>
                  <a:pt x="3592" y="864"/>
                  <a:pt x="3618" y="834"/>
                </a:cubicBezTo>
                <a:cubicBezTo>
                  <a:pt x="3597" y="845"/>
                  <a:pt x="3572" y="877"/>
                  <a:pt x="3553" y="914"/>
                </a:cubicBezTo>
                <a:cubicBezTo>
                  <a:pt x="3554" y="914"/>
                  <a:pt x="3554" y="914"/>
                  <a:pt x="3553" y="914"/>
                </a:cubicBezTo>
                <a:cubicBezTo>
                  <a:pt x="3552" y="916"/>
                  <a:pt x="3551" y="918"/>
                  <a:pt x="3550" y="919"/>
                </a:cubicBezTo>
                <a:cubicBezTo>
                  <a:pt x="3550" y="919"/>
                  <a:pt x="3550" y="919"/>
                  <a:pt x="3549" y="919"/>
                </a:cubicBezTo>
                <a:cubicBezTo>
                  <a:pt x="3551" y="916"/>
                  <a:pt x="3552" y="914"/>
                  <a:pt x="3553" y="914"/>
                </a:cubicBezTo>
                <a:cubicBezTo>
                  <a:pt x="3552" y="914"/>
                  <a:pt x="3548" y="916"/>
                  <a:pt x="3545" y="917"/>
                </a:cubicBezTo>
                <a:cubicBezTo>
                  <a:pt x="3542" y="916"/>
                  <a:pt x="3540" y="915"/>
                  <a:pt x="3538" y="914"/>
                </a:cubicBezTo>
                <a:cubicBezTo>
                  <a:pt x="3542" y="909"/>
                  <a:pt x="3548" y="902"/>
                  <a:pt x="3554" y="897"/>
                </a:cubicBezTo>
                <a:cubicBezTo>
                  <a:pt x="3559" y="894"/>
                  <a:pt x="3552" y="894"/>
                  <a:pt x="3542" y="896"/>
                </a:cubicBezTo>
                <a:cubicBezTo>
                  <a:pt x="3550" y="874"/>
                  <a:pt x="3562" y="852"/>
                  <a:pt x="3581" y="830"/>
                </a:cubicBezTo>
                <a:cubicBezTo>
                  <a:pt x="3572" y="835"/>
                  <a:pt x="3562" y="844"/>
                  <a:pt x="3553" y="855"/>
                </a:cubicBezTo>
                <a:cubicBezTo>
                  <a:pt x="3553" y="853"/>
                  <a:pt x="3554" y="851"/>
                  <a:pt x="3554" y="850"/>
                </a:cubicBezTo>
                <a:cubicBezTo>
                  <a:pt x="3553" y="852"/>
                  <a:pt x="3552" y="854"/>
                  <a:pt x="3551" y="857"/>
                </a:cubicBezTo>
                <a:cubicBezTo>
                  <a:pt x="3545" y="864"/>
                  <a:pt x="3539" y="872"/>
                  <a:pt x="3533" y="881"/>
                </a:cubicBezTo>
                <a:cubicBezTo>
                  <a:pt x="3536" y="865"/>
                  <a:pt x="3540" y="849"/>
                  <a:pt x="3547" y="833"/>
                </a:cubicBezTo>
                <a:cubicBezTo>
                  <a:pt x="3536" y="853"/>
                  <a:pt x="3527" y="875"/>
                  <a:pt x="3522" y="899"/>
                </a:cubicBezTo>
                <a:cubicBezTo>
                  <a:pt x="3517" y="900"/>
                  <a:pt x="3512" y="901"/>
                  <a:pt x="3508" y="902"/>
                </a:cubicBezTo>
                <a:cubicBezTo>
                  <a:pt x="3506" y="901"/>
                  <a:pt x="3504" y="900"/>
                  <a:pt x="3502" y="899"/>
                </a:cubicBezTo>
                <a:cubicBezTo>
                  <a:pt x="3512" y="880"/>
                  <a:pt x="3512" y="880"/>
                  <a:pt x="3512" y="880"/>
                </a:cubicBezTo>
                <a:cubicBezTo>
                  <a:pt x="3512" y="880"/>
                  <a:pt x="3507" y="881"/>
                  <a:pt x="3500" y="883"/>
                </a:cubicBezTo>
                <a:cubicBezTo>
                  <a:pt x="3509" y="863"/>
                  <a:pt x="3521" y="842"/>
                  <a:pt x="3538" y="822"/>
                </a:cubicBezTo>
                <a:cubicBezTo>
                  <a:pt x="3525" y="828"/>
                  <a:pt x="3510" y="844"/>
                  <a:pt x="3496" y="864"/>
                </a:cubicBezTo>
                <a:cubicBezTo>
                  <a:pt x="3498" y="849"/>
                  <a:pt x="3502" y="833"/>
                  <a:pt x="3508" y="817"/>
                </a:cubicBezTo>
                <a:cubicBezTo>
                  <a:pt x="3499" y="836"/>
                  <a:pt x="3491" y="857"/>
                  <a:pt x="3486" y="879"/>
                </a:cubicBezTo>
                <a:cubicBezTo>
                  <a:pt x="3483" y="883"/>
                  <a:pt x="3481" y="886"/>
                  <a:pt x="3479" y="890"/>
                </a:cubicBezTo>
                <a:cubicBezTo>
                  <a:pt x="3479" y="890"/>
                  <a:pt x="3478" y="890"/>
                  <a:pt x="3478" y="890"/>
                </a:cubicBezTo>
                <a:cubicBezTo>
                  <a:pt x="3477" y="890"/>
                  <a:pt x="3475" y="890"/>
                  <a:pt x="3474" y="889"/>
                </a:cubicBezTo>
                <a:cubicBezTo>
                  <a:pt x="3474" y="884"/>
                  <a:pt x="3475" y="880"/>
                  <a:pt x="3475" y="875"/>
                </a:cubicBezTo>
                <a:cubicBezTo>
                  <a:pt x="3484" y="851"/>
                  <a:pt x="3497" y="827"/>
                  <a:pt x="3517" y="803"/>
                </a:cubicBezTo>
                <a:cubicBezTo>
                  <a:pt x="3505" y="809"/>
                  <a:pt x="3493" y="821"/>
                  <a:pt x="3481" y="837"/>
                </a:cubicBezTo>
                <a:cubicBezTo>
                  <a:pt x="3484" y="821"/>
                  <a:pt x="3489" y="805"/>
                  <a:pt x="3496" y="788"/>
                </a:cubicBezTo>
                <a:cubicBezTo>
                  <a:pt x="3490" y="798"/>
                  <a:pt x="3485" y="810"/>
                  <a:pt x="3480" y="822"/>
                </a:cubicBezTo>
                <a:cubicBezTo>
                  <a:pt x="3482" y="814"/>
                  <a:pt x="3484" y="807"/>
                  <a:pt x="3487" y="799"/>
                </a:cubicBezTo>
                <a:cubicBezTo>
                  <a:pt x="3478" y="817"/>
                  <a:pt x="3470" y="838"/>
                  <a:pt x="3465" y="860"/>
                </a:cubicBezTo>
                <a:cubicBezTo>
                  <a:pt x="3462" y="865"/>
                  <a:pt x="3459" y="870"/>
                  <a:pt x="3456" y="875"/>
                </a:cubicBezTo>
                <a:cubicBezTo>
                  <a:pt x="3455" y="875"/>
                  <a:pt x="3454" y="875"/>
                  <a:pt x="3453" y="876"/>
                </a:cubicBezTo>
                <a:cubicBezTo>
                  <a:pt x="3453" y="864"/>
                  <a:pt x="3454" y="851"/>
                  <a:pt x="3456" y="838"/>
                </a:cubicBezTo>
                <a:cubicBezTo>
                  <a:pt x="3458" y="829"/>
                  <a:pt x="3462" y="819"/>
                  <a:pt x="3465" y="808"/>
                </a:cubicBezTo>
                <a:cubicBezTo>
                  <a:pt x="3463" y="813"/>
                  <a:pt x="3461" y="817"/>
                  <a:pt x="3459" y="822"/>
                </a:cubicBezTo>
                <a:cubicBezTo>
                  <a:pt x="3462" y="805"/>
                  <a:pt x="3467" y="788"/>
                  <a:pt x="3475" y="769"/>
                </a:cubicBezTo>
                <a:cubicBezTo>
                  <a:pt x="3457" y="800"/>
                  <a:pt x="3445" y="837"/>
                  <a:pt x="3440" y="877"/>
                </a:cubicBezTo>
                <a:cubicBezTo>
                  <a:pt x="3440" y="877"/>
                  <a:pt x="3439" y="877"/>
                  <a:pt x="3438" y="876"/>
                </a:cubicBezTo>
                <a:cubicBezTo>
                  <a:pt x="3435" y="850"/>
                  <a:pt x="3435" y="850"/>
                  <a:pt x="3435" y="850"/>
                </a:cubicBezTo>
                <a:cubicBezTo>
                  <a:pt x="3435" y="850"/>
                  <a:pt x="3435" y="851"/>
                  <a:pt x="3434" y="851"/>
                </a:cubicBezTo>
                <a:cubicBezTo>
                  <a:pt x="3437" y="829"/>
                  <a:pt x="3442" y="804"/>
                  <a:pt x="3454" y="779"/>
                </a:cubicBezTo>
                <a:cubicBezTo>
                  <a:pt x="3447" y="790"/>
                  <a:pt x="3442" y="801"/>
                  <a:pt x="3437" y="813"/>
                </a:cubicBezTo>
                <a:cubicBezTo>
                  <a:pt x="3439" y="805"/>
                  <a:pt x="3441" y="798"/>
                  <a:pt x="3444" y="790"/>
                </a:cubicBezTo>
                <a:cubicBezTo>
                  <a:pt x="3433" y="811"/>
                  <a:pt x="3425" y="835"/>
                  <a:pt x="3420" y="860"/>
                </a:cubicBezTo>
                <a:cubicBezTo>
                  <a:pt x="3416" y="862"/>
                  <a:pt x="3413" y="865"/>
                  <a:pt x="3410" y="867"/>
                </a:cubicBezTo>
                <a:cubicBezTo>
                  <a:pt x="3410" y="867"/>
                  <a:pt x="3410" y="867"/>
                  <a:pt x="3410" y="867"/>
                </a:cubicBezTo>
                <a:cubicBezTo>
                  <a:pt x="3410" y="854"/>
                  <a:pt x="3412" y="840"/>
                  <a:pt x="3414" y="825"/>
                </a:cubicBezTo>
                <a:cubicBezTo>
                  <a:pt x="3421" y="813"/>
                  <a:pt x="3429" y="800"/>
                  <a:pt x="3440" y="788"/>
                </a:cubicBezTo>
                <a:cubicBezTo>
                  <a:pt x="3433" y="792"/>
                  <a:pt x="3425" y="798"/>
                  <a:pt x="3418" y="806"/>
                </a:cubicBezTo>
                <a:cubicBezTo>
                  <a:pt x="3421" y="791"/>
                  <a:pt x="3426" y="776"/>
                  <a:pt x="3432" y="760"/>
                </a:cubicBezTo>
                <a:cubicBezTo>
                  <a:pt x="3423" y="777"/>
                  <a:pt x="3414" y="796"/>
                  <a:pt x="3408" y="816"/>
                </a:cubicBezTo>
                <a:cubicBezTo>
                  <a:pt x="3398" y="828"/>
                  <a:pt x="3389" y="842"/>
                  <a:pt x="3380" y="858"/>
                </a:cubicBezTo>
                <a:cubicBezTo>
                  <a:pt x="3380" y="858"/>
                  <a:pt x="3380" y="858"/>
                  <a:pt x="3380" y="858"/>
                </a:cubicBezTo>
                <a:cubicBezTo>
                  <a:pt x="3381" y="852"/>
                  <a:pt x="3381" y="846"/>
                  <a:pt x="3383" y="840"/>
                </a:cubicBezTo>
                <a:cubicBezTo>
                  <a:pt x="3385" y="828"/>
                  <a:pt x="3388" y="817"/>
                  <a:pt x="3393" y="805"/>
                </a:cubicBezTo>
                <a:cubicBezTo>
                  <a:pt x="3392" y="807"/>
                  <a:pt x="3391" y="809"/>
                  <a:pt x="3389" y="812"/>
                </a:cubicBezTo>
                <a:cubicBezTo>
                  <a:pt x="3391" y="807"/>
                  <a:pt x="3393" y="801"/>
                  <a:pt x="3395" y="796"/>
                </a:cubicBezTo>
                <a:cubicBezTo>
                  <a:pt x="3389" y="807"/>
                  <a:pt x="3384" y="820"/>
                  <a:pt x="3379" y="833"/>
                </a:cubicBezTo>
                <a:cubicBezTo>
                  <a:pt x="3379" y="833"/>
                  <a:pt x="3378" y="833"/>
                  <a:pt x="3378" y="833"/>
                </a:cubicBezTo>
                <a:cubicBezTo>
                  <a:pt x="3381" y="822"/>
                  <a:pt x="3385" y="810"/>
                  <a:pt x="3391" y="798"/>
                </a:cubicBezTo>
                <a:cubicBezTo>
                  <a:pt x="3384" y="810"/>
                  <a:pt x="3378" y="822"/>
                  <a:pt x="3372" y="836"/>
                </a:cubicBezTo>
                <a:cubicBezTo>
                  <a:pt x="3368" y="838"/>
                  <a:pt x="3363" y="841"/>
                  <a:pt x="3358" y="844"/>
                </a:cubicBezTo>
                <a:cubicBezTo>
                  <a:pt x="3359" y="838"/>
                  <a:pt x="3360" y="833"/>
                  <a:pt x="3360" y="827"/>
                </a:cubicBezTo>
                <a:cubicBezTo>
                  <a:pt x="3362" y="820"/>
                  <a:pt x="3365" y="814"/>
                  <a:pt x="3367" y="807"/>
                </a:cubicBezTo>
                <a:cubicBezTo>
                  <a:pt x="3365" y="810"/>
                  <a:pt x="3364" y="814"/>
                  <a:pt x="3362" y="817"/>
                </a:cubicBezTo>
                <a:cubicBezTo>
                  <a:pt x="3365" y="804"/>
                  <a:pt x="3369" y="791"/>
                  <a:pt x="3374" y="777"/>
                </a:cubicBezTo>
                <a:cubicBezTo>
                  <a:pt x="3364" y="796"/>
                  <a:pt x="3356" y="817"/>
                  <a:pt x="3351" y="839"/>
                </a:cubicBezTo>
                <a:cubicBezTo>
                  <a:pt x="3355" y="820"/>
                  <a:pt x="3360" y="801"/>
                  <a:pt x="3370" y="780"/>
                </a:cubicBezTo>
                <a:cubicBezTo>
                  <a:pt x="3358" y="800"/>
                  <a:pt x="3348" y="822"/>
                  <a:pt x="3341" y="847"/>
                </a:cubicBezTo>
                <a:cubicBezTo>
                  <a:pt x="3340" y="846"/>
                  <a:pt x="3339" y="846"/>
                  <a:pt x="3337" y="846"/>
                </a:cubicBezTo>
                <a:cubicBezTo>
                  <a:pt x="3338" y="841"/>
                  <a:pt x="3339" y="835"/>
                  <a:pt x="3344" y="830"/>
                </a:cubicBezTo>
                <a:cubicBezTo>
                  <a:pt x="3347" y="825"/>
                  <a:pt x="3345" y="826"/>
                  <a:pt x="3340" y="829"/>
                </a:cubicBezTo>
                <a:cubicBezTo>
                  <a:pt x="3343" y="815"/>
                  <a:pt x="3346" y="801"/>
                  <a:pt x="3352" y="787"/>
                </a:cubicBezTo>
                <a:cubicBezTo>
                  <a:pt x="3345" y="801"/>
                  <a:pt x="3339" y="815"/>
                  <a:pt x="3334" y="831"/>
                </a:cubicBezTo>
                <a:cubicBezTo>
                  <a:pt x="3337" y="817"/>
                  <a:pt x="3340" y="803"/>
                  <a:pt x="3346" y="789"/>
                </a:cubicBezTo>
                <a:cubicBezTo>
                  <a:pt x="3338" y="804"/>
                  <a:pt x="3332" y="820"/>
                  <a:pt x="3327" y="838"/>
                </a:cubicBezTo>
                <a:cubicBezTo>
                  <a:pt x="3325" y="839"/>
                  <a:pt x="3323" y="840"/>
                  <a:pt x="3321" y="841"/>
                </a:cubicBezTo>
                <a:cubicBezTo>
                  <a:pt x="3321" y="841"/>
                  <a:pt x="3320" y="841"/>
                  <a:pt x="3320" y="841"/>
                </a:cubicBezTo>
                <a:cubicBezTo>
                  <a:pt x="3329" y="814"/>
                  <a:pt x="3341" y="784"/>
                  <a:pt x="3363" y="754"/>
                </a:cubicBezTo>
                <a:cubicBezTo>
                  <a:pt x="3345" y="772"/>
                  <a:pt x="3330" y="795"/>
                  <a:pt x="3317" y="820"/>
                </a:cubicBezTo>
                <a:cubicBezTo>
                  <a:pt x="3320" y="804"/>
                  <a:pt x="3324" y="787"/>
                  <a:pt x="3331" y="769"/>
                </a:cubicBezTo>
                <a:cubicBezTo>
                  <a:pt x="3322" y="787"/>
                  <a:pt x="3314" y="806"/>
                  <a:pt x="3309" y="827"/>
                </a:cubicBezTo>
                <a:cubicBezTo>
                  <a:pt x="3306" y="830"/>
                  <a:pt x="3302" y="833"/>
                  <a:pt x="3299" y="836"/>
                </a:cubicBezTo>
                <a:cubicBezTo>
                  <a:pt x="3298" y="836"/>
                  <a:pt x="3296" y="835"/>
                  <a:pt x="3295" y="835"/>
                </a:cubicBezTo>
                <a:cubicBezTo>
                  <a:pt x="3301" y="816"/>
                  <a:pt x="3308" y="795"/>
                  <a:pt x="3318" y="773"/>
                </a:cubicBezTo>
                <a:cubicBezTo>
                  <a:pt x="3324" y="765"/>
                  <a:pt x="3330" y="756"/>
                  <a:pt x="3338" y="747"/>
                </a:cubicBezTo>
                <a:cubicBezTo>
                  <a:pt x="3336" y="748"/>
                  <a:pt x="3333" y="750"/>
                  <a:pt x="3331" y="751"/>
                </a:cubicBezTo>
                <a:cubicBezTo>
                  <a:pt x="3335" y="746"/>
                  <a:pt x="3338" y="740"/>
                  <a:pt x="3342" y="735"/>
                </a:cubicBezTo>
                <a:cubicBezTo>
                  <a:pt x="3336" y="742"/>
                  <a:pt x="3330" y="749"/>
                  <a:pt x="3324" y="757"/>
                </a:cubicBezTo>
                <a:cubicBezTo>
                  <a:pt x="3310" y="769"/>
                  <a:pt x="3295" y="788"/>
                  <a:pt x="3282" y="810"/>
                </a:cubicBezTo>
                <a:cubicBezTo>
                  <a:pt x="3285" y="803"/>
                  <a:pt x="3288" y="796"/>
                  <a:pt x="3291" y="788"/>
                </a:cubicBezTo>
                <a:cubicBezTo>
                  <a:pt x="3286" y="797"/>
                  <a:pt x="3281" y="805"/>
                  <a:pt x="3277" y="815"/>
                </a:cubicBezTo>
                <a:cubicBezTo>
                  <a:pt x="3276" y="816"/>
                  <a:pt x="3274" y="816"/>
                  <a:pt x="3273" y="818"/>
                </a:cubicBezTo>
                <a:cubicBezTo>
                  <a:pt x="3276" y="801"/>
                  <a:pt x="3282" y="785"/>
                  <a:pt x="3290" y="767"/>
                </a:cubicBezTo>
                <a:cubicBezTo>
                  <a:pt x="3279" y="784"/>
                  <a:pt x="3270" y="804"/>
                  <a:pt x="3264" y="824"/>
                </a:cubicBezTo>
                <a:cubicBezTo>
                  <a:pt x="3262" y="825"/>
                  <a:pt x="3261" y="826"/>
                  <a:pt x="3259" y="827"/>
                </a:cubicBezTo>
                <a:cubicBezTo>
                  <a:pt x="3256" y="827"/>
                  <a:pt x="3252" y="826"/>
                  <a:pt x="3248" y="825"/>
                </a:cubicBezTo>
                <a:cubicBezTo>
                  <a:pt x="3257" y="797"/>
                  <a:pt x="3270" y="767"/>
                  <a:pt x="3295" y="738"/>
                </a:cubicBezTo>
                <a:cubicBezTo>
                  <a:pt x="3276" y="748"/>
                  <a:pt x="3253" y="776"/>
                  <a:pt x="3235" y="809"/>
                </a:cubicBezTo>
                <a:cubicBezTo>
                  <a:pt x="3232" y="811"/>
                  <a:pt x="3229" y="814"/>
                  <a:pt x="3225" y="817"/>
                </a:cubicBezTo>
                <a:cubicBezTo>
                  <a:pt x="3234" y="793"/>
                  <a:pt x="3247" y="769"/>
                  <a:pt x="3267" y="745"/>
                </a:cubicBezTo>
                <a:cubicBezTo>
                  <a:pt x="3248" y="755"/>
                  <a:pt x="3225" y="784"/>
                  <a:pt x="3206" y="817"/>
                </a:cubicBezTo>
                <a:cubicBezTo>
                  <a:pt x="3206" y="817"/>
                  <a:pt x="3206" y="817"/>
                  <a:pt x="3205" y="818"/>
                </a:cubicBezTo>
                <a:cubicBezTo>
                  <a:pt x="3202" y="817"/>
                  <a:pt x="3198" y="817"/>
                  <a:pt x="3195" y="816"/>
                </a:cubicBezTo>
                <a:cubicBezTo>
                  <a:pt x="3196" y="813"/>
                  <a:pt x="3196" y="810"/>
                  <a:pt x="3197" y="807"/>
                </a:cubicBezTo>
                <a:cubicBezTo>
                  <a:pt x="3199" y="806"/>
                  <a:pt x="3199" y="806"/>
                  <a:pt x="3198" y="806"/>
                </a:cubicBezTo>
                <a:cubicBezTo>
                  <a:pt x="3205" y="783"/>
                  <a:pt x="3215" y="758"/>
                  <a:pt x="3232" y="734"/>
                </a:cubicBezTo>
                <a:cubicBezTo>
                  <a:pt x="3213" y="756"/>
                  <a:pt x="3196" y="783"/>
                  <a:pt x="3184" y="814"/>
                </a:cubicBezTo>
                <a:cubicBezTo>
                  <a:pt x="3184" y="814"/>
                  <a:pt x="3184" y="814"/>
                  <a:pt x="3184" y="814"/>
                </a:cubicBezTo>
                <a:cubicBezTo>
                  <a:pt x="3183" y="797"/>
                  <a:pt x="3183" y="779"/>
                  <a:pt x="3187" y="760"/>
                </a:cubicBezTo>
                <a:cubicBezTo>
                  <a:pt x="3193" y="745"/>
                  <a:pt x="3201" y="730"/>
                  <a:pt x="3211" y="715"/>
                </a:cubicBezTo>
                <a:cubicBezTo>
                  <a:pt x="3204" y="723"/>
                  <a:pt x="3197" y="732"/>
                  <a:pt x="3191" y="742"/>
                </a:cubicBezTo>
                <a:cubicBezTo>
                  <a:pt x="3191" y="740"/>
                  <a:pt x="3192" y="739"/>
                  <a:pt x="3192" y="737"/>
                </a:cubicBezTo>
                <a:cubicBezTo>
                  <a:pt x="3188" y="743"/>
                  <a:pt x="3184" y="750"/>
                  <a:pt x="3181" y="758"/>
                </a:cubicBezTo>
                <a:cubicBezTo>
                  <a:pt x="3172" y="773"/>
                  <a:pt x="3165" y="789"/>
                  <a:pt x="3160" y="806"/>
                </a:cubicBezTo>
                <a:cubicBezTo>
                  <a:pt x="3159" y="806"/>
                  <a:pt x="3156" y="808"/>
                  <a:pt x="3152" y="811"/>
                </a:cubicBezTo>
                <a:cubicBezTo>
                  <a:pt x="3151" y="810"/>
                  <a:pt x="3150" y="810"/>
                  <a:pt x="3148" y="810"/>
                </a:cubicBezTo>
                <a:cubicBezTo>
                  <a:pt x="3151" y="801"/>
                  <a:pt x="3154" y="791"/>
                  <a:pt x="3158" y="781"/>
                </a:cubicBezTo>
                <a:cubicBezTo>
                  <a:pt x="3153" y="789"/>
                  <a:pt x="3149" y="798"/>
                  <a:pt x="3146" y="807"/>
                </a:cubicBezTo>
                <a:cubicBezTo>
                  <a:pt x="3148" y="790"/>
                  <a:pt x="3153" y="771"/>
                  <a:pt x="3160" y="752"/>
                </a:cubicBezTo>
                <a:cubicBezTo>
                  <a:pt x="3151" y="770"/>
                  <a:pt x="3143" y="789"/>
                  <a:pt x="3138" y="809"/>
                </a:cubicBezTo>
                <a:cubicBezTo>
                  <a:pt x="3136" y="809"/>
                  <a:pt x="3135" y="809"/>
                  <a:pt x="3133" y="809"/>
                </a:cubicBezTo>
                <a:cubicBezTo>
                  <a:pt x="3135" y="800"/>
                  <a:pt x="3137" y="793"/>
                  <a:pt x="3137" y="793"/>
                </a:cubicBezTo>
                <a:cubicBezTo>
                  <a:pt x="3137" y="793"/>
                  <a:pt x="3131" y="799"/>
                  <a:pt x="3124" y="805"/>
                </a:cubicBezTo>
                <a:cubicBezTo>
                  <a:pt x="3127" y="792"/>
                  <a:pt x="3131" y="777"/>
                  <a:pt x="3137" y="762"/>
                </a:cubicBezTo>
                <a:cubicBezTo>
                  <a:pt x="3129" y="776"/>
                  <a:pt x="3123" y="791"/>
                  <a:pt x="3118" y="807"/>
                </a:cubicBezTo>
                <a:cubicBezTo>
                  <a:pt x="3118" y="807"/>
                  <a:pt x="3118" y="807"/>
                  <a:pt x="3118" y="807"/>
                </a:cubicBezTo>
                <a:cubicBezTo>
                  <a:pt x="3120" y="788"/>
                  <a:pt x="3124" y="768"/>
                  <a:pt x="3133" y="747"/>
                </a:cubicBezTo>
                <a:cubicBezTo>
                  <a:pt x="3123" y="765"/>
                  <a:pt x="3115" y="785"/>
                  <a:pt x="3110" y="807"/>
                </a:cubicBezTo>
                <a:cubicBezTo>
                  <a:pt x="3108" y="806"/>
                  <a:pt x="3106" y="806"/>
                  <a:pt x="3103" y="806"/>
                </a:cubicBezTo>
                <a:cubicBezTo>
                  <a:pt x="3104" y="801"/>
                  <a:pt x="3105" y="796"/>
                  <a:pt x="3106" y="795"/>
                </a:cubicBezTo>
                <a:cubicBezTo>
                  <a:pt x="3106" y="794"/>
                  <a:pt x="3101" y="797"/>
                  <a:pt x="3095" y="803"/>
                </a:cubicBezTo>
                <a:cubicBezTo>
                  <a:pt x="3096" y="797"/>
                  <a:pt x="3096" y="792"/>
                  <a:pt x="3097" y="786"/>
                </a:cubicBezTo>
                <a:cubicBezTo>
                  <a:pt x="3102" y="777"/>
                  <a:pt x="3108" y="768"/>
                  <a:pt x="3115" y="758"/>
                </a:cubicBezTo>
                <a:cubicBezTo>
                  <a:pt x="3109" y="765"/>
                  <a:pt x="3103" y="771"/>
                  <a:pt x="3098" y="779"/>
                </a:cubicBezTo>
                <a:cubicBezTo>
                  <a:pt x="3101" y="763"/>
                  <a:pt x="3105" y="746"/>
                  <a:pt x="3111" y="728"/>
                </a:cubicBezTo>
                <a:cubicBezTo>
                  <a:pt x="3101" y="748"/>
                  <a:pt x="3093" y="769"/>
                  <a:pt x="3088" y="793"/>
                </a:cubicBezTo>
                <a:cubicBezTo>
                  <a:pt x="3086" y="796"/>
                  <a:pt x="3083" y="800"/>
                  <a:pt x="3081" y="804"/>
                </a:cubicBezTo>
                <a:cubicBezTo>
                  <a:pt x="3082" y="798"/>
                  <a:pt x="3083" y="792"/>
                  <a:pt x="3084" y="790"/>
                </a:cubicBezTo>
                <a:cubicBezTo>
                  <a:pt x="3086" y="784"/>
                  <a:pt x="3088" y="777"/>
                  <a:pt x="3090" y="771"/>
                </a:cubicBezTo>
                <a:cubicBezTo>
                  <a:pt x="3087" y="778"/>
                  <a:pt x="3083" y="785"/>
                  <a:pt x="3080" y="792"/>
                </a:cubicBezTo>
                <a:cubicBezTo>
                  <a:pt x="3077" y="795"/>
                  <a:pt x="3073" y="799"/>
                  <a:pt x="3069" y="804"/>
                </a:cubicBezTo>
                <a:cubicBezTo>
                  <a:pt x="3066" y="804"/>
                  <a:pt x="3063" y="804"/>
                  <a:pt x="3060" y="804"/>
                </a:cubicBezTo>
                <a:cubicBezTo>
                  <a:pt x="3061" y="801"/>
                  <a:pt x="3062" y="798"/>
                  <a:pt x="3063" y="795"/>
                </a:cubicBezTo>
                <a:cubicBezTo>
                  <a:pt x="3062" y="796"/>
                  <a:pt x="3060" y="798"/>
                  <a:pt x="3058" y="800"/>
                </a:cubicBezTo>
                <a:cubicBezTo>
                  <a:pt x="3060" y="796"/>
                  <a:pt x="3062" y="793"/>
                  <a:pt x="3064" y="791"/>
                </a:cubicBezTo>
                <a:cubicBezTo>
                  <a:pt x="3064" y="791"/>
                  <a:pt x="3064" y="791"/>
                  <a:pt x="3064" y="791"/>
                </a:cubicBezTo>
                <a:cubicBezTo>
                  <a:pt x="3072" y="775"/>
                  <a:pt x="3081" y="757"/>
                  <a:pt x="3094" y="740"/>
                </a:cubicBezTo>
                <a:cubicBezTo>
                  <a:pt x="3081" y="754"/>
                  <a:pt x="3069" y="770"/>
                  <a:pt x="3059" y="787"/>
                </a:cubicBezTo>
                <a:cubicBezTo>
                  <a:pt x="3061" y="777"/>
                  <a:pt x="3064" y="766"/>
                  <a:pt x="3069" y="754"/>
                </a:cubicBezTo>
                <a:cubicBezTo>
                  <a:pt x="3070" y="753"/>
                  <a:pt x="3071" y="751"/>
                  <a:pt x="3072" y="750"/>
                </a:cubicBezTo>
                <a:cubicBezTo>
                  <a:pt x="3071" y="751"/>
                  <a:pt x="3070" y="752"/>
                  <a:pt x="3069" y="753"/>
                </a:cubicBezTo>
                <a:cubicBezTo>
                  <a:pt x="3069" y="752"/>
                  <a:pt x="3069" y="752"/>
                  <a:pt x="3069" y="752"/>
                </a:cubicBezTo>
                <a:cubicBezTo>
                  <a:pt x="3069" y="752"/>
                  <a:pt x="3069" y="753"/>
                  <a:pt x="3069" y="753"/>
                </a:cubicBezTo>
                <a:cubicBezTo>
                  <a:pt x="3058" y="765"/>
                  <a:pt x="3048" y="778"/>
                  <a:pt x="3039" y="793"/>
                </a:cubicBezTo>
                <a:cubicBezTo>
                  <a:pt x="3039" y="789"/>
                  <a:pt x="3039" y="787"/>
                  <a:pt x="3039" y="787"/>
                </a:cubicBezTo>
                <a:cubicBezTo>
                  <a:pt x="3039" y="787"/>
                  <a:pt x="3034" y="795"/>
                  <a:pt x="3028" y="803"/>
                </a:cubicBezTo>
                <a:cubicBezTo>
                  <a:pt x="3024" y="803"/>
                  <a:pt x="3019" y="803"/>
                  <a:pt x="3014" y="803"/>
                </a:cubicBezTo>
                <a:cubicBezTo>
                  <a:pt x="3014" y="802"/>
                  <a:pt x="3014" y="802"/>
                  <a:pt x="3014" y="801"/>
                </a:cubicBezTo>
                <a:cubicBezTo>
                  <a:pt x="3022" y="779"/>
                  <a:pt x="3033" y="755"/>
                  <a:pt x="3051" y="731"/>
                </a:cubicBezTo>
                <a:cubicBezTo>
                  <a:pt x="3037" y="745"/>
                  <a:pt x="3025" y="762"/>
                  <a:pt x="3015" y="780"/>
                </a:cubicBezTo>
                <a:cubicBezTo>
                  <a:pt x="3015" y="780"/>
                  <a:pt x="3015" y="780"/>
                  <a:pt x="3015" y="780"/>
                </a:cubicBezTo>
                <a:cubicBezTo>
                  <a:pt x="3015" y="780"/>
                  <a:pt x="3003" y="792"/>
                  <a:pt x="2994" y="803"/>
                </a:cubicBezTo>
                <a:cubicBezTo>
                  <a:pt x="2993" y="803"/>
                  <a:pt x="2993" y="803"/>
                  <a:pt x="2993" y="803"/>
                </a:cubicBezTo>
                <a:cubicBezTo>
                  <a:pt x="3002" y="775"/>
                  <a:pt x="3015" y="745"/>
                  <a:pt x="3040" y="716"/>
                </a:cubicBezTo>
                <a:cubicBezTo>
                  <a:pt x="3021" y="726"/>
                  <a:pt x="3000" y="752"/>
                  <a:pt x="2982" y="783"/>
                </a:cubicBezTo>
                <a:cubicBezTo>
                  <a:pt x="2984" y="764"/>
                  <a:pt x="2989" y="743"/>
                  <a:pt x="2997" y="722"/>
                </a:cubicBezTo>
                <a:cubicBezTo>
                  <a:pt x="2985" y="745"/>
                  <a:pt x="2976" y="770"/>
                  <a:pt x="2971" y="798"/>
                </a:cubicBezTo>
                <a:cubicBezTo>
                  <a:pt x="2968" y="800"/>
                  <a:pt x="2966" y="802"/>
                  <a:pt x="2964" y="804"/>
                </a:cubicBezTo>
                <a:cubicBezTo>
                  <a:pt x="2962" y="804"/>
                  <a:pt x="2960" y="804"/>
                  <a:pt x="2958" y="805"/>
                </a:cubicBezTo>
                <a:cubicBezTo>
                  <a:pt x="2958" y="798"/>
                  <a:pt x="2959" y="792"/>
                  <a:pt x="2959" y="786"/>
                </a:cubicBezTo>
                <a:cubicBezTo>
                  <a:pt x="2961" y="777"/>
                  <a:pt x="2964" y="767"/>
                  <a:pt x="2968" y="758"/>
                </a:cubicBezTo>
                <a:cubicBezTo>
                  <a:pt x="2965" y="764"/>
                  <a:pt x="2962" y="769"/>
                  <a:pt x="2960" y="775"/>
                </a:cubicBezTo>
                <a:cubicBezTo>
                  <a:pt x="2962" y="753"/>
                  <a:pt x="2966" y="729"/>
                  <a:pt x="2976" y="703"/>
                </a:cubicBezTo>
                <a:cubicBezTo>
                  <a:pt x="2963" y="728"/>
                  <a:pt x="2953" y="756"/>
                  <a:pt x="2949" y="787"/>
                </a:cubicBezTo>
                <a:cubicBezTo>
                  <a:pt x="2945" y="790"/>
                  <a:pt x="2941" y="793"/>
                  <a:pt x="2937" y="797"/>
                </a:cubicBezTo>
                <a:cubicBezTo>
                  <a:pt x="2938" y="782"/>
                  <a:pt x="2939" y="767"/>
                  <a:pt x="2943" y="751"/>
                </a:cubicBezTo>
                <a:cubicBezTo>
                  <a:pt x="2944" y="747"/>
                  <a:pt x="2945" y="743"/>
                  <a:pt x="2947" y="740"/>
                </a:cubicBezTo>
                <a:cubicBezTo>
                  <a:pt x="2946" y="741"/>
                  <a:pt x="2945" y="743"/>
                  <a:pt x="2944" y="745"/>
                </a:cubicBezTo>
                <a:cubicBezTo>
                  <a:pt x="2946" y="735"/>
                  <a:pt x="2950" y="724"/>
                  <a:pt x="2954" y="713"/>
                </a:cubicBezTo>
                <a:cubicBezTo>
                  <a:pt x="2944" y="733"/>
                  <a:pt x="2936" y="755"/>
                  <a:pt x="2930" y="778"/>
                </a:cubicBezTo>
                <a:cubicBezTo>
                  <a:pt x="2927" y="788"/>
                  <a:pt x="2925" y="797"/>
                  <a:pt x="2922" y="807"/>
                </a:cubicBezTo>
                <a:cubicBezTo>
                  <a:pt x="2921" y="807"/>
                  <a:pt x="2920" y="807"/>
                  <a:pt x="2919" y="807"/>
                </a:cubicBezTo>
                <a:cubicBezTo>
                  <a:pt x="2918" y="806"/>
                  <a:pt x="2917" y="804"/>
                  <a:pt x="2915" y="802"/>
                </a:cubicBezTo>
                <a:cubicBezTo>
                  <a:pt x="2915" y="788"/>
                  <a:pt x="2916" y="773"/>
                  <a:pt x="2918" y="758"/>
                </a:cubicBezTo>
                <a:cubicBezTo>
                  <a:pt x="2919" y="753"/>
                  <a:pt x="2921" y="747"/>
                  <a:pt x="2923" y="742"/>
                </a:cubicBezTo>
                <a:cubicBezTo>
                  <a:pt x="2921" y="745"/>
                  <a:pt x="2920" y="748"/>
                  <a:pt x="2918" y="751"/>
                </a:cubicBezTo>
                <a:cubicBezTo>
                  <a:pt x="2921" y="733"/>
                  <a:pt x="2925" y="714"/>
                  <a:pt x="2933" y="695"/>
                </a:cubicBezTo>
                <a:cubicBezTo>
                  <a:pt x="2919" y="720"/>
                  <a:pt x="2910" y="750"/>
                  <a:pt x="2905" y="781"/>
                </a:cubicBezTo>
                <a:cubicBezTo>
                  <a:pt x="2903" y="784"/>
                  <a:pt x="2903" y="784"/>
                  <a:pt x="2903" y="784"/>
                </a:cubicBezTo>
                <a:cubicBezTo>
                  <a:pt x="2898" y="778"/>
                  <a:pt x="2894" y="773"/>
                  <a:pt x="2890" y="768"/>
                </a:cubicBezTo>
                <a:cubicBezTo>
                  <a:pt x="2892" y="754"/>
                  <a:pt x="2896" y="739"/>
                  <a:pt x="2902" y="723"/>
                </a:cubicBezTo>
                <a:cubicBezTo>
                  <a:pt x="2896" y="736"/>
                  <a:pt x="2890" y="749"/>
                  <a:pt x="2885" y="763"/>
                </a:cubicBezTo>
                <a:cubicBezTo>
                  <a:pt x="2883" y="761"/>
                  <a:pt x="2880" y="758"/>
                  <a:pt x="2878" y="755"/>
                </a:cubicBezTo>
                <a:cubicBezTo>
                  <a:pt x="2879" y="752"/>
                  <a:pt x="2880" y="749"/>
                  <a:pt x="2882" y="745"/>
                </a:cubicBezTo>
                <a:cubicBezTo>
                  <a:pt x="2880" y="748"/>
                  <a:pt x="2879" y="751"/>
                  <a:pt x="2877" y="754"/>
                </a:cubicBezTo>
                <a:cubicBezTo>
                  <a:pt x="2873" y="750"/>
                  <a:pt x="2869" y="746"/>
                  <a:pt x="2865" y="743"/>
                </a:cubicBezTo>
                <a:cubicBezTo>
                  <a:pt x="2867" y="731"/>
                  <a:pt x="2870" y="719"/>
                  <a:pt x="2874" y="707"/>
                </a:cubicBezTo>
                <a:cubicBezTo>
                  <a:pt x="2868" y="714"/>
                  <a:pt x="2862" y="725"/>
                  <a:pt x="2857" y="737"/>
                </a:cubicBezTo>
                <a:cubicBezTo>
                  <a:pt x="2849" y="731"/>
                  <a:pt x="2841" y="726"/>
                  <a:pt x="2834" y="724"/>
                </a:cubicBezTo>
                <a:cubicBezTo>
                  <a:pt x="2842" y="730"/>
                  <a:pt x="2848" y="737"/>
                  <a:pt x="2855" y="744"/>
                </a:cubicBezTo>
                <a:cubicBezTo>
                  <a:pt x="2847" y="765"/>
                  <a:pt x="2842" y="791"/>
                  <a:pt x="2840" y="817"/>
                </a:cubicBezTo>
                <a:cubicBezTo>
                  <a:pt x="2838" y="817"/>
                  <a:pt x="2835" y="818"/>
                  <a:pt x="2833" y="818"/>
                </a:cubicBezTo>
                <a:cubicBezTo>
                  <a:pt x="2830" y="812"/>
                  <a:pt x="2827" y="807"/>
                  <a:pt x="2824" y="801"/>
                </a:cubicBezTo>
                <a:cubicBezTo>
                  <a:pt x="2826" y="781"/>
                  <a:pt x="2830" y="759"/>
                  <a:pt x="2839" y="736"/>
                </a:cubicBezTo>
                <a:cubicBezTo>
                  <a:pt x="2831" y="752"/>
                  <a:pt x="2824" y="768"/>
                  <a:pt x="2819" y="786"/>
                </a:cubicBezTo>
                <a:cubicBezTo>
                  <a:pt x="2818" y="779"/>
                  <a:pt x="2818" y="779"/>
                  <a:pt x="2818" y="779"/>
                </a:cubicBezTo>
                <a:cubicBezTo>
                  <a:pt x="2818" y="779"/>
                  <a:pt x="2816" y="781"/>
                  <a:pt x="2814" y="785"/>
                </a:cubicBezTo>
                <a:cubicBezTo>
                  <a:pt x="2811" y="781"/>
                  <a:pt x="2807" y="776"/>
                  <a:pt x="2804" y="772"/>
                </a:cubicBezTo>
                <a:cubicBezTo>
                  <a:pt x="2806" y="755"/>
                  <a:pt x="2811" y="737"/>
                  <a:pt x="2818" y="718"/>
                </a:cubicBezTo>
                <a:cubicBezTo>
                  <a:pt x="2810" y="733"/>
                  <a:pt x="2804" y="749"/>
                  <a:pt x="2799" y="765"/>
                </a:cubicBezTo>
                <a:cubicBezTo>
                  <a:pt x="2789" y="754"/>
                  <a:pt x="2780" y="743"/>
                  <a:pt x="2769" y="734"/>
                </a:cubicBezTo>
                <a:cubicBezTo>
                  <a:pt x="2780" y="747"/>
                  <a:pt x="2789" y="759"/>
                  <a:pt x="2797" y="772"/>
                </a:cubicBezTo>
                <a:cubicBezTo>
                  <a:pt x="2795" y="780"/>
                  <a:pt x="2793" y="789"/>
                  <a:pt x="2791" y="798"/>
                </a:cubicBezTo>
                <a:cubicBezTo>
                  <a:pt x="2789" y="803"/>
                  <a:pt x="2786" y="809"/>
                  <a:pt x="2784" y="814"/>
                </a:cubicBezTo>
                <a:cubicBezTo>
                  <a:pt x="2784" y="814"/>
                  <a:pt x="2784" y="814"/>
                  <a:pt x="2784" y="813"/>
                </a:cubicBezTo>
                <a:cubicBezTo>
                  <a:pt x="2784" y="804"/>
                  <a:pt x="2785" y="794"/>
                  <a:pt x="2785" y="794"/>
                </a:cubicBezTo>
                <a:cubicBezTo>
                  <a:pt x="2785" y="794"/>
                  <a:pt x="2783" y="797"/>
                  <a:pt x="2781" y="801"/>
                </a:cubicBezTo>
                <a:cubicBezTo>
                  <a:pt x="2776" y="784"/>
                  <a:pt x="2773" y="766"/>
                  <a:pt x="2773" y="745"/>
                </a:cubicBezTo>
                <a:cubicBezTo>
                  <a:pt x="2771" y="766"/>
                  <a:pt x="2772" y="788"/>
                  <a:pt x="2775" y="810"/>
                </a:cubicBezTo>
                <a:cubicBezTo>
                  <a:pt x="2774" y="813"/>
                  <a:pt x="2772" y="815"/>
                  <a:pt x="2771" y="818"/>
                </a:cubicBezTo>
                <a:cubicBezTo>
                  <a:pt x="2761" y="792"/>
                  <a:pt x="2753" y="762"/>
                  <a:pt x="2752" y="726"/>
                </a:cubicBezTo>
                <a:cubicBezTo>
                  <a:pt x="2749" y="759"/>
                  <a:pt x="2752" y="795"/>
                  <a:pt x="2763" y="830"/>
                </a:cubicBezTo>
                <a:cubicBezTo>
                  <a:pt x="2759" y="831"/>
                  <a:pt x="2756" y="831"/>
                  <a:pt x="2753" y="832"/>
                </a:cubicBezTo>
                <a:cubicBezTo>
                  <a:pt x="2749" y="815"/>
                  <a:pt x="2742" y="787"/>
                  <a:pt x="2742" y="787"/>
                </a:cubicBezTo>
                <a:cubicBezTo>
                  <a:pt x="2742" y="787"/>
                  <a:pt x="2741" y="792"/>
                  <a:pt x="2740" y="800"/>
                </a:cubicBezTo>
                <a:cubicBezTo>
                  <a:pt x="2734" y="781"/>
                  <a:pt x="2730" y="760"/>
                  <a:pt x="2730" y="736"/>
                </a:cubicBezTo>
                <a:cubicBezTo>
                  <a:pt x="2727" y="763"/>
                  <a:pt x="2729" y="792"/>
                  <a:pt x="2736" y="820"/>
                </a:cubicBezTo>
                <a:cubicBezTo>
                  <a:pt x="2735" y="822"/>
                  <a:pt x="2735" y="825"/>
                  <a:pt x="2735" y="827"/>
                </a:cubicBezTo>
                <a:cubicBezTo>
                  <a:pt x="2722" y="797"/>
                  <a:pt x="2710" y="762"/>
                  <a:pt x="2709" y="718"/>
                </a:cubicBezTo>
                <a:cubicBezTo>
                  <a:pt x="2706" y="745"/>
                  <a:pt x="2708" y="775"/>
                  <a:pt x="2715" y="804"/>
                </a:cubicBezTo>
                <a:cubicBezTo>
                  <a:pt x="2713" y="817"/>
                  <a:pt x="2711" y="832"/>
                  <a:pt x="2711" y="839"/>
                </a:cubicBezTo>
                <a:cubicBezTo>
                  <a:pt x="2709" y="839"/>
                  <a:pt x="2707" y="840"/>
                  <a:pt x="2705" y="840"/>
                </a:cubicBezTo>
                <a:cubicBezTo>
                  <a:pt x="2704" y="837"/>
                  <a:pt x="2703" y="834"/>
                  <a:pt x="2703" y="831"/>
                </a:cubicBezTo>
                <a:cubicBezTo>
                  <a:pt x="2705" y="816"/>
                  <a:pt x="2709" y="795"/>
                  <a:pt x="2708" y="793"/>
                </a:cubicBezTo>
                <a:cubicBezTo>
                  <a:pt x="2707" y="791"/>
                  <a:pt x="2703" y="799"/>
                  <a:pt x="2697" y="810"/>
                </a:cubicBezTo>
                <a:cubicBezTo>
                  <a:pt x="2696" y="808"/>
                  <a:pt x="2696" y="805"/>
                  <a:pt x="2695" y="803"/>
                </a:cubicBezTo>
                <a:cubicBezTo>
                  <a:pt x="2697" y="796"/>
                  <a:pt x="2699" y="788"/>
                  <a:pt x="2701" y="780"/>
                </a:cubicBezTo>
                <a:cubicBezTo>
                  <a:pt x="2699" y="786"/>
                  <a:pt x="2696" y="792"/>
                  <a:pt x="2694" y="798"/>
                </a:cubicBezTo>
                <a:cubicBezTo>
                  <a:pt x="2690" y="776"/>
                  <a:pt x="2687" y="753"/>
                  <a:pt x="2689" y="726"/>
                </a:cubicBezTo>
                <a:cubicBezTo>
                  <a:pt x="2684" y="755"/>
                  <a:pt x="2683" y="786"/>
                  <a:pt x="2688" y="818"/>
                </a:cubicBezTo>
                <a:cubicBezTo>
                  <a:pt x="2687" y="821"/>
                  <a:pt x="2686" y="823"/>
                  <a:pt x="2686" y="826"/>
                </a:cubicBezTo>
                <a:cubicBezTo>
                  <a:pt x="2682" y="813"/>
                  <a:pt x="2677" y="800"/>
                  <a:pt x="2674" y="785"/>
                </a:cubicBezTo>
                <a:cubicBezTo>
                  <a:pt x="2676" y="777"/>
                  <a:pt x="2678" y="770"/>
                  <a:pt x="2680" y="762"/>
                </a:cubicBezTo>
                <a:cubicBezTo>
                  <a:pt x="2678" y="767"/>
                  <a:pt x="2675" y="773"/>
                  <a:pt x="2673" y="779"/>
                </a:cubicBezTo>
                <a:cubicBezTo>
                  <a:pt x="2671" y="767"/>
                  <a:pt x="2669" y="754"/>
                  <a:pt x="2668" y="740"/>
                </a:cubicBezTo>
                <a:cubicBezTo>
                  <a:pt x="2669" y="737"/>
                  <a:pt x="2670" y="735"/>
                  <a:pt x="2671" y="732"/>
                </a:cubicBezTo>
                <a:cubicBezTo>
                  <a:pt x="2670" y="733"/>
                  <a:pt x="2669" y="734"/>
                  <a:pt x="2668" y="736"/>
                </a:cubicBezTo>
                <a:cubicBezTo>
                  <a:pt x="2667" y="727"/>
                  <a:pt x="2668" y="717"/>
                  <a:pt x="2668" y="707"/>
                </a:cubicBezTo>
                <a:cubicBezTo>
                  <a:pt x="2666" y="718"/>
                  <a:pt x="2665" y="729"/>
                  <a:pt x="2664" y="741"/>
                </a:cubicBezTo>
                <a:cubicBezTo>
                  <a:pt x="2653" y="758"/>
                  <a:pt x="2645" y="785"/>
                  <a:pt x="2640" y="815"/>
                </a:cubicBezTo>
                <a:cubicBezTo>
                  <a:pt x="2636" y="822"/>
                  <a:pt x="2632" y="830"/>
                  <a:pt x="2629" y="838"/>
                </a:cubicBezTo>
                <a:cubicBezTo>
                  <a:pt x="2628" y="808"/>
                  <a:pt x="2629" y="774"/>
                  <a:pt x="2642" y="739"/>
                </a:cubicBezTo>
                <a:cubicBezTo>
                  <a:pt x="2626" y="757"/>
                  <a:pt x="2614" y="797"/>
                  <a:pt x="2609" y="839"/>
                </a:cubicBezTo>
                <a:cubicBezTo>
                  <a:pt x="2607" y="804"/>
                  <a:pt x="2605" y="764"/>
                  <a:pt x="2621" y="720"/>
                </a:cubicBezTo>
                <a:cubicBezTo>
                  <a:pt x="2605" y="738"/>
                  <a:pt x="2593" y="777"/>
                  <a:pt x="2589" y="818"/>
                </a:cubicBezTo>
                <a:cubicBezTo>
                  <a:pt x="2586" y="807"/>
                  <a:pt x="2585" y="794"/>
                  <a:pt x="2584" y="781"/>
                </a:cubicBezTo>
                <a:cubicBezTo>
                  <a:pt x="2583" y="797"/>
                  <a:pt x="2583" y="815"/>
                  <a:pt x="2586" y="832"/>
                </a:cubicBezTo>
                <a:cubicBezTo>
                  <a:pt x="2584" y="836"/>
                  <a:pt x="2582" y="840"/>
                  <a:pt x="2580" y="845"/>
                </a:cubicBezTo>
                <a:cubicBezTo>
                  <a:pt x="2578" y="838"/>
                  <a:pt x="2575" y="829"/>
                  <a:pt x="2572" y="821"/>
                </a:cubicBezTo>
                <a:cubicBezTo>
                  <a:pt x="2574" y="806"/>
                  <a:pt x="2577" y="791"/>
                  <a:pt x="2582" y="776"/>
                </a:cubicBezTo>
                <a:cubicBezTo>
                  <a:pt x="2578" y="787"/>
                  <a:pt x="2573" y="798"/>
                  <a:pt x="2570" y="810"/>
                </a:cubicBezTo>
                <a:cubicBezTo>
                  <a:pt x="2566" y="795"/>
                  <a:pt x="2564" y="780"/>
                  <a:pt x="2563" y="762"/>
                </a:cubicBezTo>
                <a:cubicBezTo>
                  <a:pt x="2562" y="782"/>
                  <a:pt x="2563" y="803"/>
                  <a:pt x="2566" y="824"/>
                </a:cubicBezTo>
                <a:cubicBezTo>
                  <a:pt x="2564" y="833"/>
                  <a:pt x="2562" y="841"/>
                  <a:pt x="2561" y="849"/>
                </a:cubicBezTo>
                <a:cubicBezTo>
                  <a:pt x="2557" y="836"/>
                  <a:pt x="2552" y="822"/>
                  <a:pt x="2552" y="820"/>
                </a:cubicBezTo>
                <a:cubicBezTo>
                  <a:pt x="2554" y="809"/>
                  <a:pt x="2557" y="797"/>
                  <a:pt x="2561" y="785"/>
                </a:cubicBezTo>
                <a:cubicBezTo>
                  <a:pt x="2553" y="801"/>
                  <a:pt x="2548" y="818"/>
                  <a:pt x="2543" y="836"/>
                </a:cubicBezTo>
                <a:cubicBezTo>
                  <a:pt x="2538" y="847"/>
                  <a:pt x="2532" y="860"/>
                  <a:pt x="2529" y="866"/>
                </a:cubicBezTo>
                <a:cubicBezTo>
                  <a:pt x="2529" y="866"/>
                  <a:pt x="2528" y="866"/>
                  <a:pt x="2527" y="866"/>
                </a:cubicBezTo>
                <a:cubicBezTo>
                  <a:pt x="2526" y="837"/>
                  <a:pt x="2528" y="804"/>
                  <a:pt x="2540" y="767"/>
                </a:cubicBezTo>
                <a:cubicBezTo>
                  <a:pt x="2530" y="789"/>
                  <a:pt x="2523" y="812"/>
                  <a:pt x="2519" y="838"/>
                </a:cubicBezTo>
                <a:cubicBezTo>
                  <a:pt x="2516" y="826"/>
                  <a:pt x="2516" y="826"/>
                  <a:pt x="2516" y="826"/>
                </a:cubicBezTo>
                <a:cubicBezTo>
                  <a:pt x="2516" y="826"/>
                  <a:pt x="2509" y="838"/>
                  <a:pt x="2503" y="851"/>
                </a:cubicBezTo>
                <a:cubicBezTo>
                  <a:pt x="2504" y="835"/>
                  <a:pt x="2506" y="818"/>
                  <a:pt x="2511" y="800"/>
                </a:cubicBezTo>
                <a:cubicBezTo>
                  <a:pt x="2505" y="817"/>
                  <a:pt x="2500" y="835"/>
                  <a:pt x="2496" y="854"/>
                </a:cubicBezTo>
                <a:cubicBezTo>
                  <a:pt x="2494" y="833"/>
                  <a:pt x="2493" y="810"/>
                  <a:pt x="2497" y="785"/>
                </a:cubicBezTo>
                <a:cubicBezTo>
                  <a:pt x="2490" y="811"/>
                  <a:pt x="2487" y="841"/>
                  <a:pt x="2489" y="871"/>
                </a:cubicBezTo>
                <a:cubicBezTo>
                  <a:pt x="2487" y="871"/>
                  <a:pt x="2485" y="871"/>
                  <a:pt x="2482" y="871"/>
                </a:cubicBezTo>
                <a:cubicBezTo>
                  <a:pt x="2481" y="844"/>
                  <a:pt x="2481" y="815"/>
                  <a:pt x="2490" y="782"/>
                </a:cubicBezTo>
                <a:cubicBezTo>
                  <a:pt x="2487" y="789"/>
                  <a:pt x="2485" y="797"/>
                  <a:pt x="2482" y="804"/>
                </a:cubicBezTo>
                <a:cubicBezTo>
                  <a:pt x="2485" y="792"/>
                  <a:pt x="2488" y="778"/>
                  <a:pt x="2493" y="765"/>
                </a:cubicBezTo>
                <a:cubicBezTo>
                  <a:pt x="2485" y="773"/>
                  <a:pt x="2479" y="786"/>
                  <a:pt x="2473" y="802"/>
                </a:cubicBezTo>
                <a:cubicBezTo>
                  <a:pt x="2473" y="791"/>
                  <a:pt x="2474" y="779"/>
                  <a:pt x="2476" y="766"/>
                </a:cubicBezTo>
                <a:cubicBezTo>
                  <a:pt x="2471" y="784"/>
                  <a:pt x="2468" y="803"/>
                  <a:pt x="2467" y="822"/>
                </a:cubicBezTo>
                <a:cubicBezTo>
                  <a:pt x="2465" y="832"/>
                  <a:pt x="2463" y="841"/>
                  <a:pt x="2462" y="851"/>
                </a:cubicBezTo>
                <a:cubicBezTo>
                  <a:pt x="2461" y="853"/>
                  <a:pt x="2460" y="854"/>
                  <a:pt x="2460" y="855"/>
                </a:cubicBezTo>
                <a:cubicBezTo>
                  <a:pt x="2460" y="835"/>
                  <a:pt x="2462" y="814"/>
                  <a:pt x="2468" y="791"/>
                </a:cubicBezTo>
                <a:cubicBezTo>
                  <a:pt x="2464" y="801"/>
                  <a:pt x="2461" y="811"/>
                  <a:pt x="2458" y="822"/>
                </a:cubicBezTo>
                <a:cubicBezTo>
                  <a:pt x="2459" y="798"/>
                  <a:pt x="2462" y="773"/>
                  <a:pt x="2472" y="746"/>
                </a:cubicBezTo>
                <a:cubicBezTo>
                  <a:pt x="2456" y="764"/>
                  <a:pt x="2444" y="804"/>
                  <a:pt x="2439" y="846"/>
                </a:cubicBezTo>
                <a:cubicBezTo>
                  <a:pt x="2439" y="846"/>
                  <a:pt x="2439" y="846"/>
                  <a:pt x="2439" y="846"/>
                </a:cubicBezTo>
                <a:cubicBezTo>
                  <a:pt x="2439" y="845"/>
                  <a:pt x="2439" y="845"/>
                  <a:pt x="2439" y="846"/>
                </a:cubicBezTo>
                <a:cubicBezTo>
                  <a:pt x="2438" y="824"/>
                  <a:pt x="2440" y="799"/>
                  <a:pt x="2447" y="773"/>
                </a:cubicBezTo>
                <a:cubicBezTo>
                  <a:pt x="2437" y="800"/>
                  <a:pt x="2430" y="830"/>
                  <a:pt x="2429" y="862"/>
                </a:cubicBezTo>
                <a:cubicBezTo>
                  <a:pt x="2426" y="867"/>
                  <a:pt x="2423" y="872"/>
                  <a:pt x="2421" y="877"/>
                </a:cubicBezTo>
                <a:cubicBezTo>
                  <a:pt x="2418" y="877"/>
                  <a:pt x="2416" y="877"/>
                  <a:pt x="2414" y="878"/>
                </a:cubicBezTo>
                <a:cubicBezTo>
                  <a:pt x="2412" y="844"/>
                  <a:pt x="2411" y="806"/>
                  <a:pt x="2426" y="764"/>
                </a:cubicBezTo>
                <a:cubicBezTo>
                  <a:pt x="2412" y="780"/>
                  <a:pt x="2401" y="812"/>
                  <a:pt x="2396" y="848"/>
                </a:cubicBezTo>
                <a:cubicBezTo>
                  <a:pt x="2395" y="849"/>
                  <a:pt x="2394" y="851"/>
                  <a:pt x="2393" y="852"/>
                </a:cubicBezTo>
                <a:cubicBezTo>
                  <a:pt x="2392" y="848"/>
                  <a:pt x="2392" y="843"/>
                  <a:pt x="2392" y="839"/>
                </a:cubicBezTo>
                <a:cubicBezTo>
                  <a:pt x="2392" y="838"/>
                  <a:pt x="2393" y="837"/>
                  <a:pt x="2393" y="836"/>
                </a:cubicBezTo>
                <a:cubicBezTo>
                  <a:pt x="2393" y="837"/>
                  <a:pt x="2392" y="837"/>
                  <a:pt x="2392" y="838"/>
                </a:cubicBezTo>
                <a:cubicBezTo>
                  <a:pt x="2391" y="810"/>
                  <a:pt x="2393" y="779"/>
                  <a:pt x="2405" y="746"/>
                </a:cubicBezTo>
                <a:cubicBezTo>
                  <a:pt x="2389" y="764"/>
                  <a:pt x="2378" y="802"/>
                  <a:pt x="2373" y="843"/>
                </a:cubicBezTo>
                <a:cubicBezTo>
                  <a:pt x="2369" y="846"/>
                  <a:pt x="2366" y="849"/>
                  <a:pt x="2362" y="852"/>
                </a:cubicBezTo>
                <a:cubicBezTo>
                  <a:pt x="2363" y="844"/>
                  <a:pt x="2366" y="834"/>
                  <a:pt x="2372" y="817"/>
                </a:cubicBezTo>
                <a:cubicBezTo>
                  <a:pt x="2364" y="833"/>
                  <a:pt x="2359" y="842"/>
                  <a:pt x="2357" y="850"/>
                </a:cubicBezTo>
                <a:cubicBezTo>
                  <a:pt x="2357" y="849"/>
                  <a:pt x="2357" y="848"/>
                  <a:pt x="2357" y="847"/>
                </a:cubicBezTo>
                <a:cubicBezTo>
                  <a:pt x="2356" y="851"/>
                  <a:pt x="2355" y="858"/>
                  <a:pt x="2353" y="865"/>
                </a:cubicBezTo>
                <a:cubicBezTo>
                  <a:pt x="2353" y="866"/>
                  <a:pt x="2352" y="866"/>
                  <a:pt x="2352" y="867"/>
                </a:cubicBezTo>
                <a:cubicBezTo>
                  <a:pt x="2352" y="848"/>
                  <a:pt x="2353" y="829"/>
                  <a:pt x="2358" y="807"/>
                </a:cubicBezTo>
                <a:cubicBezTo>
                  <a:pt x="2351" y="827"/>
                  <a:pt x="2346" y="849"/>
                  <a:pt x="2344" y="871"/>
                </a:cubicBezTo>
                <a:cubicBezTo>
                  <a:pt x="2342" y="858"/>
                  <a:pt x="2340" y="841"/>
                  <a:pt x="2340" y="841"/>
                </a:cubicBezTo>
                <a:cubicBezTo>
                  <a:pt x="2340" y="841"/>
                  <a:pt x="2339" y="843"/>
                  <a:pt x="2336" y="846"/>
                </a:cubicBezTo>
                <a:cubicBezTo>
                  <a:pt x="2335" y="830"/>
                  <a:pt x="2336" y="813"/>
                  <a:pt x="2338" y="795"/>
                </a:cubicBezTo>
                <a:cubicBezTo>
                  <a:pt x="2335" y="809"/>
                  <a:pt x="2332" y="823"/>
                  <a:pt x="2331" y="837"/>
                </a:cubicBezTo>
                <a:cubicBezTo>
                  <a:pt x="2332" y="822"/>
                  <a:pt x="2333" y="806"/>
                  <a:pt x="2337" y="789"/>
                </a:cubicBezTo>
                <a:cubicBezTo>
                  <a:pt x="2329" y="811"/>
                  <a:pt x="2324" y="836"/>
                  <a:pt x="2322" y="862"/>
                </a:cubicBezTo>
                <a:cubicBezTo>
                  <a:pt x="2322" y="863"/>
                  <a:pt x="2321" y="864"/>
                  <a:pt x="2320" y="865"/>
                </a:cubicBezTo>
                <a:cubicBezTo>
                  <a:pt x="2315" y="839"/>
                  <a:pt x="2313" y="810"/>
                  <a:pt x="2317" y="777"/>
                </a:cubicBezTo>
                <a:cubicBezTo>
                  <a:pt x="2309" y="808"/>
                  <a:pt x="2307" y="842"/>
                  <a:pt x="2311" y="877"/>
                </a:cubicBezTo>
                <a:cubicBezTo>
                  <a:pt x="2309" y="879"/>
                  <a:pt x="2307" y="881"/>
                  <a:pt x="2306" y="882"/>
                </a:cubicBezTo>
                <a:cubicBezTo>
                  <a:pt x="2304" y="882"/>
                  <a:pt x="2302" y="882"/>
                  <a:pt x="2301" y="882"/>
                </a:cubicBezTo>
                <a:cubicBezTo>
                  <a:pt x="2299" y="858"/>
                  <a:pt x="2299" y="830"/>
                  <a:pt x="2306" y="800"/>
                </a:cubicBezTo>
                <a:cubicBezTo>
                  <a:pt x="2301" y="815"/>
                  <a:pt x="2297" y="832"/>
                  <a:pt x="2294" y="848"/>
                </a:cubicBezTo>
                <a:cubicBezTo>
                  <a:pt x="2294" y="848"/>
                  <a:pt x="2294" y="848"/>
                  <a:pt x="2294" y="848"/>
                </a:cubicBezTo>
                <a:cubicBezTo>
                  <a:pt x="2294" y="848"/>
                  <a:pt x="2288" y="860"/>
                  <a:pt x="2281" y="873"/>
                </a:cubicBezTo>
                <a:cubicBezTo>
                  <a:pt x="2280" y="863"/>
                  <a:pt x="2279" y="853"/>
                  <a:pt x="2279" y="843"/>
                </a:cubicBezTo>
                <a:cubicBezTo>
                  <a:pt x="2284" y="838"/>
                  <a:pt x="2289" y="834"/>
                  <a:pt x="2295" y="829"/>
                </a:cubicBezTo>
                <a:cubicBezTo>
                  <a:pt x="2290" y="831"/>
                  <a:pt x="2284" y="833"/>
                  <a:pt x="2279" y="836"/>
                </a:cubicBezTo>
                <a:cubicBezTo>
                  <a:pt x="2279" y="819"/>
                  <a:pt x="2281" y="801"/>
                  <a:pt x="2285" y="782"/>
                </a:cubicBezTo>
                <a:cubicBezTo>
                  <a:pt x="2279" y="800"/>
                  <a:pt x="2274" y="820"/>
                  <a:pt x="2272" y="840"/>
                </a:cubicBezTo>
                <a:cubicBezTo>
                  <a:pt x="2267" y="843"/>
                  <a:pt x="2263" y="846"/>
                  <a:pt x="2258" y="850"/>
                </a:cubicBezTo>
                <a:cubicBezTo>
                  <a:pt x="2258" y="848"/>
                  <a:pt x="2257" y="847"/>
                  <a:pt x="2257" y="847"/>
                </a:cubicBezTo>
                <a:cubicBezTo>
                  <a:pt x="2259" y="831"/>
                  <a:pt x="2263" y="815"/>
                  <a:pt x="2269" y="797"/>
                </a:cubicBezTo>
                <a:cubicBezTo>
                  <a:pt x="2261" y="815"/>
                  <a:pt x="2254" y="834"/>
                  <a:pt x="2249" y="854"/>
                </a:cubicBezTo>
                <a:cubicBezTo>
                  <a:pt x="2246" y="858"/>
                  <a:pt x="2243" y="863"/>
                  <a:pt x="2239" y="867"/>
                </a:cubicBezTo>
                <a:cubicBezTo>
                  <a:pt x="2237" y="869"/>
                  <a:pt x="2235" y="871"/>
                  <a:pt x="2233" y="873"/>
                </a:cubicBezTo>
                <a:cubicBezTo>
                  <a:pt x="2233" y="861"/>
                  <a:pt x="2234" y="848"/>
                  <a:pt x="2235" y="834"/>
                </a:cubicBezTo>
                <a:cubicBezTo>
                  <a:pt x="2240" y="830"/>
                  <a:pt x="2246" y="825"/>
                  <a:pt x="2252" y="820"/>
                </a:cubicBezTo>
                <a:cubicBezTo>
                  <a:pt x="2247" y="822"/>
                  <a:pt x="2242" y="824"/>
                  <a:pt x="2236" y="827"/>
                </a:cubicBezTo>
                <a:cubicBezTo>
                  <a:pt x="2238" y="814"/>
                  <a:pt x="2241" y="801"/>
                  <a:pt x="2246" y="787"/>
                </a:cubicBezTo>
                <a:cubicBezTo>
                  <a:pt x="2248" y="785"/>
                  <a:pt x="2250" y="784"/>
                  <a:pt x="2252" y="782"/>
                </a:cubicBezTo>
                <a:cubicBezTo>
                  <a:pt x="2250" y="782"/>
                  <a:pt x="2249" y="783"/>
                  <a:pt x="2247" y="784"/>
                </a:cubicBezTo>
                <a:cubicBezTo>
                  <a:pt x="2247" y="782"/>
                  <a:pt x="2248" y="780"/>
                  <a:pt x="2248" y="779"/>
                </a:cubicBezTo>
                <a:cubicBezTo>
                  <a:pt x="2248" y="781"/>
                  <a:pt x="2247" y="782"/>
                  <a:pt x="2246" y="784"/>
                </a:cubicBezTo>
                <a:cubicBezTo>
                  <a:pt x="2224" y="792"/>
                  <a:pt x="2197" y="816"/>
                  <a:pt x="2174" y="844"/>
                </a:cubicBezTo>
                <a:cubicBezTo>
                  <a:pt x="2173" y="839"/>
                  <a:pt x="2173" y="839"/>
                  <a:pt x="2173" y="839"/>
                </a:cubicBezTo>
                <a:cubicBezTo>
                  <a:pt x="2150" y="870"/>
                  <a:pt x="2150" y="870"/>
                  <a:pt x="2150" y="870"/>
                </a:cubicBezTo>
                <a:cubicBezTo>
                  <a:pt x="2150" y="870"/>
                  <a:pt x="2150" y="870"/>
                  <a:pt x="2150" y="870"/>
                </a:cubicBezTo>
                <a:cubicBezTo>
                  <a:pt x="2145" y="859"/>
                  <a:pt x="2145" y="859"/>
                  <a:pt x="2145" y="859"/>
                </a:cubicBezTo>
                <a:cubicBezTo>
                  <a:pt x="2159" y="833"/>
                  <a:pt x="2177" y="806"/>
                  <a:pt x="2205" y="781"/>
                </a:cubicBezTo>
                <a:cubicBezTo>
                  <a:pt x="2181" y="798"/>
                  <a:pt x="2158" y="820"/>
                  <a:pt x="2140" y="847"/>
                </a:cubicBezTo>
                <a:cubicBezTo>
                  <a:pt x="2138" y="841"/>
                  <a:pt x="2138" y="841"/>
                  <a:pt x="2138" y="841"/>
                </a:cubicBezTo>
                <a:cubicBezTo>
                  <a:pt x="2144" y="825"/>
                  <a:pt x="2153" y="808"/>
                  <a:pt x="2166" y="792"/>
                </a:cubicBezTo>
                <a:cubicBezTo>
                  <a:pt x="2156" y="798"/>
                  <a:pt x="2145" y="809"/>
                  <a:pt x="2134" y="824"/>
                </a:cubicBezTo>
                <a:cubicBezTo>
                  <a:pt x="2138" y="805"/>
                  <a:pt x="2144" y="784"/>
                  <a:pt x="2154" y="763"/>
                </a:cubicBezTo>
                <a:cubicBezTo>
                  <a:pt x="2139" y="787"/>
                  <a:pt x="2128" y="815"/>
                  <a:pt x="2121" y="844"/>
                </a:cubicBezTo>
                <a:cubicBezTo>
                  <a:pt x="2116" y="849"/>
                  <a:pt x="2116" y="849"/>
                  <a:pt x="2116" y="849"/>
                </a:cubicBezTo>
                <a:cubicBezTo>
                  <a:pt x="2118" y="834"/>
                  <a:pt x="2122" y="818"/>
                  <a:pt x="2129" y="801"/>
                </a:cubicBezTo>
                <a:cubicBezTo>
                  <a:pt x="2120" y="817"/>
                  <a:pt x="2113" y="836"/>
                  <a:pt x="2108" y="856"/>
                </a:cubicBezTo>
                <a:cubicBezTo>
                  <a:pt x="2108" y="852"/>
                  <a:pt x="2108" y="849"/>
                  <a:pt x="2108" y="846"/>
                </a:cubicBezTo>
                <a:cubicBezTo>
                  <a:pt x="2116" y="822"/>
                  <a:pt x="2127" y="797"/>
                  <a:pt x="2145" y="773"/>
                </a:cubicBezTo>
                <a:cubicBezTo>
                  <a:pt x="2135" y="779"/>
                  <a:pt x="2124" y="791"/>
                  <a:pt x="2113" y="806"/>
                </a:cubicBezTo>
                <a:cubicBezTo>
                  <a:pt x="2114" y="801"/>
                  <a:pt x="2115" y="797"/>
                  <a:pt x="2116" y="792"/>
                </a:cubicBezTo>
                <a:cubicBezTo>
                  <a:pt x="2118" y="789"/>
                  <a:pt x="2121" y="786"/>
                  <a:pt x="2123" y="783"/>
                </a:cubicBezTo>
                <a:cubicBezTo>
                  <a:pt x="2121" y="784"/>
                  <a:pt x="2119" y="785"/>
                  <a:pt x="2118" y="786"/>
                </a:cubicBezTo>
                <a:cubicBezTo>
                  <a:pt x="2121" y="773"/>
                  <a:pt x="2126" y="759"/>
                  <a:pt x="2133" y="745"/>
                </a:cubicBezTo>
                <a:cubicBezTo>
                  <a:pt x="2124" y="760"/>
                  <a:pt x="2116" y="776"/>
                  <a:pt x="2109" y="794"/>
                </a:cubicBezTo>
                <a:cubicBezTo>
                  <a:pt x="2107" y="796"/>
                  <a:pt x="2104" y="800"/>
                  <a:pt x="2101" y="803"/>
                </a:cubicBezTo>
                <a:cubicBezTo>
                  <a:pt x="2103" y="796"/>
                  <a:pt x="2105" y="789"/>
                  <a:pt x="2108" y="782"/>
                </a:cubicBezTo>
                <a:cubicBezTo>
                  <a:pt x="2103" y="791"/>
                  <a:pt x="2099" y="800"/>
                  <a:pt x="2095" y="810"/>
                </a:cubicBezTo>
                <a:cubicBezTo>
                  <a:pt x="2086" y="822"/>
                  <a:pt x="2078" y="836"/>
                  <a:pt x="2070" y="852"/>
                </a:cubicBezTo>
                <a:cubicBezTo>
                  <a:pt x="2069" y="853"/>
                  <a:pt x="2069" y="853"/>
                  <a:pt x="2069" y="853"/>
                </a:cubicBezTo>
                <a:cubicBezTo>
                  <a:pt x="2066" y="852"/>
                  <a:pt x="2064" y="852"/>
                  <a:pt x="2061" y="851"/>
                </a:cubicBezTo>
                <a:cubicBezTo>
                  <a:pt x="2069" y="823"/>
                  <a:pt x="2080" y="793"/>
                  <a:pt x="2102" y="764"/>
                </a:cubicBezTo>
                <a:cubicBezTo>
                  <a:pt x="2102" y="765"/>
                  <a:pt x="2101" y="765"/>
                  <a:pt x="2101" y="765"/>
                </a:cubicBezTo>
                <a:cubicBezTo>
                  <a:pt x="2082" y="770"/>
                  <a:pt x="2059" y="788"/>
                  <a:pt x="2036" y="812"/>
                </a:cubicBezTo>
                <a:cubicBezTo>
                  <a:pt x="2037" y="810"/>
                  <a:pt x="2037" y="808"/>
                  <a:pt x="2037" y="806"/>
                </a:cubicBezTo>
                <a:cubicBezTo>
                  <a:pt x="2039" y="798"/>
                  <a:pt x="2042" y="790"/>
                  <a:pt x="2045" y="781"/>
                </a:cubicBezTo>
                <a:cubicBezTo>
                  <a:pt x="2043" y="785"/>
                  <a:pt x="2041" y="789"/>
                  <a:pt x="2039" y="793"/>
                </a:cubicBezTo>
                <a:cubicBezTo>
                  <a:pt x="2042" y="780"/>
                  <a:pt x="2046" y="767"/>
                  <a:pt x="2051" y="753"/>
                </a:cubicBezTo>
                <a:cubicBezTo>
                  <a:pt x="2042" y="770"/>
                  <a:pt x="2034" y="790"/>
                  <a:pt x="2029" y="810"/>
                </a:cubicBezTo>
                <a:cubicBezTo>
                  <a:pt x="2029" y="810"/>
                  <a:pt x="2029" y="810"/>
                  <a:pt x="2029" y="810"/>
                </a:cubicBezTo>
                <a:cubicBezTo>
                  <a:pt x="2013" y="827"/>
                  <a:pt x="2013" y="827"/>
                  <a:pt x="2013" y="827"/>
                </a:cubicBezTo>
                <a:cubicBezTo>
                  <a:pt x="2013" y="811"/>
                  <a:pt x="2015" y="794"/>
                  <a:pt x="2018" y="775"/>
                </a:cubicBezTo>
                <a:cubicBezTo>
                  <a:pt x="2020" y="773"/>
                  <a:pt x="2021" y="771"/>
                  <a:pt x="2023" y="769"/>
                </a:cubicBezTo>
                <a:cubicBezTo>
                  <a:pt x="2022" y="770"/>
                  <a:pt x="2020" y="771"/>
                  <a:pt x="2019" y="771"/>
                </a:cubicBezTo>
                <a:cubicBezTo>
                  <a:pt x="2022" y="759"/>
                  <a:pt x="2025" y="747"/>
                  <a:pt x="2030" y="734"/>
                </a:cubicBezTo>
                <a:cubicBezTo>
                  <a:pt x="2023" y="747"/>
                  <a:pt x="2018" y="760"/>
                  <a:pt x="2013" y="775"/>
                </a:cubicBezTo>
                <a:cubicBezTo>
                  <a:pt x="2013" y="775"/>
                  <a:pt x="2012" y="775"/>
                  <a:pt x="2012" y="775"/>
                </a:cubicBezTo>
                <a:cubicBezTo>
                  <a:pt x="2014" y="767"/>
                  <a:pt x="2017" y="758"/>
                  <a:pt x="2021" y="748"/>
                </a:cubicBezTo>
                <a:cubicBezTo>
                  <a:pt x="2016" y="758"/>
                  <a:pt x="2011" y="768"/>
                  <a:pt x="2008" y="778"/>
                </a:cubicBezTo>
                <a:cubicBezTo>
                  <a:pt x="2001" y="782"/>
                  <a:pt x="1996" y="785"/>
                  <a:pt x="1991" y="789"/>
                </a:cubicBezTo>
                <a:cubicBezTo>
                  <a:pt x="1993" y="771"/>
                  <a:pt x="1998" y="752"/>
                  <a:pt x="2006" y="731"/>
                </a:cubicBezTo>
                <a:cubicBezTo>
                  <a:pt x="1995" y="752"/>
                  <a:pt x="1987" y="775"/>
                  <a:pt x="1981" y="799"/>
                </a:cubicBezTo>
                <a:cubicBezTo>
                  <a:pt x="1979" y="803"/>
                  <a:pt x="1976" y="807"/>
                  <a:pt x="1974" y="811"/>
                </a:cubicBezTo>
                <a:cubicBezTo>
                  <a:pt x="1962" y="819"/>
                  <a:pt x="1962" y="819"/>
                  <a:pt x="1962" y="819"/>
                </a:cubicBezTo>
                <a:cubicBezTo>
                  <a:pt x="1960" y="818"/>
                  <a:pt x="1958" y="817"/>
                  <a:pt x="1956" y="817"/>
                </a:cubicBezTo>
                <a:cubicBezTo>
                  <a:pt x="1955" y="811"/>
                  <a:pt x="1955" y="803"/>
                  <a:pt x="1959" y="790"/>
                </a:cubicBezTo>
                <a:cubicBezTo>
                  <a:pt x="1964" y="783"/>
                  <a:pt x="1970" y="773"/>
                  <a:pt x="1980" y="760"/>
                </a:cubicBezTo>
                <a:cubicBezTo>
                  <a:pt x="1974" y="764"/>
                  <a:pt x="1968" y="767"/>
                  <a:pt x="1962" y="771"/>
                </a:cubicBezTo>
                <a:cubicBezTo>
                  <a:pt x="1973" y="757"/>
                  <a:pt x="1986" y="743"/>
                  <a:pt x="2003" y="730"/>
                </a:cubicBezTo>
                <a:cubicBezTo>
                  <a:pt x="1987" y="735"/>
                  <a:pt x="1968" y="748"/>
                  <a:pt x="1950" y="766"/>
                </a:cubicBezTo>
                <a:cubicBezTo>
                  <a:pt x="1950" y="759"/>
                  <a:pt x="1950" y="759"/>
                  <a:pt x="1950" y="759"/>
                </a:cubicBezTo>
                <a:cubicBezTo>
                  <a:pt x="1937" y="773"/>
                  <a:pt x="1937" y="773"/>
                  <a:pt x="1937" y="773"/>
                </a:cubicBezTo>
                <a:cubicBezTo>
                  <a:pt x="1942" y="766"/>
                  <a:pt x="1949" y="756"/>
                  <a:pt x="1959" y="742"/>
                </a:cubicBezTo>
                <a:cubicBezTo>
                  <a:pt x="1946" y="750"/>
                  <a:pt x="1935" y="755"/>
                  <a:pt x="1926" y="763"/>
                </a:cubicBezTo>
                <a:cubicBezTo>
                  <a:pt x="1928" y="757"/>
                  <a:pt x="1931" y="751"/>
                  <a:pt x="1933" y="745"/>
                </a:cubicBezTo>
                <a:cubicBezTo>
                  <a:pt x="1941" y="737"/>
                  <a:pt x="1950" y="729"/>
                  <a:pt x="1960" y="722"/>
                </a:cubicBezTo>
                <a:cubicBezTo>
                  <a:pt x="1954" y="723"/>
                  <a:pt x="1948" y="726"/>
                  <a:pt x="1941" y="730"/>
                </a:cubicBezTo>
                <a:cubicBezTo>
                  <a:pt x="1946" y="722"/>
                  <a:pt x="1951" y="713"/>
                  <a:pt x="1957" y="705"/>
                </a:cubicBezTo>
                <a:cubicBezTo>
                  <a:pt x="1946" y="712"/>
                  <a:pt x="1933" y="726"/>
                  <a:pt x="1922" y="743"/>
                </a:cubicBezTo>
                <a:cubicBezTo>
                  <a:pt x="1919" y="746"/>
                  <a:pt x="1917" y="748"/>
                  <a:pt x="1914" y="750"/>
                </a:cubicBezTo>
                <a:cubicBezTo>
                  <a:pt x="1914" y="750"/>
                  <a:pt x="1914" y="749"/>
                  <a:pt x="1915" y="749"/>
                </a:cubicBezTo>
                <a:cubicBezTo>
                  <a:pt x="1914" y="749"/>
                  <a:pt x="1914" y="750"/>
                  <a:pt x="1914" y="751"/>
                </a:cubicBezTo>
                <a:cubicBezTo>
                  <a:pt x="1908" y="756"/>
                  <a:pt x="1902" y="761"/>
                  <a:pt x="1896" y="768"/>
                </a:cubicBezTo>
                <a:cubicBezTo>
                  <a:pt x="1891" y="753"/>
                  <a:pt x="1891" y="753"/>
                  <a:pt x="1891" y="753"/>
                </a:cubicBezTo>
                <a:cubicBezTo>
                  <a:pt x="1904" y="735"/>
                  <a:pt x="1919" y="718"/>
                  <a:pt x="1939" y="703"/>
                </a:cubicBezTo>
                <a:cubicBezTo>
                  <a:pt x="1918" y="709"/>
                  <a:pt x="1891" y="730"/>
                  <a:pt x="1867" y="758"/>
                </a:cubicBezTo>
                <a:cubicBezTo>
                  <a:pt x="1872" y="740"/>
                  <a:pt x="1872" y="740"/>
                  <a:pt x="1872" y="740"/>
                </a:cubicBezTo>
                <a:cubicBezTo>
                  <a:pt x="1858" y="745"/>
                  <a:pt x="1858" y="745"/>
                  <a:pt x="1858" y="745"/>
                </a:cubicBezTo>
                <a:cubicBezTo>
                  <a:pt x="1858" y="745"/>
                  <a:pt x="1858" y="745"/>
                  <a:pt x="1858" y="744"/>
                </a:cubicBezTo>
                <a:cubicBezTo>
                  <a:pt x="1871" y="732"/>
                  <a:pt x="1886" y="721"/>
                  <a:pt x="1904" y="712"/>
                </a:cubicBezTo>
                <a:cubicBezTo>
                  <a:pt x="1894" y="713"/>
                  <a:pt x="1883" y="717"/>
                  <a:pt x="1870" y="723"/>
                </a:cubicBezTo>
                <a:cubicBezTo>
                  <a:pt x="1883" y="706"/>
                  <a:pt x="1898" y="689"/>
                  <a:pt x="1918" y="673"/>
                </a:cubicBezTo>
                <a:cubicBezTo>
                  <a:pt x="1907" y="676"/>
                  <a:pt x="1895" y="683"/>
                  <a:pt x="1883" y="693"/>
                </a:cubicBezTo>
                <a:cubicBezTo>
                  <a:pt x="1879" y="694"/>
                  <a:pt x="1874" y="695"/>
                  <a:pt x="1869" y="696"/>
                </a:cubicBezTo>
                <a:cubicBezTo>
                  <a:pt x="1872" y="688"/>
                  <a:pt x="1875" y="680"/>
                  <a:pt x="1879" y="671"/>
                </a:cubicBezTo>
                <a:cubicBezTo>
                  <a:pt x="1874" y="680"/>
                  <a:pt x="1869" y="688"/>
                  <a:pt x="1865" y="698"/>
                </a:cubicBezTo>
                <a:cubicBezTo>
                  <a:pt x="1859" y="700"/>
                  <a:pt x="1853" y="703"/>
                  <a:pt x="1847" y="706"/>
                </a:cubicBezTo>
                <a:cubicBezTo>
                  <a:pt x="1845" y="707"/>
                  <a:pt x="1842" y="708"/>
                  <a:pt x="1840" y="709"/>
                </a:cubicBezTo>
                <a:cubicBezTo>
                  <a:pt x="1844" y="691"/>
                  <a:pt x="1849" y="672"/>
                  <a:pt x="1858" y="653"/>
                </a:cubicBezTo>
                <a:cubicBezTo>
                  <a:pt x="1847" y="671"/>
                  <a:pt x="1838" y="691"/>
                  <a:pt x="1832" y="712"/>
                </a:cubicBezTo>
                <a:cubicBezTo>
                  <a:pt x="1832" y="712"/>
                  <a:pt x="1831" y="712"/>
                  <a:pt x="1831" y="712"/>
                </a:cubicBezTo>
                <a:cubicBezTo>
                  <a:pt x="1831" y="712"/>
                  <a:pt x="1831" y="712"/>
                  <a:pt x="1831" y="712"/>
                </a:cubicBezTo>
                <a:cubicBezTo>
                  <a:pt x="1788" y="728"/>
                  <a:pt x="1788" y="728"/>
                  <a:pt x="1788" y="728"/>
                </a:cubicBezTo>
                <a:cubicBezTo>
                  <a:pt x="1787" y="727"/>
                  <a:pt x="1786" y="726"/>
                  <a:pt x="1785" y="725"/>
                </a:cubicBezTo>
                <a:cubicBezTo>
                  <a:pt x="1800" y="710"/>
                  <a:pt x="1818" y="696"/>
                  <a:pt x="1840" y="684"/>
                </a:cubicBezTo>
                <a:cubicBezTo>
                  <a:pt x="1828" y="686"/>
                  <a:pt x="1814" y="692"/>
                  <a:pt x="1798" y="701"/>
                </a:cubicBezTo>
                <a:cubicBezTo>
                  <a:pt x="1812" y="679"/>
                  <a:pt x="1829" y="657"/>
                  <a:pt x="1854" y="638"/>
                </a:cubicBezTo>
                <a:cubicBezTo>
                  <a:pt x="1832" y="644"/>
                  <a:pt x="1802" y="669"/>
                  <a:pt x="1776" y="700"/>
                </a:cubicBezTo>
                <a:cubicBezTo>
                  <a:pt x="1773" y="701"/>
                  <a:pt x="1773" y="701"/>
                  <a:pt x="1773" y="701"/>
                </a:cubicBezTo>
                <a:cubicBezTo>
                  <a:pt x="1776" y="692"/>
                  <a:pt x="1779" y="683"/>
                  <a:pt x="1783" y="673"/>
                </a:cubicBezTo>
                <a:cubicBezTo>
                  <a:pt x="1796" y="654"/>
                  <a:pt x="1812" y="636"/>
                  <a:pt x="1833" y="619"/>
                </a:cubicBezTo>
                <a:cubicBezTo>
                  <a:pt x="1823" y="622"/>
                  <a:pt x="1811" y="629"/>
                  <a:pt x="1799" y="638"/>
                </a:cubicBezTo>
                <a:cubicBezTo>
                  <a:pt x="1806" y="627"/>
                  <a:pt x="1813" y="616"/>
                  <a:pt x="1822" y="604"/>
                </a:cubicBezTo>
                <a:cubicBezTo>
                  <a:pt x="1809" y="617"/>
                  <a:pt x="1797" y="633"/>
                  <a:pt x="1786" y="649"/>
                </a:cubicBezTo>
                <a:cubicBezTo>
                  <a:pt x="1774" y="660"/>
                  <a:pt x="1762" y="673"/>
                  <a:pt x="1751" y="687"/>
                </a:cubicBezTo>
                <a:cubicBezTo>
                  <a:pt x="1756" y="671"/>
                  <a:pt x="1762" y="653"/>
                  <a:pt x="1770" y="635"/>
                </a:cubicBezTo>
                <a:cubicBezTo>
                  <a:pt x="1774" y="631"/>
                  <a:pt x="1778" y="626"/>
                  <a:pt x="1782" y="622"/>
                </a:cubicBezTo>
                <a:cubicBezTo>
                  <a:pt x="1779" y="625"/>
                  <a:pt x="1776" y="627"/>
                  <a:pt x="1773" y="630"/>
                </a:cubicBezTo>
                <a:cubicBezTo>
                  <a:pt x="1780" y="616"/>
                  <a:pt x="1789" y="601"/>
                  <a:pt x="1801" y="586"/>
                </a:cubicBezTo>
                <a:cubicBezTo>
                  <a:pt x="1783" y="603"/>
                  <a:pt x="1768" y="624"/>
                  <a:pt x="1755" y="648"/>
                </a:cubicBezTo>
                <a:cubicBezTo>
                  <a:pt x="1749" y="654"/>
                  <a:pt x="1744" y="660"/>
                  <a:pt x="1739" y="667"/>
                </a:cubicBezTo>
                <a:cubicBezTo>
                  <a:pt x="1748" y="644"/>
                  <a:pt x="1760" y="620"/>
                  <a:pt x="1779" y="596"/>
                </a:cubicBezTo>
                <a:cubicBezTo>
                  <a:pt x="1766" y="609"/>
                  <a:pt x="1753" y="624"/>
                  <a:pt x="1743" y="641"/>
                </a:cubicBezTo>
                <a:cubicBezTo>
                  <a:pt x="1739" y="652"/>
                  <a:pt x="1736" y="664"/>
                  <a:pt x="1733" y="674"/>
                </a:cubicBezTo>
                <a:cubicBezTo>
                  <a:pt x="1732" y="677"/>
                  <a:pt x="1730" y="679"/>
                  <a:pt x="1729" y="681"/>
                </a:cubicBezTo>
                <a:cubicBezTo>
                  <a:pt x="1728" y="681"/>
                  <a:pt x="1728" y="682"/>
                  <a:pt x="1727" y="682"/>
                </a:cubicBezTo>
                <a:cubicBezTo>
                  <a:pt x="1726" y="681"/>
                  <a:pt x="1725" y="681"/>
                  <a:pt x="1725" y="680"/>
                </a:cubicBezTo>
                <a:cubicBezTo>
                  <a:pt x="1727" y="673"/>
                  <a:pt x="1730" y="666"/>
                  <a:pt x="1732" y="659"/>
                </a:cubicBezTo>
                <a:cubicBezTo>
                  <a:pt x="1729" y="665"/>
                  <a:pt x="1726" y="672"/>
                  <a:pt x="1723" y="679"/>
                </a:cubicBezTo>
                <a:cubicBezTo>
                  <a:pt x="1721" y="677"/>
                  <a:pt x="1719" y="676"/>
                  <a:pt x="1717" y="674"/>
                </a:cubicBezTo>
                <a:cubicBezTo>
                  <a:pt x="1719" y="660"/>
                  <a:pt x="1719" y="660"/>
                  <a:pt x="1719" y="660"/>
                </a:cubicBezTo>
                <a:cubicBezTo>
                  <a:pt x="1723" y="656"/>
                  <a:pt x="1726" y="651"/>
                  <a:pt x="1729" y="647"/>
                </a:cubicBezTo>
                <a:cubicBezTo>
                  <a:pt x="1730" y="647"/>
                  <a:pt x="1730" y="646"/>
                  <a:pt x="1731" y="646"/>
                </a:cubicBezTo>
                <a:cubicBezTo>
                  <a:pt x="1730" y="646"/>
                  <a:pt x="1730" y="646"/>
                  <a:pt x="1730" y="646"/>
                </a:cubicBezTo>
                <a:cubicBezTo>
                  <a:pt x="1748" y="620"/>
                  <a:pt x="1761" y="594"/>
                  <a:pt x="1762" y="575"/>
                </a:cubicBezTo>
                <a:cubicBezTo>
                  <a:pt x="1752" y="595"/>
                  <a:pt x="1740" y="612"/>
                  <a:pt x="1727" y="626"/>
                </a:cubicBezTo>
                <a:cubicBezTo>
                  <a:pt x="1735" y="610"/>
                  <a:pt x="1745" y="594"/>
                  <a:pt x="1758" y="577"/>
                </a:cubicBezTo>
                <a:cubicBezTo>
                  <a:pt x="1745" y="590"/>
                  <a:pt x="1732" y="606"/>
                  <a:pt x="1722" y="623"/>
                </a:cubicBezTo>
                <a:cubicBezTo>
                  <a:pt x="1724" y="617"/>
                  <a:pt x="1726" y="611"/>
                  <a:pt x="1729" y="605"/>
                </a:cubicBezTo>
                <a:cubicBezTo>
                  <a:pt x="1722" y="615"/>
                  <a:pt x="1717" y="627"/>
                  <a:pt x="1712" y="639"/>
                </a:cubicBezTo>
                <a:cubicBezTo>
                  <a:pt x="1718" y="620"/>
                  <a:pt x="1726" y="601"/>
                  <a:pt x="1739" y="581"/>
                </a:cubicBezTo>
                <a:cubicBezTo>
                  <a:pt x="1727" y="595"/>
                  <a:pt x="1717" y="611"/>
                  <a:pt x="1709" y="628"/>
                </a:cubicBezTo>
                <a:cubicBezTo>
                  <a:pt x="1702" y="628"/>
                  <a:pt x="1697" y="629"/>
                  <a:pt x="1691" y="631"/>
                </a:cubicBezTo>
                <a:cubicBezTo>
                  <a:pt x="1699" y="619"/>
                  <a:pt x="1706" y="607"/>
                  <a:pt x="1710" y="597"/>
                </a:cubicBezTo>
                <a:cubicBezTo>
                  <a:pt x="1721" y="581"/>
                  <a:pt x="1729" y="566"/>
                  <a:pt x="1735" y="552"/>
                </a:cubicBezTo>
                <a:cubicBezTo>
                  <a:pt x="1736" y="552"/>
                  <a:pt x="1737" y="551"/>
                  <a:pt x="1738" y="551"/>
                </a:cubicBezTo>
                <a:cubicBezTo>
                  <a:pt x="1737" y="551"/>
                  <a:pt x="1736" y="551"/>
                  <a:pt x="1735" y="551"/>
                </a:cubicBezTo>
                <a:cubicBezTo>
                  <a:pt x="1738" y="543"/>
                  <a:pt x="1740" y="535"/>
                  <a:pt x="1740" y="528"/>
                </a:cubicBezTo>
                <a:cubicBezTo>
                  <a:pt x="1736" y="537"/>
                  <a:pt x="1732" y="544"/>
                  <a:pt x="1728" y="551"/>
                </a:cubicBezTo>
                <a:cubicBezTo>
                  <a:pt x="1724" y="551"/>
                  <a:pt x="1719" y="552"/>
                  <a:pt x="1714" y="552"/>
                </a:cubicBezTo>
                <a:cubicBezTo>
                  <a:pt x="1725" y="540"/>
                  <a:pt x="1737" y="528"/>
                  <a:pt x="1751" y="517"/>
                </a:cubicBezTo>
                <a:cubicBezTo>
                  <a:pt x="1736" y="521"/>
                  <a:pt x="1716" y="535"/>
                  <a:pt x="1697" y="553"/>
                </a:cubicBezTo>
                <a:cubicBezTo>
                  <a:pt x="1698" y="551"/>
                  <a:pt x="1698" y="549"/>
                  <a:pt x="1698" y="547"/>
                </a:cubicBezTo>
                <a:cubicBezTo>
                  <a:pt x="1697" y="551"/>
                  <a:pt x="1695" y="554"/>
                  <a:pt x="1693" y="557"/>
                </a:cubicBezTo>
                <a:cubicBezTo>
                  <a:pt x="1693" y="557"/>
                  <a:pt x="1692" y="558"/>
                  <a:pt x="1692" y="558"/>
                </a:cubicBezTo>
                <a:cubicBezTo>
                  <a:pt x="1678" y="563"/>
                  <a:pt x="1663" y="569"/>
                  <a:pt x="1648" y="576"/>
                </a:cubicBezTo>
                <a:cubicBezTo>
                  <a:pt x="1663" y="553"/>
                  <a:pt x="1681" y="529"/>
                  <a:pt x="1708" y="508"/>
                </a:cubicBezTo>
                <a:cubicBezTo>
                  <a:pt x="1682" y="515"/>
                  <a:pt x="1644" y="550"/>
                  <a:pt x="1616" y="589"/>
                </a:cubicBezTo>
                <a:cubicBezTo>
                  <a:pt x="1616" y="578"/>
                  <a:pt x="1616" y="578"/>
                  <a:pt x="1616" y="578"/>
                </a:cubicBezTo>
                <a:cubicBezTo>
                  <a:pt x="1632" y="548"/>
                  <a:pt x="1652" y="516"/>
                  <a:pt x="1687" y="490"/>
                </a:cubicBezTo>
                <a:cubicBezTo>
                  <a:pt x="1672" y="494"/>
                  <a:pt x="1652" y="508"/>
                  <a:pt x="1633" y="526"/>
                </a:cubicBezTo>
                <a:cubicBezTo>
                  <a:pt x="1636" y="519"/>
                  <a:pt x="1637" y="512"/>
                  <a:pt x="1638" y="506"/>
                </a:cubicBezTo>
                <a:cubicBezTo>
                  <a:pt x="1627" y="528"/>
                  <a:pt x="1613" y="546"/>
                  <a:pt x="1599" y="562"/>
                </a:cubicBezTo>
                <a:cubicBezTo>
                  <a:pt x="1600" y="557"/>
                  <a:pt x="1600" y="557"/>
                  <a:pt x="1600" y="557"/>
                </a:cubicBezTo>
                <a:cubicBezTo>
                  <a:pt x="1579" y="563"/>
                  <a:pt x="1579" y="563"/>
                  <a:pt x="1579" y="563"/>
                </a:cubicBezTo>
                <a:cubicBezTo>
                  <a:pt x="1579" y="562"/>
                  <a:pt x="1579" y="562"/>
                  <a:pt x="1579" y="562"/>
                </a:cubicBezTo>
                <a:cubicBezTo>
                  <a:pt x="1601" y="533"/>
                  <a:pt x="1627" y="500"/>
                  <a:pt x="1671" y="477"/>
                </a:cubicBezTo>
                <a:cubicBezTo>
                  <a:pt x="1649" y="480"/>
                  <a:pt x="1618" y="498"/>
                  <a:pt x="1588" y="522"/>
                </a:cubicBezTo>
                <a:cubicBezTo>
                  <a:pt x="1597" y="507"/>
                  <a:pt x="1604" y="493"/>
                  <a:pt x="1608" y="480"/>
                </a:cubicBezTo>
                <a:cubicBezTo>
                  <a:pt x="1614" y="476"/>
                  <a:pt x="1621" y="472"/>
                  <a:pt x="1628" y="469"/>
                </a:cubicBezTo>
                <a:cubicBezTo>
                  <a:pt x="1622" y="469"/>
                  <a:pt x="1616" y="471"/>
                  <a:pt x="1610" y="473"/>
                </a:cubicBezTo>
                <a:cubicBezTo>
                  <a:pt x="1611" y="470"/>
                  <a:pt x="1611" y="467"/>
                  <a:pt x="1611" y="465"/>
                </a:cubicBezTo>
                <a:cubicBezTo>
                  <a:pt x="1610" y="468"/>
                  <a:pt x="1608" y="471"/>
                  <a:pt x="1606" y="475"/>
                </a:cubicBezTo>
                <a:cubicBezTo>
                  <a:pt x="1600" y="477"/>
                  <a:pt x="1593" y="481"/>
                  <a:pt x="1586" y="484"/>
                </a:cubicBezTo>
                <a:cubicBezTo>
                  <a:pt x="1587" y="482"/>
                  <a:pt x="1588" y="479"/>
                  <a:pt x="1588" y="477"/>
                </a:cubicBezTo>
                <a:cubicBezTo>
                  <a:pt x="1602" y="463"/>
                  <a:pt x="1619" y="450"/>
                  <a:pt x="1639" y="440"/>
                </a:cubicBezTo>
                <a:cubicBezTo>
                  <a:pt x="1626" y="441"/>
                  <a:pt x="1610" y="448"/>
                  <a:pt x="1593" y="458"/>
                </a:cubicBezTo>
                <a:cubicBezTo>
                  <a:pt x="1598" y="455"/>
                  <a:pt x="1602" y="453"/>
                  <a:pt x="1607" y="450"/>
                </a:cubicBezTo>
                <a:cubicBezTo>
                  <a:pt x="1589" y="452"/>
                  <a:pt x="1565" y="464"/>
                  <a:pt x="1541" y="482"/>
                </a:cubicBezTo>
                <a:cubicBezTo>
                  <a:pt x="1545" y="472"/>
                  <a:pt x="1547" y="463"/>
                  <a:pt x="1548" y="456"/>
                </a:cubicBezTo>
                <a:cubicBezTo>
                  <a:pt x="1541" y="468"/>
                  <a:pt x="1535" y="480"/>
                  <a:pt x="1527" y="490"/>
                </a:cubicBezTo>
                <a:cubicBezTo>
                  <a:pt x="1529" y="482"/>
                  <a:pt x="1529" y="482"/>
                  <a:pt x="1529" y="482"/>
                </a:cubicBezTo>
                <a:cubicBezTo>
                  <a:pt x="1523" y="486"/>
                  <a:pt x="1523" y="486"/>
                  <a:pt x="1523" y="486"/>
                </a:cubicBezTo>
                <a:cubicBezTo>
                  <a:pt x="1539" y="462"/>
                  <a:pt x="1550" y="438"/>
                  <a:pt x="1551" y="420"/>
                </a:cubicBezTo>
                <a:cubicBezTo>
                  <a:pt x="1537" y="449"/>
                  <a:pt x="1518" y="471"/>
                  <a:pt x="1499" y="490"/>
                </a:cubicBezTo>
                <a:cubicBezTo>
                  <a:pt x="1507" y="467"/>
                  <a:pt x="1507" y="467"/>
                  <a:pt x="1507" y="467"/>
                </a:cubicBezTo>
                <a:cubicBezTo>
                  <a:pt x="1515" y="459"/>
                  <a:pt x="1524" y="451"/>
                  <a:pt x="1534" y="443"/>
                </a:cubicBezTo>
                <a:cubicBezTo>
                  <a:pt x="1527" y="445"/>
                  <a:pt x="1520" y="449"/>
                  <a:pt x="1512" y="454"/>
                </a:cubicBezTo>
                <a:cubicBezTo>
                  <a:pt x="1512" y="454"/>
                  <a:pt x="1512" y="454"/>
                  <a:pt x="1512" y="454"/>
                </a:cubicBezTo>
                <a:cubicBezTo>
                  <a:pt x="1486" y="468"/>
                  <a:pt x="1486" y="468"/>
                  <a:pt x="1486" y="468"/>
                </a:cubicBezTo>
                <a:cubicBezTo>
                  <a:pt x="1502" y="447"/>
                  <a:pt x="1515" y="425"/>
                  <a:pt x="1522" y="406"/>
                </a:cubicBezTo>
                <a:cubicBezTo>
                  <a:pt x="1524" y="404"/>
                  <a:pt x="1527" y="402"/>
                  <a:pt x="1529" y="400"/>
                </a:cubicBezTo>
                <a:cubicBezTo>
                  <a:pt x="1527" y="401"/>
                  <a:pt x="1525" y="401"/>
                  <a:pt x="1523" y="402"/>
                </a:cubicBezTo>
                <a:cubicBezTo>
                  <a:pt x="1525" y="396"/>
                  <a:pt x="1526" y="390"/>
                  <a:pt x="1526" y="385"/>
                </a:cubicBezTo>
                <a:cubicBezTo>
                  <a:pt x="1523" y="393"/>
                  <a:pt x="1519" y="399"/>
                  <a:pt x="1515" y="406"/>
                </a:cubicBezTo>
                <a:cubicBezTo>
                  <a:pt x="1497" y="416"/>
                  <a:pt x="1476" y="434"/>
                  <a:pt x="1456" y="456"/>
                </a:cubicBezTo>
                <a:cubicBezTo>
                  <a:pt x="1456" y="455"/>
                  <a:pt x="1456" y="455"/>
                  <a:pt x="1456" y="455"/>
                </a:cubicBezTo>
                <a:cubicBezTo>
                  <a:pt x="1470" y="434"/>
                  <a:pt x="1487" y="412"/>
                  <a:pt x="1512" y="393"/>
                </a:cubicBezTo>
                <a:cubicBezTo>
                  <a:pt x="1495" y="398"/>
                  <a:pt x="1473" y="414"/>
                  <a:pt x="1452" y="436"/>
                </a:cubicBezTo>
                <a:cubicBezTo>
                  <a:pt x="1452" y="436"/>
                  <a:pt x="1452" y="436"/>
                  <a:pt x="1452" y="436"/>
                </a:cubicBezTo>
                <a:cubicBezTo>
                  <a:pt x="1437" y="450"/>
                  <a:pt x="1437" y="450"/>
                  <a:pt x="1437" y="450"/>
                </a:cubicBezTo>
                <a:cubicBezTo>
                  <a:pt x="1437" y="450"/>
                  <a:pt x="1437" y="450"/>
                  <a:pt x="1437" y="450"/>
                </a:cubicBezTo>
                <a:cubicBezTo>
                  <a:pt x="1438" y="443"/>
                  <a:pt x="1440" y="435"/>
                  <a:pt x="1442" y="427"/>
                </a:cubicBezTo>
                <a:cubicBezTo>
                  <a:pt x="1454" y="409"/>
                  <a:pt x="1470" y="391"/>
                  <a:pt x="1491" y="375"/>
                </a:cubicBezTo>
                <a:cubicBezTo>
                  <a:pt x="1478" y="378"/>
                  <a:pt x="1464" y="388"/>
                  <a:pt x="1449" y="400"/>
                </a:cubicBezTo>
                <a:cubicBezTo>
                  <a:pt x="1450" y="397"/>
                  <a:pt x="1451" y="393"/>
                  <a:pt x="1452" y="390"/>
                </a:cubicBezTo>
                <a:cubicBezTo>
                  <a:pt x="1455" y="387"/>
                  <a:pt x="1457" y="383"/>
                  <a:pt x="1460" y="380"/>
                </a:cubicBezTo>
                <a:cubicBezTo>
                  <a:pt x="1458" y="382"/>
                  <a:pt x="1455" y="384"/>
                  <a:pt x="1453" y="387"/>
                </a:cubicBezTo>
                <a:cubicBezTo>
                  <a:pt x="1460" y="367"/>
                  <a:pt x="1469" y="347"/>
                  <a:pt x="1482" y="327"/>
                </a:cubicBezTo>
                <a:cubicBezTo>
                  <a:pt x="1463" y="350"/>
                  <a:pt x="1447" y="377"/>
                  <a:pt x="1435" y="407"/>
                </a:cubicBezTo>
                <a:cubicBezTo>
                  <a:pt x="1434" y="410"/>
                  <a:pt x="1432" y="412"/>
                  <a:pt x="1430" y="415"/>
                </a:cubicBezTo>
                <a:cubicBezTo>
                  <a:pt x="1437" y="383"/>
                  <a:pt x="1448" y="348"/>
                  <a:pt x="1471" y="312"/>
                </a:cubicBezTo>
                <a:cubicBezTo>
                  <a:pt x="1459" y="327"/>
                  <a:pt x="1448" y="344"/>
                  <a:pt x="1438" y="362"/>
                </a:cubicBezTo>
                <a:cubicBezTo>
                  <a:pt x="1429" y="371"/>
                  <a:pt x="1420" y="381"/>
                  <a:pt x="1412" y="392"/>
                </a:cubicBezTo>
                <a:cubicBezTo>
                  <a:pt x="1413" y="382"/>
                  <a:pt x="1415" y="372"/>
                  <a:pt x="1416" y="362"/>
                </a:cubicBezTo>
                <a:cubicBezTo>
                  <a:pt x="1422" y="348"/>
                  <a:pt x="1430" y="333"/>
                  <a:pt x="1439" y="318"/>
                </a:cubicBezTo>
                <a:cubicBezTo>
                  <a:pt x="1433" y="326"/>
                  <a:pt x="1426" y="335"/>
                  <a:pt x="1420" y="345"/>
                </a:cubicBezTo>
                <a:cubicBezTo>
                  <a:pt x="1424" y="329"/>
                  <a:pt x="1429" y="313"/>
                  <a:pt x="1436" y="296"/>
                </a:cubicBezTo>
                <a:cubicBezTo>
                  <a:pt x="1423" y="318"/>
                  <a:pt x="1413" y="343"/>
                  <a:pt x="1406" y="369"/>
                </a:cubicBezTo>
                <a:cubicBezTo>
                  <a:pt x="1400" y="380"/>
                  <a:pt x="1395" y="391"/>
                  <a:pt x="1391" y="402"/>
                </a:cubicBezTo>
                <a:cubicBezTo>
                  <a:pt x="1386" y="413"/>
                  <a:pt x="1386" y="413"/>
                  <a:pt x="1386" y="413"/>
                </a:cubicBezTo>
                <a:cubicBezTo>
                  <a:pt x="1386" y="413"/>
                  <a:pt x="1385" y="412"/>
                  <a:pt x="1385" y="412"/>
                </a:cubicBezTo>
                <a:cubicBezTo>
                  <a:pt x="1385" y="397"/>
                  <a:pt x="1386" y="382"/>
                  <a:pt x="1387" y="365"/>
                </a:cubicBezTo>
                <a:cubicBezTo>
                  <a:pt x="1394" y="344"/>
                  <a:pt x="1404" y="322"/>
                  <a:pt x="1418" y="299"/>
                </a:cubicBezTo>
                <a:cubicBezTo>
                  <a:pt x="1408" y="312"/>
                  <a:pt x="1399" y="325"/>
                  <a:pt x="1391" y="340"/>
                </a:cubicBezTo>
                <a:cubicBezTo>
                  <a:pt x="1394" y="319"/>
                  <a:pt x="1401" y="296"/>
                  <a:pt x="1411" y="273"/>
                </a:cubicBezTo>
                <a:cubicBezTo>
                  <a:pt x="1394" y="302"/>
                  <a:pt x="1381" y="336"/>
                  <a:pt x="1374" y="373"/>
                </a:cubicBezTo>
                <a:cubicBezTo>
                  <a:pt x="1374" y="375"/>
                  <a:pt x="1373" y="376"/>
                  <a:pt x="1372" y="378"/>
                </a:cubicBezTo>
                <a:cubicBezTo>
                  <a:pt x="1365" y="384"/>
                  <a:pt x="1365" y="384"/>
                  <a:pt x="1365" y="384"/>
                </a:cubicBezTo>
                <a:cubicBezTo>
                  <a:pt x="1367" y="353"/>
                  <a:pt x="1373" y="319"/>
                  <a:pt x="1389" y="283"/>
                </a:cubicBezTo>
                <a:cubicBezTo>
                  <a:pt x="1371" y="313"/>
                  <a:pt x="1358" y="350"/>
                  <a:pt x="1352" y="389"/>
                </a:cubicBezTo>
                <a:cubicBezTo>
                  <a:pt x="1350" y="388"/>
                  <a:pt x="1349" y="387"/>
                  <a:pt x="1348" y="386"/>
                </a:cubicBezTo>
                <a:cubicBezTo>
                  <a:pt x="1354" y="375"/>
                  <a:pt x="1354" y="375"/>
                  <a:pt x="1354" y="375"/>
                </a:cubicBezTo>
                <a:cubicBezTo>
                  <a:pt x="1343" y="375"/>
                  <a:pt x="1343" y="375"/>
                  <a:pt x="1343" y="375"/>
                </a:cubicBezTo>
                <a:cubicBezTo>
                  <a:pt x="1343" y="368"/>
                  <a:pt x="1344" y="361"/>
                  <a:pt x="1345" y="353"/>
                </a:cubicBezTo>
                <a:cubicBezTo>
                  <a:pt x="1345" y="352"/>
                  <a:pt x="1346" y="352"/>
                  <a:pt x="1346" y="351"/>
                </a:cubicBezTo>
                <a:cubicBezTo>
                  <a:pt x="1346" y="351"/>
                  <a:pt x="1345" y="352"/>
                  <a:pt x="1345" y="352"/>
                </a:cubicBezTo>
                <a:cubicBezTo>
                  <a:pt x="1348" y="325"/>
                  <a:pt x="1354" y="296"/>
                  <a:pt x="1368" y="264"/>
                </a:cubicBezTo>
                <a:cubicBezTo>
                  <a:pt x="1354" y="287"/>
                  <a:pt x="1344" y="313"/>
                  <a:pt x="1336" y="341"/>
                </a:cubicBezTo>
                <a:cubicBezTo>
                  <a:pt x="1328" y="346"/>
                  <a:pt x="1328" y="346"/>
                  <a:pt x="1328" y="346"/>
                </a:cubicBezTo>
                <a:cubicBezTo>
                  <a:pt x="1328" y="319"/>
                  <a:pt x="1331" y="290"/>
                  <a:pt x="1341" y="259"/>
                </a:cubicBezTo>
                <a:cubicBezTo>
                  <a:pt x="1330" y="284"/>
                  <a:pt x="1322" y="311"/>
                  <a:pt x="1318" y="341"/>
                </a:cubicBezTo>
                <a:cubicBezTo>
                  <a:pt x="1315" y="346"/>
                  <a:pt x="1311" y="350"/>
                  <a:pt x="1308" y="354"/>
                </a:cubicBezTo>
                <a:cubicBezTo>
                  <a:pt x="1308" y="351"/>
                  <a:pt x="1308" y="349"/>
                  <a:pt x="1308" y="346"/>
                </a:cubicBezTo>
                <a:cubicBezTo>
                  <a:pt x="1323" y="312"/>
                  <a:pt x="1323" y="312"/>
                  <a:pt x="1323" y="312"/>
                </a:cubicBezTo>
                <a:cubicBezTo>
                  <a:pt x="1307" y="326"/>
                  <a:pt x="1307" y="326"/>
                  <a:pt x="1307" y="326"/>
                </a:cubicBezTo>
                <a:cubicBezTo>
                  <a:pt x="1307" y="299"/>
                  <a:pt x="1310" y="271"/>
                  <a:pt x="1320" y="240"/>
                </a:cubicBezTo>
                <a:cubicBezTo>
                  <a:pt x="1313" y="255"/>
                  <a:pt x="1308" y="270"/>
                  <a:pt x="1304" y="286"/>
                </a:cubicBezTo>
                <a:cubicBezTo>
                  <a:pt x="1303" y="286"/>
                  <a:pt x="1303" y="286"/>
                  <a:pt x="1303" y="286"/>
                </a:cubicBezTo>
                <a:cubicBezTo>
                  <a:pt x="1306" y="279"/>
                  <a:pt x="1307" y="272"/>
                  <a:pt x="1307" y="265"/>
                </a:cubicBezTo>
                <a:cubicBezTo>
                  <a:pt x="1303" y="275"/>
                  <a:pt x="1298" y="283"/>
                  <a:pt x="1293" y="291"/>
                </a:cubicBezTo>
                <a:cubicBezTo>
                  <a:pt x="1288" y="293"/>
                  <a:pt x="1288" y="293"/>
                  <a:pt x="1288" y="293"/>
                </a:cubicBezTo>
                <a:cubicBezTo>
                  <a:pt x="1290" y="279"/>
                  <a:pt x="1293" y="265"/>
                  <a:pt x="1298" y="250"/>
                </a:cubicBezTo>
                <a:cubicBezTo>
                  <a:pt x="1292" y="264"/>
                  <a:pt x="1286" y="279"/>
                  <a:pt x="1282" y="295"/>
                </a:cubicBezTo>
                <a:cubicBezTo>
                  <a:pt x="1268" y="301"/>
                  <a:pt x="1268" y="301"/>
                  <a:pt x="1268" y="301"/>
                </a:cubicBezTo>
                <a:cubicBezTo>
                  <a:pt x="1277" y="284"/>
                  <a:pt x="1281" y="268"/>
                  <a:pt x="1282" y="253"/>
                </a:cubicBezTo>
                <a:cubicBezTo>
                  <a:pt x="1280" y="258"/>
                  <a:pt x="1278" y="262"/>
                  <a:pt x="1276" y="266"/>
                </a:cubicBezTo>
                <a:cubicBezTo>
                  <a:pt x="1284" y="250"/>
                  <a:pt x="1289" y="235"/>
                  <a:pt x="1290" y="224"/>
                </a:cubicBezTo>
                <a:cubicBezTo>
                  <a:pt x="1284" y="236"/>
                  <a:pt x="1278" y="247"/>
                  <a:pt x="1270" y="257"/>
                </a:cubicBezTo>
                <a:cubicBezTo>
                  <a:pt x="1272" y="248"/>
                  <a:pt x="1274" y="240"/>
                  <a:pt x="1277" y="231"/>
                </a:cubicBezTo>
                <a:cubicBezTo>
                  <a:pt x="1272" y="242"/>
                  <a:pt x="1268" y="253"/>
                  <a:pt x="1265" y="264"/>
                </a:cubicBezTo>
                <a:cubicBezTo>
                  <a:pt x="1256" y="275"/>
                  <a:pt x="1246" y="285"/>
                  <a:pt x="1237" y="294"/>
                </a:cubicBezTo>
                <a:cubicBezTo>
                  <a:pt x="1238" y="292"/>
                  <a:pt x="1239" y="290"/>
                  <a:pt x="1240" y="289"/>
                </a:cubicBezTo>
                <a:cubicBezTo>
                  <a:pt x="1239" y="290"/>
                  <a:pt x="1237" y="290"/>
                  <a:pt x="1234" y="291"/>
                </a:cubicBezTo>
                <a:cubicBezTo>
                  <a:pt x="1251" y="268"/>
                  <a:pt x="1264" y="244"/>
                  <a:pt x="1268" y="225"/>
                </a:cubicBezTo>
                <a:cubicBezTo>
                  <a:pt x="1273" y="219"/>
                  <a:pt x="1279" y="213"/>
                  <a:pt x="1285" y="207"/>
                </a:cubicBezTo>
                <a:cubicBezTo>
                  <a:pt x="1279" y="211"/>
                  <a:pt x="1274" y="215"/>
                  <a:pt x="1269" y="220"/>
                </a:cubicBezTo>
                <a:cubicBezTo>
                  <a:pt x="1269" y="219"/>
                  <a:pt x="1269" y="217"/>
                  <a:pt x="1269" y="216"/>
                </a:cubicBezTo>
                <a:cubicBezTo>
                  <a:pt x="1268" y="218"/>
                  <a:pt x="1267" y="221"/>
                  <a:pt x="1265" y="223"/>
                </a:cubicBezTo>
                <a:cubicBezTo>
                  <a:pt x="1244" y="243"/>
                  <a:pt x="1225" y="266"/>
                  <a:pt x="1209" y="292"/>
                </a:cubicBezTo>
                <a:cubicBezTo>
                  <a:pt x="1208" y="294"/>
                  <a:pt x="1206" y="295"/>
                  <a:pt x="1204" y="297"/>
                </a:cubicBezTo>
                <a:cubicBezTo>
                  <a:pt x="1203" y="296"/>
                  <a:pt x="1202" y="295"/>
                  <a:pt x="1200" y="295"/>
                </a:cubicBezTo>
                <a:cubicBezTo>
                  <a:pt x="1215" y="262"/>
                  <a:pt x="1235" y="225"/>
                  <a:pt x="1270" y="191"/>
                </a:cubicBezTo>
                <a:cubicBezTo>
                  <a:pt x="1247" y="209"/>
                  <a:pt x="1225" y="231"/>
                  <a:pt x="1207" y="257"/>
                </a:cubicBezTo>
                <a:cubicBezTo>
                  <a:pt x="1214" y="234"/>
                  <a:pt x="1225" y="210"/>
                  <a:pt x="1242" y="186"/>
                </a:cubicBezTo>
                <a:cubicBezTo>
                  <a:pt x="1235" y="191"/>
                  <a:pt x="1227" y="198"/>
                  <a:pt x="1219" y="208"/>
                </a:cubicBezTo>
                <a:cubicBezTo>
                  <a:pt x="1222" y="202"/>
                  <a:pt x="1225" y="196"/>
                  <a:pt x="1228" y="190"/>
                </a:cubicBezTo>
                <a:cubicBezTo>
                  <a:pt x="1218" y="204"/>
                  <a:pt x="1209" y="219"/>
                  <a:pt x="1201" y="235"/>
                </a:cubicBezTo>
                <a:cubicBezTo>
                  <a:pt x="1195" y="245"/>
                  <a:pt x="1189" y="257"/>
                  <a:pt x="1184" y="269"/>
                </a:cubicBezTo>
                <a:cubicBezTo>
                  <a:pt x="1177" y="271"/>
                  <a:pt x="1177" y="271"/>
                  <a:pt x="1177" y="271"/>
                </a:cubicBezTo>
                <a:cubicBezTo>
                  <a:pt x="1185" y="238"/>
                  <a:pt x="1195" y="202"/>
                  <a:pt x="1221" y="167"/>
                </a:cubicBezTo>
                <a:cubicBezTo>
                  <a:pt x="1208" y="176"/>
                  <a:pt x="1194" y="193"/>
                  <a:pt x="1181" y="215"/>
                </a:cubicBezTo>
                <a:cubicBezTo>
                  <a:pt x="1186" y="200"/>
                  <a:pt x="1193" y="185"/>
                  <a:pt x="1202" y="170"/>
                </a:cubicBezTo>
                <a:cubicBezTo>
                  <a:pt x="1181" y="198"/>
                  <a:pt x="1164" y="232"/>
                  <a:pt x="1153" y="270"/>
                </a:cubicBezTo>
                <a:cubicBezTo>
                  <a:pt x="1153" y="269"/>
                  <a:pt x="1153" y="269"/>
                  <a:pt x="1152" y="269"/>
                </a:cubicBezTo>
                <a:cubicBezTo>
                  <a:pt x="1158" y="242"/>
                  <a:pt x="1168" y="212"/>
                  <a:pt x="1185" y="182"/>
                </a:cubicBezTo>
                <a:cubicBezTo>
                  <a:pt x="1175" y="195"/>
                  <a:pt x="1166" y="210"/>
                  <a:pt x="1158" y="225"/>
                </a:cubicBezTo>
                <a:cubicBezTo>
                  <a:pt x="1161" y="207"/>
                  <a:pt x="1161" y="207"/>
                  <a:pt x="1161" y="207"/>
                </a:cubicBezTo>
                <a:cubicBezTo>
                  <a:pt x="1151" y="215"/>
                  <a:pt x="1151" y="215"/>
                  <a:pt x="1151" y="215"/>
                </a:cubicBezTo>
                <a:cubicBezTo>
                  <a:pt x="1156" y="199"/>
                  <a:pt x="1163" y="183"/>
                  <a:pt x="1173" y="167"/>
                </a:cubicBezTo>
                <a:cubicBezTo>
                  <a:pt x="1160" y="183"/>
                  <a:pt x="1149" y="202"/>
                  <a:pt x="1140" y="222"/>
                </a:cubicBezTo>
                <a:cubicBezTo>
                  <a:pt x="1137" y="224"/>
                  <a:pt x="1137" y="224"/>
                  <a:pt x="1137" y="224"/>
                </a:cubicBezTo>
                <a:cubicBezTo>
                  <a:pt x="1141" y="199"/>
                  <a:pt x="1148" y="171"/>
                  <a:pt x="1161" y="143"/>
                </a:cubicBezTo>
                <a:cubicBezTo>
                  <a:pt x="1145" y="169"/>
                  <a:pt x="1132" y="200"/>
                  <a:pt x="1125" y="234"/>
                </a:cubicBezTo>
                <a:cubicBezTo>
                  <a:pt x="1114" y="242"/>
                  <a:pt x="1114" y="242"/>
                  <a:pt x="1114" y="242"/>
                </a:cubicBezTo>
                <a:cubicBezTo>
                  <a:pt x="1117" y="212"/>
                  <a:pt x="1123" y="180"/>
                  <a:pt x="1139" y="145"/>
                </a:cubicBezTo>
                <a:cubicBezTo>
                  <a:pt x="1128" y="163"/>
                  <a:pt x="1119" y="183"/>
                  <a:pt x="1112" y="204"/>
                </a:cubicBezTo>
                <a:cubicBezTo>
                  <a:pt x="1104" y="211"/>
                  <a:pt x="1104" y="211"/>
                  <a:pt x="1104" y="211"/>
                </a:cubicBezTo>
                <a:cubicBezTo>
                  <a:pt x="1105" y="210"/>
                  <a:pt x="1106" y="209"/>
                  <a:pt x="1107" y="207"/>
                </a:cubicBezTo>
                <a:cubicBezTo>
                  <a:pt x="1102" y="210"/>
                  <a:pt x="1098" y="213"/>
                  <a:pt x="1093" y="216"/>
                </a:cubicBezTo>
                <a:cubicBezTo>
                  <a:pt x="1096" y="193"/>
                  <a:pt x="1102" y="168"/>
                  <a:pt x="1112" y="142"/>
                </a:cubicBezTo>
                <a:cubicBezTo>
                  <a:pt x="1112" y="141"/>
                  <a:pt x="1113" y="141"/>
                  <a:pt x="1113" y="140"/>
                </a:cubicBezTo>
                <a:cubicBezTo>
                  <a:pt x="1113" y="140"/>
                  <a:pt x="1113" y="141"/>
                  <a:pt x="1112" y="141"/>
                </a:cubicBezTo>
                <a:cubicBezTo>
                  <a:pt x="1114" y="136"/>
                  <a:pt x="1116" y="131"/>
                  <a:pt x="1118" y="127"/>
                </a:cubicBezTo>
                <a:cubicBezTo>
                  <a:pt x="1115" y="132"/>
                  <a:pt x="1112" y="137"/>
                  <a:pt x="1109" y="143"/>
                </a:cubicBezTo>
                <a:cubicBezTo>
                  <a:pt x="1099" y="150"/>
                  <a:pt x="1089" y="163"/>
                  <a:pt x="1079" y="178"/>
                </a:cubicBezTo>
                <a:cubicBezTo>
                  <a:pt x="1082" y="169"/>
                  <a:pt x="1085" y="159"/>
                  <a:pt x="1090" y="150"/>
                </a:cubicBezTo>
                <a:cubicBezTo>
                  <a:pt x="1083" y="161"/>
                  <a:pt x="1077" y="173"/>
                  <a:pt x="1071" y="185"/>
                </a:cubicBezTo>
                <a:cubicBezTo>
                  <a:pt x="1069" y="169"/>
                  <a:pt x="1069" y="169"/>
                  <a:pt x="1069" y="169"/>
                </a:cubicBezTo>
                <a:cubicBezTo>
                  <a:pt x="1071" y="165"/>
                  <a:pt x="1073" y="160"/>
                  <a:pt x="1075" y="156"/>
                </a:cubicBezTo>
                <a:cubicBezTo>
                  <a:pt x="1073" y="159"/>
                  <a:pt x="1071" y="163"/>
                  <a:pt x="1069" y="166"/>
                </a:cubicBezTo>
                <a:cubicBezTo>
                  <a:pt x="1069" y="164"/>
                  <a:pt x="1069" y="164"/>
                  <a:pt x="1069" y="164"/>
                </a:cubicBezTo>
                <a:cubicBezTo>
                  <a:pt x="1069" y="164"/>
                  <a:pt x="1068" y="167"/>
                  <a:pt x="1066" y="171"/>
                </a:cubicBezTo>
                <a:cubicBezTo>
                  <a:pt x="1058" y="187"/>
                  <a:pt x="1051" y="203"/>
                  <a:pt x="1046" y="220"/>
                </a:cubicBezTo>
                <a:cubicBezTo>
                  <a:pt x="1045" y="220"/>
                  <a:pt x="1045" y="220"/>
                  <a:pt x="1044" y="220"/>
                </a:cubicBezTo>
                <a:cubicBezTo>
                  <a:pt x="1044" y="220"/>
                  <a:pt x="1044" y="219"/>
                  <a:pt x="1044" y="219"/>
                </a:cubicBezTo>
                <a:cubicBezTo>
                  <a:pt x="1047" y="192"/>
                  <a:pt x="1054" y="163"/>
                  <a:pt x="1069" y="132"/>
                </a:cubicBezTo>
                <a:cubicBezTo>
                  <a:pt x="1056" y="152"/>
                  <a:pt x="1046" y="174"/>
                  <a:pt x="1039" y="198"/>
                </a:cubicBezTo>
                <a:cubicBezTo>
                  <a:pt x="1043" y="176"/>
                  <a:pt x="1049" y="153"/>
                  <a:pt x="1061" y="128"/>
                </a:cubicBezTo>
                <a:cubicBezTo>
                  <a:pt x="1051" y="144"/>
                  <a:pt x="1042" y="162"/>
                  <a:pt x="1035" y="181"/>
                </a:cubicBezTo>
                <a:cubicBezTo>
                  <a:pt x="1039" y="153"/>
                  <a:pt x="1045" y="122"/>
                  <a:pt x="1061" y="89"/>
                </a:cubicBezTo>
                <a:cubicBezTo>
                  <a:pt x="1045" y="114"/>
                  <a:pt x="1033" y="142"/>
                  <a:pt x="1026" y="173"/>
                </a:cubicBezTo>
                <a:cubicBezTo>
                  <a:pt x="1026" y="173"/>
                  <a:pt x="1026" y="173"/>
                  <a:pt x="1026" y="173"/>
                </a:cubicBezTo>
                <a:cubicBezTo>
                  <a:pt x="1016" y="191"/>
                  <a:pt x="1016" y="191"/>
                  <a:pt x="1016" y="191"/>
                </a:cubicBezTo>
                <a:cubicBezTo>
                  <a:pt x="1020" y="176"/>
                  <a:pt x="1025" y="162"/>
                  <a:pt x="1032" y="147"/>
                </a:cubicBezTo>
                <a:cubicBezTo>
                  <a:pt x="1025" y="159"/>
                  <a:pt x="1018" y="172"/>
                  <a:pt x="1012" y="186"/>
                </a:cubicBezTo>
                <a:cubicBezTo>
                  <a:pt x="1014" y="152"/>
                  <a:pt x="1020" y="113"/>
                  <a:pt x="1040" y="71"/>
                </a:cubicBezTo>
                <a:cubicBezTo>
                  <a:pt x="1019" y="104"/>
                  <a:pt x="1005" y="143"/>
                  <a:pt x="999" y="185"/>
                </a:cubicBezTo>
                <a:cubicBezTo>
                  <a:pt x="996" y="188"/>
                  <a:pt x="993" y="191"/>
                  <a:pt x="990" y="195"/>
                </a:cubicBezTo>
                <a:cubicBezTo>
                  <a:pt x="994" y="174"/>
                  <a:pt x="1000" y="152"/>
                  <a:pt x="1011" y="128"/>
                </a:cubicBezTo>
                <a:cubicBezTo>
                  <a:pt x="999" y="149"/>
                  <a:pt x="988" y="172"/>
                  <a:pt x="981" y="196"/>
                </a:cubicBezTo>
                <a:cubicBezTo>
                  <a:pt x="980" y="196"/>
                  <a:pt x="980" y="196"/>
                  <a:pt x="980" y="196"/>
                </a:cubicBezTo>
                <a:cubicBezTo>
                  <a:pt x="983" y="165"/>
                  <a:pt x="989" y="130"/>
                  <a:pt x="1006" y="93"/>
                </a:cubicBezTo>
                <a:cubicBezTo>
                  <a:pt x="994" y="114"/>
                  <a:pt x="983" y="138"/>
                  <a:pt x="975" y="163"/>
                </a:cubicBezTo>
                <a:cubicBezTo>
                  <a:pt x="971" y="172"/>
                  <a:pt x="968" y="181"/>
                  <a:pt x="965" y="190"/>
                </a:cubicBezTo>
                <a:cubicBezTo>
                  <a:pt x="965" y="190"/>
                  <a:pt x="965" y="190"/>
                  <a:pt x="965" y="191"/>
                </a:cubicBezTo>
                <a:cubicBezTo>
                  <a:pt x="962" y="190"/>
                  <a:pt x="960" y="189"/>
                  <a:pt x="958" y="188"/>
                </a:cubicBezTo>
                <a:cubicBezTo>
                  <a:pt x="960" y="154"/>
                  <a:pt x="966" y="116"/>
                  <a:pt x="985" y="75"/>
                </a:cubicBezTo>
                <a:cubicBezTo>
                  <a:pt x="972" y="96"/>
                  <a:pt x="962" y="119"/>
                  <a:pt x="954" y="144"/>
                </a:cubicBezTo>
                <a:cubicBezTo>
                  <a:pt x="949" y="156"/>
                  <a:pt x="945" y="168"/>
                  <a:pt x="941" y="180"/>
                </a:cubicBezTo>
                <a:cubicBezTo>
                  <a:pt x="939" y="183"/>
                  <a:pt x="939" y="183"/>
                  <a:pt x="939" y="183"/>
                </a:cubicBezTo>
                <a:cubicBezTo>
                  <a:pt x="939" y="182"/>
                  <a:pt x="938" y="182"/>
                  <a:pt x="937" y="182"/>
                </a:cubicBezTo>
                <a:cubicBezTo>
                  <a:pt x="941" y="152"/>
                  <a:pt x="947" y="119"/>
                  <a:pt x="963" y="85"/>
                </a:cubicBezTo>
                <a:cubicBezTo>
                  <a:pt x="947" y="112"/>
                  <a:pt x="934" y="144"/>
                  <a:pt x="926" y="178"/>
                </a:cubicBezTo>
                <a:cubicBezTo>
                  <a:pt x="924" y="171"/>
                  <a:pt x="924" y="171"/>
                  <a:pt x="924" y="171"/>
                </a:cubicBezTo>
                <a:cubicBezTo>
                  <a:pt x="926" y="142"/>
                  <a:pt x="931" y="112"/>
                  <a:pt x="944" y="79"/>
                </a:cubicBezTo>
                <a:cubicBezTo>
                  <a:pt x="945" y="77"/>
                  <a:pt x="946" y="76"/>
                  <a:pt x="947" y="75"/>
                </a:cubicBezTo>
                <a:cubicBezTo>
                  <a:pt x="946" y="75"/>
                  <a:pt x="946" y="76"/>
                  <a:pt x="945" y="76"/>
                </a:cubicBezTo>
                <a:cubicBezTo>
                  <a:pt x="947" y="72"/>
                  <a:pt x="949" y="68"/>
                  <a:pt x="951" y="64"/>
                </a:cubicBezTo>
                <a:cubicBezTo>
                  <a:pt x="948" y="68"/>
                  <a:pt x="945" y="73"/>
                  <a:pt x="943" y="78"/>
                </a:cubicBezTo>
                <a:cubicBezTo>
                  <a:pt x="922" y="93"/>
                  <a:pt x="900" y="129"/>
                  <a:pt x="885" y="167"/>
                </a:cubicBezTo>
                <a:cubicBezTo>
                  <a:pt x="884" y="167"/>
                  <a:pt x="884" y="167"/>
                  <a:pt x="884" y="167"/>
                </a:cubicBezTo>
                <a:cubicBezTo>
                  <a:pt x="884" y="165"/>
                  <a:pt x="884" y="163"/>
                  <a:pt x="884" y="161"/>
                </a:cubicBezTo>
                <a:cubicBezTo>
                  <a:pt x="885" y="156"/>
                  <a:pt x="886" y="151"/>
                  <a:pt x="887" y="145"/>
                </a:cubicBezTo>
                <a:cubicBezTo>
                  <a:pt x="888" y="138"/>
                  <a:pt x="887" y="136"/>
                  <a:pt x="885" y="137"/>
                </a:cubicBezTo>
                <a:cubicBezTo>
                  <a:pt x="886" y="124"/>
                  <a:pt x="889" y="110"/>
                  <a:pt x="892" y="96"/>
                </a:cubicBezTo>
                <a:cubicBezTo>
                  <a:pt x="886" y="112"/>
                  <a:pt x="882" y="129"/>
                  <a:pt x="878" y="146"/>
                </a:cubicBezTo>
                <a:cubicBezTo>
                  <a:pt x="878" y="148"/>
                  <a:pt x="877" y="150"/>
                  <a:pt x="876" y="151"/>
                </a:cubicBezTo>
                <a:cubicBezTo>
                  <a:pt x="875" y="136"/>
                  <a:pt x="875" y="121"/>
                  <a:pt x="877" y="104"/>
                </a:cubicBezTo>
                <a:cubicBezTo>
                  <a:pt x="873" y="123"/>
                  <a:pt x="870" y="142"/>
                  <a:pt x="870" y="163"/>
                </a:cubicBezTo>
                <a:cubicBezTo>
                  <a:pt x="869" y="163"/>
                  <a:pt x="869" y="163"/>
                  <a:pt x="869" y="163"/>
                </a:cubicBezTo>
                <a:cubicBezTo>
                  <a:pt x="866" y="162"/>
                  <a:pt x="862" y="162"/>
                  <a:pt x="859" y="161"/>
                </a:cubicBezTo>
                <a:cubicBezTo>
                  <a:pt x="858" y="135"/>
                  <a:pt x="859" y="108"/>
                  <a:pt x="866" y="77"/>
                </a:cubicBezTo>
                <a:cubicBezTo>
                  <a:pt x="861" y="91"/>
                  <a:pt x="857" y="106"/>
                  <a:pt x="854" y="121"/>
                </a:cubicBezTo>
                <a:cubicBezTo>
                  <a:pt x="854" y="112"/>
                  <a:pt x="855" y="103"/>
                  <a:pt x="855" y="94"/>
                </a:cubicBezTo>
                <a:cubicBezTo>
                  <a:pt x="861" y="83"/>
                  <a:pt x="867" y="73"/>
                  <a:pt x="875" y="62"/>
                </a:cubicBezTo>
                <a:cubicBezTo>
                  <a:pt x="864" y="69"/>
                  <a:pt x="853" y="81"/>
                  <a:pt x="842" y="97"/>
                </a:cubicBezTo>
                <a:cubicBezTo>
                  <a:pt x="843" y="94"/>
                  <a:pt x="844" y="90"/>
                  <a:pt x="845" y="87"/>
                </a:cubicBezTo>
                <a:cubicBezTo>
                  <a:pt x="843" y="91"/>
                  <a:pt x="841" y="96"/>
                  <a:pt x="840" y="100"/>
                </a:cubicBezTo>
                <a:cubicBezTo>
                  <a:pt x="831" y="114"/>
                  <a:pt x="823" y="130"/>
                  <a:pt x="816" y="147"/>
                </a:cubicBezTo>
                <a:cubicBezTo>
                  <a:pt x="815" y="123"/>
                  <a:pt x="817" y="97"/>
                  <a:pt x="823" y="69"/>
                </a:cubicBezTo>
                <a:cubicBezTo>
                  <a:pt x="822" y="71"/>
                  <a:pt x="822" y="74"/>
                  <a:pt x="821" y="77"/>
                </a:cubicBezTo>
                <a:cubicBezTo>
                  <a:pt x="821" y="75"/>
                  <a:pt x="822" y="73"/>
                  <a:pt x="822" y="71"/>
                </a:cubicBezTo>
                <a:cubicBezTo>
                  <a:pt x="812" y="93"/>
                  <a:pt x="805" y="118"/>
                  <a:pt x="800" y="143"/>
                </a:cubicBezTo>
                <a:cubicBezTo>
                  <a:pt x="799" y="145"/>
                  <a:pt x="797" y="146"/>
                  <a:pt x="796" y="148"/>
                </a:cubicBezTo>
                <a:cubicBezTo>
                  <a:pt x="793" y="147"/>
                  <a:pt x="790" y="147"/>
                  <a:pt x="788" y="146"/>
                </a:cubicBezTo>
                <a:cubicBezTo>
                  <a:pt x="787" y="118"/>
                  <a:pt x="790" y="87"/>
                  <a:pt x="801" y="53"/>
                </a:cubicBezTo>
                <a:cubicBezTo>
                  <a:pt x="789" y="80"/>
                  <a:pt x="780" y="112"/>
                  <a:pt x="777" y="144"/>
                </a:cubicBezTo>
                <a:cubicBezTo>
                  <a:pt x="775" y="144"/>
                  <a:pt x="773" y="144"/>
                  <a:pt x="771" y="144"/>
                </a:cubicBezTo>
                <a:cubicBezTo>
                  <a:pt x="771" y="141"/>
                  <a:pt x="770" y="139"/>
                  <a:pt x="770" y="137"/>
                </a:cubicBezTo>
                <a:cubicBezTo>
                  <a:pt x="771" y="129"/>
                  <a:pt x="772" y="123"/>
                  <a:pt x="772" y="122"/>
                </a:cubicBezTo>
                <a:cubicBezTo>
                  <a:pt x="772" y="121"/>
                  <a:pt x="771" y="121"/>
                  <a:pt x="768" y="123"/>
                </a:cubicBezTo>
                <a:cubicBezTo>
                  <a:pt x="767" y="108"/>
                  <a:pt x="766" y="93"/>
                  <a:pt x="767" y="76"/>
                </a:cubicBezTo>
                <a:cubicBezTo>
                  <a:pt x="773" y="66"/>
                  <a:pt x="779" y="55"/>
                  <a:pt x="786" y="45"/>
                </a:cubicBezTo>
                <a:cubicBezTo>
                  <a:pt x="781" y="49"/>
                  <a:pt x="775" y="54"/>
                  <a:pt x="769" y="61"/>
                </a:cubicBezTo>
                <a:cubicBezTo>
                  <a:pt x="769" y="57"/>
                  <a:pt x="770" y="53"/>
                  <a:pt x="770" y="49"/>
                </a:cubicBezTo>
                <a:cubicBezTo>
                  <a:pt x="769" y="54"/>
                  <a:pt x="768" y="58"/>
                  <a:pt x="767" y="63"/>
                </a:cubicBezTo>
                <a:cubicBezTo>
                  <a:pt x="760" y="71"/>
                  <a:pt x="753" y="81"/>
                  <a:pt x="746" y="92"/>
                </a:cubicBezTo>
                <a:cubicBezTo>
                  <a:pt x="745" y="73"/>
                  <a:pt x="746" y="52"/>
                  <a:pt x="749" y="30"/>
                </a:cubicBezTo>
                <a:cubicBezTo>
                  <a:pt x="743" y="54"/>
                  <a:pt x="739" y="80"/>
                  <a:pt x="738" y="106"/>
                </a:cubicBezTo>
                <a:cubicBezTo>
                  <a:pt x="736" y="112"/>
                  <a:pt x="733" y="118"/>
                  <a:pt x="730" y="123"/>
                </a:cubicBezTo>
                <a:cubicBezTo>
                  <a:pt x="731" y="120"/>
                  <a:pt x="731" y="117"/>
                  <a:pt x="732" y="115"/>
                </a:cubicBezTo>
                <a:cubicBezTo>
                  <a:pt x="733" y="111"/>
                  <a:pt x="728" y="126"/>
                  <a:pt x="720" y="136"/>
                </a:cubicBezTo>
                <a:cubicBezTo>
                  <a:pt x="720" y="136"/>
                  <a:pt x="720" y="136"/>
                  <a:pt x="720" y="136"/>
                </a:cubicBezTo>
                <a:cubicBezTo>
                  <a:pt x="722" y="102"/>
                  <a:pt x="728" y="63"/>
                  <a:pt x="748" y="20"/>
                </a:cubicBezTo>
                <a:cubicBezTo>
                  <a:pt x="728" y="52"/>
                  <a:pt x="713" y="91"/>
                  <a:pt x="707" y="132"/>
                </a:cubicBezTo>
                <a:cubicBezTo>
                  <a:pt x="705" y="121"/>
                  <a:pt x="703" y="107"/>
                  <a:pt x="701" y="108"/>
                </a:cubicBezTo>
                <a:cubicBezTo>
                  <a:pt x="698" y="111"/>
                  <a:pt x="694" y="122"/>
                  <a:pt x="691" y="133"/>
                </a:cubicBezTo>
                <a:cubicBezTo>
                  <a:pt x="690" y="133"/>
                  <a:pt x="690" y="133"/>
                  <a:pt x="690" y="133"/>
                </a:cubicBezTo>
                <a:cubicBezTo>
                  <a:pt x="697" y="102"/>
                  <a:pt x="708" y="69"/>
                  <a:pt x="732" y="37"/>
                </a:cubicBezTo>
                <a:cubicBezTo>
                  <a:pt x="719" y="44"/>
                  <a:pt x="705" y="61"/>
                  <a:pt x="692" y="82"/>
                </a:cubicBezTo>
                <a:cubicBezTo>
                  <a:pt x="695" y="65"/>
                  <a:pt x="700" y="47"/>
                  <a:pt x="707" y="28"/>
                </a:cubicBezTo>
                <a:cubicBezTo>
                  <a:pt x="695" y="51"/>
                  <a:pt x="685" y="77"/>
                  <a:pt x="680" y="106"/>
                </a:cubicBezTo>
                <a:cubicBezTo>
                  <a:pt x="679" y="106"/>
                  <a:pt x="679" y="107"/>
                  <a:pt x="679" y="108"/>
                </a:cubicBezTo>
                <a:cubicBezTo>
                  <a:pt x="679" y="96"/>
                  <a:pt x="680" y="84"/>
                  <a:pt x="682" y="72"/>
                </a:cubicBezTo>
                <a:cubicBezTo>
                  <a:pt x="689" y="54"/>
                  <a:pt x="698" y="36"/>
                  <a:pt x="711" y="18"/>
                </a:cubicBezTo>
                <a:cubicBezTo>
                  <a:pt x="703" y="23"/>
                  <a:pt x="696" y="30"/>
                  <a:pt x="688" y="40"/>
                </a:cubicBezTo>
                <a:cubicBezTo>
                  <a:pt x="690" y="30"/>
                  <a:pt x="694" y="20"/>
                  <a:pt x="698" y="9"/>
                </a:cubicBezTo>
                <a:cubicBezTo>
                  <a:pt x="691" y="22"/>
                  <a:pt x="685" y="36"/>
                  <a:pt x="680" y="50"/>
                </a:cubicBezTo>
                <a:cubicBezTo>
                  <a:pt x="667" y="69"/>
                  <a:pt x="654" y="94"/>
                  <a:pt x="645" y="119"/>
                </a:cubicBezTo>
                <a:cubicBezTo>
                  <a:pt x="646" y="89"/>
                  <a:pt x="650" y="55"/>
                  <a:pt x="664" y="19"/>
                </a:cubicBezTo>
                <a:cubicBezTo>
                  <a:pt x="649" y="47"/>
                  <a:pt x="639" y="80"/>
                  <a:pt x="634" y="115"/>
                </a:cubicBezTo>
                <a:cubicBezTo>
                  <a:pt x="633" y="113"/>
                  <a:pt x="632" y="110"/>
                  <a:pt x="631" y="108"/>
                </a:cubicBezTo>
                <a:cubicBezTo>
                  <a:pt x="628" y="113"/>
                  <a:pt x="626" y="117"/>
                  <a:pt x="624" y="120"/>
                </a:cubicBezTo>
                <a:cubicBezTo>
                  <a:pt x="624" y="85"/>
                  <a:pt x="626" y="45"/>
                  <a:pt x="643" y="0"/>
                </a:cubicBezTo>
                <a:cubicBezTo>
                  <a:pt x="624" y="36"/>
                  <a:pt x="612" y="79"/>
                  <a:pt x="610" y="124"/>
                </a:cubicBezTo>
                <a:cubicBezTo>
                  <a:pt x="609" y="121"/>
                  <a:pt x="607" y="118"/>
                  <a:pt x="606" y="114"/>
                </a:cubicBezTo>
                <a:cubicBezTo>
                  <a:pt x="603" y="119"/>
                  <a:pt x="602" y="124"/>
                  <a:pt x="601" y="128"/>
                </a:cubicBezTo>
                <a:cubicBezTo>
                  <a:pt x="598" y="127"/>
                  <a:pt x="596" y="127"/>
                  <a:pt x="594" y="127"/>
                </a:cubicBezTo>
                <a:cubicBezTo>
                  <a:pt x="595" y="98"/>
                  <a:pt x="599" y="67"/>
                  <a:pt x="613" y="32"/>
                </a:cubicBezTo>
                <a:cubicBezTo>
                  <a:pt x="602" y="52"/>
                  <a:pt x="594" y="75"/>
                  <a:pt x="588" y="98"/>
                </a:cubicBezTo>
                <a:cubicBezTo>
                  <a:pt x="587" y="95"/>
                  <a:pt x="586" y="93"/>
                  <a:pt x="585" y="93"/>
                </a:cubicBezTo>
                <a:cubicBezTo>
                  <a:pt x="580" y="97"/>
                  <a:pt x="577" y="113"/>
                  <a:pt x="575" y="127"/>
                </a:cubicBezTo>
                <a:cubicBezTo>
                  <a:pt x="574" y="127"/>
                  <a:pt x="574" y="127"/>
                  <a:pt x="573" y="127"/>
                </a:cubicBezTo>
                <a:cubicBezTo>
                  <a:pt x="574" y="123"/>
                  <a:pt x="574" y="119"/>
                  <a:pt x="575" y="116"/>
                </a:cubicBezTo>
                <a:cubicBezTo>
                  <a:pt x="575" y="115"/>
                  <a:pt x="574" y="116"/>
                  <a:pt x="573" y="117"/>
                </a:cubicBezTo>
                <a:cubicBezTo>
                  <a:pt x="573" y="107"/>
                  <a:pt x="573" y="98"/>
                  <a:pt x="574" y="88"/>
                </a:cubicBezTo>
                <a:cubicBezTo>
                  <a:pt x="578" y="83"/>
                  <a:pt x="581" y="77"/>
                  <a:pt x="585" y="72"/>
                </a:cubicBezTo>
                <a:cubicBezTo>
                  <a:pt x="582" y="74"/>
                  <a:pt x="579" y="76"/>
                  <a:pt x="575" y="79"/>
                </a:cubicBezTo>
                <a:cubicBezTo>
                  <a:pt x="578" y="59"/>
                  <a:pt x="583" y="37"/>
                  <a:pt x="592" y="14"/>
                </a:cubicBezTo>
                <a:cubicBezTo>
                  <a:pt x="580" y="37"/>
                  <a:pt x="570" y="63"/>
                  <a:pt x="565" y="91"/>
                </a:cubicBezTo>
                <a:cubicBezTo>
                  <a:pt x="558" y="98"/>
                  <a:pt x="552" y="107"/>
                  <a:pt x="546" y="116"/>
                </a:cubicBezTo>
                <a:cubicBezTo>
                  <a:pt x="543" y="87"/>
                  <a:pt x="542" y="55"/>
                  <a:pt x="549" y="19"/>
                </a:cubicBezTo>
                <a:cubicBezTo>
                  <a:pt x="544" y="34"/>
                  <a:pt x="540" y="50"/>
                  <a:pt x="538" y="66"/>
                </a:cubicBezTo>
                <a:cubicBezTo>
                  <a:pt x="533" y="70"/>
                  <a:pt x="528" y="74"/>
                  <a:pt x="523" y="80"/>
                </a:cubicBezTo>
                <a:cubicBezTo>
                  <a:pt x="522" y="62"/>
                  <a:pt x="522" y="44"/>
                  <a:pt x="524" y="24"/>
                </a:cubicBezTo>
                <a:cubicBezTo>
                  <a:pt x="527" y="20"/>
                  <a:pt x="529" y="17"/>
                  <a:pt x="532" y="13"/>
                </a:cubicBezTo>
                <a:cubicBezTo>
                  <a:pt x="530" y="15"/>
                  <a:pt x="527" y="16"/>
                  <a:pt x="525" y="18"/>
                </a:cubicBezTo>
                <a:cubicBezTo>
                  <a:pt x="526" y="12"/>
                  <a:pt x="527" y="6"/>
                  <a:pt x="528" y="0"/>
                </a:cubicBezTo>
                <a:cubicBezTo>
                  <a:pt x="526" y="7"/>
                  <a:pt x="524" y="14"/>
                  <a:pt x="522" y="20"/>
                </a:cubicBezTo>
                <a:cubicBezTo>
                  <a:pt x="504" y="37"/>
                  <a:pt x="485" y="67"/>
                  <a:pt x="471" y="100"/>
                </a:cubicBezTo>
                <a:cubicBezTo>
                  <a:pt x="472" y="98"/>
                  <a:pt x="472" y="95"/>
                  <a:pt x="472" y="92"/>
                </a:cubicBezTo>
                <a:cubicBezTo>
                  <a:pt x="472" y="93"/>
                  <a:pt x="472" y="94"/>
                  <a:pt x="472" y="95"/>
                </a:cubicBezTo>
                <a:cubicBezTo>
                  <a:pt x="472" y="94"/>
                  <a:pt x="472" y="93"/>
                  <a:pt x="472" y="92"/>
                </a:cubicBezTo>
                <a:cubicBezTo>
                  <a:pt x="473" y="90"/>
                  <a:pt x="472" y="91"/>
                  <a:pt x="471" y="94"/>
                </a:cubicBezTo>
                <a:cubicBezTo>
                  <a:pt x="473" y="85"/>
                  <a:pt x="476" y="76"/>
                  <a:pt x="480" y="66"/>
                </a:cubicBezTo>
                <a:cubicBezTo>
                  <a:pt x="472" y="82"/>
                  <a:pt x="464" y="98"/>
                  <a:pt x="458" y="114"/>
                </a:cubicBezTo>
                <a:cubicBezTo>
                  <a:pt x="457" y="115"/>
                  <a:pt x="457" y="116"/>
                  <a:pt x="456" y="117"/>
                </a:cubicBezTo>
                <a:cubicBezTo>
                  <a:pt x="457" y="90"/>
                  <a:pt x="462" y="61"/>
                  <a:pt x="474" y="29"/>
                </a:cubicBezTo>
                <a:cubicBezTo>
                  <a:pt x="461" y="54"/>
                  <a:pt x="451" y="82"/>
                  <a:pt x="446" y="112"/>
                </a:cubicBezTo>
                <a:cubicBezTo>
                  <a:pt x="445" y="97"/>
                  <a:pt x="445" y="79"/>
                  <a:pt x="448" y="59"/>
                </a:cubicBezTo>
                <a:cubicBezTo>
                  <a:pt x="442" y="85"/>
                  <a:pt x="438" y="108"/>
                  <a:pt x="438" y="132"/>
                </a:cubicBezTo>
                <a:cubicBezTo>
                  <a:pt x="437" y="132"/>
                  <a:pt x="435" y="132"/>
                  <a:pt x="434" y="133"/>
                </a:cubicBezTo>
                <a:cubicBezTo>
                  <a:pt x="434" y="97"/>
                  <a:pt x="436" y="56"/>
                  <a:pt x="453" y="11"/>
                </a:cubicBezTo>
                <a:cubicBezTo>
                  <a:pt x="440" y="35"/>
                  <a:pt x="431" y="63"/>
                  <a:pt x="425" y="92"/>
                </a:cubicBezTo>
                <a:cubicBezTo>
                  <a:pt x="425" y="92"/>
                  <a:pt x="425" y="92"/>
                  <a:pt x="425" y="92"/>
                </a:cubicBezTo>
                <a:cubicBezTo>
                  <a:pt x="425" y="91"/>
                  <a:pt x="421" y="105"/>
                  <a:pt x="416" y="120"/>
                </a:cubicBezTo>
                <a:cubicBezTo>
                  <a:pt x="416" y="120"/>
                  <a:pt x="416" y="120"/>
                  <a:pt x="416" y="120"/>
                </a:cubicBezTo>
                <a:cubicBezTo>
                  <a:pt x="412" y="91"/>
                  <a:pt x="411" y="59"/>
                  <a:pt x="418" y="23"/>
                </a:cubicBezTo>
                <a:cubicBezTo>
                  <a:pt x="408" y="55"/>
                  <a:pt x="403" y="91"/>
                  <a:pt x="405" y="127"/>
                </a:cubicBezTo>
                <a:cubicBezTo>
                  <a:pt x="404" y="128"/>
                  <a:pt x="403" y="128"/>
                  <a:pt x="403" y="129"/>
                </a:cubicBezTo>
                <a:cubicBezTo>
                  <a:pt x="402" y="123"/>
                  <a:pt x="401" y="118"/>
                  <a:pt x="400" y="112"/>
                </a:cubicBezTo>
                <a:cubicBezTo>
                  <a:pt x="401" y="109"/>
                  <a:pt x="402" y="106"/>
                  <a:pt x="403" y="103"/>
                </a:cubicBezTo>
                <a:cubicBezTo>
                  <a:pt x="402" y="106"/>
                  <a:pt x="401" y="108"/>
                  <a:pt x="399" y="110"/>
                </a:cubicBezTo>
                <a:cubicBezTo>
                  <a:pt x="399" y="108"/>
                  <a:pt x="399" y="106"/>
                  <a:pt x="399" y="104"/>
                </a:cubicBezTo>
                <a:cubicBezTo>
                  <a:pt x="400" y="101"/>
                  <a:pt x="402" y="99"/>
                  <a:pt x="404" y="96"/>
                </a:cubicBezTo>
                <a:cubicBezTo>
                  <a:pt x="402" y="97"/>
                  <a:pt x="400" y="98"/>
                  <a:pt x="398" y="100"/>
                </a:cubicBezTo>
                <a:cubicBezTo>
                  <a:pt x="394" y="71"/>
                  <a:pt x="393" y="40"/>
                  <a:pt x="400" y="4"/>
                </a:cubicBezTo>
                <a:cubicBezTo>
                  <a:pt x="391" y="34"/>
                  <a:pt x="386" y="66"/>
                  <a:pt x="387" y="100"/>
                </a:cubicBezTo>
                <a:cubicBezTo>
                  <a:pt x="387" y="100"/>
                  <a:pt x="387" y="100"/>
                  <a:pt x="387" y="100"/>
                </a:cubicBezTo>
                <a:cubicBezTo>
                  <a:pt x="386" y="99"/>
                  <a:pt x="386" y="102"/>
                  <a:pt x="386" y="108"/>
                </a:cubicBezTo>
                <a:cubicBezTo>
                  <a:pt x="382" y="110"/>
                  <a:pt x="379" y="113"/>
                  <a:pt x="375" y="115"/>
                </a:cubicBezTo>
                <a:cubicBezTo>
                  <a:pt x="378" y="112"/>
                  <a:pt x="380" y="109"/>
                  <a:pt x="383" y="105"/>
                </a:cubicBezTo>
                <a:cubicBezTo>
                  <a:pt x="379" y="107"/>
                  <a:pt x="376" y="109"/>
                  <a:pt x="373" y="111"/>
                </a:cubicBezTo>
                <a:cubicBezTo>
                  <a:pt x="375" y="104"/>
                  <a:pt x="378" y="95"/>
                  <a:pt x="382" y="85"/>
                </a:cubicBezTo>
                <a:cubicBezTo>
                  <a:pt x="376" y="97"/>
                  <a:pt x="371" y="107"/>
                  <a:pt x="367" y="115"/>
                </a:cubicBezTo>
                <a:cubicBezTo>
                  <a:pt x="367" y="115"/>
                  <a:pt x="366" y="116"/>
                  <a:pt x="366" y="116"/>
                </a:cubicBezTo>
                <a:cubicBezTo>
                  <a:pt x="364" y="106"/>
                  <a:pt x="360" y="95"/>
                  <a:pt x="356" y="81"/>
                </a:cubicBezTo>
                <a:cubicBezTo>
                  <a:pt x="359" y="97"/>
                  <a:pt x="360" y="109"/>
                  <a:pt x="361" y="119"/>
                </a:cubicBezTo>
                <a:cubicBezTo>
                  <a:pt x="358" y="121"/>
                  <a:pt x="355" y="123"/>
                  <a:pt x="352" y="126"/>
                </a:cubicBezTo>
                <a:cubicBezTo>
                  <a:pt x="350" y="120"/>
                  <a:pt x="350" y="120"/>
                  <a:pt x="350" y="120"/>
                </a:cubicBezTo>
                <a:cubicBezTo>
                  <a:pt x="350" y="120"/>
                  <a:pt x="349" y="124"/>
                  <a:pt x="347" y="130"/>
                </a:cubicBezTo>
                <a:cubicBezTo>
                  <a:pt x="346" y="131"/>
                  <a:pt x="345" y="132"/>
                  <a:pt x="344" y="133"/>
                </a:cubicBezTo>
                <a:cubicBezTo>
                  <a:pt x="343" y="102"/>
                  <a:pt x="337" y="72"/>
                  <a:pt x="328" y="45"/>
                </a:cubicBezTo>
                <a:cubicBezTo>
                  <a:pt x="334" y="73"/>
                  <a:pt x="335" y="98"/>
                  <a:pt x="334" y="121"/>
                </a:cubicBezTo>
                <a:cubicBezTo>
                  <a:pt x="330" y="128"/>
                  <a:pt x="327" y="134"/>
                  <a:pt x="325" y="139"/>
                </a:cubicBezTo>
                <a:cubicBezTo>
                  <a:pt x="322" y="135"/>
                  <a:pt x="320" y="130"/>
                  <a:pt x="319" y="127"/>
                </a:cubicBezTo>
                <a:cubicBezTo>
                  <a:pt x="319" y="131"/>
                  <a:pt x="319" y="138"/>
                  <a:pt x="319" y="144"/>
                </a:cubicBezTo>
                <a:cubicBezTo>
                  <a:pt x="318" y="144"/>
                  <a:pt x="316" y="145"/>
                  <a:pt x="314" y="145"/>
                </a:cubicBezTo>
                <a:cubicBezTo>
                  <a:pt x="312" y="134"/>
                  <a:pt x="308" y="121"/>
                  <a:pt x="303" y="104"/>
                </a:cubicBezTo>
                <a:cubicBezTo>
                  <a:pt x="305" y="113"/>
                  <a:pt x="306" y="121"/>
                  <a:pt x="306" y="128"/>
                </a:cubicBezTo>
                <a:cubicBezTo>
                  <a:pt x="300" y="111"/>
                  <a:pt x="300" y="111"/>
                  <a:pt x="300" y="111"/>
                </a:cubicBezTo>
                <a:cubicBezTo>
                  <a:pt x="299" y="116"/>
                  <a:pt x="299" y="116"/>
                  <a:pt x="299" y="116"/>
                </a:cubicBezTo>
                <a:cubicBezTo>
                  <a:pt x="299" y="114"/>
                  <a:pt x="298" y="113"/>
                  <a:pt x="298" y="111"/>
                </a:cubicBezTo>
                <a:cubicBezTo>
                  <a:pt x="300" y="104"/>
                  <a:pt x="302" y="96"/>
                  <a:pt x="305" y="86"/>
                </a:cubicBezTo>
                <a:cubicBezTo>
                  <a:pt x="302" y="92"/>
                  <a:pt x="300" y="98"/>
                  <a:pt x="297" y="103"/>
                </a:cubicBezTo>
                <a:cubicBezTo>
                  <a:pt x="295" y="84"/>
                  <a:pt x="290" y="65"/>
                  <a:pt x="284" y="48"/>
                </a:cubicBezTo>
                <a:cubicBezTo>
                  <a:pt x="290" y="74"/>
                  <a:pt x="291" y="99"/>
                  <a:pt x="290" y="122"/>
                </a:cubicBezTo>
                <a:cubicBezTo>
                  <a:pt x="289" y="126"/>
                  <a:pt x="288" y="130"/>
                  <a:pt x="287" y="134"/>
                </a:cubicBezTo>
                <a:cubicBezTo>
                  <a:pt x="286" y="124"/>
                  <a:pt x="283" y="114"/>
                  <a:pt x="278" y="103"/>
                </a:cubicBezTo>
                <a:cubicBezTo>
                  <a:pt x="278" y="95"/>
                  <a:pt x="278" y="85"/>
                  <a:pt x="280" y="74"/>
                </a:cubicBezTo>
                <a:cubicBezTo>
                  <a:pt x="278" y="82"/>
                  <a:pt x="276" y="89"/>
                  <a:pt x="276" y="95"/>
                </a:cubicBezTo>
                <a:cubicBezTo>
                  <a:pt x="273" y="89"/>
                  <a:pt x="271" y="83"/>
                  <a:pt x="269" y="76"/>
                </a:cubicBezTo>
                <a:cubicBezTo>
                  <a:pt x="271" y="87"/>
                  <a:pt x="273" y="97"/>
                  <a:pt x="274" y="105"/>
                </a:cubicBezTo>
                <a:cubicBezTo>
                  <a:pt x="273" y="117"/>
                  <a:pt x="274" y="127"/>
                  <a:pt x="277" y="138"/>
                </a:cubicBezTo>
                <a:cubicBezTo>
                  <a:pt x="277" y="139"/>
                  <a:pt x="276" y="141"/>
                  <a:pt x="276" y="143"/>
                </a:cubicBezTo>
                <a:cubicBezTo>
                  <a:pt x="273" y="116"/>
                  <a:pt x="273" y="116"/>
                  <a:pt x="273" y="116"/>
                </a:cubicBezTo>
                <a:cubicBezTo>
                  <a:pt x="266" y="150"/>
                  <a:pt x="266" y="150"/>
                  <a:pt x="266" y="150"/>
                </a:cubicBezTo>
                <a:cubicBezTo>
                  <a:pt x="263" y="151"/>
                  <a:pt x="261" y="151"/>
                  <a:pt x="259" y="151"/>
                </a:cubicBezTo>
                <a:cubicBezTo>
                  <a:pt x="257" y="147"/>
                  <a:pt x="257" y="147"/>
                  <a:pt x="257" y="147"/>
                </a:cubicBezTo>
                <a:cubicBezTo>
                  <a:pt x="257" y="114"/>
                  <a:pt x="260" y="77"/>
                  <a:pt x="276" y="36"/>
                </a:cubicBezTo>
                <a:cubicBezTo>
                  <a:pt x="262" y="62"/>
                  <a:pt x="252" y="93"/>
                  <a:pt x="246" y="125"/>
                </a:cubicBezTo>
                <a:cubicBezTo>
                  <a:pt x="242" y="116"/>
                  <a:pt x="242" y="116"/>
                  <a:pt x="242" y="116"/>
                </a:cubicBezTo>
                <a:cubicBezTo>
                  <a:pt x="238" y="144"/>
                  <a:pt x="238" y="144"/>
                  <a:pt x="238" y="144"/>
                </a:cubicBezTo>
                <a:cubicBezTo>
                  <a:pt x="238" y="141"/>
                  <a:pt x="238" y="138"/>
                  <a:pt x="237" y="135"/>
                </a:cubicBezTo>
                <a:cubicBezTo>
                  <a:pt x="245" y="97"/>
                  <a:pt x="246" y="60"/>
                  <a:pt x="240" y="25"/>
                </a:cubicBezTo>
                <a:cubicBezTo>
                  <a:pt x="242" y="50"/>
                  <a:pt x="239" y="73"/>
                  <a:pt x="235" y="94"/>
                </a:cubicBezTo>
                <a:cubicBezTo>
                  <a:pt x="235" y="85"/>
                  <a:pt x="236" y="75"/>
                  <a:pt x="237" y="66"/>
                </a:cubicBezTo>
                <a:cubicBezTo>
                  <a:pt x="233" y="82"/>
                  <a:pt x="230" y="99"/>
                  <a:pt x="230" y="117"/>
                </a:cubicBezTo>
                <a:cubicBezTo>
                  <a:pt x="228" y="120"/>
                  <a:pt x="227" y="124"/>
                  <a:pt x="226" y="128"/>
                </a:cubicBezTo>
                <a:cubicBezTo>
                  <a:pt x="226" y="127"/>
                  <a:pt x="226" y="126"/>
                  <a:pt x="226" y="126"/>
                </a:cubicBezTo>
                <a:cubicBezTo>
                  <a:pt x="226" y="125"/>
                  <a:pt x="221" y="135"/>
                  <a:pt x="216" y="146"/>
                </a:cubicBezTo>
                <a:cubicBezTo>
                  <a:pt x="217" y="144"/>
                  <a:pt x="217" y="142"/>
                  <a:pt x="218" y="141"/>
                </a:cubicBezTo>
                <a:cubicBezTo>
                  <a:pt x="221" y="130"/>
                  <a:pt x="212" y="144"/>
                  <a:pt x="205" y="154"/>
                </a:cubicBezTo>
                <a:cubicBezTo>
                  <a:pt x="205" y="139"/>
                  <a:pt x="208" y="122"/>
                  <a:pt x="215" y="97"/>
                </a:cubicBezTo>
                <a:cubicBezTo>
                  <a:pt x="207" y="117"/>
                  <a:pt x="201" y="132"/>
                  <a:pt x="197" y="147"/>
                </a:cubicBezTo>
                <a:cubicBezTo>
                  <a:pt x="195" y="112"/>
                  <a:pt x="195" y="112"/>
                  <a:pt x="195" y="112"/>
                </a:cubicBezTo>
                <a:cubicBezTo>
                  <a:pt x="193" y="117"/>
                  <a:pt x="193" y="117"/>
                  <a:pt x="193" y="117"/>
                </a:cubicBezTo>
                <a:cubicBezTo>
                  <a:pt x="192" y="106"/>
                  <a:pt x="191" y="94"/>
                  <a:pt x="187" y="79"/>
                </a:cubicBezTo>
                <a:cubicBezTo>
                  <a:pt x="190" y="102"/>
                  <a:pt x="188" y="119"/>
                  <a:pt x="185" y="132"/>
                </a:cubicBezTo>
                <a:cubicBezTo>
                  <a:pt x="179" y="146"/>
                  <a:pt x="179" y="146"/>
                  <a:pt x="179" y="146"/>
                </a:cubicBezTo>
                <a:cubicBezTo>
                  <a:pt x="179" y="146"/>
                  <a:pt x="171" y="119"/>
                  <a:pt x="171" y="116"/>
                </a:cubicBezTo>
                <a:cubicBezTo>
                  <a:pt x="171" y="115"/>
                  <a:pt x="170" y="121"/>
                  <a:pt x="167" y="127"/>
                </a:cubicBezTo>
                <a:cubicBezTo>
                  <a:pt x="167" y="125"/>
                  <a:pt x="167" y="122"/>
                  <a:pt x="167" y="120"/>
                </a:cubicBezTo>
                <a:cubicBezTo>
                  <a:pt x="171" y="94"/>
                  <a:pt x="172" y="69"/>
                  <a:pt x="170" y="45"/>
                </a:cubicBezTo>
                <a:cubicBezTo>
                  <a:pt x="170" y="61"/>
                  <a:pt x="168" y="75"/>
                  <a:pt x="165" y="89"/>
                </a:cubicBezTo>
                <a:cubicBezTo>
                  <a:pt x="165" y="72"/>
                  <a:pt x="167" y="55"/>
                  <a:pt x="170" y="36"/>
                </a:cubicBezTo>
                <a:cubicBezTo>
                  <a:pt x="162" y="62"/>
                  <a:pt x="157" y="92"/>
                  <a:pt x="157" y="122"/>
                </a:cubicBezTo>
                <a:cubicBezTo>
                  <a:pt x="155" y="128"/>
                  <a:pt x="153" y="132"/>
                  <a:pt x="151" y="137"/>
                </a:cubicBezTo>
                <a:cubicBezTo>
                  <a:pt x="151" y="137"/>
                  <a:pt x="151" y="137"/>
                  <a:pt x="150" y="137"/>
                </a:cubicBezTo>
                <a:cubicBezTo>
                  <a:pt x="155" y="92"/>
                  <a:pt x="149" y="48"/>
                  <a:pt x="136" y="9"/>
                </a:cubicBezTo>
                <a:cubicBezTo>
                  <a:pt x="146" y="55"/>
                  <a:pt x="143" y="95"/>
                  <a:pt x="137" y="130"/>
                </a:cubicBezTo>
                <a:cubicBezTo>
                  <a:pt x="132" y="128"/>
                  <a:pt x="127" y="126"/>
                  <a:pt x="127" y="126"/>
                </a:cubicBezTo>
                <a:cubicBezTo>
                  <a:pt x="127" y="126"/>
                  <a:pt x="121" y="141"/>
                  <a:pt x="118" y="147"/>
                </a:cubicBezTo>
                <a:cubicBezTo>
                  <a:pt x="118" y="145"/>
                  <a:pt x="119" y="143"/>
                  <a:pt x="119" y="141"/>
                </a:cubicBezTo>
                <a:cubicBezTo>
                  <a:pt x="121" y="132"/>
                  <a:pt x="123" y="123"/>
                  <a:pt x="124" y="115"/>
                </a:cubicBezTo>
                <a:cubicBezTo>
                  <a:pt x="127" y="105"/>
                  <a:pt x="130" y="94"/>
                  <a:pt x="135" y="82"/>
                </a:cubicBezTo>
                <a:cubicBezTo>
                  <a:pt x="132" y="88"/>
                  <a:pt x="129" y="94"/>
                  <a:pt x="126" y="99"/>
                </a:cubicBezTo>
                <a:cubicBezTo>
                  <a:pt x="128" y="81"/>
                  <a:pt x="128" y="64"/>
                  <a:pt x="126" y="47"/>
                </a:cubicBezTo>
                <a:cubicBezTo>
                  <a:pt x="125" y="81"/>
                  <a:pt x="118" y="110"/>
                  <a:pt x="109" y="135"/>
                </a:cubicBezTo>
                <a:cubicBezTo>
                  <a:pt x="109" y="126"/>
                  <a:pt x="109" y="117"/>
                  <a:pt x="109" y="108"/>
                </a:cubicBezTo>
                <a:cubicBezTo>
                  <a:pt x="111" y="90"/>
                  <a:pt x="116" y="71"/>
                  <a:pt x="124" y="51"/>
                </a:cubicBezTo>
                <a:cubicBezTo>
                  <a:pt x="117" y="63"/>
                  <a:pt x="112" y="77"/>
                  <a:pt x="107" y="90"/>
                </a:cubicBezTo>
                <a:cubicBezTo>
                  <a:pt x="105" y="78"/>
                  <a:pt x="103" y="66"/>
                  <a:pt x="100" y="54"/>
                </a:cubicBezTo>
                <a:cubicBezTo>
                  <a:pt x="102" y="72"/>
                  <a:pt x="103" y="89"/>
                  <a:pt x="102" y="104"/>
                </a:cubicBezTo>
                <a:cubicBezTo>
                  <a:pt x="100" y="113"/>
                  <a:pt x="98" y="122"/>
                  <a:pt x="96" y="132"/>
                </a:cubicBezTo>
                <a:cubicBezTo>
                  <a:pt x="92" y="129"/>
                  <a:pt x="90" y="127"/>
                  <a:pt x="90" y="127"/>
                </a:cubicBezTo>
                <a:cubicBezTo>
                  <a:pt x="89" y="130"/>
                  <a:pt x="89" y="130"/>
                  <a:pt x="89" y="130"/>
                </a:cubicBezTo>
                <a:cubicBezTo>
                  <a:pt x="91" y="123"/>
                  <a:pt x="93" y="114"/>
                  <a:pt x="96" y="104"/>
                </a:cubicBezTo>
                <a:cubicBezTo>
                  <a:pt x="88" y="122"/>
                  <a:pt x="82" y="134"/>
                  <a:pt x="78" y="146"/>
                </a:cubicBezTo>
                <a:cubicBezTo>
                  <a:pt x="78" y="127"/>
                  <a:pt x="74" y="110"/>
                  <a:pt x="67" y="90"/>
                </a:cubicBezTo>
                <a:cubicBezTo>
                  <a:pt x="70" y="75"/>
                  <a:pt x="74" y="59"/>
                  <a:pt x="81" y="42"/>
                </a:cubicBezTo>
                <a:cubicBezTo>
                  <a:pt x="74" y="54"/>
                  <a:pt x="69" y="67"/>
                  <a:pt x="64" y="81"/>
                </a:cubicBezTo>
                <a:cubicBezTo>
                  <a:pt x="63" y="77"/>
                  <a:pt x="62" y="74"/>
                  <a:pt x="61" y="71"/>
                </a:cubicBezTo>
                <a:cubicBezTo>
                  <a:pt x="62" y="75"/>
                  <a:pt x="63" y="79"/>
                  <a:pt x="63" y="83"/>
                </a:cubicBezTo>
                <a:cubicBezTo>
                  <a:pt x="60" y="94"/>
                  <a:pt x="56" y="106"/>
                  <a:pt x="54" y="117"/>
                </a:cubicBezTo>
                <a:cubicBezTo>
                  <a:pt x="50" y="108"/>
                  <a:pt x="46" y="99"/>
                  <a:pt x="42" y="91"/>
                </a:cubicBezTo>
                <a:cubicBezTo>
                  <a:pt x="43" y="86"/>
                  <a:pt x="45" y="80"/>
                  <a:pt x="47" y="74"/>
                </a:cubicBezTo>
                <a:cubicBezTo>
                  <a:pt x="45" y="79"/>
                  <a:pt x="43" y="84"/>
                  <a:pt x="41" y="89"/>
                </a:cubicBezTo>
                <a:cubicBezTo>
                  <a:pt x="34" y="77"/>
                  <a:pt x="27" y="68"/>
                  <a:pt x="20" y="62"/>
                </a:cubicBezTo>
                <a:cubicBezTo>
                  <a:pt x="27" y="75"/>
                  <a:pt x="32" y="88"/>
                  <a:pt x="36" y="100"/>
                </a:cubicBezTo>
                <a:cubicBezTo>
                  <a:pt x="31" y="113"/>
                  <a:pt x="27" y="126"/>
                  <a:pt x="25" y="139"/>
                </a:cubicBezTo>
                <a:cubicBezTo>
                  <a:pt x="21" y="146"/>
                  <a:pt x="21" y="146"/>
                  <a:pt x="21" y="146"/>
                </a:cubicBezTo>
                <a:cubicBezTo>
                  <a:pt x="20" y="135"/>
                  <a:pt x="20" y="135"/>
                  <a:pt x="20" y="135"/>
                </a:cubicBezTo>
                <a:cubicBezTo>
                  <a:pt x="20" y="135"/>
                  <a:pt x="9" y="142"/>
                  <a:pt x="6" y="147"/>
                </a:cubicBezTo>
                <a:cubicBezTo>
                  <a:pt x="6" y="155"/>
                  <a:pt x="6" y="155"/>
                  <a:pt x="6" y="155"/>
                </a:cubicBezTo>
                <a:cubicBezTo>
                  <a:pt x="4" y="155"/>
                  <a:pt x="2" y="155"/>
                  <a:pt x="0" y="154"/>
                </a:cubicBezTo>
                <a:cubicBezTo>
                  <a:pt x="0" y="350"/>
                  <a:pt x="0" y="1010"/>
                  <a:pt x="0" y="1076"/>
                </a:cubicBezTo>
                <a:cubicBezTo>
                  <a:pt x="250" y="1076"/>
                  <a:pt x="3856" y="1076"/>
                  <a:pt x="3856" y="1076"/>
                </a:cubicBezTo>
                <a:cubicBezTo>
                  <a:pt x="3842" y="1069"/>
                  <a:pt x="3826" y="1060"/>
                  <a:pt x="3808" y="1050"/>
                </a:cubicBezTo>
                <a:close/>
                <a:moveTo>
                  <a:pt x="2103" y="815"/>
                </a:moveTo>
                <a:cubicBezTo>
                  <a:pt x="2102" y="819"/>
                  <a:pt x="2101" y="823"/>
                  <a:pt x="2100" y="827"/>
                </a:cubicBezTo>
                <a:cubicBezTo>
                  <a:pt x="2099" y="828"/>
                  <a:pt x="2099" y="829"/>
                  <a:pt x="2099" y="829"/>
                </a:cubicBezTo>
                <a:cubicBezTo>
                  <a:pt x="2099" y="829"/>
                  <a:pt x="2099" y="829"/>
                  <a:pt x="2099" y="829"/>
                </a:cubicBezTo>
                <a:cubicBezTo>
                  <a:pt x="2095" y="832"/>
                  <a:pt x="2095" y="832"/>
                  <a:pt x="2095" y="832"/>
                </a:cubicBezTo>
                <a:cubicBezTo>
                  <a:pt x="2097" y="827"/>
                  <a:pt x="2100" y="821"/>
                  <a:pt x="2103" y="815"/>
                </a:cubicBezTo>
                <a:close/>
                <a:moveTo>
                  <a:pt x="2086" y="777"/>
                </a:moveTo>
                <a:cubicBezTo>
                  <a:pt x="2079" y="785"/>
                  <a:pt x="2071" y="796"/>
                  <a:pt x="2063" y="808"/>
                </a:cubicBezTo>
                <a:cubicBezTo>
                  <a:pt x="2064" y="805"/>
                  <a:pt x="2065" y="802"/>
                  <a:pt x="2066" y="800"/>
                </a:cubicBezTo>
                <a:cubicBezTo>
                  <a:pt x="2064" y="805"/>
                  <a:pt x="2061" y="810"/>
                  <a:pt x="2059" y="815"/>
                </a:cubicBezTo>
                <a:cubicBezTo>
                  <a:pt x="2057" y="818"/>
                  <a:pt x="2055" y="821"/>
                  <a:pt x="2054" y="824"/>
                </a:cubicBezTo>
                <a:cubicBezTo>
                  <a:pt x="2052" y="817"/>
                  <a:pt x="2052" y="817"/>
                  <a:pt x="2052" y="817"/>
                </a:cubicBezTo>
                <a:cubicBezTo>
                  <a:pt x="2062" y="803"/>
                  <a:pt x="2073" y="790"/>
                  <a:pt x="2086" y="777"/>
                </a:cubicBezTo>
                <a:close/>
                <a:moveTo>
                  <a:pt x="2009" y="788"/>
                </a:moveTo>
                <a:cubicBezTo>
                  <a:pt x="2009" y="788"/>
                  <a:pt x="2009" y="788"/>
                  <a:pt x="2009" y="788"/>
                </a:cubicBezTo>
                <a:cubicBezTo>
                  <a:pt x="2009" y="788"/>
                  <a:pt x="2009" y="789"/>
                  <a:pt x="2009" y="789"/>
                </a:cubicBezTo>
                <a:cubicBezTo>
                  <a:pt x="2009" y="789"/>
                  <a:pt x="2009" y="788"/>
                  <a:pt x="2009" y="788"/>
                </a:cubicBezTo>
                <a:close/>
                <a:moveTo>
                  <a:pt x="2000" y="803"/>
                </a:moveTo>
                <a:cubicBezTo>
                  <a:pt x="1999" y="807"/>
                  <a:pt x="1997" y="812"/>
                  <a:pt x="1997" y="816"/>
                </a:cubicBezTo>
                <a:cubicBezTo>
                  <a:pt x="1996" y="811"/>
                  <a:pt x="1996" y="811"/>
                  <a:pt x="1996" y="811"/>
                </a:cubicBezTo>
                <a:cubicBezTo>
                  <a:pt x="1997" y="808"/>
                  <a:pt x="1998" y="806"/>
                  <a:pt x="2000" y="803"/>
                </a:cubicBezTo>
                <a:close/>
                <a:moveTo>
                  <a:pt x="1867" y="703"/>
                </a:moveTo>
                <a:cubicBezTo>
                  <a:pt x="1872" y="700"/>
                  <a:pt x="1877" y="697"/>
                  <a:pt x="1882" y="694"/>
                </a:cubicBezTo>
                <a:cubicBezTo>
                  <a:pt x="1876" y="698"/>
                  <a:pt x="1871" y="703"/>
                  <a:pt x="1866" y="708"/>
                </a:cubicBezTo>
                <a:cubicBezTo>
                  <a:pt x="1866" y="706"/>
                  <a:pt x="1867" y="704"/>
                  <a:pt x="1867" y="703"/>
                </a:cubicBezTo>
                <a:close/>
                <a:moveTo>
                  <a:pt x="1500" y="426"/>
                </a:moveTo>
                <a:cubicBezTo>
                  <a:pt x="1497" y="431"/>
                  <a:pt x="1493" y="436"/>
                  <a:pt x="1489" y="440"/>
                </a:cubicBezTo>
                <a:cubicBezTo>
                  <a:pt x="1493" y="435"/>
                  <a:pt x="1496" y="431"/>
                  <a:pt x="1500" y="426"/>
                </a:cubicBezTo>
                <a:close/>
                <a:moveTo>
                  <a:pt x="1578" y="488"/>
                </a:moveTo>
                <a:cubicBezTo>
                  <a:pt x="1577" y="489"/>
                  <a:pt x="1576" y="490"/>
                  <a:pt x="1575" y="491"/>
                </a:cubicBezTo>
                <a:cubicBezTo>
                  <a:pt x="1575" y="491"/>
                  <a:pt x="1574" y="492"/>
                  <a:pt x="1573" y="492"/>
                </a:cubicBezTo>
                <a:cubicBezTo>
                  <a:pt x="1575" y="491"/>
                  <a:pt x="1576" y="489"/>
                  <a:pt x="1578" y="488"/>
                </a:cubicBezTo>
                <a:close/>
                <a:moveTo>
                  <a:pt x="1577" y="506"/>
                </a:moveTo>
                <a:cubicBezTo>
                  <a:pt x="1583" y="499"/>
                  <a:pt x="1591" y="493"/>
                  <a:pt x="1599" y="487"/>
                </a:cubicBezTo>
                <a:cubicBezTo>
                  <a:pt x="1587" y="505"/>
                  <a:pt x="1574" y="520"/>
                  <a:pt x="1561" y="533"/>
                </a:cubicBezTo>
                <a:cubicBezTo>
                  <a:pt x="1567" y="524"/>
                  <a:pt x="1572" y="515"/>
                  <a:pt x="1577" y="506"/>
                </a:cubicBezTo>
                <a:close/>
                <a:moveTo>
                  <a:pt x="1318" y="344"/>
                </a:moveTo>
                <a:cubicBezTo>
                  <a:pt x="1318" y="347"/>
                  <a:pt x="1318" y="349"/>
                  <a:pt x="1317" y="352"/>
                </a:cubicBezTo>
                <a:cubicBezTo>
                  <a:pt x="1313" y="355"/>
                  <a:pt x="1313" y="355"/>
                  <a:pt x="1313" y="355"/>
                </a:cubicBezTo>
                <a:cubicBezTo>
                  <a:pt x="1314" y="352"/>
                  <a:pt x="1316" y="348"/>
                  <a:pt x="1318" y="344"/>
                </a:cubicBezTo>
                <a:close/>
                <a:moveTo>
                  <a:pt x="1302" y="297"/>
                </a:moveTo>
                <a:cubicBezTo>
                  <a:pt x="1299" y="309"/>
                  <a:pt x="1297" y="322"/>
                  <a:pt x="1296" y="335"/>
                </a:cubicBezTo>
                <a:cubicBezTo>
                  <a:pt x="1286" y="344"/>
                  <a:pt x="1286" y="344"/>
                  <a:pt x="1286" y="344"/>
                </a:cubicBezTo>
                <a:cubicBezTo>
                  <a:pt x="1285" y="340"/>
                  <a:pt x="1285" y="336"/>
                  <a:pt x="1285" y="332"/>
                </a:cubicBezTo>
                <a:lnTo>
                  <a:pt x="1302" y="297"/>
                </a:lnTo>
                <a:close/>
                <a:moveTo>
                  <a:pt x="1103" y="155"/>
                </a:moveTo>
                <a:cubicBezTo>
                  <a:pt x="1093" y="177"/>
                  <a:pt x="1085" y="202"/>
                  <a:pt x="1080" y="228"/>
                </a:cubicBezTo>
                <a:cubicBezTo>
                  <a:pt x="1079" y="229"/>
                  <a:pt x="1078" y="230"/>
                  <a:pt x="1077" y="230"/>
                </a:cubicBezTo>
                <a:cubicBezTo>
                  <a:pt x="1076" y="219"/>
                  <a:pt x="1076" y="219"/>
                  <a:pt x="1076" y="219"/>
                </a:cubicBezTo>
                <a:cubicBezTo>
                  <a:pt x="1082" y="198"/>
                  <a:pt x="1090" y="176"/>
                  <a:pt x="1103" y="155"/>
                </a:cubicBezTo>
                <a:close/>
                <a:moveTo>
                  <a:pt x="762" y="86"/>
                </a:moveTo>
                <a:cubicBezTo>
                  <a:pt x="760" y="100"/>
                  <a:pt x="759" y="115"/>
                  <a:pt x="759" y="130"/>
                </a:cubicBezTo>
                <a:cubicBezTo>
                  <a:pt x="757" y="131"/>
                  <a:pt x="754" y="134"/>
                  <a:pt x="752" y="136"/>
                </a:cubicBezTo>
                <a:cubicBezTo>
                  <a:pt x="751" y="131"/>
                  <a:pt x="750" y="127"/>
                  <a:pt x="749" y="122"/>
                </a:cubicBezTo>
                <a:cubicBezTo>
                  <a:pt x="753" y="110"/>
                  <a:pt x="757" y="98"/>
                  <a:pt x="762" y="86"/>
                </a:cubicBezTo>
                <a:close/>
                <a:moveTo>
                  <a:pt x="3650" y="943"/>
                </a:moveTo>
                <a:cubicBezTo>
                  <a:pt x="3670" y="929"/>
                  <a:pt x="3670" y="929"/>
                  <a:pt x="3670" y="929"/>
                </a:cubicBezTo>
                <a:cubicBezTo>
                  <a:pt x="3666" y="937"/>
                  <a:pt x="3663" y="945"/>
                  <a:pt x="3660" y="954"/>
                </a:cubicBezTo>
                <a:cubicBezTo>
                  <a:pt x="3646" y="957"/>
                  <a:pt x="3646" y="957"/>
                  <a:pt x="3646" y="957"/>
                </a:cubicBezTo>
                <a:cubicBezTo>
                  <a:pt x="3647" y="952"/>
                  <a:pt x="3648" y="948"/>
                  <a:pt x="3650" y="943"/>
                </a:cubicBezTo>
                <a:close/>
                <a:moveTo>
                  <a:pt x="3642" y="948"/>
                </a:moveTo>
                <a:cubicBezTo>
                  <a:pt x="3645" y="946"/>
                  <a:pt x="3645" y="946"/>
                  <a:pt x="3645" y="946"/>
                </a:cubicBezTo>
                <a:cubicBezTo>
                  <a:pt x="3643" y="950"/>
                  <a:pt x="3642" y="954"/>
                  <a:pt x="3641" y="958"/>
                </a:cubicBezTo>
                <a:cubicBezTo>
                  <a:pt x="3640" y="959"/>
                  <a:pt x="3640" y="959"/>
                  <a:pt x="3640" y="959"/>
                </a:cubicBezTo>
                <a:cubicBezTo>
                  <a:pt x="3641" y="955"/>
                  <a:pt x="3641" y="952"/>
                  <a:pt x="3642" y="948"/>
                </a:cubicBezTo>
                <a:close/>
                <a:moveTo>
                  <a:pt x="3678" y="955"/>
                </a:moveTo>
                <a:cubicBezTo>
                  <a:pt x="3676" y="962"/>
                  <a:pt x="3674" y="969"/>
                  <a:pt x="3672" y="977"/>
                </a:cubicBezTo>
                <a:cubicBezTo>
                  <a:pt x="3670" y="975"/>
                  <a:pt x="3668" y="974"/>
                  <a:pt x="3666" y="973"/>
                </a:cubicBezTo>
                <a:lnTo>
                  <a:pt x="3678" y="955"/>
                </a:lnTo>
                <a:close/>
                <a:moveTo>
                  <a:pt x="3375" y="842"/>
                </a:moveTo>
                <a:cubicBezTo>
                  <a:pt x="3376" y="841"/>
                  <a:pt x="3376" y="841"/>
                  <a:pt x="3377" y="840"/>
                </a:cubicBezTo>
                <a:cubicBezTo>
                  <a:pt x="3375" y="845"/>
                  <a:pt x="3374" y="850"/>
                  <a:pt x="3373" y="855"/>
                </a:cubicBezTo>
                <a:cubicBezTo>
                  <a:pt x="3373" y="855"/>
                  <a:pt x="3373" y="855"/>
                  <a:pt x="3373" y="855"/>
                </a:cubicBezTo>
                <a:cubicBezTo>
                  <a:pt x="3373" y="851"/>
                  <a:pt x="3374" y="847"/>
                  <a:pt x="3375" y="842"/>
                </a:cubicBezTo>
                <a:close/>
                <a:moveTo>
                  <a:pt x="3068" y="756"/>
                </a:moveTo>
                <a:cubicBezTo>
                  <a:pt x="3060" y="770"/>
                  <a:pt x="3054" y="787"/>
                  <a:pt x="3049" y="803"/>
                </a:cubicBezTo>
                <a:cubicBezTo>
                  <a:pt x="3047" y="803"/>
                  <a:pt x="3044" y="803"/>
                  <a:pt x="3042" y="803"/>
                </a:cubicBezTo>
                <a:cubicBezTo>
                  <a:pt x="3048" y="788"/>
                  <a:pt x="3056" y="772"/>
                  <a:pt x="3068" y="756"/>
                </a:cubicBezTo>
                <a:close/>
                <a:moveTo>
                  <a:pt x="2886" y="791"/>
                </a:moveTo>
                <a:cubicBezTo>
                  <a:pt x="2888" y="793"/>
                  <a:pt x="2889" y="796"/>
                  <a:pt x="2891" y="798"/>
                </a:cubicBezTo>
                <a:cubicBezTo>
                  <a:pt x="2885" y="805"/>
                  <a:pt x="2885" y="805"/>
                  <a:pt x="2885" y="805"/>
                </a:cubicBezTo>
                <a:cubicBezTo>
                  <a:pt x="2886" y="800"/>
                  <a:pt x="2886" y="795"/>
                  <a:pt x="2886" y="791"/>
                </a:cubicBezTo>
                <a:close/>
                <a:moveTo>
                  <a:pt x="2863" y="754"/>
                </a:moveTo>
                <a:cubicBezTo>
                  <a:pt x="2866" y="758"/>
                  <a:pt x="2869" y="762"/>
                  <a:pt x="2872" y="767"/>
                </a:cubicBezTo>
                <a:cubicBezTo>
                  <a:pt x="2871" y="769"/>
                  <a:pt x="2870" y="772"/>
                  <a:pt x="2869" y="775"/>
                </a:cubicBezTo>
                <a:cubicBezTo>
                  <a:pt x="2869" y="775"/>
                  <a:pt x="2869" y="775"/>
                  <a:pt x="2869" y="775"/>
                </a:cubicBezTo>
                <a:cubicBezTo>
                  <a:pt x="2869" y="775"/>
                  <a:pt x="2865" y="780"/>
                  <a:pt x="2860" y="788"/>
                </a:cubicBezTo>
                <a:cubicBezTo>
                  <a:pt x="2861" y="777"/>
                  <a:pt x="2861" y="766"/>
                  <a:pt x="2863" y="754"/>
                </a:cubicBezTo>
                <a:close/>
                <a:moveTo>
                  <a:pt x="2867" y="802"/>
                </a:moveTo>
                <a:cubicBezTo>
                  <a:pt x="2869" y="791"/>
                  <a:pt x="2871" y="781"/>
                  <a:pt x="2874" y="770"/>
                </a:cubicBezTo>
                <a:cubicBezTo>
                  <a:pt x="2876" y="773"/>
                  <a:pt x="2878" y="777"/>
                  <a:pt x="2880" y="780"/>
                </a:cubicBezTo>
                <a:cubicBezTo>
                  <a:pt x="2878" y="791"/>
                  <a:pt x="2876" y="801"/>
                  <a:pt x="2874" y="812"/>
                </a:cubicBezTo>
                <a:cubicBezTo>
                  <a:pt x="2872" y="813"/>
                  <a:pt x="2869" y="813"/>
                  <a:pt x="2867" y="813"/>
                </a:cubicBezTo>
                <a:cubicBezTo>
                  <a:pt x="2867" y="810"/>
                  <a:pt x="2867" y="806"/>
                  <a:pt x="2867" y="802"/>
                </a:cubicBezTo>
                <a:close/>
                <a:moveTo>
                  <a:pt x="2803" y="782"/>
                </a:moveTo>
                <a:cubicBezTo>
                  <a:pt x="2805" y="785"/>
                  <a:pt x="2807" y="789"/>
                  <a:pt x="2809" y="793"/>
                </a:cubicBezTo>
                <a:cubicBezTo>
                  <a:pt x="2806" y="797"/>
                  <a:pt x="2804" y="802"/>
                  <a:pt x="2801" y="807"/>
                </a:cubicBezTo>
                <a:cubicBezTo>
                  <a:pt x="2801" y="799"/>
                  <a:pt x="2802" y="790"/>
                  <a:pt x="2803" y="782"/>
                </a:cubicBezTo>
                <a:close/>
                <a:moveTo>
                  <a:pt x="2786" y="819"/>
                </a:moveTo>
                <a:cubicBezTo>
                  <a:pt x="2787" y="814"/>
                  <a:pt x="2789" y="808"/>
                  <a:pt x="2791" y="802"/>
                </a:cubicBezTo>
                <a:cubicBezTo>
                  <a:pt x="2790" y="810"/>
                  <a:pt x="2789" y="818"/>
                  <a:pt x="2788" y="826"/>
                </a:cubicBezTo>
                <a:cubicBezTo>
                  <a:pt x="2788" y="826"/>
                  <a:pt x="2788" y="826"/>
                  <a:pt x="2788" y="826"/>
                </a:cubicBezTo>
                <a:cubicBezTo>
                  <a:pt x="2787" y="824"/>
                  <a:pt x="2786" y="822"/>
                  <a:pt x="2786" y="819"/>
                </a:cubicBezTo>
                <a:close/>
                <a:moveTo>
                  <a:pt x="2722" y="836"/>
                </a:moveTo>
                <a:cubicBezTo>
                  <a:pt x="2722" y="827"/>
                  <a:pt x="2722" y="827"/>
                  <a:pt x="2722" y="827"/>
                </a:cubicBezTo>
                <a:cubicBezTo>
                  <a:pt x="2723" y="830"/>
                  <a:pt x="2724" y="834"/>
                  <a:pt x="2725" y="837"/>
                </a:cubicBezTo>
                <a:cubicBezTo>
                  <a:pt x="2724" y="837"/>
                  <a:pt x="2724" y="837"/>
                  <a:pt x="2723" y="837"/>
                </a:cubicBezTo>
                <a:cubicBezTo>
                  <a:pt x="2722" y="836"/>
                  <a:pt x="2722" y="836"/>
                  <a:pt x="2722" y="836"/>
                </a:cubicBezTo>
                <a:close/>
                <a:moveTo>
                  <a:pt x="2678" y="844"/>
                </a:moveTo>
                <a:cubicBezTo>
                  <a:pt x="2677" y="844"/>
                  <a:pt x="2676" y="845"/>
                  <a:pt x="2676" y="845"/>
                </a:cubicBezTo>
                <a:cubicBezTo>
                  <a:pt x="2676" y="844"/>
                  <a:pt x="2676" y="843"/>
                  <a:pt x="2677" y="842"/>
                </a:cubicBezTo>
                <a:cubicBezTo>
                  <a:pt x="2677" y="843"/>
                  <a:pt x="2677" y="843"/>
                  <a:pt x="2678" y="844"/>
                </a:cubicBezTo>
                <a:close/>
                <a:moveTo>
                  <a:pt x="2676" y="838"/>
                </a:moveTo>
                <a:cubicBezTo>
                  <a:pt x="2675" y="840"/>
                  <a:pt x="2674" y="843"/>
                  <a:pt x="2673" y="845"/>
                </a:cubicBezTo>
                <a:cubicBezTo>
                  <a:pt x="2672" y="845"/>
                  <a:pt x="2672" y="845"/>
                  <a:pt x="2672" y="845"/>
                </a:cubicBezTo>
                <a:cubicBezTo>
                  <a:pt x="2671" y="820"/>
                  <a:pt x="2671" y="820"/>
                  <a:pt x="2671" y="820"/>
                </a:cubicBezTo>
                <a:cubicBezTo>
                  <a:pt x="2672" y="826"/>
                  <a:pt x="2674" y="832"/>
                  <a:pt x="2676" y="838"/>
                </a:cubicBezTo>
                <a:close/>
                <a:moveTo>
                  <a:pt x="2664" y="755"/>
                </a:moveTo>
                <a:cubicBezTo>
                  <a:pt x="2664" y="769"/>
                  <a:pt x="2665" y="784"/>
                  <a:pt x="2667" y="799"/>
                </a:cubicBezTo>
                <a:cubicBezTo>
                  <a:pt x="2665" y="806"/>
                  <a:pt x="2664" y="812"/>
                  <a:pt x="2662" y="819"/>
                </a:cubicBezTo>
                <a:cubicBezTo>
                  <a:pt x="2657" y="826"/>
                  <a:pt x="2657" y="826"/>
                  <a:pt x="2657" y="826"/>
                </a:cubicBezTo>
                <a:cubicBezTo>
                  <a:pt x="2656" y="804"/>
                  <a:pt x="2657" y="780"/>
                  <a:pt x="2664" y="755"/>
                </a:cubicBezTo>
                <a:close/>
                <a:moveTo>
                  <a:pt x="2639" y="816"/>
                </a:moveTo>
                <a:cubicBezTo>
                  <a:pt x="2638" y="827"/>
                  <a:pt x="2636" y="839"/>
                  <a:pt x="2636" y="851"/>
                </a:cubicBezTo>
                <a:cubicBezTo>
                  <a:pt x="2634" y="851"/>
                  <a:pt x="2632" y="851"/>
                  <a:pt x="2630" y="852"/>
                </a:cubicBezTo>
                <a:cubicBezTo>
                  <a:pt x="2630" y="851"/>
                  <a:pt x="2630" y="850"/>
                  <a:pt x="2630" y="849"/>
                </a:cubicBezTo>
                <a:cubicBezTo>
                  <a:pt x="2632" y="838"/>
                  <a:pt x="2635" y="827"/>
                  <a:pt x="2639" y="816"/>
                </a:cubicBezTo>
                <a:close/>
                <a:moveTo>
                  <a:pt x="2570" y="846"/>
                </a:moveTo>
                <a:cubicBezTo>
                  <a:pt x="2571" y="851"/>
                  <a:pt x="2573" y="855"/>
                  <a:pt x="2574" y="860"/>
                </a:cubicBezTo>
                <a:cubicBezTo>
                  <a:pt x="2573" y="860"/>
                  <a:pt x="2571" y="860"/>
                  <a:pt x="2570" y="860"/>
                </a:cubicBezTo>
                <a:cubicBezTo>
                  <a:pt x="2570" y="856"/>
                  <a:pt x="2570" y="851"/>
                  <a:pt x="2570" y="846"/>
                </a:cubicBezTo>
                <a:close/>
                <a:moveTo>
                  <a:pt x="2371" y="861"/>
                </a:moveTo>
                <a:cubicBezTo>
                  <a:pt x="2371" y="867"/>
                  <a:pt x="2371" y="874"/>
                  <a:pt x="2371" y="880"/>
                </a:cubicBezTo>
                <a:cubicBezTo>
                  <a:pt x="2370" y="880"/>
                  <a:pt x="2369" y="881"/>
                  <a:pt x="2367" y="881"/>
                </a:cubicBezTo>
                <a:cubicBezTo>
                  <a:pt x="2367" y="879"/>
                  <a:pt x="2366" y="877"/>
                  <a:pt x="2366" y="875"/>
                </a:cubicBezTo>
                <a:cubicBezTo>
                  <a:pt x="2367" y="871"/>
                  <a:pt x="2369" y="866"/>
                  <a:pt x="2371" y="861"/>
                </a:cubicBezTo>
                <a:close/>
                <a:moveTo>
                  <a:pt x="2271" y="851"/>
                </a:moveTo>
                <a:cubicBezTo>
                  <a:pt x="2270" y="861"/>
                  <a:pt x="2270" y="871"/>
                  <a:pt x="2270" y="882"/>
                </a:cubicBezTo>
                <a:cubicBezTo>
                  <a:pt x="2268" y="882"/>
                  <a:pt x="2265" y="882"/>
                  <a:pt x="2263" y="881"/>
                </a:cubicBezTo>
                <a:cubicBezTo>
                  <a:pt x="2262" y="875"/>
                  <a:pt x="2261" y="868"/>
                  <a:pt x="2260" y="862"/>
                </a:cubicBezTo>
                <a:cubicBezTo>
                  <a:pt x="2263" y="858"/>
                  <a:pt x="2267" y="854"/>
                  <a:pt x="2271" y="851"/>
                </a:cubicBezTo>
                <a:close/>
                <a:moveTo>
                  <a:pt x="2222" y="848"/>
                </a:moveTo>
                <a:cubicBezTo>
                  <a:pt x="2223" y="847"/>
                  <a:pt x="2225" y="845"/>
                  <a:pt x="2226" y="843"/>
                </a:cubicBezTo>
                <a:cubicBezTo>
                  <a:pt x="2225" y="849"/>
                  <a:pt x="2224" y="855"/>
                  <a:pt x="2223" y="862"/>
                </a:cubicBezTo>
                <a:lnTo>
                  <a:pt x="2222" y="848"/>
                </a:lnTo>
                <a:close/>
                <a:moveTo>
                  <a:pt x="2178" y="874"/>
                </a:moveTo>
                <a:cubicBezTo>
                  <a:pt x="2194" y="846"/>
                  <a:pt x="2212" y="815"/>
                  <a:pt x="2244" y="788"/>
                </a:cubicBezTo>
                <a:cubicBezTo>
                  <a:pt x="2238" y="802"/>
                  <a:pt x="2233" y="816"/>
                  <a:pt x="2229" y="831"/>
                </a:cubicBezTo>
                <a:cubicBezTo>
                  <a:pt x="2213" y="841"/>
                  <a:pt x="2196" y="857"/>
                  <a:pt x="2180" y="875"/>
                </a:cubicBezTo>
                <a:cubicBezTo>
                  <a:pt x="2180" y="875"/>
                  <a:pt x="2179" y="875"/>
                  <a:pt x="2178" y="875"/>
                </a:cubicBezTo>
                <a:lnTo>
                  <a:pt x="2178" y="874"/>
                </a:lnTo>
                <a:close/>
                <a:moveTo>
                  <a:pt x="1837" y="726"/>
                </a:moveTo>
                <a:cubicBezTo>
                  <a:pt x="1844" y="719"/>
                  <a:pt x="1852" y="713"/>
                  <a:pt x="1861" y="706"/>
                </a:cubicBezTo>
                <a:cubicBezTo>
                  <a:pt x="1860" y="710"/>
                  <a:pt x="1859" y="713"/>
                  <a:pt x="1858" y="716"/>
                </a:cubicBezTo>
                <a:cubicBezTo>
                  <a:pt x="1850" y="724"/>
                  <a:pt x="1842" y="733"/>
                  <a:pt x="1835" y="742"/>
                </a:cubicBezTo>
                <a:cubicBezTo>
                  <a:pt x="1836" y="736"/>
                  <a:pt x="1836" y="731"/>
                  <a:pt x="1837" y="726"/>
                </a:cubicBezTo>
                <a:close/>
                <a:moveTo>
                  <a:pt x="1825" y="738"/>
                </a:moveTo>
                <a:cubicBezTo>
                  <a:pt x="1824" y="742"/>
                  <a:pt x="1823" y="746"/>
                  <a:pt x="1823" y="751"/>
                </a:cubicBezTo>
                <a:cubicBezTo>
                  <a:pt x="1822" y="750"/>
                  <a:pt x="1822" y="750"/>
                  <a:pt x="1821" y="750"/>
                </a:cubicBezTo>
                <a:cubicBezTo>
                  <a:pt x="1824" y="738"/>
                  <a:pt x="1824" y="738"/>
                  <a:pt x="1824" y="738"/>
                </a:cubicBezTo>
                <a:cubicBezTo>
                  <a:pt x="1825" y="738"/>
                  <a:pt x="1825" y="738"/>
                  <a:pt x="1825" y="738"/>
                </a:cubicBezTo>
                <a:close/>
                <a:moveTo>
                  <a:pt x="1815" y="721"/>
                </a:moveTo>
                <a:cubicBezTo>
                  <a:pt x="1809" y="725"/>
                  <a:pt x="1803" y="729"/>
                  <a:pt x="1797" y="733"/>
                </a:cubicBezTo>
                <a:cubicBezTo>
                  <a:pt x="1796" y="733"/>
                  <a:pt x="1795" y="733"/>
                  <a:pt x="1795" y="732"/>
                </a:cubicBezTo>
                <a:cubicBezTo>
                  <a:pt x="1803" y="724"/>
                  <a:pt x="1807" y="723"/>
                  <a:pt x="1815" y="721"/>
                </a:cubicBezTo>
                <a:close/>
                <a:moveTo>
                  <a:pt x="1709" y="628"/>
                </a:moveTo>
                <a:cubicBezTo>
                  <a:pt x="1704" y="637"/>
                  <a:pt x="1700" y="646"/>
                  <a:pt x="1697" y="656"/>
                </a:cubicBezTo>
                <a:cubicBezTo>
                  <a:pt x="1696" y="656"/>
                  <a:pt x="1696" y="656"/>
                  <a:pt x="1695" y="657"/>
                </a:cubicBezTo>
                <a:cubicBezTo>
                  <a:pt x="1691" y="654"/>
                  <a:pt x="1687" y="651"/>
                  <a:pt x="1683" y="648"/>
                </a:cubicBezTo>
                <a:cubicBezTo>
                  <a:pt x="1684" y="646"/>
                  <a:pt x="1684" y="645"/>
                  <a:pt x="1684" y="643"/>
                </a:cubicBezTo>
                <a:cubicBezTo>
                  <a:pt x="1691" y="639"/>
                  <a:pt x="1698" y="634"/>
                  <a:pt x="1709" y="628"/>
                </a:cubicBezTo>
                <a:close/>
                <a:moveTo>
                  <a:pt x="1707" y="562"/>
                </a:moveTo>
                <a:cubicBezTo>
                  <a:pt x="1713" y="560"/>
                  <a:pt x="1719" y="557"/>
                  <a:pt x="1725" y="555"/>
                </a:cubicBezTo>
                <a:cubicBezTo>
                  <a:pt x="1721" y="562"/>
                  <a:pt x="1716" y="568"/>
                  <a:pt x="1711" y="573"/>
                </a:cubicBezTo>
                <a:cubicBezTo>
                  <a:pt x="1713" y="570"/>
                  <a:pt x="1715" y="566"/>
                  <a:pt x="1718" y="563"/>
                </a:cubicBezTo>
                <a:cubicBezTo>
                  <a:pt x="1712" y="569"/>
                  <a:pt x="1707" y="576"/>
                  <a:pt x="1703" y="583"/>
                </a:cubicBezTo>
                <a:cubicBezTo>
                  <a:pt x="1695" y="592"/>
                  <a:pt x="1687" y="599"/>
                  <a:pt x="1679" y="607"/>
                </a:cubicBezTo>
                <a:cubicBezTo>
                  <a:pt x="1687" y="592"/>
                  <a:pt x="1696" y="577"/>
                  <a:pt x="1707" y="562"/>
                </a:cubicBezTo>
                <a:close/>
                <a:moveTo>
                  <a:pt x="1661" y="589"/>
                </a:moveTo>
                <a:cubicBezTo>
                  <a:pt x="1664" y="587"/>
                  <a:pt x="1667" y="585"/>
                  <a:pt x="1670" y="583"/>
                </a:cubicBezTo>
                <a:cubicBezTo>
                  <a:pt x="1661" y="594"/>
                  <a:pt x="1653" y="605"/>
                  <a:pt x="1646" y="617"/>
                </a:cubicBezTo>
                <a:cubicBezTo>
                  <a:pt x="1645" y="617"/>
                  <a:pt x="1645" y="617"/>
                  <a:pt x="1645" y="616"/>
                </a:cubicBezTo>
                <a:lnTo>
                  <a:pt x="1661" y="589"/>
                </a:lnTo>
                <a:close/>
                <a:moveTo>
                  <a:pt x="1411" y="403"/>
                </a:moveTo>
                <a:cubicBezTo>
                  <a:pt x="1419" y="390"/>
                  <a:pt x="1427" y="376"/>
                  <a:pt x="1438" y="363"/>
                </a:cubicBezTo>
                <a:cubicBezTo>
                  <a:pt x="1427" y="384"/>
                  <a:pt x="1418" y="406"/>
                  <a:pt x="1412" y="431"/>
                </a:cubicBezTo>
                <a:cubicBezTo>
                  <a:pt x="1411" y="431"/>
                  <a:pt x="1411" y="431"/>
                  <a:pt x="1411" y="431"/>
                </a:cubicBezTo>
                <a:cubicBezTo>
                  <a:pt x="1411" y="431"/>
                  <a:pt x="1411" y="431"/>
                  <a:pt x="1410" y="430"/>
                </a:cubicBezTo>
                <a:cubicBezTo>
                  <a:pt x="1410" y="421"/>
                  <a:pt x="1411" y="412"/>
                  <a:pt x="1411" y="403"/>
                </a:cubicBezTo>
                <a:close/>
                <a:moveTo>
                  <a:pt x="935" y="92"/>
                </a:moveTo>
                <a:cubicBezTo>
                  <a:pt x="924" y="116"/>
                  <a:pt x="916" y="143"/>
                  <a:pt x="911" y="171"/>
                </a:cubicBezTo>
                <a:cubicBezTo>
                  <a:pt x="909" y="174"/>
                  <a:pt x="909" y="174"/>
                  <a:pt x="909" y="174"/>
                </a:cubicBezTo>
                <a:cubicBezTo>
                  <a:pt x="908" y="173"/>
                  <a:pt x="906" y="173"/>
                  <a:pt x="904" y="172"/>
                </a:cubicBezTo>
                <a:cubicBezTo>
                  <a:pt x="911" y="147"/>
                  <a:pt x="919" y="119"/>
                  <a:pt x="935" y="92"/>
                </a:cubicBezTo>
                <a:close/>
                <a:moveTo>
                  <a:pt x="837" y="142"/>
                </a:moveTo>
                <a:cubicBezTo>
                  <a:pt x="841" y="128"/>
                  <a:pt x="846" y="112"/>
                  <a:pt x="854" y="97"/>
                </a:cubicBezTo>
                <a:cubicBezTo>
                  <a:pt x="850" y="114"/>
                  <a:pt x="849" y="131"/>
                  <a:pt x="848" y="148"/>
                </a:cubicBezTo>
                <a:cubicBezTo>
                  <a:pt x="848" y="151"/>
                  <a:pt x="847" y="155"/>
                  <a:pt x="846" y="158"/>
                </a:cubicBezTo>
                <a:cubicBezTo>
                  <a:pt x="844" y="157"/>
                  <a:pt x="841" y="157"/>
                  <a:pt x="838" y="156"/>
                </a:cubicBezTo>
                <a:cubicBezTo>
                  <a:pt x="837" y="148"/>
                  <a:pt x="837" y="148"/>
                  <a:pt x="837" y="148"/>
                </a:cubicBezTo>
                <a:cubicBezTo>
                  <a:pt x="837" y="146"/>
                  <a:pt x="837" y="144"/>
                  <a:pt x="837" y="142"/>
                </a:cubicBezTo>
                <a:close/>
                <a:moveTo>
                  <a:pt x="559" y="127"/>
                </a:moveTo>
                <a:cubicBezTo>
                  <a:pt x="559" y="127"/>
                  <a:pt x="559" y="127"/>
                  <a:pt x="559" y="127"/>
                </a:cubicBezTo>
                <a:cubicBezTo>
                  <a:pt x="558" y="127"/>
                  <a:pt x="556" y="127"/>
                  <a:pt x="555" y="127"/>
                </a:cubicBezTo>
                <a:cubicBezTo>
                  <a:pt x="557" y="123"/>
                  <a:pt x="559" y="118"/>
                  <a:pt x="561" y="114"/>
                </a:cubicBezTo>
                <a:cubicBezTo>
                  <a:pt x="560" y="118"/>
                  <a:pt x="560" y="122"/>
                  <a:pt x="559" y="127"/>
                </a:cubicBezTo>
                <a:close/>
                <a:moveTo>
                  <a:pt x="537" y="70"/>
                </a:moveTo>
                <a:cubicBezTo>
                  <a:pt x="535" y="88"/>
                  <a:pt x="534" y="108"/>
                  <a:pt x="535" y="127"/>
                </a:cubicBezTo>
                <a:cubicBezTo>
                  <a:pt x="534" y="127"/>
                  <a:pt x="532" y="127"/>
                  <a:pt x="530" y="127"/>
                </a:cubicBezTo>
                <a:cubicBezTo>
                  <a:pt x="536" y="85"/>
                  <a:pt x="536" y="85"/>
                  <a:pt x="536" y="85"/>
                </a:cubicBezTo>
                <a:cubicBezTo>
                  <a:pt x="536" y="85"/>
                  <a:pt x="531" y="90"/>
                  <a:pt x="525" y="98"/>
                </a:cubicBezTo>
                <a:cubicBezTo>
                  <a:pt x="525" y="96"/>
                  <a:pt x="525" y="94"/>
                  <a:pt x="524" y="91"/>
                </a:cubicBezTo>
                <a:cubicBezTo>
                  <a:pt x="528" y="84"/>
                  <a:pt x="533" y="77"/>
                  <a:pt x="537" y="70"/>
                </a:cubicBezTo>
                <a:close/>
                <a:moveTo>
                  <a:pt x="491" y="104"/>
                </a:moveTo>
                <a:cubicBezTo>
                  <a:pt x="497" y="80"/>
                  <a:pt x="505" y="55"/>
                  <a:pt x="520" y="31"/>
                </a:cubicBezTo>
                <a:cubicBezTo>
                  <a:pt x="516" y="50"/>
                  <a:pt x="514" y="71"/>
                  <a:pt x="514" y="92"/>
                </a:cubicBezTo>
                <a:cubicBezTo>
                  <a:pt x="506" y="103"/>
                  <a:pt x="498" y="115"/>
                  <a:pt x="492" y="129"/>
                </a:cubicBezTo>
                <a:cubicBezTo>
                  <a:pt x="490" y="129"/>
                  <a:pt x="489" y="129"/>
                  <a:pt x="487" y="129"/>
                </a:cubicBezTo>
                <a:cubicBezTo>
                  <a:pt x="489" y="118"/>
                  <a:pt x="494" y="104"/>
                  <a:pt x="501" y="85"/>
                </a:cubicBezTo>
                <a:cubicBezTo>
                  <a:pt x="497" y="92"/>
                  <a:pt x="494" y="98"/>
                  <a:pt x="491" y="104"/>
                </a:cubicBezTo>
                <a:close/>
                <a:moveTo>
                  <a:pt x="384" y="137"/>
                </a:moveTo>
                <a:cubicBezTo>
                  <a:pt x="381" y="137"/>
                  <a:pt x="379" y="138"/>
                  <a:pt x="376" y="138"/>
                </a:cubicBezTo>
                <a:cubicBezTo>
                  <a:pt x="378" y="134"/>
                  <a:pt x="381" y="129"/>
                  <a:pt x="385" y="124"/>
                </a:cubicBezTo>
                <a:cubicBezTo>
                  <a:pt x="384" y="128"/>
                  <a:pt x="384" y="133"/>
                  <a:pt x="384" y="137"/>
                </a:cubicBezTo>
                <a:close/>
                <a:moveTo>
                  <a:pt x="334" y="129"/>
                </a:moveTo>
                <a:cubicBezTo>
                  <a:pt x="333" y="133"/>
                  <a:pt x="333" y="138"/>
                  <a:pt x="332" y="143"/>
                </a:cubicBezTo>
                <a:cubicBezTo>
                  <a:pt x="331" y="143"/>
                  <a:pt x="330" y="143"/>
                  <a:pt x="329" y="143"/>
                </a:cubicBezTo>
                <a:cubicBezTo>
                  <a:pt x="330" y="139"/>
                  <a:pt x="332" y="134"/>
                  <a:pt x="334" y="129"/>
                </a:cubicBezTo>
                <a:close/>
                <a:moveTo>
                  <a:pt x="66" y="99"/>
                </a:moveTo>
                <a:cubicBezTo>
                  <a:pt x="67" y="112"/>
                  <a:pt x="68" y="124"/>
                  <a:pt x="67" y="135"/>
                </a:cubicBezTo>
                <a:cubicBezTo>
                  <a:pt x="66" y="130"/>
                  <a:pt x="66" y="127"/>
                  <a:pt x="66" y="126"/>
                </a:cubicBezTo>
                <a:cubicBezTo>
                  <a:pt x="66" y="126"/>
                  <a:pt x="64" y="128"/>
                  <a:pt x="62" y="132"/>
                </a:cubicBezTo>
                <a:cubicBezTo>
                  <a:pt x="63" y="121"/>
                  <a:pt x="64" y="110"/>
                  <a:pt x="66" y="99"/>
                </a:cubicBezTo>
                <a:close/>
                <a:moveTo>
                  <a:pt x="38" y="108"/>
                </a:moveTo>
                <a:cubicBezTo>
                  <a:pt x="42" y="123"/>
                  <a:pt x="44" y="137"/>
                  <a:pt x="46" y="151"/>
                </a:cubicBezTo>
                <a:cubicBezTo>
                  <a:pt x="43" y="141"/>
                  <a:pt x="36" y="122"/>
                  <a:pt x="36" y="122"/>
                </a:cubicBezTo>
                <a:cubicBezTo>
                  <a:pt x="36" y="122"/>
                  <a:pt x="36" y="122"/>
                  <a:pt x="36" y="122"/>
                </a:cubicBezTo>
                <a:cubicBezTo>
                  <a:pt x="37" y="118"/>
                  <a:pt x="37" y="113"/>
                  <a:pt x="38" y="108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121" name="bat1"/>
          <p:cNvSpPr/>
          <p:nvPr/>
        </p:nvSpPr>
        <p:spPr bwMode="auto">
          <a:xfrm>
            <a:off x="10742445" y="405899"/>
            <a:ext cx="1141323" cy="277079"/>
          </a:xfrm>
          <a:custGeom>
            <a:avLst/>
            <a:gdLst>
              <a:gd name="T0" fmla="*/ 1095 w 1965"/>
              <a:gd name="T1" fmla="*/ 253 h 475"/>
              <a:gd name="T2" fmla="*/ 1305 w 1965"/>
              <a:gd name="T3" fmla="*/ 94 h 475"/>
              <a:gd name="T4" fmla="*/ 1423 w 1965"/>
              <a:gd name="T5" fmla="*/ 10 h 475"/>
              <a:gd name="T6" fmla="*/ 1965 w 1965"/>
              <a:gd name="T7" fmla="*/ 132 h 475"/>
              <a:gd name="T8" fmla="*/ 1538 w 1965"/>
              <a:gd name="T9" fmla="*/ 142 h 475"/>
              <a:gd name="T10" fmla="*/ 1514 w 1965"/>
              <a:gd name="T11" fmla="*/ 168 h 475"/>
              <a:gd name="T12" fmla="*/ 1309 w 1965"/>
              <a:gd name="T13" fmla="*/ 302 h 475"/>
              <a:gd name="T14" fmla="*/ 1096 w 1965"/>
              <a:gd name="T15" fmla="*/ 403 h 475"/>
              <a:gd name="T16" fmla="*/ 1079 w 1965"/>
              <a:gd name="T17" fmla="*/ 452 h 475"/>
              <a:gd name="T18" fmla="*/ 1026 w 1965"/>
              <a:gd name="T19" fmla="*/ 450 h 475"/>
              <a:gd name="T20" fmla="*/ 977 w 1965"/>
              <a:gd name="T21" fmla="*/ 464 h 475"/>
              <a:gd name="T22" fmla="*/ 942 w 1965"/>
              <a:gd name="T23" fmla="*/ 408 h 475"/>
              <a:gd name="T24" fmla="*/ 684 w 1965"/>
              <a:gd name="T25" fmla="*/ 365 h 475"/>
              <a:gd name="T26" fmla="*/ 369 w 1965"/>
              <a:gd name="T27" fmla="*/ 335 h 475"/>
              <a:gd name="T28" fmla="*/ 0 w 1965"/>
              <a:gd name="T29" fmla="*/ 381 h 475"/>
              <a:gd name="T30" fmla="*/ 513 w 1965"/>
              <a:gd name="T31" fmla="*/ 90 h 475"/>
              <a:gd name="T32" fmla="*/ 850 w 1965"/>
              <a:gd name="T33" fmla="*/ 289 h 475"/>
              <a:gd name="T34" fmla="*/ 946 w 1965"/>
              <a:gd name="T35" fmla="*/ 279 h 475"/>
              <a:gd name="T36" fmla="*/ 941 w 1965"/>
              <a:gd name="T37" fmla="*/ 245 h 475"/>
              <a:gd name="T38" fmla="*/ 863 w 1965"/>
              <a:gd name="T39" fmla="*/ 156 h 475"/>
              <a:gd name="T40" fmla="*/ 998 w 1965"/>
              <a:gd name="T41" fmla="*/ 189 h 475"/>
              <a:gd name="T42" fmla="*/ 1100 w 1965"/>
              <a:gd name="T43" fmla="*/ 119 h 475"/>
              <a:gd name="T44" fmla="*/ 1069 w 1965"/>
              <a:gd name="T45" fmla="*/ 220 h 475"/>
              <a:gd name="T46" fmla="*/ 1095 w 1965"/>
              <a:gd name="T47" fmla="*/ 253 h 4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965" h="475">
                <a:moveTo>
                  <a:pt x="1095" y="253"/>
                </a:moveTo>
                <a:cubicBezTo>
                  <a:pt x="1119" y="237"/>
                  <a:pt x="1259" y="170"/>
                  <a:pt x="1305" y="94"/>
                </a:cubicBezTo>
                <a:cubicBezTo>
                  <a:pt x="1350" y="18"/>
                  <a:pt x="1348" y="13"/>
                  <a:pt x="1423" y="10"/>
                </a:cubicBezTo>
                <a:cubicBezTo>
                  <a:pt x="1623" y="0"/>
                  <a:pt x="1899" y="82"/>
                  <a:pt x="1965" y="132"/>
                </a:cubicBezTo>
                <a:cubicBezTo>
                  <a:pt x="1759" y="106"/>
                  <a:pt x="1540" y="110"/>
                  <a:pt x="1538" y="142"/>
                </a:cubicBezTo>
                <a:cubicBezTo>
                  <a:pt x="1536" y="174"/>
                  <a:pt x="1572" y="190"/>
                  <a:pt x="1514" y="168"/>
                </a:cubicBezTo>
                <a:cubicBezTo>
                  <a:pt x="1456" y="146"/>
                  <a:pt x="1307" y="218"/>
                  <a:pt x="1309" y="302"/>
                </a:cubicBezTo>
                <a:cubicBezTo>
                  <a:pt x="1253" y="282"/>
                  <a:pt x="1130" y="291"/>
                  <a:pt x="1096" y="403"/>
                </a:cubicBezTo>
                <a:cubicBezTo>
                  <a:pt x="1090" y="423"/>
                  <a:pt x="1100" y="443"/>
                  <a:pt x="1079" y="452"/>
                </a:cubicBezTo>
                <a:cubicBezTo>
                  <a:pt x="1065" y="458"/>
                  <a:pt x="1043" y="447"/>
                  <a:pt x="1026" y="450"/>
                </a:cubicBezTo>
                <a:cubicBezTo>
                  <a:pt x="1008" y="453"/>
                  <a:pt x="993" y="475"/>
                  <a:pt x="977" y="464"/>
                </a:cubicBezTo>
                <a:cubicBezTo>
                  <a:pt x="958" y="452"/>
                  <a:pt x="967" y="425"/>
                  <a:pt x="942" y="408"/>
                </a:cubicBezTo>
                <a:cubicBezTo>
                  <a:pt x="861" y="355"/>
                  <a:pt x="732" y="349"/>
                  <a:pt x="684" y="365"/>
                </a:cubicBezTo>
                <a:cubicBezTo>
                  <a:pt x="575" y="295"/>
                  <a:pt x="427" y="275"/>
                  <a:pt x="369" y="335"/>
                </a:cubicBezTo>
                <a:cubicBezTo>
                  <a:pt x="268" y="293"/>
                  <a:pt x="50" y="333"/>
                  <a:pt x="0" y="381"/>
                </a:cubicBezTo>
                <a:cubicBezTo>
                  <a:pt x="162" y="230"/>
                  <a:pt x="417" y="44"/>
                  <a:pt x="513" y="90"/>
                </a:cubicBezTo>
                <a:cubicBezTo>
                  <a:pt x="609" y="136"/>
                  <a:pt x="828" y="275"/>
                  <a:pt x="850" y="289"/>
                </a:cubicBezTo>
                <a:cubicBezTo>
                  <a:pt x="900" y="285"/>
                  <a:pt x="941" y="289"/>
                  <a:pt x="946" y="279"/>
                </a:cubicBezTo>
                <a:cubicBezTo>
                  <a:pt x="953" y="265"/>
                  <a:pt x="961" y="238"/>
                  <a:pt x="941" y="245"/>
                </a:cubicBezTo>
                <a:cubicBezTo>
                  <a:pt x="890" y="262"/>
                  <a:pt x="859" y="168"/>
                  <a:pt x="863" y="156"/>
                </a:cubicBezTo>
                <a:cubicBezTo>
                  <a:pt x="910" y="178"/>
                  <a:pt x="944" y="202"/>
                  <a:pt x="998" y="189"/>
                </a:cubicBezTo>
                <a:cubicBezTo>
                  <a:pt x="1055" y="176"/>
                  <a:pt x="1070" y="155"/>
                  <a:pt x="1100" y="119"/>
                </a:cubicBezTo>
                <a:cubicBezTo>
                  <a:pt x="1124" y="147"/>
                  <a:pt x="1112" y="213"/>
                  <a:pt x="1069" y="220"/>
                </a:cubicBezTo>
                <a:cubicBezTo>
                  <a:pt x="1063" y="244"/>
                  <a:pt x="1095" y="253"/>
                  <a:pt x="1095" y="25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122" name="bat3"/>
          <p:cNvSpPr/>
          <p:nvPr/>
        </p:nvSpPr>
        <p:spPr bwMode="auto">
          <a:xfrm>
            <a:off x="8964019" y="3326491"/>
            <a:ext cx="412261" cy="275513"/>
          </a:xfrm>
          <a:custGeom>
            <a:avLst/>
            <a:gdLst>
              <a:gd name="T0" fmla="*/ 504 w 948"/>
              <a:gd name="T1" fmla="*/ 215 h 633"/>
              <a:gd name="T2" fmla="*/ 585 w 948"/>
              <a:gd name="T3" fmla="*/ 278 h 633"/>
              <a:gd name="T4" fmla="*/ 715 w 948"/>
              <a:gd name="T5" fmla="*/ 441 h 633"/>
              <a:gd name="T6" fmla="*/ 948 w 948"/>
              <a:gd name="T7" fmla="*/ 573 h 633"/>
              <a:gd name="T8" fmla="*/ 727 w 948"/>
              <a:gd name="T9" fmla="*/ 282 h 633"/>
              <a:gd name="T10" fmla="*/ 526 w 948"/>
              <a:gd name="T11" fmla="*/ 114 h 633"/>
              <a:gd name="T12" fmla="*/ 502 w 948"/>
              <a:gd name="T13" fmla="*/ 79 h 633"/>
              <a:gd name="T14" fmla="*/ 533 w 948"/>
              <a:gd name="T15" fmla="*/ 0 h 633"/>
              <a:gd name="T16" fmla="*/ 450 w 948"/>
              <a:gd name="T17" fmla="*/ 57 h 633"/>
              <a:gd name="T18" fmla="*/ 367 w 948"/>
              <a:gd name="T19" fmla="*/ 31 h 633"/>
              <a:gd name="T20" fmla="*/ 419 w 948"/>
              <a:gd name="T21" fmla="*/ 96 h 633"/>
              <a:gd name="T22" fmla="*/ 393 w 948"/>
              <a:gd name="T23" fmla="*/ 118 h 633"/>
              <a:gd name="T24" fmla="*/ 128 w 948"/>
              <a:gd name="T25" fmla="*/ 318 h 633"/>
              <a:gd name="T26" fmla="*/ 0 w 948"/>
              <a:gd name="T27" fmla="*/ 633 h 633"/>
              <a:gd name="T28" fmla="*/ 236 w 948"/>
              <a:gd name="T29" fmla="*/ 405 h 633"/>
              <a:gd name="T30" fmla="*/ 347 w 948"/>
              <a:gd name="T31" fmla="*/ 249 h 633"/>
              <a:gd name="T32" fmla="*/ 422 w 948"/>
              <a:gd name="T33" fmla="*/ 263 h 633"/>
              <a:gd name="T34" fmla="*/ 450 w 948"/>
              <a:gd name="T35" fmla="*/ 234 h 633"/>
              <a:gd name="T36" fmla="*/ 477 w 948"/>
              <a:gd name="T37" fmla="*/ 265 h 633"/>
              <a:gd name="T38" fmla="*/ 504 w 948"/>
              <a:gd name="T39" fmla="*/ 21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948" h="633">
                <a:moveTo>
                  <a:pt x="504" y="215"/>
                </a:moveTo>
                <a:cubicBezTo>
                  <a:pt x="514" y="196"/>
                  <a:pt x="548" y="215"/>
                  <a:pt x="585" y="278"/>
                </a:cubicBezTo>
                <a:cubicBezTo>
                  <a:pt x="670" y="325"/>
                  <a:pt x="713" y="378"/>
                  <a:pt x="715" y="441"/>
                </a:cubicBezTo>
                <a:cubicBezTo>
                  <a:pt x="833" y="445"/>
                  <a:pt x="895" y="536"/>
                  <a:pt x="948" y="573"/>
                </a:cubicBezTo>
                <a:cubicBezTo>
                  <a:pt x="864" y="438"/>
                  <a:pt x="780" y="322"/>
                  <a:pt x="727" y="282"/>
                </a:cubicBezTo>
                <a:cubicBezTo>
                  <a:pt x="674" y="241"/>
                  <a:pt x="596" y="143"/>
                  <a:pt x="526" y="114"/>
                </a:cubicBezTo>
                <a:cubicBezTo>
                  <a:pt x="499" y="103"/>
                  <a:pt x="500" y="88"/>
                  <a:pt x="502" y="79"/>
                </a:cubicBezTo>
                <a:cubicBezTo>
                  <a:pt x="505" y="69"/>
                  <a:pt x="550" y="35"/>
                  <a:pt x="533" y="0"/>
                </a:cubicBezTo>
                <a:cubicBezTo>
                  <a:pt x="501" y="35"/>
                  <a:pt x="478" y="56"/>
                  <a:pt x="450" y="57"/>
                </a:cubicBezTo>
                <a:cubicBezTo>
                  <a:pt x="421" y="59"/>
                  <a:pt x="398" y="52"/>
                  <a:pt x="367" y="31"/>
                </a:cubicBezTo>
                <a:cubicBezTo>
                  <a:pt x="382" y="70"/>
                  <a:pt x="398" y="88"/>
                  <a:pt x="419" y="96"/>
                </a:cubicBezTo>
                <a:cubicBezTo>
                  <a:pt x="412" y="110"/>
                  <a:pt x="409" y="113"/>
                  <a:pt x="393" y="118"/>
                </a:cubicBezTo>
                <a:cubicBezTo>
                  <a:pt x="296" y="150"/>
                  <a:pt x="154" y="286"/>
                  <a:pt x="128" y="318"/>
                </a:cubicBezTo>
                <a:cubicBezTo>
                  <a:pt x="113" y="368"/>
                  <a:pt x="21" y="578"/>
                  <a:pt x="0" y="633"/>
                </a:cubicBezTo>
                <a:cubicBezTo>
                  <a:pt x="56" y="576"/>
                  <a:pt x="158" y="431"/>
                  <a:pt x="236" y="405"/>
                </a:cubicBezTo>
                <a:cubicBezTo>
                  <a:pt x="242" y="357"/>
                  <a:pt x="284" y="260"/>
                  <a:pt x="347" y="249"/>
                </a:cubicBezTo>
                <a:cubicBezTo>
                  <a:pt x="412" y="168"/>
                  <a:pt x="417" y="236"/>
                  <a:pt x="422" y="263"/>
                </a:cubicBezTo>
                <a:cubicBezTo>
                  <a:pt x="423" y="273"/>
                  <a:pt x="433" y="235"/>
                  <a:pt x="450" y="234"/>
                </a:cubicBezTo>
                <a:cubicBezTo>
                  <a:pt x="465" y="234"/>
                  <a:pt x="472" y="244"/>
                  <a:pt x="477" y="265"/>
                </a:cubicBezTo>
                <a:cubicBezTo>
                  <a:pt x="490" y="243"/>
                  <a:pt x="495" y="234"/>
                  <a:pt x="504" y="21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142" name="bat3"/>
          <p:cNvSpPr/>
          <p:nvPr/>
        </p:nvSpPr>
        <p:spPr bwMode="auto">
          <a:xfrm rot="521564">
            <a:off x="3614564" y="960970"/>
            <a:ext cx="541204" cy="361684"/>
          </a:xfrm>
          <a:custGeom>
            <a:avLst/>
            <a:gdLst>
              <a:gd name="T0" fmla="*/ 504 w 948"/>
              <a:gd name="T1" fmla="*/ 215 h 633"/>
              <a:gd name="T2" fmla="*/ 585 w 948"/>
              <a:gd name="T3" fmla="*/ 278 h 633"/>
              <a:gd name="T4" fmla="*/ 715 w 948"/>
              <a:gd name="T5" fmla="*/ 441 h 633"/>
              <a:gd name="T6" fmla="*/ 948 w 948"/>
              <a:gd name="T7" fmla="*/ 573 h 633"/>
              <a:gd name="T8" fmla="*/ 727 w 948"/>
              <a:gd name="T9" fmla="*/ 282 h 633"/>
              <a:gd name="T10" fmla="*/ 526 w 948"/>
              <a:gd name="T11" fmla="*/ 114 h 633"/>
              <a:gd name="T12" fmla="*/ 502 w 948"/>
              <a:gd name="T13" fmla="*/ 79 h 633"/>
              <a:gd name="T14" fmla="*/ 533 w 948"/>
              <a:gd name="T15" fmla="*/ 0 h 633"/>
              <a:gd name="T16" fmla="*/ 450 w 948"/>
              <a:gd name="T17" fmla="*/ 57 h 633"/>
              <a:gd name="T18" fmla="*/ 367 w 948"/>
              <a:gd name="T19" fmla="*/ 31 h 633"/>
              <a:gd name="T20" fmla="*/ 419 w 948"/>
              <a:gd name="T21" fmla="*/ 96 h 633"/>
              <a:gd name="T22" fmla="*/ 393 w 948"/>
              <a:gd name="T23" fmla="*/ 118 h 633"/>
              <a:gd name="T24" fmla="*/ 128 w 948"/>
              <a:gd name="T25" fmla="*/ 318 h 633"/>
              <a:gd name="T26" fmla="*/ 0 w 948"/>
              <a:gd name="T27" fmla="*/ 633 h 633"/>
              <a:gd name="T28" fmla="*/ 236 w 948"/>
              <a:gd name="T29" fmla="*/ 405 h 633"/>
              <a:gd name="T30" fmla="*/ 347 w 948"/>
              <a:gd name="T31" fmla="*/ 249 h 633"/>
              <a:gd name="T32" fmla="*/ 422 w 948"/>
              <a:gd name="T33" fmla="*/ 263 h 633"/>
              <a:gd name="T34" fmla="*/ 450 w 948"/>
              <a:gd name="T35" fmla="*/ 234 h 633"/>
              <a:gd name="T36" fmla="*/ 477 w 948"/>
              <a:gd name="T37" fmla="*/ 265 h 633"/>
              <a:gd name="T38" fmla="*/ 504 w 948"/>
              <a:gd name="T39" fmla="*/ 21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948" h="633">
                <a:moveTo>
                  <a:pt x="504" y="215"/>
                </a:moveTo>
                <a:cubicBezTo>
                  <a:pt x="514" y="196"/>
                  <a:pt x="548" y="215"/>
                  <a:pt x="585" y="278"/>
                </a:cubicBezTo>
                <a:cubicBezTo>
                  <a:pt x="670" y="325"/>
                  <a:pt x="713" y="378"/>
                  <a:pt x="715" y="441"/>
                </a:cubicBezTo>
                <a:cubicBezTo>
                  <a:pt x="833" y="445"/>
                  <a:pt x="895" y="536"/>
                  <a:pt x="948" y="573"/>
                </a:cubicBezTo>
                <a:cubicBezTo>
                  <a:pt x="864" y="438"/>
                  <a:pt x="780" y="322"/>
                  <a:pt x="727" y="282"/>
                </a:cubicBezTo>
                <a:cubicBezTo>
                  <a:pt x="674" y="241"/>
                  <a:pt x="596" y="143"/>
                  <a:pt x="526" y="114"/>
                </a:cubicBezTo>
                <a:cubicBezTo>
                  <a:pt x="499" y="103"/>
                  <a:pt x="500" y="88"/>
                  <a:pt x="502" y="79"/>
                </a:cubicBezTo>
                <a:cubicBezTo>
                  <a:pt x="505" y="69"/>
                  <a:pt x="550" y="35"/>
                  <a:pt x="533" y="0"/>
                </a:cubicBezTo>
                <a:cubicBezTo>
                  <a:pt x="501" y="35"/>
                  <a:pt x="478" y="56"/>
                  <a:pt x="450" y="57"/>
                </a:cubicBezTo>
                <a:cubicBezTo>
                  <a:pt x="421" y="59"/>
                  <a:pt x="398" y="52"/>
                  <a:pt x="367" y="31"/>
                </a:cubicBezTo>
                <a:cubicBezTo>
                  <a:pt x="382" y="70"/>
                  <a:pt x="398" y="88"/>
                  <a:pt x="419" y="96"/>
                </a:cubicBezTo>
                <a:cubicBezTo>
                  <a:pt x="412" y="110"/>
                  <a:pt x="409" y="113"/>
                  <a:pt x="393" y="118"/>
                </a:cubicBezTo>
                <a:cubicBezTo>
                  <a:pt x="296" y="150"/>
                  <a:pt x="154" y="286"/>
                  <a:pt x="128" y="318"/>
                </a:cubicBezTo>
                <a:cubicBezTo>
                  <a:pt x="113" y="368"/>
                  <a:pt x="21" y="578"/>
                  <a:pt x="0" y="633"/>
                </a:cubicBezTo>
                <a:cubicBezTo>
                  <a:pt x="56" y="576"/>
                  <a:pt x="158" y="431"/>
                  <a:pt x="236" y="405"/>
                </a:cubicBezTo>
                <a:cubicBezTo>
                  <a:pt x="242" y="357"/>
                  <a:pt x="284" y="260"/>
                  <a:pt x="347" y="249"/>
                </a:cubicBezTo>
                <a:cubicBezTo>
                  <a:pt x="412" y="168"/>
                  <a:pt x="417" y="236"/>
                  <a:pt x="422" y="263"/>
                </a:cubicBezTo>
                <a:cubicBezTo>
                  <a:pt x="423" y="273"/>
                  <a:pt x="433" y="235"/>
                  <a:pt x="450" y="234"/>
                </a:cubicBezTo>
                <a:cubicBezTo>
                  <a:pt x="465" y="234"/>
                  <a:pt x="472" y="244"/>
                  <a:pt x="477" y="265"/>
                </a:cubicBezTo>
                <a:cubicBezTo>
                  <a:pt x="490" y="243"/>
                  <a:pt x="495" y="234"/>
                  <a:pt x="504" y="21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143" name="bat2"/>
          <p:cNvSpPr/>
          <p:nvPr/>
        </p:nvSpPr>
        <p:spPr bwMode="auto">
          <a:xfrm>
            <a:off x="1363366" y="3253906"/>
            <a:ext cx="726839" cy="360484"/>
          </a:xfrm>
          <a:custGeom>
            <a:avLst/>
            <a:gdLst>
              <a:gd name="T0" fmla="*/ 956 w 1292"/>
              <a:gd name="T1" fmla="*/ 456 h 639"/>
              <a:gd name="T2" fmla="*/ 1124 w 1292"/>
              <a:gd name="T3" fmla="*/ 300 h 639"/>
              <a:gd name="T4" fmla="*/ 1292 w 1292"/>
              <a:gd name="T5" fmla="*/ 0 h 639"/>
              <a:gd name="T6" fmla="*/ 947 w 1292"/>
              <a:gd name="T7" fmla="*/ 226 h 639"/>
              <a:gd name="T8" fmla="*/ 797 w 1292"/>
              <a:gd name="T9" fmla="*/ 400 h 639"/>
              <a:gd name="T10" fmla="*/ 766 w 1292"/>
              <a:gd name="T11" fmla="*/ 382 h 639"/>
              <a:gd name="T12" fmla="*/ 780 w 1292"/>
              <a:gd name="T13" fmla="*/ 288 h 639"/>
              <a:gd name="T14" fmla="*/ 703 w 1292"/>
              <a:gd name="T15" fmla="*/ 373 h 639"/>
              <a:gd name="T16" fmla="*/ 613 w 1292"/>
              <a:gd name="T17" fmla="*/ 370 h 639"/>
              <a:gd name="T18" fmla="*/ 682 w 1292"/>
              <a:gd name="T19" fmla="*/ 421 h 639"/>
              <a:gd name="T20" fmla="*/ 659 w 1292"/>
              <a:gd name="T21" fmla="*/ 466 h 639"/>
              <a:gd name="T22" fmla="*/ 383 w 1292"/>
              <a:gd name="T23" fmla="*/ 299 h 639"/>
              <a:gd name="T24" fmla="*/ 0 w 1292"/>
              <a:gd name="T25" fmla="*/ 293 h 639"/>
              <a:gd name="T26" fmla="*/ 326 w 1292"/>
              <a:gd name="T27" fmla="*/ 520 h 639"/>
              <a:gd name="T28" fmla="*/ 608 w 1292"/>
              <a:gd name="T29" fmla="*/ 555 h 639"/>
              <a:gd name="T30" fmla="*/ 738 w 1292"/>
              <a:gd name="T31" fmla="*/ 628 h 639"/>
              <a:gd name="T32" fmla="*/ 759 w 1292"/>
              <a:gd name="T33" fmla="*/ 587 h 639"/>
              <a:gd name="T34" fmla="*/ 824 w 1292"/>
              <a:gd name="T35" fmla="*/ 619 h 639"/>
              <a:gd name="T36" fmla="*/ 956 w 1292"/>
              <a:gd name="T37" fmla="*/ 456 h 6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292" h="639">
                <a:moveTo>
                  <a:pt x="956" y="456"/>
                </a:moveTo>
                <a:cubicBezTo>
                  <a:pt x="994" y="352"/>
                  <a:pt x="1053" y="297"/>
                  <a:pt x="1124" y="300"/>
                </a:cubicBezTo>
                <a:cubicBezTo>
                  <a:pt x="1137" y="168"/>
                  <a:pt x="1247" y="56"/>
                  <a:pt x="1292" y="0"/>
                </a:cubicBezTo>
                <a:cubicBezTo>
                  <a:pt x="1134" y="84"/>
                  <a:pt x="997" y="170"/>
                  <a:pt x="947" y="226"/>
                </a:cubicBezTo>
                <a:cubicBezTo>
                  <a:pt x="898" y="282"/>
                  <a:pt x="812" y="380"/>
                  <a:pt x="797" y="400"/>
                </a:cubicBezTo>
                <a:cubicBezTo>
                  <a:pt x="782" y="391"/>
                  <a:pt x="766" y="393"/>
                  <a:pt x="766" y="382"/>
                </a:cubicBezTo>
                <a:cubicBezTo>
                  <a:pt x="766" y="371"/>
                  <a:pt x="807" y="322"/>
                  <a:pt x="780" y="288"/>
                </a:cubicBezTo>
                <a:cubicBezTo>
                  <a:pt x="754" y="335"/>
                  <a:pt x="734" y="363"/>
                  <a:pt x="703" y="373"/>
                </a:cubicBezTo>
                <a:cubicBezTo>
                  <a:pt x="672" y="382"/>
                  <a:pt x="646" y="386"/>
                  <a:pt x="613" y="370"/>
                </a:cubicBezTo>
                <a:cubicBezTo>
                  <a:pt x="636" y="411"/>
                  <a:pt x="657" y="417"/>
                  <a:pt x="682" y="421"/>
                </a:cubicBezTo>
                <a:cubicBezTo>
                  <a:pt x="679" y="438"/>
                  <a:pt x="667" y="464"/>
                  <a:pt x="659" y="466"/>
                </a:cubicBezTo>
                <a:cubicBezTo>
                  <a:pt x="619" y="456"/>
                  <a:pt x="427" y="314"/>
                  <a:pt x="383" y="299"/>
                </a:cubicBezTo>
                <a:cubicBezTo>
                  <a:pt x="325" y="304"/>
                  <a:pt x="66" y="293"/>
                  <a:pt x="0" y="293"/>
                </a:cubicBezTo>
                <a:cubicBezTo>
                  <a:pt x="83" y="328"/>
                  <a:pt x="266" y="449"/>
                  <a:pt x="326" y="520"/>
                </a:cubicBezTo>
                <a:cubicBezTo>
                  <a:pt x="379" y="506"/>
                  <a:pt x="572" y="493"/>
                  <a:pt x="608" y="555"/>
                </a:cubicBezTo>
                <a:cubicBezTo>
                  <a:pt x="691" y="566"/>
                  <a:pt x="726" y="599"/>
                  <a:pt x="738" y="628"/>
                </a:cubicBezTo>
                <a:cubicBezTo>
                  <a:pt x="742" y="639"/>
                  <a:pt x="740" y="592"/>
                  <a:pt x="759" y="587"/>
                </a:cubicBezTo>
                <a:cubicBezTo>
                  <a:pt x="775" y="583"/>
                  <a:pt x="814" y="598"/>
                  <a:pt x="824" y="619"/>
                </a:cubicBezTo>
                <a:cubicBezTo>
                  <a:pt x="814" y="533"/>
                  <a:pt x="861" y="482"/>
                  <a:pt x="956" y="456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144" name="bat3"/>
          <p:cNvSpPr/>
          <p:nvPr/>
        </p:nvSpPr>
        <p:spPr bwMode="auto">
          <a:xfrm rot="20246711">
            <a:off x="9392434" y="2465321"/>
            <a:ext cx="481012" cy="321457"/>
          </a:xfrm>
          <a:custGeom>
            <a:avLst/>
            <a:gdLst>
              <a:gd name="T0" fmla="*/ 504 w 948"/>
              <a:gd name="T1" fmla="*/ 215 h 633"/>
              <a:gd name="T2" fmla="*/ 585 w 948"/>
              <a:gd name="T3" fmla="*/ 278 h 633"/>
              <a:gd name="T4" fmla="*/ 715 w 948"/>
              <a:gd name="T5" fmla="*/ 441 h 633"/>
              <a:gd name="T6" fmla="*/ 948 w 948"/>
              <a:gd name="T7" fmla="*/ 573 h 633"/>
              <a:gd name="T8" fmla="*/ 727 w 948"/>
              <a:gd name="T9" fmla="*/ 282 h 633"/>
              <a:gd name="T10" fmla="*/ 526 w 948"/>
              <a:gd name="T11" fmla="*/ 114 h 633"/>
              <a:gd name="T12" fmla="*/ 502 w 948"/>
              <a:gd name="T13" fmla="*/ 79 h 633"/>
              <a:gd name="T14" fmla="*/ 533 w 948"/>
              <a:gd name="T15" fmla="*/ 0 h 633"/>
              <a:gd name="T16" fmla="*/ 450 w 948"/>
              <a:gd name="T17" fmla="*/ 57 h 633"/>
              <a:gd name="T18" fmla="*/ 367 w 948"/>
              <a:gd name="T19" fmla="*/ 31 h 633"/>
              <a:gd name="T20" fmla="*/ 419 w 948"/>
              <a:gd name="T21" fmla="*/ 96 h 633"/>
              <a:gd name="T22" fmla="*/ 393 w 948"/>
              <a:gd name="T23" fmla="*/ 118 h 633"/>
              <a:gd name="T24" fmla="*/ 128 w 948"/>
              <a:gd name="T25" fmla="*/ 318 h 633"/>
              <a:gd name="T26" fmla="*/ 0 w 948"/>
              <a:gd name="T27" fmla="*/ 633 h 633"/>
              <a:gd name="T28" fmla="*/ 236 w 948"/>
              <a:gd name="T29" fmla="*/ 405 h 633"/>
              <a:gd name="T30" fmla="*/ 347 w 948"/>
              <a:gd name="T31" fmla="*/ 249 h 633"/>
              <a:gd name="T32" fmla="*/ 422 w 948"/>
              <a:gd name="T33" fmla="*/ 263 h 633"/>
              <a:gd name="T34" fmla="*/ 450 w 948"/>
              <a:gd name="T35" fmla="*/ 234 h 633"/>
              <a:gd name="T36" fmla="*/ 477 w 948"/>
              <a:gd name="T37" fmla="*/ 265 h 633"/>
              <a:gd name="T38" fmla="*/ 504 w 948"/>
              <a:gd name="T39" fmla="*/ 21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948" h="633">
                <a:moveTo>
                  <a:pt x="504" y="215"/>
                </a:moveTo>
                <a:cubicBezTo>
                  <a:pt x="514" y="196"/>
                  <a:pt x="548" y="215"/>
                  <a:pt x="585" y="278"/>
                </a:cubicBezTo>
                <a:cubicBezTo>
                  <a:pt x="670" y="325"/>
                  <a:pt x="713" y="378"/>
                  <a:pt x="715" y="441"/>
                </a:cubicBezTo>
                <a:cubicBezTo>
                  <a:pt x="833" y="445"/>
                  <a:pt x="895" y="536"/>
                  <a:pt x="948" y="573"/>
                </a:cubicBezTo>
                <a:cubicBezTo>
                  <a:pt x="864" y="438"/>
                  <a:pt x="780" y="322"/>
                  <a:pt x="727" y="282"/>
                </a:cubicBezTo>
                <a:cubicBezTo>
                  <a:pt x="674" y="241"/>
                  <a:pt x="596" y="143"/>
                  <a:pt x="526" y="114"/>
                </a:cubicBezTo>
                <a:cubicBezTo>
                  <a:pt x="499" y="103"/>
                  <a:pt x="500" y="88"/>
                  <a:pt x="502" y="79"/>
                </a:cubicBezTo>
                <a:cubicBezTo>
                  <a:pt x="505" y="69"/>
                  <a:pt x="550" y="35"/>
                  <a:pt x="533" y="0"/>
                </a:cubicBezTo>
                <a:cubicBezTo>
                  <a:pt x="501" y="35"/>
                  <a:pt x="478" y="56"/>
                  <a:pt x="450" y="57"/>
                </a:cubicBezTo>
                <a:cubicBezTo>
                  <a:pt x="421" y="59"/>
                  <a:pt x="398" y="52"/>
                  <a:pt x="367" y="31"/>
                </a:cubicBezTo>
                <a:cubicBezTo>
                  <a:pt x="382" y="70"/>
                  <a:pt x="398" y="88"/>
                  <a:pt x="419" y="96"/>
                </a:cubicBezTo>
                <a:cubicBezTo>
                  <a:pt x="412" y="110"/>
                  <a:pt x="409" y="113"/>
                  <a:pt x="393" y="118"/>
                </a:cubicBezTo>
                <a:cubicBezTo>
                  <a:pt x="296" y="150"/>
                  <a:pt x="154" y="286"/>
                  <a:pt x="128" y="318"/>
                </a:cubicBezTo>
                <a:cubicBezTo>
                  <a:pt x="113" y="368"/>
                  <a:pt x="21" y="578"/>
                  <a:pt x="0" y="633"/>
                </a:cubicBezTo>
                <a:cubicBezTo>
                  <a:pt x="56" y="576"/>
                  <a:pt x="158" y="431"/>
                  <a:pt x="236" y="405"/>
                </a:cubicBezTo>
                <a:cubicBezTo>
                  <a:pt x="242" y="357"/>
                  <a:pt x="284" y="260"/>
                  <a:pt x="347" y="249"/>
                </a:cubicBezTo>
                <a:cubicBezTo>
                  <a:pt x="412" y="168"/>
                  <a:pt x="417" y="236"/>
                  <a:pt x="422" y="263"/>
                </a:cubicBezTo>
                <a:cubicBezTo>
                  <a:pt x="423" y="273"/>
                  <a:pt x="433" y="235"/>
                  <a:pt x="450" y="234"/>
                </a:cubicBezTo>
                <a:cubicBezTo>
                  <a:pt x="465" y="234"/>
                  <a:pt x="472" y="244"/>
                  <a:pt x="477" y="265"/>
                </a:cubicBezTo>
                <a:cubicBezTo>
                  <a:pt x="490" y="243"/>
                  <a:pt x="495" y="234"/>
                  <a:pt x="504" y="21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145" name="bat2"/>
          <p:cNvSpPr/>
          <p:nvPr/>
        </p:nvSpPr>
        <p:spPr bwMode="auto">
          <a:xfrm>
            <a:off x="5538034" y="165958"/>
            <a:ext cx="726839" cy="360484"/>
          </a:xfrm>
          <a:custGeom>
            <a:avLst/>
            <a:gdLst>
              <a:gd name="T0" fmla="*/ 956 w 1292"/>
              <a:gd name="T1" fmla="*/ 456 h 639"/>
              <a:gd name="T2" fmla="*/ 1124 w 1292"/>
              <a:gd name="T3" fmla="*/ 300 h 639"/>
              <a:gd name="T4" fmla="*/ 1292 w 1292"/>
              <a:gd name="T5" fmla="*/ 0 h 639"/>
              <a:gd name="T6" fmla="*/ 947 w 1292"/>
              <a:gd name="T7" fmla="*/ 226 h 639"/>
              <a:gd name="T8" fmla="*/ 797 w 1292"/>
              <a:gd name="T9" fmla="*/ 400 h 639"/>
              <a:gd name="T10" fmla="*/ 766 w 1292"/>
              <a:gd name="T11" fmla="*/ 382 h 639"/>
              <a:gd name="T12" fmla="*/ 780 w 1292"/>
              <a:gd name="T13" fmla="*/ 288 h 639"/>
              <a:gd name="T14" fmla="*/ 703 w 1292"/>
              <a:gd name="T15" fmla="*/ 373 h 639"/>
              <a:gd name="T16" fmla="*/ 613 w 1292"/>
              <a:gd name="T17" fmla="*/ 370 h 639"/>
              <a:gd name="T18" fmla="*/ 682 w 1292"/>
              <a:gd name="T19" fmla="*/ 421 h 639"/>
              <a:gd name="T20" fmla="*/ 659 w 1292"/>
              <a:gd name="T21" fmla="*/ 466 h 639"/>
              <a:gd name="T22" fmla="*/ 383 w 1292"/>
              <a:gd name="T23" fmla="*/ 299 h 639"/>
              <a:gd name="T24" fmla="*/ 0 w 1292"/>
              <a:gd name="T25" fmla="*/ 293 h 639"/>
              <a:gd name="T26" fmla="*/ 326 w 1292"/>
              <a:gd name="T27" fmla="*/ 520 h 639"/>
              <a:gd name="T28" fmla="*/ 608 w 1292"/>
              <a:gd name="T29" fmla="*/ 555 h 639"/>
              <a:gd name="T30" fmla="*/ 738 w 1292"/>
              <a:gd name="T31" fmla="*/ 628 h 639"/>
              <a:gd name="T32" fmla="*/ 759 w 1292"/>
              <a:gd name="T33" fmla="*/ 587 h 639"/>
              <a:gd name="T34" fmla="*/ 824 w 1292"/>
              <a:gd name="T35" fmla="*/ 619 h 639"/>
              <a:gd name="T36" fmla="*/ 956 w 1292"/>
              <a:gd name="T37" fmla="*/ 456 h 6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292" h="639">
                <a:moveTo>
                  <a:pt x="956" y="456"/>
                </a:moveTo>
                <a:cubicBezTo>
                  <a:pt x="994" y="352"/>
                  <a:pt x="1053" y="297"/>
                  <a:pt x="1124" y="300"/>
                </a:cubicBezTo>
                <a:cubicBezTo>
                  <a:pt x="1137" y="168"/>
                  <a:pt x="1247" y="56"/>
                  <a:pt x="1292" y="0"/>
                </a:cubicBezTo>
                <a:cubicBezTo>
                  <a:pt x="1134" y="84"/>
                  <a:pt x="997" y="170"/>
                  <a:pt x="947" y="226"/>
                </a:cubicBezTo>
                <a:cubicBezTo>
                  <a:pt x="898" y="282"/>
                  <a:pt x="812" y="380"/>
                  <a:pt x="797" y="400"/>
                </a:cubicBezTo>
                <a:cubicBezTo>
                  <a:pt x="782" y="391"/>
                  <a:pt x="766" y="393"/>
                  <a:pt x="766" y="382"/>
                </a:cubicBezTo>
                <a:cubicBezTo>
                  <a:pt x="766" y="371"/>
                  <a:pt x="807" y="322"/>
                  <a:pt x="780" y="288"/>
                </a:cubicBezTo>
                <a:cubicBezTo>
                  <a:pt x="754" y="335"/>
                  <a:pt x="734" y="363"/>
                  <a:pt x="703" y="373"/>
                </a:cubicBezTo>
                <a:cubicBezTo>
                  <a:pt x="672" y="382"/>
                  <a:pt x="646" y="386"/>
                  <a:pt x="613" y="370"/>
                </a:cubicBezTo>
                <a:cubicBezTo>
                  <a:pt x="636" y="411"/>
                  <a:pt x="657" y="417"/>
                  <a:pt x="682" y="421"/>
                </a:cubicBezTo>
                <a:cubicBezTo>
                  <a:pt x="679" y="438"/>
                  <a:pt x="667" y="464"/>
                  <a:pt x="659" y="466"/>
                </a:cubicBezTo>
                <a:cubicBezTo>
                  <a:pt x="619" y="456"/>
                  <a:pt x="427" y="314"/>
                  <a:pt x="383" y="299"/>
                </a:cubicBezTo>
                <a:cubicBezTo>
                  <a:pt x="325" y="304"/>
                  <a:pt x="66" y="293"/>
                  <a:pt x="0" y="293"/>
                </a:cubicBezTo>
                <a:cubicBezTo>
                  <a:pt x="83" y="328"/>
                  <a:pt x="266" y="449"/>
                  <a:pt x="326" y="520"/>
                </a:cubicBezTo>
                <a:cubicBezTo>
                  <a:pt x="379" y="506"/>
                  <a:pt x="572" y="493"/>
                  <a:pt x="608" y="555"/>
                </a:cubicBezTo>
                <a:cubicBezTo>
                  <a:pt x="691" y="566"/>
                  <a:pt x="726" y="599"/>
                  <a:pt x="738" y="628"/>
                </a:cubicBezTo>
                <a:cubicBezTo>
                  <a:pt x="742" y="639"/>
                  <a:pt x="740" y="592"/>
                  <a:pt x="759" y="587"/>
                </a:cubicBezTo>
                <a:cubicBezTo>
                  <a:pt x="775" y="583"/>
                  <a:pt x="814" y="598"/>
                  <a:pt x="824" y="619"/>
                </a:cubicBezTo>
                <a:cubicBezTo>
                  <a:pt x="814" y="533"/>
                  <a:pt x="861" y="482"/>
                  <a:pt x="956" y="456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pic>
        <p:nvPicPr>
          <p:cNvPr id="115" name="Picture 4" descr="U:\我图\PPT制作\爱爱\PM下载\万圣节\jack_o_lanterns_with_leaves_500_clr_170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-123732" y="4036034"/>
            <a:ext cx="3592478" cy="3592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U:\我图\PPT制作\爱爱\PM下载\万圣节\222-3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498895" y="-107639"/>
            <a:ext cx="8650489" cy="6113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本框 3"/>
          <p:cNvSpPr txBox="1"/>
          <p:nvPr/>
        </p:nvSpPr>
        <p:spPr>
          <a:xfrm>
            <a:off x="4881096" y="4250603"/>
            <a:ext cx="34485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mtClean="0">
                <a:solidFill>
                  <a:schemeClr val="bg1"/>
                </a:solidFill>
              </a:rPr>
              <a:t>汇报人：</a:t>
            </a:r>
            <a:r>
              <a:rPr lang="en-US" altLang="zh-CN" smtClean="0">
                <a:solidFill>
                  <a:schemeClr val="bg1"/>
                </a:solidFill>
              </a:rPr>
              <a:t>PPT818</a:t>
            </a:r>
          </a:p>
          <a:p>
            <a:pPr algn="ctr"/>
            <a:r>
              <a:rPr lang="zh-CN" altLang="en-US" smtClean="0">
                <a:solidFill>
                  <a:schemeClr val="bg1"/>
                </a:solidFill>
              </a:rPr>
              <a:t>汇报时间：</a:t>
            </a:r>
            <a:r>
              <a:rPr lang="en-US" altLang="zh-CN" smtClean="0">
                <a:solidFill>
                  <a:schemeClr val="bg1"/>
                </a:solidFill>
              </a:rPr>
              <a:t>XX</a:t>
            </a:r>
            <a:r>
              <a:rPr lang="zh-CN" altLang="en-US" smtClean="0">
                <a:solidFill>
                  <a:schemeClr val="bg1"/>
                </a:solidFill>
              </a:rPr>
              <a:t>年</a:t>
            </a:r>
            <a:r>
              <a:rPr lang="en-US" altLang="zh-CN" smtClean="0">
                <a:solidFill>
                  <a:schemeClr val="bg1"/>
                </a:solidFill>
              </a:rPr>
              <a:t>XX</a:t>
            </a:r>
            <a:r>
              <a:rPr lang="zh-CN" altLang="en-US" smtClean="0">
                <a:solidFill>
                  <a:schemeClr val="bg1"/>
                </a:solidFill>
              </a:rPr>
              <a:t>月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22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2" presetClass="emph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animRot by="120000">
                                      <p:cBhvr>
                                        <p:cTn id="4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00" grpId="0" animBg="1"/>
      <p:bldP spid="121" grpId="0" animBg="1"/>
      <p:bldP spid="122" grpId="0" animBg="1"/>
      <p:bldP spid="142" grpId="0" animBg="1"/>
      <p:bldP spid="143" grpId="0" animBg="1"/>
      <p:bldP spid="144" grpId="0" animBg="1"/>
      <p:bldP spid="14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79E27">
                <a:lumMod val="92000"/>
                <a:lumOff val="8000"/>
              </a:srgbClr>
            </a:gs>
            <a:gs pos="100000">
              <a:srgbClr val="F79E27">
                <a:lumMod val="74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U:\我图\PPT制作\爱爱\PM下载\万圣节\black_cat_waving_500_clr_285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7975370" y="2724468"/>
            <a:ext cx="4333875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U:\我图\PPT制作\爱爱\PM下载\万圣节\cat_popping_out_of_pumpkin_500_clr_286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651000" y="3352800"/>
            <a:ext cx="1999545" cy="387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U:\我图\PPT制作\爱爱\PM下载\万圣节\cat_popping_out_of_pumpkin_500_clr_286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972223" y="4267200"/>
            <a:ext cx="1488396" cy="2884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U:\我图\PPT制作\爱爱\PM下载\万圣节\黑叔2.png"/>
          <p:cNvPicPr>
            <a:picLocks noChangeAspect="1" noChangeArrowheads="1"/>
          </p:cNvPicPr>
          <p:nvPr/>
        </p:nvPicPr>
        <p:blipFill rotWithShape="1">
          <a:blip r:embed="rId5" cstate="email"/>
          <a:srcRect t="45527" b="6576"/>
          <a:stretch>
            <a:fillRect/>
          </a:stretch>
        </p:blipFill>
        <p:spPr bwMode="auto">
          <a:xfrm>
            <a:off x="0" y="3638938"/>
            <a:ext cx="12192000" cy="3219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branch"/>
          <p:cNvSpPr>
            <a:spLocks noEditPoints="1"/>
          </p:cNvSpPr>
          <p:nvPr/>
        </p:nvSpPr>
        <p:spPr bwMode="auto">
          <a:xfrm rot="14449517">
            <a:off x="810402" y="-2981017"/>
            <a:ext cx="4619439" cy="6046031"/>
          </a:xfrm>
          <a:custGeom>
            <a:avLst/>
            <a:gdLst>
              <a:gd name="T0" fmla="*/ 1127 w 1554"/>
              <a:gd name="T1" fmla="*/ 1675 h 2034"/>
              <a:gd name="T2" fmla="*/ 861 w 1554"/>
              <a:gd name="T3" fmla="*/ 1682 h 2034"/>
              <a:gd name="T4" fmla="*/ 752 w 1554"/>
              <a:gd name="T5" fmla="*/ 1579 h 2034"/>
              <a:gd name="T6" fmla="*/ 713 w 1554"/>
              <a:gd name="T7" fmla="*/ 1209 h 2034"/>
              <a:gd name="T8" fmla="*/ 739 w 1554"/>
              <a:gd name="T9" fmla="*/ 918 h 2034"/>
              <a:gd name="T10" fmla="*/ 1068 w 1554"/>
              <a:gd name="T11" fmla="*/ 1035 h 2034"/>
              <a:gd name="T12" fmla="*/ 944 w 1554"/>
              <a:gd name="T13" fmla="*/ 1074 h 2034"/>
              <a:gd name="T14" fmla="*/ 1065 w 1554"/>
              <a:gd name="T15" fmla="*/ 1146 h 2034"/>
              <a:gd name="T16" fmla="*/ 1143 w 1554"/>
              <a:gd name="T17" fmla="*/ 1527 h 2034"/>
              <a:gd name="T18" fmla="*/ 1218 w 1554"/>
              <a:gd name="T19" fmla="*/ 1497 h 2034"/>
              <a:gd name="T20" fmla="*/ 1052 w 1554"/>
              <a:gd name="T21" fmla="*/ 1378 h 2034"/>
              <a:gd name="T22" fmla="*/ 1175 w 1554"/>
              <a:gd name="T23" fmla="*/ 1145 h 2034"/>
              <a:gd name="T24" fmla="*/ 1209 w 1554"/>
              <a:gd name="T25" fmla="*/ 1237 h 2034"/>
              <a:gd name="T26" fmla="*/ 1144 w 1554"/>
              <a:gd name="T27" fmla="*/ 1052 h 2034"/>
              <a:gd name="T28" fmla="*/ 774 w 1554"/>
              <a:gd name="T29" fmla="*/ 891 h 2034"/>
              <a:gd name="T30" fmla="*/ 818 w 1554"/>
              <a:gd name="T31" fmla="*/ 659 h 2034"/>
              <a:gd name="T32" fmla="*/ 1013 w 1554"/>
              <a:gd name="T33" fmla="*/ 258 h 2034"/>
              <a:gd name="T34" fmla="*/ 1378 w 1554"/>
              <a:gd name="T35" fmla="*/ 300 h 2034"/>
              <a:gd name="T36" fmla="*/ 1137 w 1554"/>
              <a:gd name="T37" fmla="*/ 191 h 2034"/>
              <a:gd name="T38" fmla="*/ 1547 w 1554"/>
              <a:gd name="T39" fmla="*/ 184 h 2034"/>
              <a:gd name="T40" fmla="*/ 1532 w 1554"/>
              <a:gd name="T41" fmla="*/ 150 h 2034"/>
              <a:gd name="T42" fmla="*/ 1028 w 1554"/>
              <a:gd name="T43" fmla="*/ 70 h 2034"/>
              <a:gd name="T44" fmla="*/ 1066 w 1554"/>
              <a:gd name="T45" fmla="*/ 188 h 2034"/>
              <a:gd name="T46" fmla="*/ 832 w 1554"/>
              <a:gd name="T47" fmla="*/ 237 h 2034"/>
              <a:gd name="T48" fmla="*/ 930 w 1554"/>
              <a:gd name="T49" fmla="*/ 312 h 2034"/>
              <a:gd name="T50" fmla="*/ 766 w 1554"/>
              <a:gd name="T51" fmla="*/ 547 h 2034"/>
              <a:gd name="T52" fmla="*/ 570 w 1554"/>
              <a:gd name="T53" fmla="*/ 444 h 2034"/>
              <a:gd name="T54" fmla="*/ 575 w 1554"/>
              <a:gd name="T55" fmla="*/ 456 h 2034"/>
              <a:gd name="T56" fmla="*/ 675 w 1554"/>
              <a:gd name="T57" fmla="*/ 763 h 2034"/>
              <a:gd name="T58" fmla="*/ 672 w 1554"/>
              <a:gd name="T59" fmla="*/ 1085 h 2034"/>
              <a:gd name="T60" fmla="*/ 567 w 1554"/>
              <a:gd name="T61" fmla="*/ 1050 h 2034"/>
              <a:gd name="T62" fmla="*/ 517 w 1554"/>
              <a:gd name="T63" fmla="*/ 1072 h 2034"/>
              <a:gd name="T64" fmla="*/ 704 w 1554"/>
              <a:gd name="T65" fmla="*/ 1233 h 2034"/>
              <a:gd name="T66" fmla="*/ 506 w 1554"/>
              <a:gd name="T67" fmla="*/ 1193 h 2034"/>
              <a:gd name="T68" fmla="*/ 290 w 1554"/>
              <a:gd name="T69" fmla="*/ 1243 h 2034"/>
              <a:gd name="T70" fmla="*/ 375 w 1554"/>
              <a:gd name="T71" fmla="*/ 1245 h 2034"/>
              <a:gd name="T72" fmla="*/ 444 w 1554"/>
              <a:gd name="T73" fmla="*/ 1397 h 2034"/>
              <a:gd name="T74" fmla="*/ 456 w 1554"/>
              <a:gd name="T75" fmla="*/ 1590 h 2034"/>
              <a:gd name="T76" fmla="*/ 438 w 1554"/>
              <a:gd name="T77" fmla="*/ 1482 h 2034"/>
              <a:gd name="T78" fmla="*/ 365 w 1554"/>
              <a:gd name="T79" fmla="*/ 1569 h 2034"/>
              <a:gd name="T80" fmla="*/ 387 w 1554"/>
              <a:gd name="T81" fmla="*/ 1634 h 2034"/>
              <a:gd name="T82" fmla="*/ 67 w 1554"/>
              <a:gd name="T83" fmla="*/ 1533 h 2034"/>
              <a:gd name="T84" fmla="*/ 103 w 1554"/>
              <a:gd name="T85" fmla="*/ 1634 h 2034"/>
              <a:gd name="T86" fmla="*/ 185 w 1554"/>
              <a:gd name="T87" fmla="*/ 1571 h 2034"/>
              <a:gd name="T88" fmla="*/ 544 w 1554"/>
              <a:gd name="T89" fmla="*/ 1673 h 2034"/>
              <a:gd name="T90" fmla="*/ 252 w 1554"/>
              <a:gd name="T91" fmla="*/ 1750 h 2034"/>
              <a:gd name="T92" fmla="*/ 368 w 1554"/>
              <a:gd name="T93" fmla="*/ 1850 h 2034"/>
              <a:gd name="T94" fmla="*/ 316 w 1554"/>
              <a:gd name="T95" fmla="*/ 1921 h 2034"/>
              <a:gd name="T96" fmla="*/ 399 w 1554"/>
              <a:gd name="T97" fmla="*/ 1979 h 2034"/>
              <a:gd name="T98" fmla="*/ 392 w 1554"/>
              <a:gd name="T99" fmla="*/ 1901 h 2034"/>
              <a:gd name="T100" fmla="*/ 672 w 1554"/>
              <a:gd name="T101" fmla="*/ 1684 h 2034"/>
              <a:gd name="T102" fmla="*/ 1034 w 1554"/>
              <a:gd name="T103" fmla="*/ 1753 h 2034"/>
              <a:gd name="T104" fmla="*/ 1076 w 1554"/>
              <a:gd name="T105" fmla="*/ 1746 h 2034"/>
              <a:gd name="T106" fmla="*/ 1263 w 1554"/>
              <a:gd name="T107" fmla="*/ 1751 h 2034"/>
              <a:gd name="T108" fmla="*/ 759 w 1554"/>
              <a:gd name="T109" fmla="*/ 613 h 2034"/>
              <a:gd name="T110" fmla="*/ 843 w 1554"/>
              <a:gd name="T111" fmla="*/ 792 h 2034"/>
              <a:gd name="T112" fmla="*/ 692 w 1554"/>
              <a:gd name="T113" fmla="*/ 1623 h 2034"/>
              <a:gd name="T114" fmla="*/ 528 w 1554"/>
              <a:gd name="T115" fmla="*/ 1432 h 2034"/>
              <a:gd name="T116" fmla="*/ 742 w 1554"/>
              <a:gd name="T117" fmla="*/ 1388 h 20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54" h="2034">
                <a:moveTo>
                  <a:pt x="1245" y="1747"/>
                </a:moveTo>
                <a:cubicBezTo>
                  <a:pt x="1229" y="1737"/>
                  <a:pt x="1219" y="1715"/>
                  <a:pt x="1210" y="1700"/>
                </a:cubicBezTo>
                <a:cubicBezTo>
                  <a:pt x="1177" y="1679"/>
                  <a:pt x="1167" y="1675"/>
                  <a:pt x="1127" y="1675"/>
                </a:cubicBezTo>
                <a:cubicBezTo>
                  <a:pt x="1108" y="1688"/>
                  <a:pt x="1071" y="1687"/>
                  <a:pt x="1050" y="1683"/>
                </a:cubicBezTo>
                <a:cubicBezTo>
                  <a:pt x="1057" y="1665"/>
                  <a:pt x="990" y="1644"/>
                  <a:pt x="972" y="1656"/>
                </a:cubicBezTo>
                <a:cubicBezTo>
                  <a:pt x="935" y="1666"/>
                  <a:pt x="898" y="1673"/>
                  <a:pt x="861" y="1682"/>
                </a:cubicBezTo>
                <a:cubicBezTo>
                  <a:pt x="849" y="1682"/>
                  <a:pt x="828" y="1698"/>
                  <a:pt x="818" y="1689"/>
                </a:cubicBezTo>
                <a:cubicBezTo>
                  <a:pt x="824" y="1666"/>
                  <a:pt x="788" y="1662"/>
                  <a:pt x="775" y="1656"/>
                </a:cubicBezTo>
                <a:cubicBezTo>
                  <a:pt x="741" y="1622"/>
                  <a:pt x="732" y="1623"/>
                  <a:pt x="752" y="1579"/>
                </a:cubicBezTo>
                <a:cubicBezTo>
                  <a:pt x="774" y="1528"/>
                  <a:pt x="774" y="1502"/>
                  <a:pt x="757" y="1449"/>
                </a:cubicBezTo>
                <a:cubicBezTo>
                  <a:pt x="735" y="1379"/>
                  <a:pt x="857" y="1364"/>
                  <a:pt x="794" y="1279"/>
                </a:cubicBezTo>
                <a:cubicBezTo>
                  <a:pt x="773" y="1253"/>
                  <a:pt x="739" y="1231"/>
                  <a:pt x="713" y="1209"/>
                </a:cubicBezTo>
                <a:cubicBezTo>
                  <a:pt x="712" y="1185"/>
                  <a:pt x="708" y="1135"/>
                  <a:pt x="694" y="1114"/>
                </a:cubicBezTo>
                <a:cubicBezTo>
                  <a:pt x="672" y="1079"/>
                  <a:pt x="723" y="1066"/>
                  <a:pt x="734" y="1036"/>
                </a:cubicBezTo>
                <a:cubicBezTo>
                  <a:pt x="746" y="1000"/>
                  <a:pt x="720" y="953"/>
                  <a:pt x="739" y="918"/>
                </a:cubicBezTo>
                <a:cubicBezTo>
                  <a:pt x="789" y="979"/>
                  <a:pt x="894" y="913"/>
                  <a:pt x="952" y="957"/>
                </a:cubicBezTo>
                <a:cubicBezTo>
                  <a:pt x="972" y="976"/>
                  <a:pt x="976" y="997"/>
                  <a:pt x="992" y="1019"/>
                </a:cubicBezTo>
                <a:cubicBezTo>
                  <a:pt x="1013" y="1047"/>
                  <a:pt x="1041" y="1029"/>
                  <a:pt x="1068" y="1035"/>
                </a:cubicBezTo>
                <a:cubicBezTo>
                  <a:pt x="1139" y="1050"/>
                  <a:pt x="1071" y="1175"/>
                  <a:pt x="1031" y="1120"/>
                </a:cubicBezTo>
                <a:cubicBezTo>
                  <a:pt x="1019" y="1104"/>
                  <a:pt x="981" y="1113"/>
                  <a:pt x="958" y="1107"/>
                </a:cubicBezTo>
                <a:cubicBezTo>
                  <a:pt x="941" y="1102"/>
                  <a:pt x="927" y="1073"/>
                  <a:pt x="944" y="1074"/>
                </a:cubicBezTo>
                <a:cubicBezTo>
                  <a:pt x="937" y="1073"/>
                  <a:pt x="932" y="1076"/>
                  <a:pt x="928" y="1082"/>
                </a:cubicBezTo>
                <a:cubicBezTo>
                  <a:pt x="927" y="1111"/>
                  <a:pt x="982" y="1119"/>
                  <a:pt x="1002" y="1119"/>
                </a:cubicBezTo>
                <a:cubicBezTo>
                  <a:pt x="1020" y="1119"/>
                  <a:pt x="1052" y="1148"/>
                  <a:pt x="1065" y="1146"/>
                </a:cubicBezTo>
                <a:cubicBezTo>
                  <a:pt x="1008" y="1204"/>
                  <a:pt x="975" y="1316"/>
                  <a:pt x="988" y="1393"/>
                </a:cubicBezTo>
                <a:cubicBezTo>
                  <a:pt x="992" y="1425"/>
                  <a:pt x="1041" y="1433"/>
                  <a:pt x="1065" y="1444"/>
                </a:cubicBezTo>
                <a:cubicBezTo>
                  <a:pt x="1099" y="1461"/>
                  <a:pt x="1117" y="1500"/>
                  <a:pt x="1143" y="1527"/>
                </a:cubicBezTo>
                <a:cubicBezTo>
                  <a:pt x="1179" y="1564"/>
                  <a:pt x="1220" y="1558"/>
                  <a:pt x="1262" y="1547"/>
                </a:cubicBezTo>
                <a:cubicBezTo>
                  <a:pt x="1261" y="1529"/>
                  <a:pt x="1263" y="1510"/>
                  <a:pt x="1265" y="1491"/>
                </a:cubicBezTo>
                <a:cubicBezTo>
                  <a:pt x="1243" y="1496"/>
                  <a:pt x="1222" y="1500"/>
                  <a:pt x="1218" y="1497"/>
                </a:cubicBezTo>
                <a:cubicBezTo>
                  <a:pt x="1198" y="1483"/>
                  <a:pt x="1177" y="1484"/>
                  <a:pt x="1163" y="1462"/>
                </a:cubicBezTo>
                <a:cubicBezTo>
                  <a:pt x="1157" y="1441"/>
                  <a:pt x="1130" y="1406"/>
                  <a:pt x="1107" y="1416"/>
                </a:cubicBezTo>
                <a:cubicBezTo>
                  <a:pt x="1125" y="1409"/>
                  <a:pt x="1059" y="1379"/>
                  <a:pt x="1052" y="1378"/>
                </a:cubicBezTo>
                <a:cubicBezTo>
                  <a:pt x="1036" y="1374"/>
                  <a:pt x="1035" y="1339"/>
                  <a:pt x="1038" y="1326"/>
                </a:cubicBezTo>
                <a:cubicBezTo>
                  <a:pt x="1042" y="1299"/>
                  <a:pt x="1142" y="1108"/>
                  <a:pt x="1142" y="1108"/>
                </a:cubicBezTo>
                <a:cubicBezTo>
                  <a:pt x="1156" y="1118"/>
                  <a:pt x="1166" y="1130"/>
                  <a:pt x="1175" y="1145"/>
                </a:cubicBezTo>
                <a:cubicBezTo>
                  <a:pt x="1200" y="1181"/>
                  <a:pt x="1172" y="1164"/>
                  <a:pt x="1169" y="1203"/>
                </a:cubicBezTo>
                <a:cubicBezTo>
                  <a:pt x="1167" y="1227"/>
                  <a:pt x="1186" y="1245"/>
                  <a:pt x="1207" y="1254"/>
                </a:cubicBezTo>
                <a:cubicBezTo>
                  <a:pt x="1207" y="1248"/>
                  <a:pt x="1208" y="1243"/>
                  <a:pt x="1209" y="1237"/>
                </a:cubicBezTo>
                <a:cubicBezTo>
                  <a:pt x="1176" y="1232"/>
                  <a:pt x="1196" y="1178"/>
                  <a:pt x="1216" y="1163"/>
                </a:cubicBezTo>
                <a:cubicBezTo>
                  <a:pt x="1195" y="1152"/>
                  <a:pt x="1183" y="1132"/>
                  <a:pt x="1168" y="1115"/>
                </a:cubicBezTo>
                <a:cubicBezTo>
                  <a:pt x="1144" y="1088"/>
                  <a:pt x="1150" y="1089"/>
                  <a:pt x="1144" y="1052"/>
                </a:cubicBezTo>
                <a:cubicBezTo>
                  <a:pt x="1125" y="969"/>
                  <a:pt x="1044" y="1028"/>
                  <a:pt x="1017" y="981"/>
                </a:cubicBezTo>
                <a:cubicBezTo>
                  <a:pt x="984" y="924"/>
                  <a:pt x="962" y="900"/>
                  <a:pt x="891" y="902"/>
                </a:cubicBezTo>
                <a:cubicBezTo>
                  <a:pt x="848" y="904"/>
                  <a:pt x="815" y="892"/>
                  <a:pt x="774" y="891"/>
                </a:cubicBezTo>
                <a:cubicBezTo>
                  <a:pt x="708" y="860"/>
                  <a:pt x="789" y="841"/>
                  <a:pt x="820" y="834"/>
                </a:cubicBezTo>
                <a:cubicBezTo>
                  <a:pt x="857" y="825"/>
                  <a:pt x="899" y="760"/>
                  <a:pt x="906" y="722"/>
                </a:cubicBezTo>
                <a:cubicBezTo>
                  <a:pt x="916" y="668"/>
                  <a:pt x="831" y="693"/>
                  <a:pt x="818" y="659"/>
                </a:cubicBezTo>
                <a:cubicBezTo>
                  <a:pt x="801" y="618"/>
                  <a:pt x="828" y="577"/>
                  <a:pt x="758" y="601"/>
                </a:cubicBezTo>
                <a:cubicBezTo>
                  <a:pt x="790" y="542"/>
                  <a:pt x="877" y="519"/>
                  <a:pt x="893" y="452"/>
                </a:cubicBezTo>
                <a:cubicBezTo>
                  <a:pt x="914" y="368"/>
                  <a:pt x="943" y="313"/>
                  <a:pt x="1013" y="258"/>
                </a:cubicBezTo>
                <a:cubicBezTo>
                  <a:pt x="1068" y="214"/>
                  <a:pt x="1118" y="360"/>
                  <a:pt x="1207" y="322"/>
                </a:cubicBezTo>
                <a:cubicBezTo>
                  <a:pt x="1237" y="310"/>
                  <a:pt x="1255" y="280"/>
                  <a:pt x="1281" y="309"/>
                </a:cubicBezTo>
                <a:cubicBezTo>
                  <a:pt x="1315" y="345"/>
                  <a:pt x="1348" y="328"/>
                  <a:pt x="1378" y="300"/>
                </a:cubicBezTo>
                <a:cubicBezTo>
                  <a:pt x="1310" y="357"/>
                  <a:pt x="1287" y="272"/>
                  <a:pt x="1215" y="301"/>
                </a:cubicBezTo>
                <a:cubicBezTo>
                  <a:pt x="1133" y="335"/>
                  <a:pt x="1110" y="279"/>
                  <a:pt x="1057" y="227"/>
                </a:cubicBezTo>
                <a:cubicBezTo>
                  <a:pt x="1082" y="217"/>
                  <a:pt x="1108" y="188"/>
                  <a:pt x="1137" y="191"/>
                </a:cubicBezTo>
                <a:cubicBezTo>
                  <a:pt x="1165" y="190"/>
                  <a:pt x="1196" y="184"/>
                  <a:pt x="1222" y="173"/>
                </a:cubicBezTo>
                <a:cubicBezTo>
                  <a:pt x="1282" y="161"/>
                  <a:pt x="1343" y="175"/>
                  <a:pt x="1402" y="166"/>
                </a:cubicBezTo>
                <a:cubicBezTo>
                  <a:pt x="1445" y="169"/>
                  <a:pt x="1532" y="125"/>
                  <a:pt x="1547" y="184"/>
                </a:cubicBezTo>
                <a:cubicBezTo>
                  <a:pt x="1548" y="188"/>
                  <a:pt x="1549" y="191"/>
                  <a:pt x="1550" y="193"/>
                </a:cubicBezTo>
                <a:cubicBezTo>
                  <a:pt x="1551" y="192"/>
                  <a:pt x="1553" y="191"/>
                  <a:pt x="1554" y="190"/>
                </a:cubicBezTo>
                <a:cubicBezTo>
                  <a:pt x="1548" y="176"/>
                  <a:pt x="1549" y="158"/>
                  <a:pt x="1532" y="150"/>
                </a:cubicBezTo>
                <a:cubicBezTo>
                  <a:pt x="1507" y="139"/>
                  <a:pt x="1479" y="155"/>
                  <a:pt x="1454" y="157"/>
                </a:cubicBezTo>
                <a:cubicBezTo>
                  <a:pt x="1344" y="174"/>
                  <a:pt x="1178" y="117"/>
                  <a:pt x="1085" y="194"/>
                </a:cubicBezTo>
                <a:cubicBezTo>
                  <a:pt x="1076" y="139"/>
                  <a:pt x="1091" y="98"/>
                  <a:pt x="1028" y="70"/>
                </a:cubicBezTo>
                <a:cubicBezTo>
                  <a:pt x="1002" y="59"/>
                  <a:pt x="965" y="32"/>
                  <a:pt x="943" y="0"/>
                </a:cubicBezTo>
                <a:cubicBezTo>
                  <a:pt x="959" y="31"/>
                  <a:pt x="981" y="65"/>
                  <a:pt x="990" y="68"/>
                </a:cubicBezTo>
                <a:cubicBezTo>
                  <a:pt x="1047" y="89"/>
                  <a:pt x="1086" y="120"/>
                  <a:pt x="1066" y="188"/>
                </a:cubicBezTo>
                <a:cubicBezTo>
                  <a:pt x="1056" y="222"/>
                  <a:pt x="957" y="291"/>
                  <a:pt x="918" y="290"/>
                </a:cubicBezTo>
                <a:cubicBezTo>
                  <a:pt x="869" y="290"/>
                  <a:pt x="823" y="267"/>
                  <a:pt x="790" y="228"/>
                </a:cubicBezTo>
                <a:cubicBezTo>
                  <a:pt x="805" y="217"/>
                  <a:pt x="824" y="220"/>
                  <a:pt x="832" y="237"/>
                </a:cubicBezTo>
                <a:cubicBezTo>
                  <a:pt x="823" y="217"/>
                  <a:pt x="800" y="213"/>
                  <a:pt x="784" y="227"/>
                </a:cubicBezTo>
                <a:cubicBezTo>
                  <a:pt x="786" y="231"/>
                  <a:pt x="848" y="294"/>
                  <a:pt x="845" y="294"/>
                </a:cubicBezTo>
                <a:cubicBezTo>
                  <a:pt x="851" y="321"/>
                  <a:pt x="912" y="310"/>
                  <a:pt x="930" y="312"/>
                </a:cubicBezTo>
                <a:cubicBezTo>
                  <a:pt x="884" y="345"/>
                  <a:pt x="889" y="399"/>
                  <a:pt x="872" y="448"/>
                </a:cubicBezTo>
                <a:cubicBezTo>
                  <a:pt x="860" y="483"/>
                  <a:pt x="842" y="494"/>
                  <a:pt x="814" y="515"/>
                </a:cubicBezTo>
                <a:cubicBezTo>
                  <a:pt x="798" y="527"/>
                  <a:pt x="781" y="532"/>
                  <a:pt x="766" y="547"/>
                </a:cubicBezTo>
                <a:cubicBezTo>
                  <a:pt x="751" y="563"/>
                  <a:pt x="745" y="585"/>
                  <a:pt x="726" y="599"/>
                </a:cubicBezTo>
                <a:cubicBezTo>
                  <a:pt x="697" y="552"/>
                  <a:pt x="665" y="552"/>
                  <a:pt x="627" y="517"/>
                </a:cubicBezTo>
                <a:cubicBezTo>
                  <a:pt x="610" y="491"/>
                  <a:pt x="598" y="460"/>
                  <a:pt x="570" y="444"/>
                </a:cubicBezTo>
                <a:cubicBezTo>
                  <a:pt x="552" y="434"/>
                  <a:pt x="532" y="430"/>
                  <a:pt x="513" y="422"/>
                </a:cubicBezTo>
                <a:cubicBezTo>
                  <a:pt x="513" y="423"/>
                  <a:pt x="513" y="424"/>
                  <a:pt x="512" y="426"/>
                </a:cubicBezTo>
                <a:cubicBezTo>
                  <a:pt x="534" y="435"/>
                  <a:pt x="557" y="440"/>
                  <a:pt x="575" y="456"/>
                </a:cubicBezTo>
                <a:cubicBezTo>
                  <a:pt x="599" y="478"/>
                  <a:pt x="608" y="510"/>
                  <a:pt x="629" y="535"/>
                </a:cubicBezTo>
                <a:cubicBezTo>
                  <a:pt x="657" y="568"/>
                  <a:pt x="716" y="548"/>
                  <a:pt x="715" y="607"/>
                </a:cubicBezTo>
                <a:cubicBezTo>
                  <a:pt x="715" y="659"/>
                  <a:pt x="677" y="708"/>
                  <a:pt x="675" y="763"/>
                </a:cubicBezTo>
                <a:cubicBezTo>
                  <a:pt x="674" y="818"/>
                  <a:pt x="694" y="882"/>
                  <a:pt x="738" y="917"/>
                </a:cubicBezTo>
                <a:cubicBezTo>
                  <a:pt x="721" y="947"/>
                  <a:pt x="728" y="981"/>
                  <a:pt x="723" y="1013"/>
                </a:cubicBezTo>
                <a:cubicBezTo>
                  <a:pt x="717" y="1051"/>
                  <a:pt x="682" y="1052"/>
                  <a:pt x="672" y="1085"/>
                </a:cubicBezTo>
                <a:cubicBezTo>
                  <a:pt x="663" y="1072"/>
                  <a:pt x="590" y="979"/>
                  <a:pt x="594" y="987"/>
                </a:cubicBezTo>
                <a:cubicBezTo>
                  <a:pt x="614" y="1031"/>
                  <a:pt x="667" y="1066"/>
                  <a:pt x="666" y="1120"/>
                </a:cubicBezTo>
                <a:cubicBezTo>
                  <a:pt x="623" y="1112"/>
                  <a:pt x="615" y="1050"/>
                  <a:pt x="567" y="1050"/>
                </a:cubicBezTo>
                <a:cubicBezTo>
                  <a:pt x="549" y="1049"/>
                  <a:pt x="533" y="1062"/>
                  <a:pt x="515" y="1066"/>
                </a:cubicBezTo>
                <a:cubicBezTo>
                  <a:pt x="488" y="1071"/>
                  <a:pt x="459" y="1036"/>
                  <a:pt x="497" y="1025"/>
                </a:cubicBezTo>
                <a:cubicBezTo>
                  <a:pt x="452" y="1034"/>
                  <a:pt x="484" y="1077"/>
                  <a:pt x="517" y="1072"/>
                </a:cubicBezTo>
                <a:cubicBezTo>
                  <a:pt x="543" y="1068"/>
                  <a:pt x="568" y="1050"/>
                  <a:pt x="590" y="1074"/>
                </a:cubicBezTo>
                <a:cubicBezTo>
                  <a:pt x="599" y="1083"/>
                  <a:pt x="672" y="1168"/>
                  <a:pt x="684" y="1137"/>
                </a:cubicBezTo>
                <a:cubicBezTo>
                  <a:pt x="695" y="1169"/>
                  <a:pt x="684" y="1203"/>
                  <a:pt x="704" y="1233"/>
                </a:cubicBezTo>
                <a:cubicBezTo>
                  <a:pt x="727" y="1266"/>
                  <a:pt x="776" y="1276"/>
                  <a:pt x="787" y="1319"/>
                </a:cubicBezTo>
                <a:cubicBezTo>
                  <a:pt x="799" y="1367"/>
                  <a:pt x="685" y="1407"/>
                  <a:pt x="654" y="1398"/>
                </a:cubicBezTo>
                <a:cubicBezTo>
                  <a:pt x="497" y="1354"/>
                  <a:pt x="581" y="1206"/>
                  <a:pt x="506" y="1193"/>
                </a:cubicBezTo>
                <a:cubicBezTo>
                  <a:pt x="546" y="1200"/>
                  <a:pt x="523" y="1283"/>
                  <a:pt x="554" y="1342"/>
                </a:cubicBezTo>
                <a:cubicBezTo>
                  <a:pt x="499" y="1319"/>
                  <a:pt x="441" y="1228"/>
                  <a:pt x="376" y="1239"/>
                </a:cubicBezTo>
                <a:cubicBezTo>
                  <a:pt x="349" y="1243"/>
                  <a:pt x="318" y="1256"/>
                  <a:pt x="290" y="1243"/>
                </a:cubicBezTo>
                <a:cubicBezTo>
                  <a:pt x="252" y="1224"/>
                  <a:pt x="258" y="1171"/>
                  <a:pt x="236" y="1140"/>
                </a:cubicBezTo>
                <a:cubicBezTo>
                  <a:pt x="254" y="1168"/>
                  <a:pt x="251" y="1204"/>
                  <a:pt x="271" y="1231"/>
                </a:cubicBezTo>
                <a:cubicBezTo>
                  <a:pt x="297" y="1266"/>
                  <a:pt x="340" y="1250"/>
                  <a:pt x="375" y="1245"/>
                </a:cubicBezTo>
                <a:cubicBezTo>
                  <a:pt x="414" y="1240"/>
                  <a:pt x="436" y="1261"/>
                  <a:pt x="458" y="1289"/>
                </a:cubicBezTo>
                <a:cubicBezTo>
                  <a:pt x="486" y="1323"/>
                  <a:pt x="521" y="1338"/>
                  <a:pt x="556" y="1362"/>
                </a:cubicBezTo>
                <a:cubicBezTo>
                  <a:pt x="547" y="1367"/>
                  <a:pt x="444" y="1397"/>
                  <a:pt x="444" y="1397"/>
                </a:cubicBezTo>
                <a:cubicBezTo>
                  <a:pt x="472" y="1398"/>
                  <a:pt x="498" y="1399"/>
                  <a:pt x="525" y="1390"/>
                </a:cubicBezTo>
                <a:cubicBezTo>
                  <a:pt x="515" y="1420"/>
                  <a:pt x="525" y="1459"/>
                  <a:pt x="511" y="1488"/>
                </a:cubicBezTo>
                <a:cubicBezTo>
                  <a:pt x="496" y="1522"/>
                  <a:pt x="457" y="1549"/>
                  <a:pt x="456" y="1590"/>
                </a:cubicBezTo>
                <a:cubicBezTo>
                  <a:pt x="407" y="1556"/>
                  <a:pt x="491" y="1522"/>
                  <a:pt x="439" y="1467"/>
                </a:cubicBezTo>
                <a:cubicBezTo>
                  <a:pt x="415" y="1440"/>
                  <a:pt x="448" y="1397"/>
                  <a:pt x="386" y="1352"/>
                </a:cubicBezTo>
                <a:cubicBezTo>
                  <a:pt x="439" y="1397"/>
                  <a:pt x="394" y="1427"/>
                  <a:pt x="438" y="1482"/>
                </a:cubicBezTo>
                <a:cubicBezTo>
                  <a:pt x="451" y="1499"/>
                  <a:pt x="444" y="1521"/>
                  <a:pt x="433" y="1538"/>
                </a:cubicBezTo>
                <a:cubicBezTo>
                  <a:pt x="408" y="1569"/>
                  <a:pt x="445" y="1588"/>
                  <a:pt x="454" y="1614"/>
                </a:cubicBezTo>
                <a:cubicBezTo>
                  <a:pt x="397" y="1635"/>
                  <a:pt x="401" y="1604"/>
                  <a:pt x="365" y="1569"/>
                </a:cubicBezTo>
                <a:cubicBezTo>
                  <a:pt x="339" y="1544"/>
                  <a:pt x="316" y="1537"/>
                  <a:pt x="282" y="1530"/>
                </a:cubicBezTo>
                <a:cubicBezTo>
                  <a:pt x="254" y="1521"/>
                  <a:pt x="306" y="1548"/>
                  <a:pt x="324" y="1555"/>
                </a:cubicBezTo>
                <a:cubicBezTo>
                  <a:pt x="361" y="1565"/>
                  <a:pt x="383" y="1596"/>
                  <a:pt x="387" y="1634"/>
                </a:cubicBezTo>
                <a:cubicBezTo>
                  <a:pt x="325" y="1661"/>
                  <a:pt x="311" y="1610"/>
                  <a:pt x="283" y="1570"/>
                </a:cubicBezTo>
                <a:cubicBezTo>
                  <a:pt x="263" y="1542"/>
                  <a:pt x="186" y="1547"/>
                  <a:pt x="160" y="1566"/>
                </a:cubicBezTo>
                <a:cubicBezTo>
                  <a:pt x="161" y="1567"/>
                  <a:pt x="72" y="1526"/>
                  <a:pt x="67" y="1533"/>
                </a:cubicBezTo>
                <a:cubicBezTo>
                  <a:pt x="66" y="1535"/>
                  <a:pt x="108" y="1548"/>
                  <a:pt x="130" y="1563"/>
                </a:cubicBezTo>
                <a:cubicBezTo>
                  <a:pt x="147" y="1574"/>
                  <a:pt x="146" y="1589"/>
                  <a:pt x="145" y="1590"/>
                </a:cubicBezTo>
                <a:cubicBezTo>
                  <a:pt x="143" y="1594"/>
                  <a:pt x="123" y="1620"/>
                  <a:pt x="103" y="1634"/>
                </a:cubicBezTo>
                <a:cubicBezTo>
                  <a:pt x="79" y="1651"/>
                  <a:pt x="9" y="1659"/>
                  <a:pt x="0" y="1659"/>
                </a:cubicBezTo>
                <a:cubicBezTo>
                  <a:pt x="10" y="1659"/>
                  <a:pt x="95" y="1664"/>
                  <a:pt x="123" y="1637"/>
                </a:cubicBezTo>
                <a:cubicBezTo>
                  <a:pt x="137" y="1623"/>
                  <a:pt x="178" y="1573"/>
                  <a:pt x="185" y="1571"/>
                </a:cubicBezTo>
                <a:cubicBezTo>
                  <a:pt x="205" y="1563"/>
                  <a:pt x="258" y="1569"/>
                  <a:pt x="270" y="1588"/>
                </a:cubicBezTo>
                <a:cubicBezTo>
                  <a:pt x="304" y="1641"/>
                  <a:pt x="330" y="1678"/>
                  <a:pt x="400" y="1656"/>
                </a:cubicBezTo>
                <a:cubicBezTo>
                  <a:pt x="453" y="1639"/>
                  <a:pt x="495" y="1644"/>
                  <a:pt x="544" y="1673"/>
                </a:cubicBezTo>
                <a:cubicBezTo>
                  <a:pt x="515" y="1696"/>
                  <a:pt x="493" y="1719"/>
                  <a:pt x="466" y="1745"/>
                </a:cubicBezTo>
                <a:cubicBezTo>
                  <a:pt x="449" y="1762"/>
                  <a:pt x="403" y="1835"/>
                  <a:pt x="378" y="1831"/>
                </a:cubicBezTo>
                <a:cubicBezTo>
                  <a:pt x="330" y="1822"/>
                  <a:pt x="300" y="1766"/>
                  <a:pt x="252" y="1750"/>
                </a:cubicBezTo>
                <a:cubicBezTo>
                  <a:pt x="243" y="1747"/>
                  <a:pt x="205" y="1738"/>
                  <a:pt x="183" y="1733"/>
                </a:cubicBezTo>
                <a:cubicBezTo>
                  <a:pt x="209" y="1741"/>
                  <a:pt x="243" y="1755"/>
                  <a:pt x="253" y="1759"/>
                </a:cubicBezTo>
                <a:cubicBezTo>
                  <a:pt x="292" y="1778"/>
                  <a:pt x="327" y="1846"/>
                  <a:pt x="368" y="1850"/>
                </a:cubicBezTo>
                <a:cubicBezTo>
                  <a:pt x="345" y="1872"/>
                  <a:pt x="336" y="1901"/>
                  <a:pt x="302" y="1906"/>
                </a:cubicBezTo>
                <a:cubicBezTo>
                  <a:pt x="261" y="1913"/>
                  <a:pt x="225" y="1904"/>
                  <a:pt x="184" y="1900"/>
                </a:cubicBezTo>
                <a:cubicBezTo>
                  <a:pt x="220" y="1917"/>
                  <a:pt x="294" y="1931"/>
                  <a:pt x="316" y="1921"/>
                </a:cubicBezTo>
                <a:cubicBezTo>
                  <a:pt x="312" y="1927"/>
                  <a:pt x="308" y="1933"/>
                  <a:pt x="304" y="1939"/>
                </a:cubicBezTo>
                <a:cubicBezTo>
                  <a:pt x="326" y="1922"/>
                  <a:pt x="359" y="1906"/>
                  <a:pt x="374" y="1883"/>
                </a:cubicBezTo>
                <a:cubicBezTo>
                  <a:pt x="379" y="1916"/>
                  <a:pt x="393" y="1946"/>
                  <a:pt x="399" y="1979"/>
                </a:cubicBezTo>
                <a:cubicBezTo>
                  <a:pt x="400" y="1986"/>
                  <a:pt x="402" y="2022"/>
                  <a:pt x="368" y="2025"/>
                </a:cubicBezTo>
                <a:cubicBezTo>
                  <a:pt x="407" y="2034"/>
                  <a:pt x="407" y="2003"/>
                  <a:pt x="408" y="1992"/>
                </a:cubicBezTo>
                <a:cubicBezTo>
                  <a:pt x="412" y="1962"/>
                  <a:pt x="398" y="1930"/>
                  <a:pt x="392" y="1901"/>
                </a:cubicBezTo>
                <a:cubicBezTo>
                  <a:pt x="386" y="1869"/>
                  <a:pt x="412" y="1843"/>
                  <a:pt x="441" y="1824"/>
                </a:cubicBezTo>
                <a:cubicBezTo>
                  <a:pt x="508" y="1789"/>
                  <a:pt x="553" y="1716"/>
                  <a:pt x="603" y="1693"/>
                </a:cubicBezTo>
                <a:cubicBezTo>
                  <a:pt x="611" y="1704"/>
                  <a:pt x="669" y="1694"/>
                  <a:pt x="672" y="1684"/>
                </a:cubicBezTo>
                <a:cubicBezTo>
                  <a:pt x="690" y="1653"/>
                  <a:pt x="726" y="1695"/>
                  <a:pt x="740" y="1698"/>
                </a:cubicBezTo>
                <a:cubicBezTo>
                  <a:pt x="790" y="1755"/>
                  <a:pt x="841" y="1722"/>
                  <a:pt x="898" y="1711"/>
                </a:cubicBezTo>
                <a:cubicBezTo>
                  <a:pt x="935" y="1704"/>
                  <a:pt x="1036" y="1686"/>
                  <a:pt x="1034" y="1753"/>
                </a:cubicBezTo>
                <a:cubicBezTo>
                  <a:pt x="1034" y="1750"/>
                  <a:pt x="1062" y="1752"/>
                  <a:pt x="1077" y="1767"/>
                </a:cubicBezTo>
                <a:cubicBezTo>
                  <a:pt x="1084" y="1768"/>
                  <a:pt x="1091" y="1770"/>
                  <a:pt x="1099" y="1771"/>
                </a:cubicBezTo>
                <a:cubicBezTo>
                  <a:pt x="1100" y="1759"/>
                  <a:pt x="1094" y="1749"/>
                  <a:pt x="1076" y="1746"/>
                </a:cubicBezTo>
                <a:cubicBezTo>
                  <a:pt x="1132" y="1731"/>
                  <a:pt x="1148" y="1724"/>
                  <a:pt x="1185" y="1772"/>
                </a:cubicBezTo>
                <a:cubicBezTo>
                  <a:pt x="1206" y="1799"/>
                  <a:pt x="1240" y="1806"/>
                  <a:pt x="1269" y="1819"/>
                </a:cubicBezTo>
                <a:cubicBezTo>
                  <a:pt x="1264" y="1797"/>
                  <a:pt x="1263" y="1773"/>
                  <a:pt x="1263" y="1751"/>
                </a:cubicBezTo>
                <a:cubicBezTo>
                  <a:pt x="1256" y="1750"/>
                  <a:pt x="1250" y="1749"/>
                  <a:pt x="1245" y="1747"/>
                </a:cubicBezTo>
                <a:close/>
                <a:moveTo>
                  <a:pt x="731" y="847"/>
                </a:moveTo>
                <a:cubicBezTo>
                  <a:pt x="710" y="807"/>
                  <a:pt x="686" y="630"/>
                  <a:pt x="759" y="613"/>
                </a:cubicBezTo>
                <a:cubicBezTo>
                  <a:pt x="835" y="595"/>
                  <a:pt x="781" y="629"/>
                  <a:pt x="800" y="667"/>
                </a:cubicBezTo>
                <a:cubicBezTo>
                  <a:pt x="816" y="700"/>
                  <a:pt x="866" y="680"/>
                  <a:pt x="888" y="705"/>
                </a:cubicBezTo>
                <a:cubicBezTo>
                  <a:pt x="910" y="729"/>
                  <a:pt x="858" y="776"/>
                  <a:pt x="843" y="792"/>
                </a:cubicBezTo>
                <a:cubicBezTo>
                  <a:pt x="812" y="826"/>
                  <a:pt x="755" y="814"/>
                  <a:pt x="731" y="847"/>
                </a:cubicBezTo>
                <a:close/>
                <a:moveTo>
                  <a:pt x="732" y="1509"/>
                </a:moveTo>
                <a:cubicBezTo>
                  <a:pt x="725" y="1552"/>
                  <a:pt x="673" y="1572"/>
                  <a:pt x="692" y="1623"/>
                </a:cubicBezTo>
                <a:cubicBezTo>
                  <a:pt x="714" y="1679"/>
                  <a:pt x="532" y="1646"/>
                  <a:pt x="505" y="1623"/>
                </a:cubicBezTo>
                <a:cubicBezTo>
                  <a:pt x="478" y="1601"/>
                  <a:pt x="464" y="1598"/>
                  <a:pt x="486" y="1557"/>
                </a:cubicBezTo>
                <a:cubicBezTo>
                  <a:pt x="508" y="1515"/>
                  <a:pt x="530" y="1481"/>
                  <a:pt x="528" y="1432"/>
                </a:cubicBezTo>
                <a:cubicBezTo>
                  <a:pt x="527" y="1403"/>
                  <a:pt x="540" y="1369"/>
                  <a:pt x="579" y="1378"/>
                </a:cubicBezTo>
                <a:cubicBezTo>
                  <a:pt x="615" y="1386"/>
                  <a:pt x="633" y="1432"/>
                  <a:pt x="677" y="1415"/>
                </a:cubicBezTo>
                <a:cubicBezTo>
                  <a:pt x="712" y="1402"/>
                  <a:pt x="706" y="1397"/>
                  <a:pt x="742" y="1388"/>
                </a:cubicBezTo>
                <a:cubicBezTo>
                  <a:pt x="712" y="1431"/>
                  <a:pt x="740" y="1464"/>
                  <a:pt x="732" y="1509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9" name="branch"/>
          <p:cNvSpPr>
            <a:spLocks noEditPoints="1"/>
          </p:cNvSpPr>
          <p:nvPr/>
        </p:nvSpPr>
        <p:spPr bwMode="auto">
          <a:xfrm rot="14682283">
            <a:off x="7741149" y="-2870615"/>
            <a:ext cx="4619439" cy="6046031"/>
          </a:xfrm>
          <a:custGeom>
            <a:avLst/>
            <a:gdLst>
              <a:gd name="T0" fmla="*/ 1127 w 1554"/>
              <a:gd name="T1" fmla="*/ 1675 h 2034"/>
              <a:gd name="T2" fmla="*/ 861 w 1554"/>
              <a:gd name="T3" fmla="*/ 1682 h 2034"/>
              <a:gd name="T4" fmla="*/ 752 w 1554"/>
              <a:gd name="T5" fmla="*/ 1579 h 2034"/>
              <a:gd name="T6" fmla="*/ 713 w 1554"/>
              <a:gd name="T7" fmla="*/ 1209 h 2034"/>
              <a:gd name="T8" fmla="*/ 739 w 1554"/>
              <a:gd name="T9" fmla="*/ 918 h 2034"/>
              <a:gd name="T10" fmla="*/ 1068 w 1554"/>
              <a:gd name="T11" fmla="*/ 1035 h 2034"/>
              <a:gd name="T12" fmla="*/ 944 w 1554"/>
              <a:gd name="T13" fmla="*/ 1074 h 2034"/>
              <a:gd name="T14" fmla="*/ 1065 w 1554"/>
              <a:gd name="T15" fmla="*/ 1146 h 2034"/>
              <a:gd name="T16" fmla="*/ 1143 w 1554"/>
              <a:gd name="T17" fmla="*/ 1527 h 2034"/>
              <a:gd name="T18" fmla="*/ 1218 w 1554"/>
              <a:gd name="T19" fmla="*/ 1497 h 2034"/>
              <a:gd name="T20" fmla="*/ 1052 w 1554"/>
              <a:gd name="T21" fmla="*/ 1378 h 2034"/>
              <a:gd name="T22" fmla="*/ 1175 w 1554"/>
              <a:gd name="T23" fmla="*/ 1145 h 2034"/>
              <a:gd name="T24" fmla="*/ 1209 w 1554"/>
              <a:gd name="T25" fmla="*/ 1237 h 2034"/>
              <a:gd name="T26" fmla="*/ 1144 w 1554"/>
              <a:gd name="T27" fmla="*/ 1052 h 2034"/>
              <a:gd name="T28" fmla="*/ 774 w 1554"/>
              <a:gd name="T29" fmla="*/ 891 h 2034"/>
              <a:gd name="T30" fmla="*/ 818 w 1554"/>
              <a:gd name="T31" fmla="*/ 659 h 2034"/>
              <a:gd name="T32" fmla="*/ 1013 w 1554"/>
              <a:gd name="T33" fmla="*/ 258 h 2034"/>
              <a:gd name="T34" fmla="*/ 1378 w 1554"/>
              <a:gd name="T35" fmla="*/ 300 h 2034"/>
              <a:gd name="T36" fmla="*/ 1137 w 1554"/>
              <a:gd name="T37" fmla="*/ 191 h 2034"/>
              <a:gd name="T38" fmla="*/ 1547 w 1554"/>
              <a:gd name="T39" fmla="*/ 184 h 2034"/>
              <a:gd name="T40" fmla="*/ 1532 w 1554"/>
              <a:gd name="T41" fmla="*/ 150 h 2034"/>
              <a:gd name="T42" fmla="*/ 1028 w 1554"/>
              <a:gd name="T43" fmla="*/ 70 h 2034"/>
              <a:gd name="T44" fmla="*/ 1066 w 1554"/>
              <a:gd name="T45" fmla="*/ 188 h 2034"/>
              <a:gd name="T46" fmla="*/ 832 w 1554"/>
              <a:gd name="T47" fmla="*/ 237 h 2034"/>
              <a:gd name="T48" fmla="*/ 930 w 1554"/>
              <a:gd name="T49" fmla="*/ 312 h 2034"/>
              <a:gd name="T50" fmla="*/ 766 w 1554"/>
              <a:gd name="T51" fmla="*/ 547 h 2034"/>
              <a:gd name="T52" fmla="*/ 570 w 1554"/>
              <a:gd name="T53" fmla="*/ 444 h 2034"/>
              <a:gd name="T54" fmla="*/ 575 w 1554"/>
              <a:gd name="T55" fmla="*/ 456 h 2034"/>
              <a:gd name="T56" fmla="*/ 675 w 1554"/>
              <a:gd name="T57" fmla="*/ 763 h 2034"/>
              <a:gd name="T58" fmla="*/ 672 w 1554"/>
              <a:gd name="T59" fmla="*/ 1085 h 2034"/>
              <a:gd name="T60" fmla="*/ 567 w 1554"/>
              <a:gd name="T61" fmla="*/ 1050 h 2034"/>
              <a:gd name="T62" fmla="*/ 517 w 1554"/>
              <a:gd name="T63" fmla="*/ 1072 h 2034"/>
              <a:gd name="T64" fmla="*/ 704 w 1554"/>
              <a:gd name="T65" fmla="*/ 1233 h 2034"/>
              <a:gd name="T66" fmla="*/ 506 w 1554"/>
              <a:gd name="T67" fmla="*/ 1193 h 2034"/>
              <a:gd name="T68" fmla="*/ 290 w 1554"/>
              <a:gd name="T69" fmla="*/ 1243 h 2034"/>
              <a:gd name="T70" fmla="*/ 375 w 1554"/>
              <a:gd name="T71" fmla="*/ 1245 h 2034"/>
              <a:gd name="T72" fmla="*/ 444 w 1554"/>
              <a:gd name="T73" fmla="*/ 1397 h 2034"/>
              <a:gd name="T74" fmla="*/ 456 w 1554"/>
              <a:gd name="T75" fmla="*/ 1590 h 2034"/>
              <a:gd name="T76" fmla="*/ 438 w 1554"/>
              <a:gd name="T77" fmla="*/ 1482 h 2034"/>
              <a:gd name="T78" fmla="*/ 365 w 1554"/>
              <a:gd name="T79" fmla="*/ 1569 h 2034"/>
              <a:gd name="T80" fmla="*/ 387 w 1554"/>
              <a:gd name="T81" fmla="*/ 1634 h 2034"/>
              <a:gd name="T82" fmla="*/ 67 w 1554"/>
              <a:gd name="T83" fmla="*/ 1533 h 2034"/>
              <a:gd name="T84" fmla="*/ 103 w 1554"/>
              <a:gd name="T85" fmla="*/ 1634 h 2034"/>
              <a:gd name="T86" fmla="*/ 185 w 1554"/>
              <a:gd name="T87" fmla="*/ 1571 h 2034"/>
              <a:gd name="T88" fmla="*/ 544 w 1554"/>
              <a:gd name="T89" fmla="*/ 1673 h 2034"/>
              <a:gd name="T90" fmla="*/ 252 w 1554"/>
              <a:gd name="T91" fmla="*/ 1750 h 2034"/>
              <a:gd name="T92" fmla="*/ 368 w 1554"/>
              <a:gd name="T93" fmla="*/ 1850 h 2034"/>
              <a:gd name="T94" fmla="*/ 316 w 1554"/>
              <a:gd name="T95" fmla="*/ 1921 h 2034"/>
              <a:gd name="T96" fmla="*/ 399 w 1554"/>
              <a:gd name="T97" fmla="*/ 1979 h 2034"/>
              <a:gd name="T98" fmla="*/ 392 w 1554"/>
              <a:gd name="T99" fmla="*/ 1901 h 2034"/>
              <a:gd name="T100" fmla="*/ 672 w 1554"/>
              <a:gd name="T101" fmla="*/ 1684 h 2034"/>
              <a:gd name="T102" fmla="*/ 1034 w 1554"/>
              <a:gd name="T103" fmla="*/ 1753 h 2034"/>
              <a:gd name="T104" fmla="*/ 1076 w 1554"/>
              <a:gd name="T105" fmla="*/ 1746 h 2034"/>
              <a:gd name="T106" fmla="*/ 1263 w 1554"/>
              <a:gd name="T107" fmla="*/ 1751 h 2034"/>
              <a:gd name="T108" fmla="*/ 759 w 1554"/>
              <a:gd name="T109" fmla="*/ 613 h 2034"/>
              <a:gd name="T110" fmla="*/ 843 w 1554"/>
              <a:gd name="T111" fmla="*/ 792 h 2034"/>
              <a:gd name="T112" fmla="*/ 692 w 1554"/>
              <a:gd name="T113" fmla="*/ 1623 h 2034"/>
              <a:gd name="T114" fmla="*/ 528 w 1554"/>
              <a:gd name="T115" fmla="*/ 1432 h 2034"/>
              <a:gd name="T116" fmla="*/ 742 w 1554"/>
              <a:gd name="T117" fmla="*/ 1388 h 20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54" h="2034">
                <a:moveTo>
                  <a:pt x="1245" y="1747"/>
                </a:moveTo>
                <a:cubicBezTo>
                  <a:pt x="1229" y="1737"/>
                  <a:pt x="1219" y="1715"/>
                  <a:pt x="1210" y="1700"/>
                </a:cubicBezTo>
                <a:cubicBezTo>
                  <a:pt x="1177" y="1679"/>
                  <a:pt x="1167" y="1675"/>
                  <a:pt x="1127" y="1675"/>
                </a:cubicBezTo>
                <a:cubicBezTo>
                  <a:pt x="1108" y="1688"/>
                  <a:pt x="1071" y="1687"/>
                  <a:pt x="1050" y="1683"/>
                </a:cubicBezTo>
                <a:cubicBezTo>
                  <a:pt x="1057" y="1665"/>
                  <a:pt x="990" y="1644"/>
                  <a:pt x="972" y="1656"/>
                </a:cubicBezTo>
                <a:cubicBezTo>
                  <a:pt x="935" y="1666"/>
                  <a:pt x="898" y="1673"/>
                  <a:pt x="861" y="1682"/>
                </a:cubicBezTo>
                <a:cubicBezTo>
                  <a:pt x="849" y="1682"/>
                  <a:pt x="828" y="1698"/>
                  <a:pt x="818" y="1689"/>
                </a:cubicBezTo>
                <a:cubicBezTo>
                  <a:pt x="824" y="1666"/>
                  <a:pt x="788" y="1662"/>
                  <a:pt x="775" y="1656"/>
                </a:cubicBezTo>
                <a:cubicBezTo>
                  <a:pt x="741" y="1622"/>
                  <a:pt x="732" y="1623"/>
                  <a:pt x="752" y="1579"/>
                </a:cubicBezTo>
                <a:cubicBezTo>
                  <a:pt x="774" y="1528"/>
                  <a:pt x="774" y="1502"/>
                  <a:pt x="757" y="1449"/>
                </a:cubicBezTo>
                <a:cubicBezTo>
                  <a:pt x="735" y="1379"/>
                  <a:pt x="857" y="1364"/>
                  <a:pt x="794" y="1279"/>
                </a:cubicBezTo>
                <a:cubicBezTo>
                  <a:pt x="773" y="1253"/>
                  <a:pt x="739" y="1231"/>
                  <a:pt x="713" y="1209"/>
                </a:cubicBezTo>
                <a:cubicBezTo>
                  <a:pt x="712" y="1185"/>
                  <a:pt x="708" y="1135"/>
                  <a:pt x="694" y="1114"/>
                </a:cubicBezTo>
                <a:cubicBezTo>
                  <a:pt x="672" y="1079"/>
                  <a:pt x="723" y="1066"/>
                  <a:pt x="734" y="1036"/>
                </a:cubicBezTo>
                <a:cubicBezTo>
                  <a:pt x="746" y="1000"/>
                  <a:pt x="720" y="953"/>
                  <a:pt x="739" y="918"/>
                </a:cubicBezTo>
                <a:cubicBezTo>
                  <a:pt x="789" y="979"/>
                  <a:pt x="894" y="913"/>
                  <a:pt x="952" y="957"/>
                </a:cubicBezTo>
                <a:cubicBezTo>
                  <a:pt x="972" y="976"/>
                  <a:pt x="976" y="997"/>
                  <a:pt x="992" y="1019"/>
                </a:cubicBezTo>
                <a:cubicBezTo>
                  <a:pt x="1013" y="1047"/>
                  <a:pt x="1041" y="1029"/>
                  <a:pt x="1068" y="1035"/>
                </a:cubicBezTo>
                <a:cubicBezTo>
                  <a:pt x="1139" y="1050"/>
                  <a:pt x="1071" y="1175"/>
                  <a:pt x="1031" y="1120"/>
                </a:cubicBezTo>
                <a:cubicBezTo>
                  <a:pt x="1019" y="1104"/>
                  <a:pt x="981" y="1113"/>
                  <a:pt x="958" y="1107"/>
                </a:cubicBezTo>
                <a:cubicBezTo>
                  <a:pt x="941" y="1102"/>
                  <a:pt x="927" y="1073"/>
                  <a:pt x="944" y="1074"/>
                </a:cubicBezTo>
                <a:cubicBezTo>
                  <a:pt x="937" y="1073"/>
                  <a:pt x="932" y="1076"/>
                  <a:pt x="928" y="1082"/>
                </a:cubicBezTo>
                <a:cubicBezTo>
                  <a:pt x="927" y="1111"/>
                  <a:pt x="982" y="1119"/>
                  <a:pt x="1002" y="1119"/>
                </a:cubicBezTo>
                <a:cubicBezTo>
                  <a:pt x="1020" y="1119"/>
                  <a:pt x="1052" y="1148"/>
                  <a:pt x="1065" y="1146"/>
                </a:cubicBezTo>
                <a:cubicBezTo>
                  <a:pt x="1008" y="1204"/>
                  <a:pt x="975" y="1316"/>
                  <a:pt x="988" y="1393"/>
                </a:cubicBezTo>
                <a:cubicBezTo>
                  <a:pt x="992" y="1425"/>
                  <a:pt x="1041" y="1433"/>
                  <a:pt x="1065" y="1444"/>
                </a:cubicBezTo>
                <a:cubicBezTo>
                  <a:pt x="1099" y="1461"/>
                  <a:pt x="1117" y="1500"/>
                  <a:pt x="1143" y="1527"/>
                </a:cubicBezTo>
                <a:cubicBezTo>
                  <a:pt x="1179" y="1564"/>
                  <a:pt x="1220" y="1558"/>
                  <a:pt x="1262" y="1547"/>
                </a:cubicBezTo>
                <a:cubicBezTo>
                  <a:pt x="1261" y="1529"/>
                  <a:pt x="1263" y="1510"/>
                  <a:pt x="1265" y="1491"/>
                </a:cubicBezTo>
                <a:cubicBezTo>
                  <a:pt x="1243" y="1496"/>
                  <a:pt x="1222" y="1500"/>
                  <a:pt x="1218" y="1497"/>
                </a:cubicBezTo>
                <a:cubicBezTo>
                  <a:pt x="1198" y="1483"/>
                  <a:pt x="1177" y="1484"/>
                  <a:pt x="1163" y="1462"/>
                </a:cubicBezTo>
                <a:cubicBezTo>
                  <a:pt x="1157" y="1441"/>
                  <a:pt x="1130" y="1406"/>
                  <a:pt x="1107" y="1416"/>
                </a:cubicBezTo>
                <a:cubicBezTo>
                  <a:pt x="1125" y="1409"/>
                  <a:pt x="1059" y="1379"/>
                  <a:pt x="1052" y="1378"/>
                </a:cubicBezTo>
                <a:cubicBezTo>
                  <a:pt x="1036" y="1374"/>
                  <a:pt x="1035" y="1339"/>
                  <a:pt x="1038" y="1326"/>
                </a:cubicBezTo>
                <a:cubicBezTo>
                  <a:pt x="1042" y="1299"/>
                  <a:pt x="1142" y="1108"/>
                  <a:pt x="1142" y="1108"/>
                </a:cubicBezTo>
                <a:cubicBezTo>
                  <a:pt x="1156" y="1118"/>
                  <a:pt x="1166" y="1130"/>
                  <a:pt x="1175" y="1145"/>
                </a:cubicBezTo>
                <a:cubicBezTo>
                  <a:pt x="1200" y="1181"/>
                  <a:pt x="1172" y="1164"/>
                  <a:pt x="1169" y="1203"/>
                </a:cubicBezTo>
                <a:cubicBezTo>
                  <a:pt x="1167" y="1227"/>
                  <a:pt x="1186" y="1245"/>
                  <a:pt x="1207" y="1254"/>
                </a:cubicBezTo>
                <a:cubicBezTo>
                  <a:pt x="1207" y="1248"/>
                  <a:pt x="1208" y="1243"/>
                  <a:pt x="1209" y="1237"/>
                </a:cubicBezTo>
                <a:cubicBezTo>
                  <a:pt x="1176" y="1232"/>
                  <a:pt x="1196" y="1178"/>
                  <a:pt x="1216" y="1163"/>
                </a:cubicBezTo>
                <a:cubicBezTo>
                  <a:pt x="1195" y="1152"/>
                  <a:pt x="1183" y="1132"/>
                  <a:pt x="1168" y="1115"/>
                </a:cubicBezTo>
                <a:cubicBezTo>
                  <a:pt x="1144" y="1088"/>
                  <a:pt x="1150" y="1089"/>
                  <a:pt x="1144" y="1052"/>
                </a:cubicBezTo>
                <a:cubicBezTo>
                  <a:pt x="1125" y="969"/>
                  <a:pt x="1044" y="1028"/>
                  <a:pt x="1017" y="981"/>
                </a:cubicBezTo>
                <a:cubicBezTo>
                  <a:pt x="984" y="924"/>
                  <a:pt x="962" y="900"/>
                  <a:pt x="891" y="902"/>
                </a:cubicBezTo>
                <a:cubicBezTo>
                  <a:pt x="848" y="904"/>
                  <a:pt x="815" y="892"/>
                  <a:pt x="774" y="891"/>
                </a:cubicBezTo>
                <a:cubicBezTo>
                  <a:pt x="708" y="860"/>
                  <a:pt x="789" y="841"/>
                  <a:pt x="820" y="834"/>
                </a:cubicBezTo>
                <a:cubicBezTo>
                  <a:pt x="857" y="825"/>
                  <a:pt x="899" y="760"/>
                  <a:pt x="906" y="722"/>
                </a:cubicBezTo>
                <a:cubicBezTo>
                  <a:pt x="916" y="668"/>
                  <a:pt x="831" y="693"/>
                  <a:pt x="818" y="659"/>
                </a:cubicBezTo>
                <a:cubicBezTo>
                  <a:pt x="801" y="618"/>
                  <a:pt x="828" y="577"/>
                  <a:pt x="758" y="601"/>
                </a:cubicBezTo>
                <a:cubicBezTo>
                  <a:pt x="790" y="542"/>
                  <a:pt x="877" y="519"/>
                  <a:pt x="893" y="452"/>
                </a:cubicBezTo>
                <a:cubicBezTo>
                  <a:pt x="914" y="368"/>
                  <a:pt x="943" y="313"/>
                  <a:pt x="1013" y="258"/>
                </a:cubicBezTo>
                <a:cubicBezTo>
                  <a:pt x="1068" y="214"/>
                  <a:pt x="1118" y="360"/>
                  <a:pt x="1207" y="322"/>
                </a:cubicBezTo>
                <a:cubicBezTo>
                  <a:pt x="1237" y="310"/>
                  <a:pt x="1255" y="280"/>
                  <a:pt x="1281" y="309"/>
                </a:cubicBezTo>
                <a:cubicBezTo>
                  <a:pt x="1315" y="345"/>
                  <a:pt x="1348" y="328"/>
                  <a:pt x="1378" y="300"/>
                </a:cubicBezTo>
                <a:cubicBezTo>
                  <a:pt x="1310" y="357"/>
                  <a:pt x="1287" y="272"/>
                  <a:pt x="1215" y="301"/>
                </a:cubicBezTo>
                <a:cubicBezTo>
                  <a:pt x="1133" y="335"/>
                  <a:pt x="1110" y="279"/>
                  <a:pt x="1057" y="227"/>
                </a:cubicBezTo>
                <a:cubicBezTo>
                  <a:pt x="1082" y="217"/>
                  <a:pt x="1108" y="188"/>
                  <a:pt x="1137" y="191"/>
                </a:cubicBezTo>
                <a:cubicBezTo>
                  <a:pt x="1165" y="190"/>
                  <a:pt x="1196" y="184"/>
                  <a:pt x="1222" y="173"/>
                </a:cubicBezTo>
                <a:cubicBezTo>
                  <a:pt x="1282" y="161"/>
                  <a:pt x="1343" y="175"/>
                  <a:pt x="1402" y="166"/>
                </a:cubicBezTo>
                <a:cubicBezTo>
                  <a:pt x="1445" y="169"/>
                  <a:pt x="1532" y="125"/>
                  <a:pt x="1547" y="184"/>
                </a:cubicBezTo>
                <a:cubicBezTo>
                  <a:pt x="1548" y="188"/>
                  <a:pt x="1549" y="191"/>
                  <a:pt x="1550" y="193"/>
                </a:cubicBezTo>
                <a:cubicBezTo>
                  <a:pt x="1551" y="192"/>
                  <a:pt x="1553" y="191"/>
                  <a:pt x="1554" y="190"/>
                </a:cubicBezTo>
                <a:cubicBezTo>
                  <a:pt x="1548" y="176"/>
                  <a:pt x="1549" y="158"/>
                  <a:pt x="1532" y="150"/>
                </a:cubicBezTo>
                <a:cubicBezTo>
                  <a:pt x="1507" y="139"/>
                  <a:pt x="1479" y="155"/>
                  <a:pt x="1454" y="157"/>
                </a:cubicBezTo>
                <a:cubicBezTo>
                  <a:pt x="1344" y="174"/>
                  <a:pt x="1178" y="117"/>
                  <a:pt x="1085" y="194"/>
                </a:cubicBezTo>
                <a:cubicBezTo>
                  <a:pt x="1076" y="139"/>
                  <a:pt x="1091" y="98"/>
                  <a:pt x="1028" y="70"/>
                </a:cubicBezTo>
                <a:cubicBezTo>
                  <a:pt x="1002" y="59"/>
                  <a:pt x="965" y="32"/>
                  <a:pt x="943" y="0"/>
                </a:cubicBezTo>
                <a:cubicBezTo>
                  <a:pt x="959" y="31"/>
                  <a:pt x="981" y="65"/>
                  <a:pt x="990" y="68"/>
                </a:cubicBezTo>
                <a:cubicBezTo>
                  <a:pt x="1047" y="89"/>
                  <a:pt x="1086" y="120"/>
                  <a:pt x="1066" y="188"/>
                </a:cubicBezTo>
                <a:cubicBezTo>
                  <a:pt x="1056" y="222"/>
                  <a:pt x="957" y="291"/>
                  <a:pt x="918" y="290"/>
                </a:cubicBezTo>
                <a:cubicBezTo>
                  <a:pt x="869" y="290"/>
                  <a:pt x="823" y="267"/>
                  <a:pt x="790" y="228"/>
                </a:cubicBezTo>
                <a:cubicBezTo>
                  <a:pt x="805" y="217"/>
                  <a:pt x="824" y="220"/>
                  <a:pt x="832" y="237"/>
                </a:cubicBezTo>
                <a:cubicBezTo>
                  <a:pt x="823" y="217"/>
                  <a:pt x="800" y="213"/>
                  <a:pt x="784" y="227"/>
                </a:cubicBezTo>
                <a:cubicBezTo>
                  <a:pt x="786" y="231"/>
                  <a:pt x="848" y="294"/>
                  <a:pt x="845" y="294"/>
                </a:cubicBezTo>
                <a:cubicBezTo>
                  <a:pt x="851" y="321"/>
                  <a:pt x="912" y="310"/>
                  <a:pt x="930" y="312"/>
                </a:cubicBezTo>
                <a:cubicBezTo>
                  <a:pt x="884" y="345"/>
                  <a:pt x="889" y="399"/>
                  <a:pt x="872" y="448"/>
                </a:cubicBezTo>
                <a:cubicBezTo>
                  <a:pt x="860" y="483"/>
                  <a:pt x="842" y="494"/>
                  <a:pt x="814" y="515"/>
                </a:cubicBezTo>
                <a:cubicBezTo>
                  <a:pt x="798" y="527"/>
                  <a:pt x="781" y="532"/>
                  <a:pt x="766" y="547"/>
                </a:cubicBezTo>
                <a:cubicBezTo>
                  <a:pt x="751" y="563"/>
                  <a:pt x="745" y="585"/>
                  <a:pt x="726" y="599"/>
                </a:cubicBezTo>
                <a:cubicBezTo>
                  <a:pt x="697" y="552"/>
                  <a:pt x="665" y="552"/>
                  <a:pt x="627" y="517"/>
                </a:cubicBezTo>
                <a:cubicBezTo>
                  <a:pt x="610" y="491"/>
                  <a:pt x="598" y="460"/>
                  <a:pt x="570" y="444"/>
                </a:cubicBezTo>
                <a:cubicBezTo>
                  <a:pt x="552" y="434"/>
                  <a:pt x="532" y="430"/>
                  <a:pt x="513" y="422"/>
                </a:cubicBezTo>
                <a:cubicBezTo>
                  <a:pt x="513" y="423"/>
                  <a:pt x="513" y="424"/>
                  <a:pt x="512" y="426"/>
                </a:cubicBezTo>
                <a:cubicBezTo>
                  <a:pt x="534" y="435"/>
                  <a:pt x="557" y="440"/>
                  <a:pt x="575" y="456"/>
                </a:cubicBezTo>
                <a:cubicBezTo>
                  <a:pt x="599" y="478"/>
                  <a:pt x="608" y="510"/>
                  <a:pt x="629" y="535"/>
                </a:cubicBezTo>
                <a:cubicBezTo>
                  <a:pt x="657" y="568"/>
                  <a:pt x="716" y="548"/>
                  <a:pt x="715" y="607"/>
                </a:cubicBezTo>
                <a:cubicBezTo>
                  <a:pt x="715" y="659"/>
                  <a:pt x="677" y="708"/>
                  <a:pt x="675" y="763"/>
                </a:cubicBezTo>
                <a:cubicBezTo>
                  <a:pt x="674" y="818"/>
                  <a:pt x="694" y="882"/>
                  <a:pt x="738" y="917"/>
                </a:cubicBezTo>
                <a:cubicBezTo>
                  <a:pt x="721" y="947"/>
                  <a:pt x="728" y="981"/>
                  <a:pt x="723" y="1013"/>
                </a:cubicBezTo>
                <a:cubicBezTo>
                  <a:pt x="717" y="1051"/>
                  <a:pt x="682" y="1052"/>
                  <a:pt x="672" y="1085"/>
                </a:cubicBezTo>
                <a:cubicBezTo>
                  <a:pt x="663" y="1072"/>
                  <a:pt x="590" y="979"/>
                  <a:pt x="594" y="987"/>
                </a:cubicBezTo>
                <a:cubicBezTo>
                  <a:pt x="614" y="1031"/>
                  <a:pt x="667" y="1066"/>
                  <a:pt x="666" y="1120"/>
                </a:cubicBezTo>
                <a:cubicBezTo>
                  <a:pt x="623" y="1112"/>
                  <a:pt x="615" y="1050"/>
                  <a:pt x="567" y="1050"/>
                </a:cubicBezTo>
                <a:cubicBezTo>
                  <a:pt x="549" y="1049"/>
                  <a:pt x="533" y="1062"/>
                  <a:pt x="515" y="1066"/>
                </a:cubicBezTo>
                <a:cubicBezTo>
                  <a:pt x="488" y="1071"/>
                  <a:pt x="459" y="1036"/>
                  <a:pt x="497" y="1025"/>
                </a:cubicBezTo>
                <a:cubicBezTo>
                  <a:pt x="452" y="1034"/>
                  <a:pt x="484" y="1077"/>
                  <a:pt x="517" y="1072"/>
                </a:cubicBezTo>
                <a:cubicBezTo>
                  <a:pt x="543" y="1068"/>
                  <a:pt x="568" y="1050"/>
                  <a:pt x="590" y="1074"/>
                </a:cubicBezTo>
                <a:cubicBezTo>
                  <a:pt x="599" y="1083"/>
                  <a:pt x="672" y="1168"/>
                  <a:pt x="684" y="1137"/>
                </a:cubicBezTo>
                <a:cubicBezTo>
                  <a:pt x="695" y="1169"/>
                  <a:pt x="684" y="1203"/>
                  <a:pt x="704" y="1233"/>
                </a:cubicBezTo>
                <a:cubicBezTo>
                  <a:pt x="727" y="1266"/>
                  <a:pt x="776" y="1276"/>
                  <a:pt x="787" y="1319"/>
                </a:cubicBezTo>
                <a:cubicBezTo>
                  <a:pt x="799" y="1367"/>
                  <a:pt x="685" y="1407"/>
                  <a:pt x="654" y="1398"/>
                </a:cubicBezTo>
                <a:cubicBezTo>
                  <a:pt x="497" y="1354"/>
                  <a:pt x="581" y="1206"/>
                  <a:pt x="506" y="1193"/>
                </a:cubicBezTo>
                <a:cubicBezTo>
                  <a:pt x="546" y="1200"/>
                  <a:pt x="523" y="1283"/>
                  <a:pt x="554" y="1342"/>
                </a:cubicBezTo>
                <a:cubicBezTo>
                  <a:pt x="499" y="1319"/>
                  <a:pt x="441" y="1228"/>
                  <a:pt x="376" y="1239"/>
                </a:cubicBezTo>
                <a:cubicBezTo>
                  <a:pt x="349" y="1243"/>
                  <a:pt x="318" y="1256"/>
                  <a:pt x="290" y="1243"/>
                </a:cubicBezTo>
                <a:cubicBezTo>
                  <a:pt x="252" y="1224"/>
                  <a:pt x="258" y="1171"/>
                  <a:pt x="236" y="1140"/>
                </a:cubicBezTo>
                <a:cubicBezTo>
                  <a:pt x="254" y="1168"/>
                  <a:pt x="251" y="1204"/>
                  <a:pt x="271" y="1231"/>
                </a:cubicBezTo>
                <a:cubicBezTo>
                  <a:pt x="297" y="1266"/>
                  <a:pt x="340" y="1250"/>
                  <a:pt x="375" y="1245"/>
                </a:cubicBezTo>
                <a:cubicBezTo>
                  <a:pt x="414" y="1240"/>
                  <a:pt x="436" y="1261"/>
                  <a:pt x="458" y="1289"/>
                </a:cubicBezTo>
                <a:cubicBezTo>
                  <a:pt x="486" y="1323"/>
                  <a:pt x="521" y="1338"/>
                  <a:pt x="556" y="1362"/>
                </a:cubicBezTo>
                <a:cubicBezTo>
                  <a:pt x="547" y="1367"/>
                  <a:pt x="444" y="1397"/>
                  <a:pt x="444" y="1397"/>
                </a:cubicBezTo>
                <a:cubicBezTo>
                  <a:pt x="472" y="1398"/>
                  <a:pt x="498" y="1399"/>
                  <a:pt x="525" y="1390"/>
                </a:cubicBezTo>
                <a:cubicBezTo>
                  <a:pt x="515" y="1420"/>
                  <a:pt x="525" y="1459"/>
                  <a:pt x="511" y="1488"/>
                </a:cubicBezTo>
                <a:cubicBezTo>
                  <a:pt x="496" y="1522"/>
                  <a:pt x="457" y="1549"/>
                  <a:pt x="456" y="1590"/>
                </a:cubicBezTo>
                <a:cubicBezTo>
                  <a:pt x="407" y="1556"/>
                  <a:pt x="491" y="1522"/>
                  <a:pt x="439" y="1467"/>
                </a:cubicBezTo>
                <a:cubicBezTo>
                  <a:pt x="415" y="1440"/>
                  <a:pt x="448" y="1397"/>
                  <a:pt x="386" y="1352"/>
                </a:cubicBezTo>
                <a:cubicBezTo>
                  <a:pt x="439" y="1397"/>
                  <a:pt x="394" y="1427"/>
                  <a:pt x="438" y="1482"/>
                </a:cubicBezTo>
                <a:cubicBezTo>
                  <a:pt x="451" y="1499"/>
                  <a:pt x="444" y="1521"/>
                  <a:pt x="433" y="1538"/>
                </a:cubicBezTo>
                <a:cubicBezTo>
                  <a:pt x="408" y="1569"/>
                  <a:pt x="445" y="1588"/>
                  <a:pt x="454" y="1614"/>
                </a:cubicBezTo>
                <a:cubicBezTo>
                  <a:pt x="397" y="1635"/>
                  <a:pt x="401" y="1604"/>
                  <a:pt x="365" y="1569"/>
                </a:cubicBezTo>
                <a:cubicBezTo>
                  <a:pt x="339" y="1544"/>
                  <a:pt x="316" y="1537"/>
                  <a:pt x="282" y="1530"/>
                </a:cubicBezTo>
                <a:cubicBezTo>
                  <a:pt x="254" y="1521"/>
                  <a:pt x="306" y="1548"/>
                  <a:pt x="324" y="1555"/>
                </a:cubicBezTo>
                <a:cubicBezTo>
                  <a:pt x="361" y="1565"/>
                  <a:pt x="383" y="1596"/>
                  <a:pt x="387" y="1634"/>
                </a:cubicBezTo>
                <a:cubicBezTo>
                  <a:pt x="325" y="1661"/>
                  <a:pt x="311" y="1610"/>
                  <a:pt x="283" y="1570"/>
                </a:cubicBezTo>
                <a:cubicBezTo>
                  <a:pt x="263" y="1542"/>
                  <a:pt x="186" y="1547"/>
                  <a:pt x="160" y="1566"/>
                </a:cubicBezTo>
                <a:cubicBezTo>
                  <a:pt x="161" y="1567"/>
                  <a:pt x="72" y="1526"/>
                  <a:pt x="67" y="1533"/>
                </a:cubicBezTo>
                <a:cubicBezTo>
                  <a:pt x="66" y="1535"/>
                  <a:pt x="108" y="1548"/>
                  <a:pt x="130" y="1563"/>
                </a:cubicBezTo>
                <a:cubicBezTo>
                  <a:pt x="147" y="1574"/>
                  <a:pt x="146" y="1589"/>
                  <a:pt x="145" y="1590"/>
                </a:cubicBezTo>
                <a:cubicBezTo>
                  <a:pt x="143" y="1594"/>
                  <a:pt x="123" y="1620"/>
                  <a:pt x="103" y="1634"/>
                </a:cubicBezTo>
                <a:cubicBezTo>
                  <a:pt x="79" y="1651"/>
                  <a:pt x="9" y="1659"/>
                  <a:pt x="0" y="1659"/>
                </a:cubicBezTo>
                <a:cubicBezTo>
                  <a:pt x="10" y="1659"/>
                  <a:pt x="95" y="1664"/>
                  <a:pt x="123" y="1637"/>
                </a:cubicBezTo>
                <a:cubicBezTo>
                  <a:pt x="137" y="1623"/>
                  <a:pt x="178" y="1573"/>
                  <a:pt x="185" y="1571"/>
                </a:cubicBezTo>
                <a:cubicBezTo>
                  <a:pt x="205" y="1563"/>
                  <a:pt x="258" y="1569"/>
                  <a:pt x="270" y="1588"/>
                </a:cubicBezTo>
                <a:cubicBezTo>
                  <a:pt x="304" y="1641"/>
                  <a:pt x="330" y="1678"/>
                  <a:pt x="400" y="1656"/>
                </a:cubicBezTo>
                <a:cubicBezTo>
                  <a:pt x="453" y="1639"/>
                  <a:pt x="495" y="1644"/>
                  <a:pt x="544" y="1673"/>
                </a:cubicBezTo>
                <a:cubicBezTo>
                  <a:pt x="515" y="1696"/>
                  <a:pt x="493" y="1719"/>
                  <a:pt x="466" y="1745"/>
                </a:cubicBezTo>
                <a:cubicBezTo>
                  <a:pt x="449" y="1762"/>
                  <a:pt x="403" y="1835"/>
                  <a:pt x="378" y="1831"/>
                </a:cubicBezTo>
                <a:cubicBezTo>
                  <a:pt x="330" y="1822"/>
                  <a:pt x="300" y="1766"/>
                  <a:pt x="252" y="1750"/>
                </a:cubicBezTo>
                <a:cubicBezTo>
                  <a:pt x="243" y="1747"/>
                  <a:pt x="205" y="1738"/>
                  <a:pt x="183" y="1733"/>
                </a:cubicBezTo>
                <a:cubicBezTo>
                  <a:pt x="209" y="1741"/>
                  <a:pt x="243" y="1755"/>
                  <a:pt x="253" y="1759"/>
                </a:cubicBezTo>
                <a:cubicBezTo>
                  <a:pt x="292" y="1778"/>
                  <a:pt x="327" y="1846"/>
                  <a:pt x="368" y="1850"/>
                </a:cubicBezTo>
                <a:cubicBezTo>
                  <a:pt x="345" y="1872"/>
                  <a:pt x="336" y="1901"/>
                  <a:pt x="302" y="1906"/>
                </a:cubicBezTo>
                <a:cubicBezTo>
                  <a:pt x="261" y="1913"/>
                  <a:pt x="225" y="1904"/>
                  <a:pt x="184" y="1900"/>
                </a:cubicBezTo>
                <a:cubicBezTo>
                  <a:pt x="220" y="1917"/>
                  <a:pt x="294" y="1931"/>
                  <a:pt x="316" y="1921"/>
                </a:cubicBezTo>
                <a:cubicBezTo>
                  <a:pt x="312" y="1927"/>
                  <a:pt x="308" y="1933"/>
                  <a:pt x="304" y="1939"/>
                </a:cubicBezTo>
                <a:cubicBezTo>
                  <a:pt x="326" y="1922"/>
                  <a:pt x="359" y="1906"/>
                  <a:pt x="374" y="1883"/>
                </a:cubicBezTo>
                <a:cubicBezTo>
                  <a:pt x="379" y="1916"/>
                  <a:pt x="393" y="1946"/>
                  <a:pt x="399" y="1979"/>
                </a:cubicBezTo>
                <a:cubicBezTo>
                  <a:pt x="400" y="1986"/>
                  <a:pt x="402" y="2022"/>
                  <a:pt x="368" y="2025"/>
                </a:cubicBezTo>
                <a:cubicBezTo>
                  <a:pt x="407" y="2034"/>
                  <a:pt x="407" y="2003"/>
                  <a:pt x="408" y="1992"/>
                </a:cubicBezTo>
                <a:cubicBezTo>
                  <a:pt x="412" y="1962"/>
                  <a:pt x="398" y="1930"/>
                  <a:pt x="392" y="1901"/>
                </a:cubicBezTo>
                <a:cubicBezTo>
                  <a:pt x="386" y="1869"/>
                  <a:pt x="412" y="1843"/>
                  <a:pt x="441" y="1824"/>
                </a:cubicBezTo>
                <a:cubicBezTo>
                  <a:pt x="508" y="1789"/>
                  <a:pt x="553" y="1716"/>
                  <a:pt x="603" y="1693"/>
                </a:cubicBezTo>
                <a:cubicBezTo>
                  <a:pt x="611" y="1704"/>
                  <a:pt x="669" y="1694"/>
                  <a:pt x="672" y="1684"/>
                </a:cubicBezTo>
                <a:cubicBezTo>
                  <a:pt x="690" y="1653"/>
                  <a:pt x="726" y="1695"/>
                  <a:pt x="740" y="1698"/>
                </a:cubicBezTo>
                <a:cubicBezTo>
                  <a:pt x="790" y="1755"/>
                  <a:pt x="841" y="1722"/>
                  <a:pt x="898" y="1711"/>
                </a:cubicBezTo>
                <a:cubicBezTo>
                  <a:pt x="935" y="1704"/>
                  <a:pt x="1036" y="1686"/>
                  <a:pt x="1034" y="1753"/>
                </a:cubicBezTo>
                <a:cubicBezTo>
                  <a:pt x="1034" y="1750"/>
                  <a:pt x="1062" y="1752"/>
                  <a:pt x="1077" y="1767"/>
                </a:cubicBezTo>
                <a:cubicBezTo>
                  <a:pt x="1084" y="1768"/>
                  <a:pt x="1091" y="1770"/>
                  <a:pt x="1099" y="1771"/>
                </a:cubicBezTo>
                <a:cubicBezTo>
                  <a:pt x="1100" y="1759"/>
                  <a:pt x="1094" y="1749"/>
                  <a:pt x="1076" y="1746"/>
                </a:cubicBezTo>
                <a:cubicBezTo>
                  <a:pt x="1132" y="1731"/>
                  <a:pt x="1148" y="1724"/>
                  <a:pt x="1185" y="1772"/>
                </a:cubicBezTo>
                <a:cubicBezTo>
                  <a:pt x="1206" y="1799"/>
                  <a:pt x="1240" y="1806"/>
                  <a:pt x="1269" y="1819"/>
                </a:cubicBezTo>
                <a:cubicBezTo>
                  <a:pt x="1264" y="1797"/>
                  <a:pt x="1263" y="1773"/>
                  <a:pt x="1263" y="1751"/>
                </a:cubicBezTo>
                <a:cubicBezTo>
                  <a:pt x="1256" y="1750"/>
                  <a:pt x="1250" y="1749"/>
                  <a:pt x="1245" y="1747"/>
                </a:cubicBezTo>
                <a:close/>
                <a:moveTo>
                  <a:pt x="731" y="847"/>
                </a:moveTo>
                <a:cubicBezTo>
                  <a:pt x="710" y="807"/>
                  <a:pt x="686" y="630"/>
                  <a:pt x="759" y="613"/>
                </a:cubicBezTo>
                <a:cubicBezTo>
                  <a:pt x="835" y="595"/>
                  <a:pt x="781" y="629"/>
                  <a:pt x="800" y="667"/>
                </a:cubicBezTo>
                <a:cubicBezTo>
                  <a:pt x="816" y="700"/>
                  <a:pt x="866" y="680"/>
                  <a:pt x="888" y="705"/>
                </a:cubicBezTo>
                <a:cubicBezTo>
                  <a:pt x="910" y="729"/>
                  <a:pt x="858" y="776"/>
                  <a:pt x="843" y="792"/>
                </a:cubicBezTo>
                <a:cubicBezTo>
                  <a:pt x="812" y="826"/>
                  <a:pt x="755" y="814"/>
                  <a:pt x="731" y="847"/>
                </a:cubicBezTo>
                <a:close/>
                <a:moveTo>
                  <a:pt x="732" y="1509"/>
                </a:moveTo>
                <a:cubicBezTo>
                  <a:pt x="725" y="1552"/>
                  <a:pt x="673" y="1572"/>
                  <a:pt x="692" y="1623"/>
                </a:cubicBezTo>
                <a:cubicBezTo>
                  <a:pt x="714" y="1679"/>
                  <a:pt x="532" y="1646"/>
                  <a:pt x="505" y="1623"/>
                </a:cubicBezTo>
                <a:cubicBezTo>
                  <a:pt x="478" y="1601"/>
                  <a:pt x="464" y="1598"/>
                  <a:pt x="486" y="1557"/>
                </a:cubicBezTo>
                <a:cubicBezTo>
                  <a:pt x="508" y="1515"/>
                  <a:pt x="530" y="1481"/>
                  <a:pt x="528" y="1432"/>
                </a:cubicBezTo>
                <a:cubicBezTo>
                  <a:pt x="527" y="1403"/>
                  <a:pt x="540" y="1369"/>
                  <a:pt x="579" y="1378"/>
                </a:cubicBezTo>
                <a:cubicBezTo>
                  <a:pt x="615" y="1386"/>
                  <a:pt x="633" y="1432"/>
                  <a:pt x="677" y="1415"/>
                </a:cubicBezTo>
                <a:cubicBezTo>
                  <a:pt x="712" y="1402"/>
                  <a:pt x="706" y="1397"/>
                  <a:pt x="742" y="1388"/>
                </a:cubicBezTo>
                <a:cubicBezTo>
                  <a:pt x="712" y="1431"/>
                  <a:pt x="740" y="1464"/>
                  <a:pt x="732" y="1509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pic>
        <p:nvPicPr>
          <p:cNvPr id="5122" name="Picture 2" descr="U:\我图\PPT制作\爱爱\PM下载\万圣节\蛛网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15865139">
            <a:off x="1535830" y="-1360407"/>
            <a:ext cx="2507414" cy="3025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U:\我图\PPT制作\爱爱\PM下载\万圣节\蛛网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12677349">
            <a:off x="4468972" y="-2298482"/>
            <a:ext cx="3254057" cy="3926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U:\我图\PPT制作\爱爱\PM下载\万圣节\蛛网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 rot="12634932">
            <a:off x="8791793" y="-2032828"/>
            <a:ext cx="2862621" cy="3454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U:\我图\PPT制作\PPT119万圣节动态\素材\照片\对话框2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508772">
            <a:off x="91865" y="1249399"/>
            <a:ext cx="2781896" cy="2720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U:\我图\PPT制作\PPT119万圣节动态\素材\照片\对话框2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508772">
            <a:off x="3080851" y="1708114"/>
            <a:ext cx="2672496" cy="2613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U:\我图\PPT制作\PPT119万圣节动态\素材\照片\对话框3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209953" y="1501568"/>
            <a:ext cx="3467728" cy="1805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矩形 34"/>
          <p:cNvSpPr/>
          <p:nvPr/>
        </p:nvSpPr>
        <p:spPr>
          <a:xfrm>
            <a:off x="6661566" y="1816326"/>
            <a:ext cx="24708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  <a:latin typeface="迷你简细珊瑚" panose="03000509000000000000" pitchFamily="65" charset="-122"/>
                <a:ea typeface="迷你简细珊瑚" panose="03000509000000000000" pitchFamily="65" charset="-122"/>
                <a:cs typeface="经典趣体简" panose="02010609000101010101" pitchFamily="49" charset="-122"/>
              </a:rPr>
              <a:t>当晚回到家里以后</a:t>
            </a:r>
            <a:endParaRPr lang="en-US" altLang="zh-CN" dirty="0" smtClean="0">
              <a:solidFill>
                <a:schemeClr val="bg1"/>
              </a:solidFill>
              <a:latin typeface="迷你简细珊瑚" panose="03000509000000000000" pitchFamily="65" charset="-122"/>
              <a:ea typeface="迷你简细珊瑚" panose="03000509000000000000" pitchFamily="65" charset="-122"/>
              <a:cs typeface="经典趣体简" panose="02010609000101010101" pitchFamily="49" charset="-122"/>
            </a:endParaRPr>
          </a:p>
          <a:p>
            <a:r>
              <a:rPr lang="zh-CN" altLang="en-US" dirty="0" smtClean="0">
                <a:solidFill>
                  <a:schemeClr val="bg1"/>
                </a:solidFill>
                <a:latin typeface="迷你简细珊瑚" panose="03000509000000000000" pitchFamily="65" charset="-122"/>
                <a:ea typeface="迷你简细珊瑚" panose="03000509000000000000" pitchFamily="65" charset="-122"/>
                <a:cs typeface="经典趣体简" panose="02010609000101010101" pitchFamily="49" charset="-122"/>
              </a:rPr>
              <a:t>我</a:t>
            </a:r>
            <a:r>
              <a:rPr lang="zh-CN" altLang="en-US" dirty="0">
                <a:solidFill>
                  <a:schemeClr val="bg1"/>
                </a:solidFill>
                <a:latin typeface="迷你简细珊瑚" panose="03000509000000000000" pitchFamily="65" charset="-122"/>
                <a:ea typeface="迷你简细珊瑚" panose="03000509000000000000" pitchFamily="65" charset="-122"/>
                <a:cs typeface="经典趣体简" panose="02010609000101010101" pitchFamily="49" charset="-122"/>
              </a:rPr>
              <a:t>连喝</a:t>
            </a:r>
            <a:r>
              <a:rPr lang="zh-CN" altLang="en-US" dirty="0" smtClean="0">
                <a:solidFill>
                  <a:schemeClr val="bg1"/>
                </a:solidFill>
                <a:latin typeface="迷你简细珊瑚" panose="03000509000000000000" pitchFamily="65" charset="-122"/>
                <a:ea typeface="迷你简细珊瑚" panose="03000509000000000000" pitchFamily="65" charset="-122"/>
                <a:cs typeface="经典趣体简" panose="02010609000101010101" pitchFamily="49" charset="-122"/>
              </a:rPr>
              <a:t>了三</a:t>
            </a:r>
            <a:r>
              <a:rPr lang="zh-CN" altLang="en-US" dirty="0">
                <a:solidFill>
                  <a:schemeClr val="bg1"/>
                </a:solidFill>
                <a:latin typeface="迷你简细珊瑚" panose="03000509000000000000" pitchFamily="65" charset="-122"/>
                <a:ea typeface="迷你简细珊瑚" panose="03000509000000000000" pitchFamily="65" charset="-122"/>
                <a:cs typeface="经典趣体简" panose="02010609000101010101" pitchFamily="49" charset="-122"/>
              </a:rPr>
              <a:t>碗南瓜汤</a:t>
            </a:r>
            <a:endParaRPr lang="en-US" altLang="zh-CN" dirty="0">
              <a:solidFill>
                <a:schemeClr val="bg1"/>
              </a:solidFill>
              <a:latin typeface="迷你简细珊瑚" panose="03000509000000000000" pitchFamily="65" charset="-122"/>
              <a:ea typeface="迷你简细珊瑚" panose="03000509000000000000" pitchFamily="65" charset="-122"/>
              <a:cs typeface="经典趣体简" panose="02010609000101010101" pitchFamily="49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3494129" y="2392791"/>
            <a:ext cx="24708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 smtClean="0">
                <a:solidFill>
                  <a:schemeClr val="bg1"/>
                </a:solidFill>
                <a:latin typeface="迷你简细珊瑚" panose="03000509000000000000" pitchFamily="65" charset="-122"/>
                <a:ea typeface="迷你简细珊瑚" panose="03000509000000000000" pitchFamily="65" charset="-122"/>
                <a:cs typeface="经典趣体简" panose="02010609000101010101" pitchFamily="49" charset="-122"/>
              </a:rPr>
              <a:t>当晚回到家里</a:t>
            </a:r>
            <a:endParaRPr lang="en-US" altLang="zh-CN" sz="1600" dirty="0" smtClean="0">
              <a:solidFill>
                <a:schemeClr val="bg1"/>
              </a:solidFill>
              <a:latin typeface="迷你简细珊瑚" panose="03000509000000000000" pitchFamily="65" charset="-122"/>
              <a:ea typeface="迷你简细珊瑚" panose="03000509000000000000" pitchFamily="65" charset="-122"/>
              <a:cs typeface="经典趣体简" panose="02010609000101010101" pitchFamily="49" charset="-122"/>
            </a:endParaRPr>
          </a:p>
          <a:p>
            <a:r>
              <a:rPr lang="zh-CN" altLang="en-US" sz="1600" dirty="0" smtClean="0">
                <a:solidFill>
                  <a:schemeClr val="bg1"/>
                </a:solidFill>
                <a:latin typeface="迷你简细珊瑚" panose="03000509000000000000" pitchFamily="65" charset="-122"/>
                <a:ea typeface="迷你简细珊瑚" panose="03000509000000000000" pitchFamily="65" charset="-122"/>
                <a:cs typeface="经典趣体简" panose="02010609000101010101" pitchFamily="49" charset="-122"/>
              </a:rPr>
              <a:t>我</a:t>
            </a:r>
            <a:r>
              <a:rPr lang="zh-CN" altLang="en-US" sz="1600" dirty="0">
                <a:solidFill>
                  <a:schemeClr val="bg1"/>
                </a:solidFill>
                <a:latin typeface="迷你简细珊瑚" panose="03000509000000000000" pitchFamily="65" charset="-122"/>
                <a:ea typeface="迷你简细珊瑚" panose="03000509000000000000" pitchFamily="65" charset="-122"/>
                <a:cs typeface="经典趣体简" panose="02010609000101010101" pitchFamily="49" charset="-122"/>
              </a:rPr>
              <a:t>连喝</a:t>
            </a:r>
            <a:r>
              <a:rPr lang="zh-CN" altLang="en-US" sz="1600" dirty="0" smtClean="0">
                <a:solidFill>
                  <a:schemeClr val="bg1"/>
                </a:solidFill>
                <a:latin typeface="迷你简细珊瑚" panose="03000509000000000000" pitchFamily="65" charset="-122"/>
                <a:ea typeface="迷你简细珊瑚" panose="03000509000000000000" pitchFamily="65" charset="-122"/>
                <a:cs typeface="经典趣体简" panose="02010609000101010101" pitchFamily="49" charset="-122"/>
              </a:rPr>
              <a:t>了三</a:t>
            </a:r>
            <a:r>
              <a:rPr lang="zh-CN" altLang="en-US" sz="1600" dirty="0">
                <a:solidFill>
                  <a:schemeClr val="bg1"/>
                </a:solidFill>
                <a:latin typeface="迷你简细珊瑚" panose="03000509000000000000" pitchFamily="65" charset="-122"/>
                <a:ea typeface="迷你简细珊瑚" panose="03000509000000000000" pitchFamily="65" charset="-122"/>
                <a:cs typeface="经典趣体简" panose="02010609000101010101" pitchFamily="49" charset="-122"/>
              </a:rPr>
              <a:t>碗南瓜汤</a:t>
            </a:r>
            <a:endParaRPr lang="en-US" altLang="zh-CN" sz="1600" dirty="0">
              <a:solidFill>
                <a:schemeClr val="bg1"/>
              </a:solidFill>
              <a:latin typeface="迷你简细珊瑚" panose="03000509000000000000" pitchFamily="65" charset="-122"/>
              <a:ea typeface="迷你简细珊瑚" panose="03000509000000000000" pitchFamily="65" charset="-122"/>
              <a:cs typeface="经典趣体简" panose="02010609000101010101" pitchFamily="49" charset="-122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504073" y="1945470"/>
            <a:ext cx="24708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 smtClean="0">
                <a:solidFill>
                  <a:schemeClr val="bg1"/>
                </a:solidFill>
                <a:latin typeface="迷你简细珊瑚" panose="03000509000000000000" pitchFamily="65" charset="-122"/>
                <a:ea typeface="迷你简细珊瑚" panose="03000509000000000000" pitchFamily="65" charset="-122"/>
                <a:cs typeface="经典趣体简" panose="02010609000101010101" pitchFamily="49" charset="-122"/>
              </a:rPr>
              <a:t>当晚回到家里</a:t>
            </a:r>
            <a:endParaRPr lang="en-US" altLang="zh-CN" sz="1600" dirty="0" smtClean="0">
              <a:solidFill>
                <a:schemeClr val="bg1"/>
              </a:solidFill>
              <a:latin typeface="迷你简细珊瑚" panose="03000509000000000000" pitchFamily="65" charset="-122"/>
              <a:ea typeface="迷你简细珊瑚" panose="03000509000000000000" pitchFamily="65" charset="-122"/>
              <a:cs typeface="经典趣体简" panose="02010609000101010101" pitchFamily="49" charset="-122"/>
            </a:endParaRPr>
          </a:p>
          <a:p>
            <a:r>
              <a:rPr lang="zh-CN" altLang="en-US" sz="1600" dirty="0" smtClean="0">
                <a:solidFill>
                  <a:schemeClr val="bg1"/>
                </a:solidFill>
                <a:latin typeface="迷你简细珊瑚" panose="03000509000000000000" pitchFamily="65" charset="-122"/>
                <a:ea typeface="迷你简细珊瑚" panose="03000509000000000000" pitchFamily="65" charset="-122"/>
                <a:cs typeface="经典趣体简" panose="02010609000101010101" pitchFamily="49" charset="-122"/>
              </a:rPr>
              <a:t>我</a:t>
            </a:r>
            <a:r>
              <a:rPr lang="zh-CN" altLang="en-US" sz="1600" dirty="0">
                <a:solidFill>
                  <a:schemeClr val="bg1"/>
                </a:solidFill>
                <a:latin typeface="迷你简细珊瑚" panose="03000509000000000000" pitchFamily="65" charset="-122"/>
                <a:ea typeface="迷你简细珊瑚" panose="03000509000000000000" pitchFamily="65" charset="-122"/>
                <a:cs typeface="经典趣体简" panose="02010609000101010101" pitchFamily="49" charset="-122"/>
              </a:rPr>
              <a:t>连喝</a:t>
            </a:r>
            <a:r>
              <a:rPr lang="zh-CN" altLang="en-US" sz="1600" dirty="0" smtClean="0">
                <a:solidFill>
                  <a:schemeClr val="bg1"/>
                </a:solidFill>
                <a:latin typeface="迷你简细珊瑚" panose="03000509000000000000" pitchFamily="65" charset="-122"/>
                <a:ea typeface="迷你简细珊瑚" panose="03000509000000000000" pitchFamily="65" charset="-122"/>
                <a:cs typeface="经典趣体简" panose="02010609000101010101" pitchFamily="49" charset="-122"/>
              </a:rPr>
              <a:t>了三</a:t>
            </a:r>
            <a:r>
              <a:rPr lang="zh-CN" altLang="en-US" sz="1600" dirty="0">
                <a:solidFill>
                  <a:schemeClr val="bg1"/>
                </a:solidFill>
                <a:latin typeface="迷你简细珊瑚" panose="03000509000000000000" pitchFamily="65" charset="-122"/>
                <a:ea typeface="迷你简细珊瑚" panose="03000509000000000000" pitchFamily="65" charset="-122"/>
                <a:cs typeface="经典趣体简" panose="02010609000101010101" pitchFamily="49" charset="-122"/>
              </a:rPr>
              <a:t>碗南瓜汤</a:t>
            </a:r>
            <a:endParaRPr lang="en-US" altLang="zh-CN" sz="1600" dirty="0">
              <a:solidFill>
                <a:schemeClr val="bg1"/>
              </a:solidFill>
              <a:latin typeface="迷你简细珊瑚" panose="03000509000000000000" pitchFamily="65" charset="-122"/>
              <a:ea typeface="迷你简细珊瑚" panose="03000509000000000000" pitchFamily="65" charset="-122"/>
              <a:cs typeface="经典趣体简" panose="0201060900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3200"/>
                                  </p:stCondLst>
                                  <p:iterate type="lt">
                                    <p:tmPct val="11429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4200"/>
                                  </p:stCondLst>
                                  <p:iterate type="lt">
                                    <p:tmPct val="8571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11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6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79E27">
                <a:lumMod val="92000"/>
                <a:lumOff val="8000"/>
              </a:srgbClr>
            </a:gs>
            <a:gs pos="100000">
              <a:srgbClr val="F79E27">
                <a:lumMod val="74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3" descr="U:\我图\PPT制作\爱爱\PM下载\万圣节\pumpkin_witches_hat_500_clr_160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flipH="1">
            <a:off x="9765735" y="4051139"/>
            <a:ext cx="3268763" cy="3268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U:\我图\PPT制作\爱爱\PM下载\万圣节\pumpkin_jumping_500_clr_154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725604" y="1478709"/>
            <a:ext cx="3335446" cy="610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U:\我图\PPT制作\爱爱\PM下载\万圣节\黑叔2.png"/>
          <p:cNvPicPr>
            <a:picLocks noChangeAspect="1" noChangeArrowheads="1"/>
          </p:cNvPicPr>
          <p:nvPr/>
        </p:nvPicPr>
        <p:blipFill rotWithShape="1">
          <a:blip r:embed="rId5" cstate="email"/>
          <a:srcRect t="45527" b="6576"/>
          <a:stretch>
            <a:fillRect/>
          </a:stretch>
        </p:blipFill>
        <p:spPr bwMode="auto">
          <a:xfrm>
            <a:off x="0" y="3638938"/>
            <a:ext cx="12192000" cy="3219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branch"/>
          <p:cNvSpPr>
            <a:spLocks noEditPoints="1"/>
          </p:cNvSpPr>
          <p:nvPr/>
        </p:nvSpPr>
        <p:spPr bwMode="auto">
          <a:xfrm rot="14449517">
            <a:off x="810402" y="-2981017"/>
            <a:ext cx="4619439" cy="6046031"/>
          </a:xfrm>
          <a:custGeom>
            <a:avLst/>
            <a:gdLst>
              <a:gd name="T0" fmla="*/ 1127 w 1554"/>
              <a:gd name="T1" fmla="*/ 1675 h 2034"/>
              <a:gd name="T2" fmla="*/ 861 w 1554"/>
              <a:gd name="T3" fmla="*/ 1682 h 2034"/>
              <a:gd name="T4" fmla="*/ 752 w 1554"/>
              <a:gd name="T5" fmla="*/ 1579 h 2034"/>
              <a:gd name="T6" fmla="*/ 713 w 1554"/>
              <a:gd name="T7" fmla="*/ 1209 h 2034"/>
              <a:gd name="T8" fmla="*/ 739 w 1554"/>
              <a:gd name="T9" fmla="*/ 918 h 2034"/>
              <a:gd name="T10" fmla="*/ 1068 w 1554"/>
              <a:gd name="T11" fmla="*/ 1035 h 2034"/>
              <a:gd name="T12" fmla="*/ 944 w 1554"/>
              <a:gd name="T13" fmla="*/ 1074 h 2034"/>
              <a:gd name="T14" fmla="*/ 1065 w 1554"/>
              <a:gd name="T15" fmla="*/ 1146 h 2034"/>
              <a:gd name="T16" fmla="*/ 1143 w 1554"/>
              <a:gd name="T17" fmla="*/ 1527 h 2034"/>
              <a:gd name="T18" fmla="*/ 1218 w 1554"/>
              <a:gd name="T19" fmla="*/ 1497 h 2034"/>
              <a:gd name="T20" fmla="*/ 1052 w 1554"/>
              <a:gd name="T21" fmla="*/ 1378 h 2034"/>
              <a:gd name="T22" fmla="*/ 1175 w 1554"/>
              <a:gd name="T23" fmla="*/ 1145 h 2034"/>
              <a:gd name="T24" fmla="*/ 1209 w 1554"/>
              <a:gd name="T25" fmla="*/ 1237 h 2034"/>
              <a:gd name="T26" fmla="*/ 1144 w 1554"/>
              <a:gd name="T27" fmla="*/ 1052 h 2034"/>
              <a:gd name="T28" fmla="*/ 774 w 1554"/>
              <a:gd name="T29" fmla="*/ 891 h 2034"/>
              <a:gd name="T30" fmla="*/ 818 w 1554"/>
              <a:gd name="T31" fmla="*/ 659 h 2034"/>
              <a:gd name="T32" fmla="*/ 1013 w 1554"/>
              <a:gd name="T33" fmla="*/ 258 h 2034"/>
              <a:gd name="T34" fmla="*/ 1378 w 1554"/>
              <a:gd name="T35" fmla="*/ 300 h 2034"/>
              <a:gd name="T36" fmla="*/ 1137 w 1554"/>
              <a:gd name="T37" fmla="*/ 191 h 2034"/>
              <a:gd name="T38" fmla="*/ 1547 w 1554"/>
              <a:gd name="T39" fmla="*/ 184 h 2034"/>
              <a:gd name="T40" fmla="*/ 1532 w 1554"/>
              <a:gd name="T41" fmla="*/ 150 h 2034"/>
              <a:gd name="T42" fmla="*/ 1028 w 1554"/>
              <a:gd name="T43" fmla="*/ 70 h 2034"/>
              <a:gd name="T44" fmla="*/ 1066 w 1554"/>
              <a:gd name="T45" fmla="*/ 188 h 2034"/>
              <a:gd name="T46" fmla="*/ 832 w 1554"/>
              <a:gd name="T47" fmla="*/ 237 h 2034"/>
              <a:gd name="T48" fmla="*/ 930 w 1554"/>
              <a:gd name="T49" fmla="*/ 312 h 2034"/>
              <a:gd name="T50" fmla="*/ 766 w 1554"/>
              <a:gd name="T51" fmla="*/ 547 h 2034"/>
              <a:gd name="T52" fmla="*/ 570 w 1554"/>
              <a:gd name="T53" fmla="*/ 444 h 2034"/>
              <a:gd name="T54" fmla="*/ 575 w 1554"/>
              <a:gd name="T55" fmla="*/ 456 h 2034"/>
              <a:gd name="T56" fmla="*/ 675 w 1554"/>
              <a:gd name="T57" fmla="*/ 763 h 2034"/>
              <a:gd name="T58" fmla="*/ 672 w 1554"/>
              <a:gd name="T59" fmla="*/ 1085 h 2034"/>
              <a:gd name="T60" fmla="*/ 567 w 1554"/>
              <a:gd name="T61" fmla="*/ 1050 h 2034"/>
              <a:gd name="T62" fmla="*/ 517 w 1554"/>
              <a:gd name="T63" fmla="*/ 1072 h 2034"/>
              <a:gd name="T64" fmla="*/ 704 w 1554"/>
              <a:gd name="T65" fmla="*/ 1233 h 2034"/>
              <a:gd name="T66" fmla="*/ 506 w 1554"/>
              <a:gd name="T67" fmla="*/ 1193 h 2034"/>
              <a:gd name="T68" fmla="*/ 290 w 1554"/>
              <a:gd name="T69" fmla="*/ 1243 h 2034"/>
              <a:gd name="T70" fmla="*/ 375 w 1554"/>
              <a:gd name="T71" fmla="*/ 1245 h 2034"/>
              <a:gd name="T72" fmla="*/ 444 w 1554"/>
              <a:gd name="T73" fmla="*/ 1397 h 2034"/>
              <a:gd name="T74" fmla="*/ 456 w 1554"/>
              <a:gd name="T75" fmla="*/ 1590 h 2034"/>
              <a:gd name="T76" fmla="*/ 438 w 1554"/>
              <a:gd name="T77" fmla="*/ 1482 h 2034"/>
              <a:gd name="T78" fmla="*/ 365 w 1554"/>
              <a:gd name="T79" fmla="*/ 1569 h 2034"/>
              <a:gd name="T80" fmla="*/ 387 w 1554"/>
              <a:gd name="T81" fmla="*/ 1634 h 2034"/>
              <a:gd name="T82" fmla="*/ 67 w 1554"/>
              <a:gd name="T83" fmla="*/ 1533 h 2034"/>
              <a:gd name="T84" fmla="*/ 103 w 1554"/>
              <a:gd name="T85" fmla="*/ 1634 h 2034"/>
              <a:gd name="T86" fmla="*/ 185 w 1554"/>
              <a:gd name="T87" fmla="*/ 1571 h 2034"/>
              <a:gd name="T88" fmla="*/ 544 w 1554"/>
              <a:gd name="T89" fmla="*/ 1673 h 2034"/>
              <a:gd name="T90" fmla="*/ 252 w 1554"/>
              <a:gd name="T91" fmla="*/ 1750 h 2034"/>
              <a:gd name="T92" fmla="*/ 368 w 1554"/>
              <a:gd name="T93" fmla="*/ 1850 h 2034"/>
              <a:gd name="T94" fmla="*/ 316 w 1554"/>
              <a:gd name="T95" fmla="*/ 1921 h 2034"/>
              <a:gd name="T96" fmla="*/ 399 w 1554"/>
              <a:gd name="T97" fmla="*/ 1979 h 2034"/>
              <a:gd name="T98" fmla="*/ 392 w 1554"/>
              <a:gd name="T99" fmla="*/ 1901 h 2034"/>
              <a:gd name="T100" fmla="*/ 672 w 1554"/>
              <a:gd name="T101" fmla="*/ 1684 h 2034"/>
              <a:gd name="T102" fmla="*/ 1034 w 1554"/>
              <a:gd name="T103" fmla="*/ 1753 h 2034"/>
              <a:gd name="T104" fmla="*/ 1076 w 1554"/>
              <a:gd name="T105" fmla="*/ 1746 h 2034"/>
              <a:gd name="T106" fmla="*/ 1263 w 1554"/>
              <a:gd name="T107" fmla="*/ 1751 h 2034"/>
              <a:gd name="T108" fmla="*/ 759 w 1554"/>
              <a:gd name="T109" fmla="*/ 613 h 2034"/>
              <a:gd name="T110" fmla="*/ 843 w 1554"/>
              <a:gd name="T111" fmla="*/ 792 h 2034"/>
              <a:gd name="T112" fmla="*/ 692 w 1554"/>
              <a:gd name="T113" fmla="*/ 1623 h 2034"/>
              <a:gd name="T114" fmla="*/ 528 w 1554"/>
              <a:gd name="T115" fmla="*/ 1432 h 2034"/>
              <a:gd name="T116" fmla="*/ 742 w 1554"/>
              <a:gd name="T117" fmla="*/ 1388 h 20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54" h="2034">
                <a:moveTo>
                  <a:pt x="1245" y="1747"/>
                </a:moveTo>
                <a:cubicBezTo>
                  <a:pt x="1229" y="1737"/>
                  <a:pt x="1219" y="1715"/>
                  <a:pt x="1210" y="1700"/>
                </a:cubicBezTo>
                <a:cubicBezTo>
                  <a:pt x="1177" y="1679"/>
                  <a:pt x="1167" y="1675"/>
                  <a:pt x="1127" y="1675"/>
                </a:cubicBezTo>
                <a:cubicBezTo>
                  <a:pt x="1108" y="1688"/>
                  <a:pt x="1071" y="1687"/>
                  <a:pt x="1050" y="1683"/>
                </a:cubicBezTo>
                <a:cubicBezTo>
                  <a:pt x="1057" y="1665"/>
                  <a:pt x="990" y="1644"/>
                  <a:pt x="972" y="1656"/>
                </a:cubicBezTo>
                <a:cubicBezTo>
                  <a:pt x="935" y="1666"/>
                  <a:pt x="898" y="1673"/>
                  <a:pt x="861" y="1682"/>
                </a:cubicBezTo>
                <a:cubicBezTo>
                  <a:pt x="849" y="1682"/>
                  <a:pt x="828" y="1698"/>
                  <a:pt x="818" y="1689"/>
                </a:cubicBezTo>
                <a:cubicBezTo>
                  <a:pt x="824" y="1666"/>
                  <a:pt x="788" y="1662"/>
                  <a:pt x="775" y="1656"/>
                </a:cubicBezTo>
                <a:cubicBezTo>
                  <a:pt x="741" y="1622"/>
                  <a:pt x="732" y="1623"/>
                  <a:pt x="752" y="1579"/>
                </a:cubicBezTo>
                <a:cubicBezTo>
                  <a:pt x="774" y="1528"/>
                  <a:pt x="774" y="1502"/>
                  <a:pt x="757" y="1449"/>
                </a:cubicBezTo>
                <a:cubicBezTo>
                  <a:pt x="735" y="1379"/>
                  <a:pt x="857" y="1364"/>
                  <a:pt x="794" y="1279"/>
                </a:cubicBezTo>
                <a:cubicBezTo>
                  <a:pt x="773" y="1253"/>
                  <a:pt x="739" y="1231"/>
                  <a:pt x="713" y="1209"/>
                </a:cubicBezTo>
                <a:cubicBezTo>
                  <a:pt x="712" y="1185"/>
                  <a:pt x="708" y="1135"/>
                  <a:pt x="694" y="1114"/>
                </a:cubicBezTo>
                <a:cubicBezTo>
                  <a:pt x="672" y="1079"/>
                  <a:pt x="723" y="1066"/>
                  <a:pt x="734" y="1036"/>
                </a:cubicBezTo>
                <a:cubicBezTo>
                  <a:pt x="746" y="1000"/>
                  <a:pt x="720" y="953"/>
                  <a:pt x="739" y="918"/>
                </a:cubicBezTo>
                <a:cubicBezTo>
                  <a:pt x="789" y="979"/>
                  <a:pt x="894" y="913"/>
                  <a:pt x="952" y="957"/>
                </a:cubicBezTo>
                <a:cubicBezTo>
                  <a:pt x="972" y="976"/>
                  <a:pt x="976" y="997"/>
                  <a:pt x="992" y="1019"/>
                </a:cubicBezTo>
                <a:cubicBezTo>
                  <a:pt x="1013" y="1047"/>
                  <a:pt x="1041" y="1029"/>
                  <a:pt x="1068" y="1035"/>
                </a:cubicBezTo>
                <a:cubicBezTo>
                  <a:pt x="1139" y="1050"/>
                  <a:pt x="1071" y="1175"/>
                  <a:pt x="1031" y="1120"/>
                </a:cubicBezTo>
                <a:cubicBezTo>
                  <a:pt x="1019" y="1104"/>
                  <a:pt x="981" y="1113"/>
                  <a:pt x="958" y="1107"/>
                </a:cubicBezTo>
                <a:cubicBezTo>
                  <a:pt x="941" y="1102"/>
                  <a:pt x="927" y="1073"/>
                  <a:pt x="944" y="1074"/>
                </a:cubicBezTo>
                <a:cubicBezTo>
                  <a:pt x="937" y="1073"/>
                  <a:pt x="932" y="1076"/>
                  <a:pt x="928" y="1082"/>
                </a:cubicBezTo>
                <a:cubicBezTo>
                  <a:pt x="927" y="1111"/>
                  <a:pt x="982" y="1119"/>
                  <a:pt x="1002" y="1119"/>
                </a:cubicBezTo>
                <a:cubicBezTo>
                  <a:pt x="1020" y="1119"/>
                  <a:pt x="1052" y="1148"/>
                  <a:pt x="1065" y="1146"/>
                </a:cubicBezTo>
                <a:cubicBezTo>
                  <a:pt x="1008" y="1204"/>
                  <a:pt x="975" y="1316"/>
                  <a:pt x="988" y="1393"/>
                </a:cubicBezTo>
                <a:cubicBezTo>
                  <a:pt x="992" y="1425"/>
                  <a:pt x="1041" y="1433"/>
                  <a:pt x="1065" y="1444"/>
                </a:cubicBezTo>
                <a:cubicBezTo>
                  <a:pt x="1099" y="1461"/>
                  <a:pt x="1117" y="1500"/>
                  <a:pt x="1143" y="1527"/>
                </a:cubicBezTo>
                <a:cubicBezTo>
                  <a:pt x="1179" y="1564"/>
                  <a:pt x="1220" y="1558"/>
                  <a:pt x="1262" y="1547"/>
                </a:cubicBezTo>
                <a:cubicBezTo>
                  <a:pt x="1261" y="1529"/>
                  <a:pt x="1263" y="1510"/>
                  <a:pt x="1265" y="1491"/>
                </a:cubicBezTo>
                <a:cubicBezTo>
                  <a:pt x="1243" y="1496"/>
                  <a:pt x="1222" y="1500"/>
                  <a:pt x="1218" y="1497"/>
                </a:cubicBezTo>
                <a:cubicBezTo>
                  <a:pt x="1198" y="1483"/>
                  <a:pt x="1177" y="1484"/>
                  <a:pt x="1163" y="1462"/>
                </a:cubicBezTo>
                <a:cubicBezTo>
                  <a:pt x="1157" y="1441"/>
                  <a:pt x="1130" y="1406"/>
                  <a:pt x="1107" y="1416"/>
                </a:cubicBezTo>
                <a:cubicBezTo>
                  <a:pt x="1125" y="1409"/>
                  <a:pt x="1059" y="1379"/>
                  <a:pt x="1052" y="1378"/>
                </a:cubicBezTo>
                <a:cubicBezTo>
                  <a:pt x="1036" y="1374"/>
                  <a:pt x="1035" y="1339"/>
                  <a:pt x="1038" y="1326"/>
                </a:cubicBezTo>
                <a:cubicBezTo>
                  <a:pt x="1042" y="1299"/>
                  <a:pt x="1142" y="1108"/>
                  <a:pt x="1142" y="1108"/>
                </a:cubicBezTo>
                <a:cubicBezTo>
                  <a:pt x="1156" y="1118"/>
                  <a:pt x="1166" y="1130"/>
                  <a:pt x="1175" y="1145"/>
                </a:cubicBezTo>
                <a:cubicBezTo>
                  <a:pt x="1200" y="1181"/>
                  <a:pt x="1172" y="1164"/>
                  <a:pt x="1169" y="1203"/>
                </a:cubicBezTo>
                <a:cubicBezTo>
                  <a:pt x="1167" y="1227"/>
                  <a:pt x="1186" y="1245"/>
                  <a:pt x="1207" y="1254"/>
                </a:cubicBezTo>
                <a:cubicBezTo>
                  <a:pt x="1207" y="1248"/>
                  <a:pt x="1208" y="1243"/>
                  <a:pt x="1209" y="1237"/>
                </a:cubicBezTo>
                <a:cubicBezTo>
                  <a:pt x="1176" y="1232"/>
                  <a:pt x="1196" y="1178"/>
                  <a:pt x="1216" y="1163"/>
                </a:cubicBezTo>
                <a:cubicBezTo>
                  <a:pt x="1195" y="1152"/>
                  <a:pt x="1183" y="1132"/>
                  <a:pt x="1168" y="1115"/>
                </a:cubicBezTo>
                <a:cubicBezTo>
                  <a:pt x="1144" y="1088"/>
                  <a:pt x="1150" y="1089"/>
                  <a:pt x="1144" y="1052"/>
                </a:cubicBezTo>
                <a:cubicBezTo>
                  <a:pt x="1125" y="969"/>
                  <a:pt x="1044" y="1028"/>
                  <a:pt x="1017" y="981"/>
                </a:cubicBezTo>
                <a:cubicBezTo>
                  <a:pt x="984" y="924"/>
                  <a:pt x="962" y="900"/>
                  <a:pt x="891" y="902"/>
                </a:cubicBezTo>
                <a:cubicBezTo>
                  <a:pt x="848" y="904"/>
                  <a:pt x="815" y="892"/>
                  <a:pt x="774" y="891"/>
                </a:cubicBezTo>
                <a:cubicBezTo>
                  <a:pt x="708" y="860"/>
                  <a:pt x="789" y="841"/>
                  <a:pt x="820" y="834"/>
                </a:cubicBezTo>
                <a:cubicBezTo>
                  <a:pt x="857" y="825"/>
                  <a:pt x="899" y="760"/>
                  <a:pt x="906" y="722"/>
                </a:cubicBezTo>
                <a:cubicBezTo>
                  <a:pt x="916" y="668"/>
                  <a:pt x="831" y="693"/>
                  <a:pt x="818" y="659"/>
                </a:cubicBezTo>
                <a:cubicBezTo>
                  <a:pt x="801" y="618"/>
                  <a:pt x="828" y="577"/>
                  <a:pt x="758" y="601"/>
                </a:cubicBezTo>
                <a:cubicBezTo>
                  <a:pt x="790" y="542"/>
                  <a:pt x="877" y="519"/>
                  <a:pt x="893" y="452"/>
                </a:cubicBezTo>
                <a:cubicBezTo>
                  <a:pt x="914" y="368"/>
                  <a:pt x="943" y="313"/>
                  <a:pt x="1013" y="258"/>
                </a:cubicBezTo>
                <a:cubicBezTo>
                  <a:pt x="1068" y="214"/>
                  <a:pt x="1118" y="360"/>
                  <a:pt x="1207" y="322"/>
                </a:cubicBezTo>
                <a:cubicBezTo>
                  <a:pt x="1237" y="310"/>
                  <a:pt x="1255" y="280"/>
                  <a:pt x="1281" y="309"/>
                </a:cubicBezTo>
                <a:cubicBezTo>
                  <a:pt x="1315" y="345"/>
                  <a:pt x="1348" y="328"/>
                  <a:pt x="1378" y="300"/>
                </a:cubicBezTo>
                <a:cubicBezTo>
                  <a:pt x="1310" y="357"/>
                  <a:pt x="1287" y="272"/>
                  <a:pt x="1215" y="301"/>
                </a:cubicBezTo>
                <a:cubicBezTo>
                  <a:pt x="1133" y="335"/>
                  <a:pt x="1110" y="279"/>
                  <a:pt x="1057" y="227"/>
                </a:cubicBezTo>
                <a:cubicBezTo>
                  <a:pt x="1082" y="217"/>
                  <a:pt x="1108" y="188"/>
                  <a:pt x="1137" y="191"/>
                </a:cubicBezTo>
                <a:cubicBezTo>
                  <a:pt x="1165" y="190"/>
                  <a:pt x="1196" y="184"/>
                  <a:pt x="1222" y="173"/>
                </a:cubicBezTo>
                <a:cubicBezTo>
                  <a:pt x="1282" y="161"/>
                  <a:pt x="1343" y="175"/>
                  <a:pt x="1402" y="166"/>
                </a:cubicBezTo>
                <a:cubicBezTo>
                  <a:pt x="1445" y="169"/>
                  <a:pt x="1532" y="125"/>
                  <a:pt x="1547" y="184"/>
                </a:cubicBezTo>
                <a:cubicBezTo>
                  <a:pt x="1548" y="188"/>
                  <a:pt x="1549" y="191"/>
                  <a:pt x="1550" y="193"/>
                </a:cubicBezTo>
                <a:cubicBezTo>
                  <a:pt x="1551" y="192"/>
                  <a:pt x="1553" y="191"/>
                  <a:pt x="1554" y="190"/>
                </a:cubicBezTo>
                <a:cubicBezTo>
                  <a:pt x="1548" y="176"/>
                  <a:pt x="1549" y="158"/>
                  <a:pt x="1532" y="150"/>
                </a:cubicBezTo>
                <a:cubicBezTo>
                  <a:pt x="1507" y="139"/>
                  <a:pt x="1479" y="155"/>
                  <a:pt x="1454" y="157"/>
                </a:cubicBezTo>
                <a:cubicBezTo>
                  <a:pt x="1344" y="174"/>
                  <a:pt x="1178" y="117"/>
                  <a:pt x="1085" y="194"/>
                </a:cubicBezTo>
                <a:cubicBezTo>
                  <a:pt x="1076" y="139"/>
                  <a:pt x="1091" y="98"/>
                  <a:pt x="1028" y="70"/>
                </a:cubicBezTo>
                <a:cubicBezTo>
                  <a:pt x="1002" y="59"/>
                  <a:pt x="965" y="32"/>
                  <a:pt x="943" y="0"/>
                </a:cubicBezTo>
                <a:cubicBezTo>
                  <a:pt x="959" y="31"/>
                  <a:pt x="981" y="65"/>
                  <a:pt x="990" y="68"/>
                </a:cubicBezTo>
                <a:cubicBezTo>
                  <a:pt x="1047" y="89"/>
                  <a:pt x="1086" y="120"/>
                  <a:pt x="1066" y="188"/>
                </a:cubicBezTo>
                <a:cubicBezTo>
                  <a:pt x="1056" y="222"/>
                  <a:pt x="957" y="291"/>
                  <a:pt x="918" y="290"/>
                </a:cubicBezTo>
                <a:cubicBezTo>
                  <a:pt x="869" y="290"/>
                  <a:pt x="823" y="267"/>
                  <a:pt x="790" y="228"/>
                </a:cubicBezTo>
                <a:cubicBezTo>
                  <a:pt x="805" y="217"/>
                  <a:pt x="824" y="220"/>
                  <a:pt x="832" y="237"/>
                </a:cubicBezTo>
                <a:cubicBezTo>
                  <a:pt x="823" y="217"/>
                  <a:pt x="800" y="213"/>
                  <a:pt x="784" y="227"/>
                </a:cubicBezTo>
                <a:cubicBezTo>
                  <a:pt x="786" y="231"/>
                  <a:pt x="848" y="294"/>
                  <a:pt x="845" y="294"/>
                </a:cubicBezTo>
                <a:cubicBezTo>
                  <a:pt x="851" y="321"/>
                  <a:pt x="912" y="310"/>
                  <a:pt x="930" y="312"/>
                </a:cubicBezTo>
                <a:cubicBezTo>
                  <a:pt x="884" y="345"/>
                  <a:pt x="889" y="399"/>
                  <a:pt x="872" y="448"/>
                </a:cubicBezTo>
                <a:cubicBezTo>
                  <a:pt x="860" y="483"/>
                  <a:pt x="842" y="494"/>
                  <a:pt x="814" y="515"/>
                </a:cubicBezTo>
                <a:cubicBezTo>
                  <a:pt x="798" y="527"/>
                  <a:pt x="781" y="532"/>
                  <a:pt x="766" y="547"/>
                </a:cubicBezTo>
                <a:cubicBezTo>
                  <a:pt x="751" y="563"/>
                  <a:pt x="745" y="585"/>
                  <a:pt x="726" y="599"/>
                </a:cubicBezTo>
                <a:cubicBezTo>
                  <a:pt x="697" y="552"/>
                  <a:pt x="665" y="552"/>
                  <a:pt x="627" y="517"/>
                </a:cubicBezTo>
                <a:cubicBezTo>
                  <a:pt x="610" y="491"/>
                  <a:pt x="598" y="460"/>
                  <a:pt x="570" y="444"/>
                </a:cubicBezTo>
                <a:cubicBezTo>
                  <a:pt x="552" y="434"/>
                  <a:pt x="532" y="430"/>
                  <a:pt x="513" y="422"/>
                </a:cubicBezTo>
                <a:cubicBezTo>
                  <a:pt x="513" y="423"/>
                  <a:pt x="513" y="424"/>
                  <a:pt x="512" y="426"/>
                </a:cubicBezTo>
                <a:cubicBezTo>
                  <a:pt x="534" y="435"/>
                  <a:pt x="557" y="440"/>
                  <a:pt x="575" y="456"/>
                </a:cubicBezTo>
                <a:cubicBezTo>
                  <a:pt x="599" y="478"/>
                  <a:pt x="608" y="510"/>
                  <a:pt x="629" y="535"/>
                </a:cubicBezTo>
                <a:cubicBezTo>
                  <a:pt x="657" y="568"/>
                  <a:pt x="716" y="548"/>
                  <a:pt x="715" y="607"/>
                </a:cubicBezTo>
                <a:cubicBezTo>
                  <a:pt x="715" y="659"/>
                  <a:pt x="677" y="708"/>
                  <a:pt x="675" y="763"/>
                </a:cubicBezTo>
                <a:cubicBezTo>
                  <a:pt x="674" y="818"/>
                  <a:pt x="694" y="882"/>
                  <a:pt x="738" y="917"/>
                </a:cubicBezTo>
                <a:cubicBezTo>
                  <a:pt x="721" y="947"/>
                  <a:pt x="728" y="981"/>
                  <a:pt x="723" y="1013"/>
                </a:cubicBezTo>
                <a:cubicBezTo>
                  <a:pt x="717" y="1051"/>
                  <a:pt x="682" y="1052"/>
                  <a:pt x="672" y="1085"/>
                </a:cubicBezTo>
                <a:cubicBezTo>
                  <a:pt x="663" y="1072"/>
                  <a:pt x="590" y="979"/>
                  <a:pt x="594" y="987"/>
                </a:cubicBezTo>
                <a:cubicBezTo>
                  <a:pt x="614" y="1031"/>
                  <a:pt x="667" y="1066"/>
                  <a:pt x="666" y="1120"/>
                </a:cubicBezTo>
                <a:cubicBezTo>
                  <a:pt x="623" y="1112"/>
                  <a:pt x="615" y="1050"/>
                  <a:pt x="567" y="1050"/>
                </a:cubicBezTo>
                <a:cubicBezTo>
                  <a:pt x="549" y="1049"/>
                  <a:pt x="533" y="1062"/>
                  <a:pt x="515" y="1066"/>
                </a:cubicBezTo>
                <a:cubicBezTo>
                  <a:pt x="488" y="1071"/>
                  <a:pt x="459" y="1036"/>
                  <a:pt x="497" y="1025"/>
                </a:cubicBezTo>
                <a:cubicBezTo>
                  <a:pt x="452" y="1034"/>
                  <a:pt x="484" y="1077"/>
                  <a:pt x="517" y="1072"/>
                </a:cubicBezTo>
                <a:cubicBezTo>
                  <a:pt x="543" y="1068"/>
                  <a:pt x="568" y="1050"/>
                  <a:pt x="590" y="1074"/>
                </a:cubicBezTo>
                <a:cubicBezTo>
                  <a:pt x="599" y="1083"/>
                  <a:pt x="672" y="1168"/>
                  <a:pt x="684" y="1137"/>
                </a:cubicBezTo>
                <a:cubicBezTo>
                  <a:pt x="695" y="1169"/>
                  <a:pt x="684" y="1203"/>
                  <a:pt x="704" y="1233"/>
                </a:cubicBezTo>
                <a:cubicBezTo>
                  <a:pt x="727" y="1266"/>
                  <a:pt x="776" y="1276"/>
                  <a:pt x="787" y="1319"/>
                </a:cubicBezTo>
                <a:cubicBezTo>
                  <a:pt x="799" y="1367"/>
                  <a:pt x="685" y="1407"/>
                  <a:pt x="654" y="1398"/>
                </a:cubicBezTo>
                <a:cubicBezTo>
                  <a:pt x="497" y="1354"/>
                  <a:pt x="581" y="1206"/>
                  <a:pt x="506" y="1193"/>
                </a:cubicBezTo>
                <a:cubicBezTo>
                  <a:pt x="546" y="1200"/>
                  <a:pt x="523" y="1283"/>
                  <a:pt x="554" y="1342"/>
                </a:cubicBezTo>
                <a:cubicBezTo>
                  <a:pt x="499" y="1319"/>
                  <a:pt x="441" y="1228"/>
                  <a:pt x="376" y="1239"/>
                </a:cubicBezTo>
                <a:cubicBezTo>
                  <a:pt x="349" y="1243"/>
                  <a:pt x="318" y="1256"/>
                  <a:pt x="290" y="1243"/>
                </a:cubicBezTo>
                <a:cubicBezTo>
                  <a:pt x="252" y="1224"/>
                  <a:pt x="258" y="1171"/>
                  <a:pt x="236" y="1140"/>
                </a:cubicBezTo>
                <a:cubicBezTo>
                  <a:pt x="254" y="1168"/>
                  <a:pt x="251" y="1204"/>
                  <a:pt x="271" y="1231"/>
                </a:cubicBezTo>
                <a:cubicBezTo>
                  <a:pt x="297" y="1266"/>
                  <a:pt x="340" y="1250"/>
                  <a:pt x="375" y="1245"/>
                </a:cubicBezTo>
                <a:cubicBezTo>
                  <a:pt x="414" y="1240"/>
                  <a:pt x="436" y="1261"/>
                  <a:pt x="458" y="1289"/>
                </a:cubicBezTo>
                <a:cubicBezTo>
                  <a:pt x="486" y="1323"/>
                  <a:pt x="521" y="1338"/>
                  <a:pt x="556" y="1362"/>
                </a:cubicBezTo>
                <a:cubicBezTo>
                  <a:pt x="547" y="1367"/>
                  <a:pt x="444" y="1397"/>
                  <a:pt x="444" y="1397"/>
                </a:cubicBezTo>
                <a:cubicBezTo>
                  <a:pt x="472" y="1398"/>
                  <a:pt x="498" y="1399"/>
                  <a:pt x="525" y="1390"/>
                </a:cubicBezTo>
                <a:cubicBezTo>
                  <a:pt x="515" y="1420"/>
                  <a:pt x="525" y="1459"/>
                  <a:pt x="511" y="1488"/>
                </a:cubicBezTo>
                <a:cubicBezTo>
                  <a:pt x="496" y="1522"/>
                  <a:pt x="457" y="1549"/>
                  <a:pt x="456" y="1590"/>
                </a:cubicBezTo>
                <a:cubicBezTo>
                  <a:pt x="407" y="1556"/>
                  <a:pt x="491" y="1522"/>
                  <a:pt x="439" y="1467"/>
                </a:cubicBezTo>
                <a:cubicBezTo>
                  <a:pt x="415" y="1440"/>
                  <a:pt x="448" y="1397"/>
                  <a:pt x="386" y="1352"/>
                </a:cubicBezTo>
                <a:cubicBezTo>
                  <a:pt x="439" y="1397"/>
                  <a:pt x="394" y="1427"/>
                  <a:pt x="438" y="1482"/>
                </a:cubicBezTo>
                <a:cubicBezTo>
                  <a:pt x="451" y="1499"/>
                  <a:pt x="444" y="1521"/>
                  <a:pt x="433" y="1538"/>
                </a:cubicBezTo>
                <a:cubicBezTo>
                  <a:pt x="408" y="1569"/>
                  <a:pt x="445" y="1588"/>
                  <a:pt x="454" y="1614"/>
                </a:cubicBezTo>
                <a:cubicBezTo>
                  <a:pt x="397" y="1635"/>
                  <a:pt x="401" y="1604"/>
                  <a:pt x="365" y="1569"/>
                </a:cubicBezTo>
                <a:cubicBezTo>
                  <a:pt x="339" y="1544"/>
                  <a:pt x="316" y="1537"/>
                  <a:pt x="282" y="1530"/>
                </a:cubicBezTo>
                <a:cubicBezTo>
                  <a:pt x="254" y="1521"/>
                  <a:pt x="306" y="1548"/>
                  <a:pt x="324" y="1555"/>
                </a:cubicBezTo>
                <a:cubicBezTo>
                  <a:pt x="361" y="1565"/>
                  <a:pt x="383" y="1596"/>
                  <a:pt x="387" y="1634"/>
                </a:cubicBezTo>
                <a:cubicBezTo>
                  <a:pt x="325" y="1661"/>
                  <a:pt x="311" y="1610"/>
                  <a:pt x="283" y="1570"/>
                </a:cubicBezTo>
                <a:cubicBezTo>
                  <a:pt x="263" y="1542"/>
                  <a:pt x="186" y="1547"/>
                  <a:pt x="160" y="1566"/>
                </a:cubicBezTo>
                <a:cubicBezTo>
                  <a:pt x="161" y="1567"/>
                  <a:pt x="72" y="1526"/>
                  <a:pt x="67" y="1533"/>
                </a:cubicBezTo>
                <a:cubicBezTo>
                  <a:pt x="66" y="1535"/>
                  <a:pt x="108" y="1548"/>
                  <a:pt x="130" y="1563"/>
                </a:cubicBezTo>
                <a:cubicBezTo>
                  <a:pt x="147" y="1574"/>
                  <a:pt x="146" y="1589"/>
                  <a:pt x="145" y="1590"/>
                </a:cubicBezTo>
                <a:cubicBezTo>
                  <a:pt x="143" y="1594"/>
                  <a:pt x="123" y="1620"/>
                  <a:pt x="103" y="1634"/>
                </a:cubicBezTo>
                <a:cubicBezTo>
                  <a:pt x="79" y="1651"/>
                  <a:pt x="9" y="1659"/>
                  <a:pt x="0" y="1659"/>
                </a:cubicBezTo>
                <a:cubicBezTo>
                  <a:pt x="10" y="1659"/>
                  <a:pt x="95" y="1664"/>
                  <a:pt x="123" y="1637"/>
                </a:cubicBezTo>
                <a:cubicBezTo>
                  <a:pt x="137" y="1623"/>
                  <a:pt x="178" y="1573"/>
                  <a:pt x="185" y="1571"/>
                </a:cubicBezTo>
                <a:cubicBezTo>
                  <a:pt x="205" y="1563"/>
                  <a:pt x="258" y="1569"/>
                  <a:pt x="270" y="1588"/>
                </a:cubicBezTo>
                <a:cubicBezTo>
                  <a:pt x="304" y="1641"/>
                  <a:pt x="330" y="1678"/>
                  <a:pt x="400" y="1656"/>
                </a:cubicBezTo>
                <a:cubicBezTo>
                  <a:pt x="453" y="1639"/>
                  <a:pt x="495" y="1644"/>
                  <a:pt x="544" y="1673"/>
                </a:cubicBezTo>
                <a:cubicBezTo>
                  <a:pt x="515" y="1696"/>
                  <a:pt x="493" y="1719"/>
                  <a:pt x="466" y="1745"/>
                </a:cubicBezTo>
                <a:cubicBezTo>
                  <a:pt x="449" y="1762"/>
                  <a:pt x="403" y="1835"/>
                  <a:pt x="378" y="1831"/>
                </a:cubicBezTo>
                <a:cubicBezTo>
                  <a:pt x="330" y="1822"/>
                  <a:pt x="300" y="1766"/>
                  <a:pt x="252" y="1750"/>
                </a:cubicBezTo>
                <a:cubicBezTo>
                  <a:pt x="243" y="1747"/>
                  <a:pt x="205" y="1738"/>
                  <a:pt x="183" y="1733"/>
                </a:cubicBezTo>
                <a:cubicBezTo>
                  <a:pt x="209" y="1741"/>
                  <a:pt x="243" y="1755"/>
                  <a:pt x="253" y="1759"/>
                </a:cubicBezTo>
                <a:cubicBezTo>
                  <a:pt x="292" y="1778"/>
                  <a:pt x="327" y="1846"/>
                  <a:pt x="368" y="1850"/>
                </a:cubicBezTo>
                <a:cubicBezTo>
                  <a:pt x="345" y="1872"/>
                  <a:pt x="336" y="1901"/>
                  <a:pt x="302" y="1906"/>
                </a:cubicBezTo>
                <a:cubicBezTo>
                  <a:pt x="261" y="1913"/>
                  <a:pt x="225" y="1904"/>
                  <a:pt x="184" y="1900"/>
                </a:cubicBezTo>
                <a:cubicBezTo>
                  <a:pt x="220" y="1917"/>
                  <a:pt x="294" y="1931"/>
                  <a:pt x="316" y="1921"/>
                </a:cubicBezTo>
                <a:cubicBezTo>
                  <a:pt x="312" y="1927"/>
                  <a:pt x="308" y="1933"/>
                  <a:pt x="304" y="1939"/>
                </a:cubicBezTo>
                <a:cubicBezTo>
                  <a:pt x="326" y="1922"/>
                  <a:pt x="359" y="1906"/>
                  <a:pt x="374" y="1883"/>
                </a:cubicBezTo>
                <a:cubicBezTo>
                  <a:pt x="379" y="1916"/>
                  <a:pt x="393" y="1946"/>
                  <a:pt x="399" y="1979"/>
                </a:cubicBezTo>
                <a:cubicBezTo>
                  <a:pt x="400" y="1986"/>
                  <a:pt x="402" y="2022"/>
                  <a:pt x="368" y="2025"/>
                </a:cubicBezTo>
                <a:cubicBezTo>
                  <a:pt x="407" y="2034"/>
                  <a:pt x="407" y="2003"/>
                  <a:pt x="408" y="1992"/>
                </a:cubicBezTo>
                <a:cubicBezTo>
                  <a:pt x="412" y="1962"/>
                  <a:pt x="398" y="1930"/>
                  <a:pt x="392" y="1901"/>
                </a:cubicBezTo>
                <a:cubicBezTo>
                  <a:pt x="386" y="1869"/>
                  <a:pt x="412" y="1843"/>
                  <a:pt x="441" y="1824"/>
                </a:cubicBezTo>
                <a:cubicBezTo>
                  <a:pt x="508" y="1789"/>
                  <a:pt x="553" y="1716"/>
                  <a:pt x="603" y="1693"/>
                </a:cubicBezTo>
                <a:cubicBezTo>
                  <a:pt x="611" y="1704"/>
                  <a:pt x="669" y="1694"/>
                  <a:pt x="672" y="1684"/>
                </a:cubicBezTo>
                <a:cubicBezTo>
                  <a:pt x="690" y="1653"/>
                  <a:pt x="726" y="1695"/>
                  <a:pt x="740" y="1698"/>
                </a:cubicBezTo>
                <a:cubicBezTo>
                  <a:pt x="790" y="1755"/>
                  <a:pt x="841" y="1722"/>
                  <a:pt x="898" y="1711"/>
                </a:cubicBezTo>
                <a:cubicBezTo>
                  <a:pt x="935" y="1704"/>
                  <a:pt x="1036" y="1686"/>
                  <a:pt x="1034" y="1753"/>
                </a:cubicBezTo>
                <a:cubicBezTo>
                  <a:pt x="1034" y="1750"/>
                  <a:pt x="1062" y="1752"/>
                  <a:pt x="1077" y="1767"/>
                </a:cubicBezTo>
                <a:cubicBezTo>
                  <a:pt x="1084" y="1768"/>
                  <a:pt x="1091" y="1770"/>
                  <a:pt x="1099" y="1771"/>
                </a:cubicBezTo>
                <a:cubicBezTo>
                  <a:pt x="1100" y="1759"/>
                  <a:pt x="1094" y="1749"/>
                  <a:pt x="1076" y="1746"/>
                </a:cubicBezTo>
                <a:cubicBezTo>
                  <a:pt x="1132" y="1731"/>
                  <a:pt x="1148" y="1724"/>
                  <a:pt x="1185" y="1772"/>
                </a:cubicBezTo>
                <a:cubicBezTo>
                  <a:pt x="1206" y="1799"/>
                  <a:pt x="1240" y="1806"/>
                  <a:pt x="1269" y="1819"/>
                </a:cubicBezTo>
                <a:cubicBezTo>
                  <a:pt x="1264" y="1797"/>
                  <a:pt x="1263" y="1773"/>
                  <a:pt x="1263" y="1751"/>
                </a:cubicBezTo>
                <a:cubicBezTo>
                  <a:pt x="1256" y="1750"/>
                  <a:pt x="1250" y="1749"/>
                  <a:pt x="1245" y="1747"/>
                </a:cubicBezTo>
                <a:close/>
                <a:moveTo>
                  <a:pt x="731" y="847"/>
                </a:moveTo>
                <a:cubicBezTo>
                  <a:pt x="710" y="807"/>
                  <a:pt x="686" y="630"/>
                  <a:pt x="759" y="613"/>
                </a:cubicBezTo>
                <a:cubicBezTo>
                  <a:pt x="835" y="595"/>
                  <a:pt x="781" y="629"/>
                  <a:pt x="800" y="667"/>
                </a:cubicBezTo>
                <a:cubicBezTo>
                  <a:pt x="816" y="700"/>
                  <a:pt x="866" y="680"/>
                  <a:pt x="888" y="705"/>
                </a:cubicBezTo>
                <a:cubicBezTo>
                  <a:pt x="910" y="729"/>
                  <a:pt x="858" y="776"/>
                  <a:pt x="843" y="792"/>
                </a:cubicBezTo>
                <a:cubicBezTo>
                  <a:pt x="812" y="826"/>
                  <a:pt x="755" y="814"/>
                  <a:pt x="731" y="847"/>
                </a:cubicBezTo>
                <a:close/>
                <a:moveTo>
                  <a:pt x="732" y="1509"/>
                </a:moveTo>
                <a:cubicBezTo>
                  <a:pt x="725" y="1552"/>
                  <a:pt x="673" y="1572"/>
                  <a:pt x="692" y="1623"/>
                </a:cubicBezTo>
                <a:cubicBezTo>
                  <a:pt x="714" y="1679"/>
                  <a:pt x="532" y="1646"/>
                  <a:pt x="505" y="1623"/>
                </a:cubicBezTo>
                <a:cubicBezTo>
                  <a:pt x="478" y="1601"/>
                  <a:pt x="464" y="1598"/>
                  <a:pt x="486" y="1557"/>
                </a:cubicBezTo>
                <a:cubicBezTo>
                  <a:pt x="508" y="1515"/>
                  <a:pt x="530" y="1481"/>
                  <a:pt x="528" y="1432"/>
                </a:cubicBezTo>
                <a:cubicBezTo>
                  <a:pt x="527" y="1403"/>
                  <a:pt x="540" y="1369"/>
                  <a:pt x="579" y="1378"/>
                </a:cubicBezTo>
                <a:cubicBezTo>
                  <a:pt x="615" y="1386"/>
                  <a:pt x="633" y="1432"/>
                  <a:pt x="677" y="1415"/>
                </a:cubicBezTo>
                <a:cubicBezTo>
                  <a:pt x="712" y="1402"/>
                  <a:pt x="706" y="1397"/>
                  <a:pt x="742" y="1388"/>
                </a:cubicBezTo>
                <a:cubicBezTo>
                  <a:pt x="712" y="1431"/>
                  <a:pt x="740" y="1464"/>
                  <a:pt x="732" y="1509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9" name="branch"/>
          <p:cNvSpPr>
            <a:spLocks noEditPoints="1"/>
          </p:cNvSpPr>
          <p:nvPr/>
        </p:nvSpPr>
        <p:spPr bwMode="auto">
          <a:xfrm rot="14682283">
            <a:off x="7741149" y="-2870615"/>
            <a:ext cx="4619439" cy="6046031"/>
          </a:xfrm>
          <a:custGeom>
            <a:avLst/>
            <a:gdLst>
              <a:gd name="T0" fmla="*/ 1127 w 1554"/>
              <a:gd name="T1" fmla="*/ 1675 h 2034"/>
              <a:gd name="T2" fmla="*/ 861 w 1554"/>
              <a:gd name="T3" fmla="*/ 1682 h 2034"/>
              <a:gd name="T4" fmla="*/ 752 w 1554"/>
              <a:gd name="T5" fmla="*/ 1579 h 2034"/>
              <a:gd name="T6" fmla="*/ 713 w 1554"/>
              <a:gd name="T7" fmla="*/ 1209 h 2034"/>
              <a:gd name="T8" fmla="*/ 739 w 1554"/>
              <a:gd name="T9" fmla="*/ 918 h 2034"/>
              <a:gd name="T10" fmla="*/ 1068 w 1554"/>
              <a:gd name="T11" fmla="*/ 1035 h 2034"/>
              <a:gd name="T12" fmla="*/ 944 w 1554"/>
              <a:gd name="T13" fmla="*/ 1074 h 2034"/>
              <a:gd name="T14" fmla="*/ 1065 w 1554"/>
              <a:gd name="T15" fmla="*/ 1146 h 2034"/>
              <a:gd name="T16" fmla="*/ 1143 w 1554"/>
              <a:gd name="T17" fmla="*/ 1527 h 2034"/>
              <a:gd name="T18" fmla="*/ 1218 w 1554"/>
              <a:gd name="T19" fmla="*/ 1497 h 2034"/>
              <a:gd name="T20" fmla="*/ 1052 w 1554"/>
              <a:gd name="T21" fmla="*/ 1378 h 2034"/>
              <a:gd name="T22" fmla="*/ 1175 w 1554"/>
              <a:gd name="T23" fmla="*/ 1145 h 2034"/>
              <a:gd name="T24" fmla="*/ 1209 w 1554"/>
              <a:gd name="T25" fmla="*/ 1237 h 2034"/>
              <a:gd name="T26" fmla="*/ 1144 w 1554"/>
              <a:gd name="T27" fmla="*/ 1052 h 2034"/>
              <a:gd name="T28" fmla="*/ 774 w 1554"/>
              <a:gd name="T29" fmla="*/ 891 h 2034"/>
              <a:gd name="T30" fmla="*/ 818 w 1554"/>
              <a:gd name="T31" fmla="*/ 659 h 2034"/>
              <a:gd name="T32" fmla="*/ 1013 w 1554"/>
              <a:gd name="T33" fmla="*/ 258 h 2034"/>
              <a:gd name="T34" fmla="*/ 1378 w 1554"/>
              <a:gd name="T35" fmla="*/ 300 h 2034"/>
              <a:gd name="T36" fmla="*/ 1137 w 1554"/>
              <a:gd name="T37" fmla="*/ 191 h 2034"/>
              <a:gd name="T38" fmla="*/ 1547 w 1554"/>
              <a:gd name="T39" fmla="*/ 184 h 2034"/>
              <a:gd name="T40" fmla="*/ 1532 w 1554"/>
              <a:gd name="T41" fmla="*/ 150 h 2034"/>
              <a:gd name="T42" fmla="*/ 1028 w 1554"/>
              <a:gd name="T43" fmla="*/ 70 h 2034"/>
              <a:gd name="T44" fmla="*/ 1066 w 1554"/>
              <a:gd name="T45" fmla="*/ 188 h 2034"/>
              <a:gd name="T46" fmla="*/ 832 w 1554"/>
              <a:gd name="T47" fmla="*/ 237 h 2034"/>
              <a:gd name="T48" fmla="*/ 930 w 1554"/>
              <a:gd name="T49" fmla="*/ 312 h 2034"/>
              <a:gd name="T50" fmla="*/ 766 w 1554"/>
              <a:gd name="T51" fmla="*/ 547 h 2034"/>
              <a:gd name="T52" fmla="*/ 570 w 1554"/>
              <a:gd name="T53" fmla="*/ 444 h 2034"/>
              <a:gd name="T54" fmla="*/ 575 w 1554"/>
              <a:gd name="T55" fmla="*/ 456 h 2034"/>
              <a:gd name="T56" fmla="*/ 675 w 1554"/>
              <a:gd name="T57" fmla="*/ 763 h 2034"/>
              <a:gd name="T58" fmla="*/ 672 w 1554"/>
              <a:gd name="T59" fmla="*/ 1085 h 2034"/>
              <a:gd name="T60" fmla="*/ 567 w 1554"/>
              <a:gd name="T61" fmla="*/ 1050 h 2034"/>
              <a:gd name="T62" fmla="*/ 517 w 1554"/>
              <a:gd name="T63" fmla="*/ 1072 h 2034"/>
              <a:gd name="T64" fmla="*/ 704 w 1554"/>
              <a:gd name="T65" fmla="*/ 1233 h 2034"/>
              <a:gd name="T66" fmla="*/ 506 w 1554"/>
              <a:gd name="T67" fmla="*/ 1193 h 2034"/>
              <a:gd name="T68" fmla="*/ 290 w 1554"/>
              <a:gd name="T69" fmla="*/ 1243 h 2034"/>
              <a:gd name="T70" fmla="*/ 375 w 1554"/>
              <a:gd name="T71" fmla="*/ 1245 h 2034"/>
              <a:gd name="T72" fmla="*/ 444 w 1554"/>
              <a:gd name="T73" fmla="*/ 1397 h 2034"/>
              <a:gd name="T74" fmla="*/ 456 w 1554"/>
              <a:gd name="T75" fmla="*/ 1590 h 2034"/>
              <a:gd name="T76" fmla="*/ 438 w 1554"/>
              <a:gd name="T77" fmla="*/ 1482 h 2034"/>
              <a:gd name="T78" fmla="*/ 365 w 1554"/>
              <a:gd name="T79" fmla="*/ 1569 h 2034"/>
              <a:gd name="T80" fmla="*/ 387 w 1554"/>
              <a:gd name="T81" fmla="*/ 1634 h 2034"/>
              <a:gd name="T82" fmla="*/ 67 w 1554"/>
              <a:gd name="T83" fmla="*/ 1533 h 2034"/>
              <a:gd name="T84" fmla="*/ 103 w 1554"/>
              <a:gd name="T85" fmla="*/ 1634 h 2034"/>
              <a:gd name="T86" fmla="*/ 185 w 1554"/>
              <a:gd name="T87" fmla="*/ 1571 h 2034"/>
              <a:gd name="T88" fmla="*/ 544 w 1554"/>
              <a:gd name="T89" fmla="*/ 1673 h 2034"/>
              <a:gd name="T90" fmla="*/ 252 w 1554"/>
              <a:gd name="T91" fmla="*/ 1750 h 2034"/>
              <a:gd name="T92" fmla="*/ 368 w 1554"/>
              <a:gd name="T93" fmla="*/ 1850 h 2034"/>
              <a:gd name="T94" fmla="*/ 316 w 1554"/>
              <a:gd name="T95" fmla="*/ 1921 h 2034"/>
              <a:gd name="T96" fmla="*/ 399 w 1554"/>
              <a:gd name="T97" fmla="*/ 1979 h 2034"/>
              <a:gd name="T98" fmla="*/ 392 w 1554"/>
              <a:gd name="T99" fmla="*/ 1901 h 2034"/>
              <a:gd name="T100" fmla="*/ 672 w 1554"/>
              <a:gd name="T101" fmla="*/ 1684 h 2034"/>
              <a:gd name="T102" fmla="*/ 1034 w 1554"/>
              <a:gd name="T103" fmla="*/ 1753 h 2034"/>
              <a:gd name="T104" fmla="*/ 1076 w 1554"/>
              <a:gd name="T105" fmla="*/ 1746 h 2034"/>
              <a:gd name="T106" fmla="*/ 1263 w 1554"/>
              <a:gd name="T107" fmla="*/ 1751 h 2034"/>
              <a:gd name="T108" fmla="*/ 759 w 1554"/>
              <a:gd name="T109" fmla="*/ 613 h 2034"/>
              <a:gd name="T110" fmla="*/ 843 w 1554"/>
              <a:gd name="T111" fmla="*/ 792 h 2034"/>
              <a:gd name="T112" fmla="*/ 692 w 1554"/>
              <a:gd name="T113" fmla="*/ 1623 h 2034"/>
              <a:gd name="T114" fmla="*/ 528 w 1554"/>
              <a:gd name="T115" fmla="*/ 1432 h 2034"/>
              <a:gd name="T116" fmla="*/ 742 w 1554"/>
              <a:gd name="T117" fmla="*/ 1388 h 20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54" h="2034">
                <a:moveTo>
                  <a:pt x="1245" y="1747"/>
                </a:moveTo>
                <a:cubicBezTo>
                  <a:pt x="1229" y="1737"/>
                  <a:pt x="1219" y="1715"/>
                  <a:pt x="1210" y="1700"/>
                </a:cubicBezTo>
                <a:cubicBezTo>
                  <a:pt x="1177" y="1679"/>
                  <a:pt x="1167" y="1675"/>
                  <a:pt x="1127" y="1675"/>
                </a:cubicBezTo>
                <a:cubicBezTo>
                  <a:pt x="1108" y="1688"/>
                  <a:pt x="1071" y="1687"/>
                  <a:pt x="1050" y="1683"/>
                </a:cubicBezTo>
                <a:cubicBezTo>
                  <a:pt x="1057" y="1665"/>
                  <a:pt x="990" y="1644"/>
                  <a:pt x="972" y="1656"/>
                </a:cubicBezTo>
                <a:cubicBezTo>
                  <a:pt x="935" y="1666"/>
                  <a:pt x="898" y="1673"/>
                  <a:pt x="861" y="1682"/>
                </a:cubicBezTo>
                <a:cubicBezTo>
                  <a:pt x="849" y="1682"/>
                  <a:pt x="828" y="1698"/>
                  <a:pt x="818" y="1689"/>
                </a:cubicBezTo>
                <a:cubicBezTo>
                  <a:pt x="824" y="1666"/>
                  <a:pt x="788" y="1662"/>
                  <a:pt x="775" y="1656"/>
                </a:cubicBezTo>
                <a:cubicBezTo>
                  <a:pt x="741" y="1622"/>
                  <a:pt x="732" y="1623"/>
                  <a:pt x="752" y="1579"/>
                </a:cubicBezTo>
                <a:cubicBezTo>
                  <a:pt x="774" y="1528"/>
                  <a:pt x="774" y="1502"/>
                  <a:pt x="757" y="1449"/>
                </a:cubicBezTo>
                <a:cubicBezTo>
                  <a:pt x="735" y="1379"/>
                  <a:pt x="857" y="1364"/>
                  <a:pt x="794" y="1279"/>
                </a:cubicBezTo>
                <a:cubicBezTo>
                  <a:pt x="773" y="1253"/>
                  <a:pt x="739" y="1231"/>
                  <a:pt x="713" y="1209"/>
                </a:cubicBezTo>
                <a:cubicBezTo>
                  <a:pt x="712" y="1185"/>
                  <a:pt x="708" y="1135"/>
                  <a:pt x="694" y="1114"/>
                </a:cubicBezTo>
                <a:cubicBezTo>
                  <a:pt x="672" y="1079"/>
                  <a:pt x="723" y="1066"/>
                  <a:pt x="734" y="1036"/>
                </a:cubicBezTo>
                <a:cubicBezTo>
                  <a:pt x="746" y="1000"/>
                  <a:pt x="720" y="953"/>
                  <a:pt x="739" y="918"/>
                </a:cubicBezTo>
                <a:cubicBezTo>
                  <a:pt x="789" y="979"/>
                  <a:pt x="894" y="913"/>
                  <a:pt x="952" y="957"/>
                </a:cubicBezTo>
                <a:cubicBezTo>
                  <a:pt x="972" y="976"/>
                  <a:pt x="976" y="997"/>
                  <a:pt x="992" y="1019"/>
                </a:cubicBezTo>
                <a:cubicBezTo>
                  <a:pt x="1013" y="1047"/>
                  <a:pt x="1041" y="1029"/>
                  <a:pt x="1068" y="1035"/>
                </a:cubicBezTo>
                <a:cubicBezTo>
                  <a:pt x="1139" y="1050"/>
                  <a:pt x="1071" y="1175"/>
                  <a:pt x="1031" y="1120"/>
                </a:cubicBezTo>
                <a:cubicBezTo>
                  <a:pt x="1019" y="1104"/>
                  <a:pt x="981" y="1113"/>
                  <a:pt x="958" y="1107"/>
                </a:cubicBezTo>
                <a:cubicBezTo>
                  <a:pt x="941" y="1102"/>
                  <a:pt x="927" y="1073"/>
                  <a:pt x="944" y="1074"/>
                </a:cubicBezTo>
                <a:cubicBezTo>
                  <a:pt x="937" y="1073"/>
                  <a:pt x="932" y="1076"/>
                  <a:pt x="928" y="1082"/>
                </a:cubicBezTo>
                <a:cubicBezTo>
                  <a:pt x="927" y="1111"/>
                  <a:pt x="982" y="1119"/>
                  <a:pt x="1002" y="1119"/>
                </a:cubicBezTo>
                <a:cubicBezTo>
                  <a:pt x="1020" y="1119"/>
                  <a:pt x="1052" y="1148"/>
                  <a:pt x="1065" y="1146"/>
                </a:cubicBezTo>
                <a:cubicBezTo>
                  <a:pt x="1008" y="1204"/>
                  <a:pt x="975" y="1316"/>
                  <a:pt x="988" y="1393"/>
                </a:cubicBezTo>
                <a:cubicBezTo>
                  <a:pt x="992" y="1425"/>
                  <a:pt x="1041" y="1433"/>
                  <a:pt x="1065" y="1444"/>
                </a:cubicBezTo>
                <a:cubicBezTo>
                  <a:pt x="1099" y="1461"/>
                  <a:pt x="1117" y="1500"/>
                  <a:pt x="1143" y="1527"/>
                </a:cubicBezTo>
                <a:cubicBezTo>
                  <a:pt x="1179" y="1564"/>
                  <a:pt x="1220" y="1558"/>
                  <a:pt x="1262" y="1547"/>
                </a:cubicBezTo>
                <a:cubicBezTo>
                  <a:pt x="1261" y="1529"/>
                  <a:pt x="1263" y="1510"/>
                  <a:pt x="1265" y="1491"/>
                </a:cubicBezTo>
                <a:cubicBezTo>
                  <a:pt x="1243" y="1496"/>
                  <a:pt x="1222" y="1500"/>
                  <a:pt x="1218" y="1497"/>
                </a:cubicBezTo>
                <a:cubicBezTo>
                  <a:pt x="1198" y="1483"/>
                  <a:pt x="1177" y="1484"/>
                  <a:pt x="1163" y="1462"/>
                </a:cubicBezTo>
                <a:cubicBezTo>
                  <a:pt x="1157" y="1441"/>
                  <a:pt x="1130" y="1406"/>
                  <a:pt x="1107" y="1416"/>
                </a:cubicBezTo>
                <a:cubicBezTo>
                  <a:pt x="1125" y="1409"/>
                  <a:pt x="1059" y="1379"/>
                  <a:pt x="1052" y="1378"/>
                </a:cubicBezTo>
                <a:cubicBezTo>
                  <a:pt x="1036" y="1374"/>
                  <a:pt x="1035" y="1339"/>
                  <a:pt x="1038" y="1326"/>
                </a:cubicBezTo>
                <a:cubicBezTo>
                  <a:pt x="1042" y="1299"/>
                  <a:pt x="1142" y="1108"/>
                  <a:pt x="1142" y="1108"/>
                </a:cubicBezTo>
                <a:cubicBezTo>
                  <a:pt x="1156" y="1118"/>
                  <a:pt x="1166" y="1130"/>
                  <a:pt x="1175" y="1145"/>
                </a:cubicBezTo>
                <a:cubicBezTo>
                  <a:pt x="1200" y="1181"/>
                  <a:pt x="1172" y="1164"/>
                  <a:pt x="1169" y="1203"/>
                </a:cubicBezTo>
                <a:cubicBezTo>
                  <a:pt x="1167" y="1227"/>
                  <a:pt x="1186" y="1245"/>
                  <a:pt x="1207" y="1254"/>
                </a:cubicBezTo>
                <a:cubicBezTo>
                  <a:pt x="1207" y="1248"/>
                  <a:pt x="1208" y="1243"/>
                  <a:pt x="1209" y="1237"/>
                </a:cubicBezTo>
                <a:cubicBezTo>
                  <a:pt x="1176" y="1232"/>
                  <a:pt x="1196" y="1178"/>
                  <a:pt x="1216" y="1163"/>
                </a:cubicBezTo>
                <a:cubicBezTo>
                  <a:pt x="1195" y="1152"/>
                  <a:pt x="1183" y="1132"/>
                  <a:pt x="1168" y="1115"/>
                </a:cubicBezTo>
                <a:cubicBezTo>
                  <a:pt x="1144" y="1088"/>
                  <a:pt x="1150" y="1089"/>
                  <a:pt x="1144" y="1052"/>
                </a:cubicBezTo>
                <a:cubicBezTo>
                  <a:pt x="1125" y="969"/>
                  <a:pt x="1044" y="1028"/>
                  <a:pt x="1017" y="981"/>
                </a:cubicBezTo>
                <a:cubicBezTo>
                  <a:pt x="984" y="924"/>
                  <a:pt x="962" y="900"/>
                  <a:pt x="891" y="902"/>
                </a:cubicBezTo>
                <a:cubicBezTo>
                  <a:pt x="848" y="904"/>
                  <a:pt x="815" y="892"/>
                  <a:pt x="774" y="891"/>
                </a:cubicBezTo>
                <a:cubicBezTo>
                  <a:pt x="708" y="860"/>
                  <a:pt x="789" y="841"/>
                  <a:pt x="820" y="834"/>
                </a:cubicBezTo>
                <a:cubicBezTo>
                  <a:pt x="857" y="825"/>
                  <a:pt x="899" y="760"/>
                  <a:pt x="906" y="722"/>
                </a:cubicBezTo>
                <a:cubicBezTo>
                  <a:pt x="916" y="668"/>
                  <a:pt x="831" y="693"/>
                  <a:pt x="818" y="659"/>
                </a:cubicBezTo>
                <a:cubicBezTo>
                  <a:pt x="801" y="618"/>
                  <a:pt x="828" y="577"/>
                  <a:pt x="758" y="601"/>
                </a:cubicBezTo>
                <a:cubicBezTo>
                  <a:pt x="790" y="542"/>
                  <a:pt x="877" y="519"/>
                  <a:pt x="893" y="452"/>
                </a:cubicBezTo>
                <a:cubicBezTo>
                  <a:pt x="914" y="368"/>
                  <a:pt x="943" y="313"/>
                  <a:pt x="1013" y="258"/>
                </a:cubicBezTo>
                <a:cubicBezTo>
                  <a:pt x="1068" y="214"/>
                  <a:pt x="1118" y="360"/>
                  <a:pt x="1207" y="322"/>
                </a:cubicBezTo>
                <a:cubicBezTo>
                  <a:pt x="1237" y="310"/>
                  <a:pt x="1255" y="280"/>
                  <a:pt x="1281" y="309"/>
                </a:cubicBezTo>
                <a:cubicBezTo>
                  <a:pt x="1315" y="345"/>
                  <a:pt x="1348" y="328"/>
                  <a:pt x="1378" y="300"/>
                </a:cubicBezTo>
                <a:cubicBezTo>
                  <a:pt x="1310" y="357"/>
                  <a:pt x="1287" y="272"/>
                  <a:pt x="1215" y="301"/>
                </a:cubicBezTo>
                <a:cubicBezTo>
                  <a:pt x="1133" y="335"/>
                  <a:pt x="1110" y="279"/>
                  <a:pt x="1057" y="227"/>
                </a:cubicBezTo>
                <a:cubicBezTo>
                  <a:pt x="1082" y="217"/>
                  <a:pt x="1108" y="188"/>
                  <a:pt x="1137" y="191"/>
                </a:cubicBezTo>
                <a:cubicBezTo>
                  <a:pt x="1165" y="190"/>
                  <a:pt x="1196" y="184"/>
                  <a:pt x="1222" y="173"/>
                </a:cubicBezTo>
                <a:cubicBezTo>
                  <a:pt x="1282" y="161"/>
                  <a:pt x="1343" y="175"/>
                  <a:pt x="1402" y="166"/>
                </a:cubicBezTo>
                <a:cubicBezTo>
                  <a:pt x="1445" y="169"/>
                  <a:pt x="1532" y="125"/>
                  <a:pt x="1547" y="184"/>
                </a:cubicBezTo>
                <a:cubicBezTo>
                  <a:pt x="1548" y="188"/>
                  <a:pt x="1549" y="191"/>
                  <a:pt x="1550" y="193"/>
                </a:cubicBezTo>
                <a:cubicBezTo>
                  <a:pt x="1551" y="192"/>
                  <a:pt x="1553" y="191"/>
                  <a:pt x="1554" y="190"/>
                </a:cubicBezTo>
                <a:cubicBezTo>
                  <a:pt x="1548" y="176"/>
                  <a:pt x="1549" y="158"/>
                  <a:pt x="1532" y="150"/>
                </a:cubicBezTo>
                <a:cubicBezTo>
                  <a:pt x="1507" y="139"/>
                  <a:pt x="1479" y="155"/>
                  <a:pt x="1454" y="157"/>
                </a:cubicBezTo>
                <a:cubicBezTo>
                  <a:pt x="1344" y="174"/>
                  <a:pt x="1178" y="117"/>
                  <a:pt x="1085" y="194"/>
                </a:cubicBezTo>
                <a:cubicBezTo>
                  <a:pt x="1076" y="139"/>
                  <a:pt x="1091" y="98"/>
                  <a:pt x="1028" y="70"/>
                </a:cubicBezTo>
                <a:cubicBezTo>
                  <a:pt x="1002" y="59"/>
                  <a:pt x="965" y="32"/>
                  <a:pt x="943" y="0"/>
                </a:cubicBezTo>
                <a:cubicBezTo>
                  <a:pt x="959" y="31"/>
                  <a:pt x="981" y="65"/>
                  <a:pt x="990" y="68"/>
                </a:cubicBezTo>
                <a:cubicBezTo>
                  <a:pt x="1047" y="89"/>
                  <a:pt x="1086" y="120"/>
                  <a:pt x="1066" y="188"/>
                </a:cubicBezTo>
                <a:cubicBezTo>
                  <a:pt x="1056" y="222"/>
                  <a:pt x="957" y="291"/>
                  <a:pt x="918" y="290"/>
                </a:cubicBezTo>
                <a:cubicBezTo>
                  <a:pt x="869" y="290"/>
                  <a:pt x="823" y="267"/>
                  <a:pt x="790" y="228"/>
                </a:cubicBezTo>
                <a:cubicBezTo>
                  <a:pt x="805" y="217"/>
                  <a:pt x="824" y="220"/>
                  <a:pt x="832" y="237"/>
                </a:cubicBezTo>
                <a:cubicBezTo>
                  <a:pt x="823" y="217"/>
                  <a:pt x="800" y="213"/>
                  <a:pt x="784" y="227"/>
                </a:cubicBezTo>
                <a:cubicBezTo>
                  <a:pt x="786" y="231"/>
                  <a:pt x="848" y="294"/>
                  <a:pt x="845" y="294"/>
                </a:cubicBezTo>
                <a:cubicBezTo>
                  <a:pt x="851" y="321"/>
                  <a:pt x="912" y="310"/>
                  <a:pt x="930" y="312"/>
                </a:cubicBezTo>
                <a:cubicBezTo>
                  <a:pt x="884" y="345"/>
                  <a:pt x="889" y="399"/>
                  <a:pt x="872" y="448"/>
                </a:cubicBezTo>
                <a:cubicBezTo>
                  <a:pt x="860" y="483"/>
                  <a:pt x="842" y="494"/>
                  <a:pt x="814" y="515"/>
                </a:cubicBezTo>
                <a:cubicBezTo>
                  <a:pt x="798" y="527"/>
                  <a:pt x="781" y="532"/>
                  <a:pt x="766" y="547"/>
                </a:cubicBezTo>
                <a:cubicBezTo>
                  <a:pt x="751" y="563"/>
                  <a:pt x="745" y="585"/>
                  <a:pt x="726" y="599"/>
                </a:cubicBezTo>
                <a:cubicBezTo>
                  <a:pt x="697" y="552"/>
                  <a:pt x="665" y="552"/>
                  <a:pt x="627" y="517"/>
                </a:cubicBezTo>
                <a:cubicBezTo>
                  <a:pt x="610" y="491"/>
                  <a:pt x="598" y="460"/>
                  <a:pt x="570" y="444"/>
                </a:cubicBezTo>
                <a:cubicBezTo>
                  <a:pt x="552" y="434"/>
                  <a:pt x="532" y="430"/>
                  <a:pt x="513" y="422"/>
                </a:cubicBezTo>
                <a:cubicBezTo>
                  <a:pt x="513" y="423"/>
                  <a:pt x="513" y="424"/>
                  <a:pt x="512" y="426"/>
                </a:cubicBezTo>
                <a:cubicBezTo>
                  <a:pt x="534" y="435"/>
                  <a:pt x="557" y="440"/>
                  <a:pt x="575" y="456"/>
                </a:cubicBezTo>
                <a:cubicBezTo>
                  <a:pt x="599" y="478"/>
                  <a:pt x="608" y="510"/>
                  <a:pt x="629" y="535"/>
                </a:cubicBezTo>
                <a:cubicBezTo>
                  <a:pt x="657" y="568"/>
                  <a:pt x="716" y="548"/>
                  <a:pt x="715" y="607"/>
                </a:cubicBezTo>
                <a:cubicBezTo>
                  <a:pt x="715" y="659"/>
                  <a:pt x="677" y="708"/>
                  <a:pt x="675" y="763"/>
                </a:cubicBezTo>
                <a:cubicBezTo>
                  <a:pt x="674" y="818"/>
                  <a:pt x="694" y="882"/>
                  <a:pt x="738" y="917"/>
                </a:cubicBezTo>
                <a:cubicBezTo>
                  <a:pt x="721" y="947"/>
                  <a:pt x="728" y="981"/>
                  <a:pt x="723" y="1013"/>
                </a:cubicBezTo>
                <a:cubicBezTo>
                  <a:pt x="717" y="1051"/>
                  <a:pt x="682" y="1052"/>
                  <a:pt x="672" y="1085"/>
                </a:cubicBezTo>
                <a:cubicBezTo>
                  <a:pt x="663" y="1072"/>
                  <a:pt x="590" y="979"/>
                  <a:pt x="594" y="987"/>
                </a:cubicBezTo>
                <a:cubicBezTo>
                  <a:pt x="614" y="1031"/>
                  <a:pt x="667" y="1066"/>
                  <a:pt x="666" y="1120"/>
                </a:cubicBezTo>
                <a:cubicBezTo>
                  <a:pt x="623" y="1112"/>
                  <a:pt x="615" y="1050"/>
                  <a:pt x="567" y="1050"/>
                </a:cubicBezTo>
                <a:cubicBezTo>
                  <a:pt x="549" y="1049"/>
                  <a:pt x="533" y="1062"/>
                  <a:pt x="515" y="1066"/>
                </a:cubicBezTo>
                <a:cubicBezTo>
                  <a:pt x="488" y="1071"/>
                  <a:pt x="459" y="1036"/>
                  <a:pt x="497" y="1025"/>
                </a:cubicBezTo>
                <a:cubicBezTo>
                  <a:pt x="452" y="1034"/>
                  <a:pt x="484" y="1077"/>
                  <a:pt x="517" y="1072"/>
                </a:cubicBezTo>
                <a:cubicBezTo>
                  <a:pt x="543" y="1068"/>
                  <a:pt x="568" y="1050"/>
                  <a:pt x="590" y="1074"/>
                </a:cubicBezTo>
                <a:cubicBezTo>
                  <a:pt x="599" y="1083"/>
                  <a:pt x="672" y="1168"/>
                  <a:pt x="684" y="1137"/>
                </a:cubicBezTo>
                <a:cubicBezTo>
                  <a:pt x="695" y="1169"/>
                  <a:pt x="684" y="1203"/>
                  <a:pt x="704" y="1233"/>
                </a:cubicBezTo>
                <a:cubicBezTo>
                  <a:pt x="727" y="1266"/>
                  <a:pt x="776" y="1276"/>
                  <a:pt x="787" y="1319"/>
                </a:cubicBezTo>
                <a:cubicBezTo>
                  <a:pt x="799" y="1367"/>
                  <a:pt x="685" y="1407"/>
                  <a:pt x="654" y="1398"/>
                </a:cubicBezTo>
                <a:cubicBezTo>
                  <a:pt x="497" y="1354"/>
                  <a:pt x="581" y="1206"/>
                  <a:pt x="506" y="1193"/>
                </a:cubicBezTo>
                <a:cubicBezTo>
                  <a:pt x="546" y="1200"/>
                  <a:pt x="523" y="1283"/>
                  <a:pt x="554" y="1342"/>
                </a:cubicBezTo>
                <a:cubicBezTo>
                  <a:pt x="499" y="1319"/>
                  <a:pt x="441" y="1228"/>
                  <a:pt x="376" y="1239"/>
                </a:cubicBezTo>
                <a:cubicBezTo>
                  <a:pt x="349" y="1243"/>
                  <a:pt x="318" y="1256"/>
                  <a:pt x="290" y="1243"/>
                </a:cubicBezTo>
                <a:cubicBezTo>
                  <a:pt x="252" y="1224"/>
                  <a:pt x="258" y="1171"/>
                  <a:pt x="236" y="1140"/>
                </a:cubicBezTo>
                <a:cubicBezTo>
                  <a:pt x="254" y="1168"/>
                  <a:pt x="251" y="1204"/>
                  <a:pt x="271" y="1231"/>
                </a:cubicBezTo>
                <a:cubicBezTo>
                  <a:pt x="297" y="1266"/>
                  <a:pt x="340" y="1250"/>
                  <a:pt x="375" y="1245"/>
                </a:cubicBezTo>
                <a:cubicBezTo>
                  <a:pt x="414" y="1240"/>
                  <a:pt x="436" y="1261"/>
                  <a:pt x="458" y="1289"/>
                </a:cubicBezTo>
                <a:cubicBezTo>
                  <a:pt x="486" y="1323"/>
                  <a:pt x="521" y="1338"/>
                  <a:pt x="556" y="1362"/>
                </a:cubicBezTo>
                <a:cubicBezTo>
                  <a:pt x="547" y="1367"/>
                  <a:pt x="444" y="1397"/>
                  <a:pt x="444" y="1397"/>
                </a:cubicBezTo>
                <a:cubicBezTo>
                  <a:pt x="472" y="1398"/>
                  <a:pt x="498" y="1399"/>
                  <a:pt x="525" y="1390"/>
                </a:cubicBezTo>
                <a:cubicBezTo>
                  <a:pt x="515" y="1420"/>
                  <a:pt x="525" y="1459"/>
                  <a:pt x="511" y="1488"/>
                </a:cubicBezTo>
                <a:cubicBezTo>
                  <a:pt x="496" y="1522"/>
                  <a:pt x="457" y="1549"/>
                  <a:pt x="456" y="1590"/>
                </a:cubicBezTo>
                <a:cubicBezTo>
                  <a:pt x="407" y="1556"/>
                  <a:pt x="491" y="1522"/>
                  <a:pt x="439" y="1467"/>
                </a:cubicBezTo>
                <a:cubicBezTo>
                  <a:pt x="415" y="1440"/>
                  <a:pt x="448" y="1397"/>
                  <a:pt x="386" y="1352"/>
                </a:cubicBezTo>
                <a:cubicBezTo>
                  <a:pt x="439" y="1397"/>
                  <a:pt x="394" y="1427"/>
                  <a:pt x="438" y="1482"/>
                </a:cubicBezTo>
                <a:cubicBezTo>
                  <a:pt x="451" y="1499"/>
                  <a:pt x="444" y="1521"/>
                  <a:pt x="433" y="1538"/>
                </a:cubicBezTo>
                <a:cubicBezTo>
                  <a:pt x="408" y="1569"/>
                  <a:pt x="445" y="1588"/>
                  <a:pt x="454" y="1614"/>
                </a:cubicBezTo>
                <a:cubicBezTo>
                  <a:pt x="397" y="1635"/>
                  <a:pt x="401" y="1604"/>
                  <a:pt x="365" y="1569"/>
                </a:cubicBezTo>
                <a:cubicBezTo>
                  <a:pt x="339" y="1544"/>
                  <a:pt x="316" y="1537"/>
                  <a:pt x="282" y="1530"/>
                </a:cubicBezTo>
                <a:cubicBezTo>
                  <a:pt x="254" y="1521"/>
                  <a:pt x="306" y="1548"/>
                  <a:pt x="324" y="1555"/>
                </a:cubicBezTo>
                <a:cubicBezTo>
                  <a:pt x="361" y="1565"/>
                  <a:pt x="383" y="1596"/>
                  <a:pt x="387" y="1634"/>
                </a:cubicBezTo>
                <a:cubicBezTo>
                  <a:pt x="325" y="1661"/>
                  <a:pt x="311" y="1610"/>
                  <a:pt x="283" y="1570"/>
                </a:cubicBezTo>
                <a:cubicBezTo>
                  <a:pt x="263" y="1542"/>
                  <a:pt x="186" y="1547"/>
                  <a:pt x="160" y="1566"/>
                </a:cubicBezTo>
                <a:cubicBezTo>
                  <a:pt x="161" y="1567"/>
                  <a:pt x="72" y="1526"/>
                  <a:pt x="67" y="1533"/>
                </a:cubicBezTo>
                <a:cubicBezTo>
                  <a:pt x="66" y="1535"/>
                  <a:pt x="108" y="1548"/>
                  <a:pt x="130" y="1563"/>
                </a:cubicBezTo>
                <a:cubicBezTo>
                  <a:pt x="147" y="1574"/>
                  <a:pt x="146" y="1589"/>
                  <a:pt x="145" y="1590"/>
                </a:cubicBezTo>
                <a:cubicBezTo>
                  <a:pt x="143" y="1594"/>
                  <a:pt x="123" y="1620"/>
                  <a:pt x="103" y="1634"/>
                </a:cubicBezTo>
                <a:cubicBezTo>
                  <a:pt x="79" y="1651"/>
                  <a:pt x="9" y="1659"/>
                  <a:pt x="0" y="1659"/>
                </a:cubicBezTo>
                <a:cubicBezTo>
                  <a:pt x="10" y="1659"/>
                  <a:pt x="95" y="1664"/>
                  <a:pt x="123" y="1637"/>
                </a:cubicBezTo>
                <a:cubicBezTo>
                  <a:pt x="137" y="1623"/>
                  <a:pt x="178" y="1573"/>
                  <a:pt x="185" y="1571"/>
                </a:cubicBezTo>
                <a:cubicBezTo>
                  <a:pt x="205" y="1563"/>
                  <a:pt x="258" y="1569"/>
                  <a:pt x="270" y="1588"/>
                </a:cubicBezTo>
                <a:cubicBezTo>
                  <a:pt x="304" y="1641"/>
                  <a:pt x="330" y="1678"/>
                  <a:pt x="400" y="1656"/>
                </a:cubicBezTo>
                <a:cubicBezTo>
                  <a:pt x="453" y="1639"/>
                  <a:pt x="495" y="1644"/>
                  <a:pt x="544" y="1673"/>
                </a:cubicBezTo>
                <a:cubicBezTo>
                  <a:pt x="515" y="1696"/>
                  <a:pt x="493" y="1719"/>
                  <a:pt x="466" y="1745"/>
                </a:cubicBezTo>
                <a:cubicBezTo>
                  <a:pt x="449" y="1762"/>
                  <a:pt x="403" y="1835"/>
                  <a:pt x="378" y="1831"/>
                </a:cubicBezTo>
                <a:cubicBezTo>
                  <a:pt x="330" y="1822"/>
                  <a:pt x="300" y="1766"/>
                  <a:pt x="252" y="1750"/>
                </a:cubicBezTo>
                <a:cubicBezTo>
                  <a:pt x="243" y="1747"/>
                  <a:pt x="205" y="1738"/>
                  <a:pt x="183" y="1733"/>
                </a:cubicBezTo>
                <a:cubicBezTo>
                  <a:pt x="209" y="1741"/>
                  <a:pt x="243" y="1755"/>
                  <a:pt x="253" y="1759"/>
                </a:cubicBezTo>
                <a:cubicBezTo>
                  <a:pt x="292" y="1778"/>
                  <a:pt x="327" y="1846"/>
                  <a:pt x="368" y="1850"/>
                </a:cubicBezTo>
                <a:cubicBezTo>
                  <a:pt x="345" y="1872"/>
                  <a:pt x="336" y="1901"/>
                  <a:pt x="302" y="1906"/>
                </a:cubicBezTo>
                <a:cubicBezTo>
                  <a:pt x="261" y="1913"/>
                  <a:pt x="225" y="1904"/>
                  <a:pt x="184" y="1900"/>
                </a:cubicBezTo>
                <a:cubicBezTo>
                  <a:pt x="220" y="1917"/>
                  <a:pt x="294" y="1931"/>
                  <a:pt x="316" y="1921"/>
                </a:cubicBezTo>
                <a:cubicBezTo>
                  <a:pt x="312" y="1927"/>
                  <a:pt x="308" y="1933"/>
                  <a:pt x="304" y="1939"/>
                </a:cubicBezTo>
                <a:cubicBezTo>
                  <a:pt x="326" y="1922"/>
                  <a:pt x="359" y="1906"/>
                  <a:pt x="374" y="1883"/>
                </a:cubicBezTo>
                <a:cubicBezTo>
                  <a:pt x="379" y="1916"/>
                  <a:pt x="393" y="1946"/>
                  <a:pt x="399" y="1979"/>
                </a:cubicBezTo>
                <a:cubicBezTo>
                  <a:pt x="400" y="1986"/>
                  <a:pt x="402" y="2022"/>
                  <a:pt x="368" y="2025"/>
                </a:cubicBezTo>
                <a:cubicBezTo>
                  <a:pt x="407" y="2034"/>
                  <a:pt x="407" y="2003"/>
                  <a:pt x="408" y="1992"/>
                </a:cubicBezTo>
                <a:cubicBezTo>
                  <a:pt x="412" y="1962"/>
                  <a:pt x="398" y="1930"/>
                  <a:pt x="392" y="1901"/>
                </a:cubicBezTo>
                <a:cubicBezTo>
                  <a:pt x="386" y="1869"/>
                  <a:pt x="412" y="1843"/>
                  <a:pt x="441" y="1824"/>
                </a:cubicBezTo>
                <a:cubicBezTo>
                  <a:pt x="508" y="1789"/>
                  <a:pt x="553" y="1716"/>
                  <a:pt x="603" y="1693"/>
                </a:cubicBezTo>
                <a:cubicBezTo>
                  <a:pt x="611" y="1704"/>
                  <a:pt x="669" y="1694"/>
                  <a:pt x="672" y="1684"/>
                </a:cubicBezTo>
                <a:cubicBezTo>
                  <a:pt x="690" y="1653"/>
                  <a:pt x="726" y="1695"/>
                  <a:pt x="740" y="1698"/>
                </a:cubicBezTo>
                <a:cubicBezTo>
                  <a:pt x="790" y="1755"/>
                  <a:pt x="841" y="1722"/>
                  <a:pt x="898" y="1711"/>
                </a:cubicBezTo>
                <a:cubicBezTo>
                  <a:pt x="935" y="1704"/>
                  <a:pt x="1036" y="1686"/>
                  <a:pt x="1034" y="1753"/>
                </a:cubicBezTo>
                <a:cubicBezTo>
                  <a:pt x="1034" y="1750"/>
                  <a:pt x="1062" y="1752"/>
                  <a:pt x="1077" y="1767"/>
                </a:cubicBezTo>
                <a:cubicBezTo>
                  <a:pt x="1084" y="1768"/>
                  <a:pt x="1091" y="1770"/>
                  <a:pt x="1099" y="1771"/>
                </a:cubicBezTo>
                <a:cubicBezTo>
                  <a:pt x="1100" y="1759"/>
                  <a:pt x="1094" y="1749"/>
                  <a:pt x="1076" y="1746"/>
                </a:cubicBezTo>
                <a:cubicBezTo>
                  <a:pt x="1132" y="1731"/>
                  <a:pt x="1148" y="1724"/>
                  <a:pt x="1185" y="1772"/>
                </a:cubicBezTo>
                <a:cubicBezTo>
                  <a:pt x="1206" y="1799"/>
                  <a:pt x="1240" y="1806"/>
                  <a:pt x="1269" y="1819"/>
                </a:cubicBezTo>
                <a:cubicBezTo>
                  <a:pt x="1264" y="1797"/>
                  <a:pt x="1263" y="1773"/>
                  <a:pt x="1263" y="1751"/>
                </a:cubicBezTo>
                <a:cubicBezTo>
                  <a:pt x="1256" y="1750"/>
                  <a:pt x="1250" y="1749"/>
                  <a:pt x="1245" y="1747"/>
                </a:cubicBezTo>
                <a:close/>
                <a:moveTo>
                  <a:pt x="731" y="847"/>
                </a:moveTo>
                <a:cubicBezTo>
                  <a:pt x="710" y="807"/>
                  <a:pt x="686" y="630"/>
                  <a:pt x="759" y="613"/>
                </a:cubicBezTo>
                <a:cubicBezTo>
                  <a:pt x="835" y="595"/>
                  <a:pt x="781" y="629"/>
                  <a:pt x="800" y="667"/>
                </a:cubicBezTo>
                <a:cubicBezTo>
                  <a:pt x="816" y="700"/>
                  <a:pt x="866" y="680"/>
                  <a:pt x="888" y="705"/>
                </a:cubicBezTo>
                <a:cubicBezTo>
                  <a:pt x="910" y="729"/>
                  <a:pt x="858" y="776"/>
                  <a:pt x="843" y="792"/>
                </a:cubicBezTo>
                <a:cubicBezTo>
                  <a:pt x="812" y="826"/>
                  <a:pt x="755" y="814"/>
                  <a:pt x="731" y="847"/>
                </a:cubicBezTo>
                <a:close/>
                <a:moveTo>
                  <a:pt x="732" y="1509"/>
                </a:moveTo>
                <a:cubicBezTo>
                  <a:pt x="725" y="1552"/>
                  <a:pt x="673" y="1572"/>
                  <a:pt x="692" y="1623"/>
                </a:cubicBezTo>
                <a:cubicBezTo>
                  <a:pt x="714" y="1679"/>
                  <a:pt x="532" y="1646"/>
                  <a:pt x="505" y="1623"/>
                </a:cubicBezTo>
                <a:cubicBezTo>
                  <a:pt x="478" y="1601"/>
                  <a:pt x="464" y="1598"/>
                  <a:pt x="486" y="1557"/>
                </a:cubicBezTo>
                <a:cubicBezTo>
                  <a:pt x="508" y="1515"/>
                  <a:pt x="530" y="1481"/>
                  <a:pt x="528" y="1432"/>
                </a:cubicBezTo>
                <a:cubicBezTo>
                  <a:pt x="527" y="1403"/>
                  <a:pt x="540" y="1369"/>
                  <a:pt x="579" y="1378"/>
                </a:cubicBezTo>
                <a:cubicBezTo>
                  <a:pt x="615" y="1386"/>
                  <a:pt x="633" y="1432"/>
                  <a:pt x="677" y="1415"/>
                </a:cubicBezTo>
                <a:cubicBezTo>
                  <a:pt x="712" y="1402"/>
                  <a:pt x="706" y="1397"/>
                  <a:pt x="742" y="1388"/>
                </a:cubicBezTo>
                <a:cubicBezTo>
                  <a:pt x="712" y="1431"/>
                  <a:pt x="740" y="1464"/>
                  <a:pt x="732" y="1509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pic>
        <p:nvPicPr>
          <p:cNvPr id="5122" name="Picture 2" descr="U:\我图\PPT制作\爱爱\PM下载\万圣节\蛛网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15865139">
            <a:off x="1535830" y="-1360407"/>
            <a:ext cx="2507414" cy="3025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U:\我图\PPT制作\爱爱\PM下载\万圣节\蛛网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12677349">
            <a:off x="4468972" y="-2298482"/>
            <a:ext cx="3254057" cy="3926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U:\我图\PPT制作\爱爱\PM下载\万圣节\蛛网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 rot="12634932">
            <a:off x="8791793" y="-2032828"/>
            <a:ext cx="2862621" cy="3454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U:\我图\PPT制作\PPT119万圣节动态\素材\照片\对话框4.png"/>
          <p:cNvPicPr>
            <a:picLocks noChangeAspect="1" noChangeArrowheads="1"/>
          </p:cNvPicPr>
          <p:nvPr/>
        </p:nvPicPr>
        <p:blipFill>
          <a:blip r:embed="rId9" cstate="email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flipH="1">
            <a:off x="3609771" y="1338821"/>
            <a:ext cx="6161924" cy="219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U:\我图\PPT制作\PPT119万圣节动态\素材\照片\对话框4.png"/>
          <p:cNvPicPr>
            <a:picLocks noChangeAspect="1" noChangeArrowheads="1"/>
          </p:cNvPicPr>
          <p:nvPr/>
        </p:nvPicPr>
        <p:blipFill>
          <a:blip r:embed="rId10" cstate="email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114152" y="3050140"/>
            <a:ext cx="4783763" cy="170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矩形 21"/>
          <p:cNvSpPr/>
          <p:nvPr/>
        </p:nvSpPr>
        <p:spPr>
          <a:xfrm>
            <a:off x="4228603" y="1560466"/>
            <a:ext cx="4924259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zh-CN" altLang="en-US" sz="2000" dirty="0">
                <a:solidFill>
                  <a:schemeClr val="accent6">
                    <a:lumMod val="50000"/>
                  </a:schemeClr>
                </a:solidFill>
                <a:latin typeface="迷你简细珊瑚" panose="03000509000000000000" pitchFamily="65" charset="-122"/>
                <a:ea typeface="迷你简细珊瑚" panose="03000509000000000000" pitchFamily="65" charset="-122"/>
              </a:rPr>
              <a:t>圣节前夜就是</a:t>
            </a:r>
            <a:r>
              <a:rPr lang="en-US" altLang="zh-CN" sz="2000" dirty="0">
                <a:solidFill>
                  <a:schemeClr val="accent6">
                    <a:lumMod val="50000"/>
                  </a:schemeClr>
                </a:solidFill>
                <a:latin typeface="迷你简细珊瑚" panose="03000509000000000000" pitchFamily="65" charset="-122"/>
                <a:ea typeface="迷你简细珊瑚" panose="03000509000000000000" pitchFamily="65" charset="-122"/>
              </a:rPr>
              <a:t>"</a:t>
            </a:r>
            <a:r>
              <a:rPr lang="zh-CN" altLang="en-US" sz="2000" dirty="0">
                <a:solidFill>
                  <a:schemeClr val="accent6">
                    <a:lumMod val="50000"/>
                  </a:schemeClr>
                </a:solidFill>
                <a:latin typeface="迷你简细珊瑚" panose="03000509000000000000" pitchFamily="65" charset="-122"/>
                <a:ea typeface="迷你简细珊瑚" panose="03000509000000000000" pitchFamily="65" charset="-122"/>
              </a:rPr>
              <a:t>圣夜</a:t>
            </a:r>
            <a:r>
              <a:rPr lang="en-US" altLang="zh-CN" sz="2000" dirty="0">
                <a:solidFill>
                  <a:schemeClr val="accent6">
                    <a:lumMod val="50000"/>
                  </a:schemeClr>
                </a:solidFill>
                <a:latin typeface="迷你简细珊瑚" panose="03000509000000000000" pitchFamily="65" charset="-122"/>
                <a:ea typeface="迷你简细珊瑚" panose="03000509000000000000" pitchFamily="65" charset="-122"/>
              </a:rPr>
              <a:t>"</a:t>
            </a:r>
            <a:r>
              <a:rPr lang="zh-CN" altLang="en-US" sz="2000" dirty="0">
                <a:solidFill>
                  <a:schemeClr val="accent6">
                    <a:lumMod val="50000"/>
                  </a:schemeClr>
                </a:solidFill>
                <a:latin typeface="迷你简细珊瑚" panose="03000509000000000000" pitchFamily="65" charset="-122"/>
                <a:ea typeface="迷你简细珊瑚" panose="03000509000000000000" pitchFamily="65" charset="-122"/>
              </a:rPr>
              <a:t>的</a:t>
            </a:r>
            <a:r>
              <a:rPr lang="zh-CN" altLang="en-US" sz="2000" dirty="0" smtClean="0">
                <a:solidFill>
                  <a:schemeClr val="accent6">
                    <a:lumMod val="50000"/>
                  </a:schemeClr>
                </a:solidFill>
                <a:latin typeface="迷你简细珊瑚" panose="03000509000000000000" pitchFamily="65" charset="-122"/>
                <a:ea typeface="迷你简细珊瑚" panose="03000509000000000000" pitchFamily="65" charset="-122"/>
              </a:rPr>
              <a:t>意思</a:t>
            </a:r>
            <a:endParaRPr lang="en-US" altLang="zh-CN" sz="2000" dirty="0" smtClean="0">
              <a:solidFill>
                <a:schemeClr val="accent6">
                  <a:lumMod val="50000"/>
                </a:schemeClr>
              </a:solidFill>
              <a:latin typeface="迷你简细珊瑚" panose="03000509000000000000" pitchFamily="65" charset="-122"/>
              <a:ea typeface="迷你简细珊瑚" panose="03000509000000000000" pitchFamily="65" charset="-122"/>
            </a:endParaRPr>
          </a:p>
          <a:p>
            <a:r>
              <a:rPr lang="zh-CN" altLang="en-US" sz="2000" dirty="0" smtClean="0">
                <a:solidFill>
                  <a:schemeClr val="accent6">
                    <a:lumMod val="50000"/>
                  </a:schemeClr>
                </a:solidFill>
                <a:latin typeface="迷你简细珊瑚" panose="03000509000000000000" pitchFamily="65" charset="-122"/>
                <a:ea typeface="迷你简细珊瑚" panose="03000509000000000000" pitchFamily="65" charset="-122"/>
              </a:rPr>
              <a:t>然而由于</a:t>
            </a:r>
            <a:r>
              <a:rPr lang="zh-CN" altLang="en-US" sz="2000" dirty="0">
                <a:solidFill>
                  <a:schemeClr val="accent6">
                    <a:lumMod val="50000"/>
                  </a:schemeClr>
                </a:solidFill>
                <a:latin typeface="迷你简细珊瑚" panose="03000509000000000000" pitchFamily="65" charset="-122"/>
                <a:ea typeface="迷你简细珊瑚" panose="03000509000000000000" pitchFamily="65" charset="-122"/>
              </a:rPr>
              <a:t>种种</a:t>
            </a:r>
            <a:r>
              <a:rPr lang="zh-CN" altLang="en-US" sz="2000" dirty="0" smtClean="0">
                <a:solidFill>
                  <a:schemeClr val="accent6">
                    <a:lumMod val="50000"/>
                  </a:schemeClr>
                </a:solidFill>
                <a:latin typeface="迷你简细珊瑚" panose="03000509000000000000" pitchFamily="65" charset="-122"/>
                <a:ea typeface="迷你简细珊瑚" panose="03000509000000000000" pitchFamily="65" charset="-122"/>
              </a:rPr>
              <a:t>原因万圣节</a:t>
            </a:r>
            <a:r>
              <a:rPr lang="zh-CN" altLang="en-US" sz="2000" dirty="0">
                <a:solidFill>
                  <a:schemeClr val="accent6">
                    <a:lumMod val="50000"/>
                  </a:schemeClr>
                </a:solidFill>
                <a:latin typeface="迷你简细珊瑚" panose="03000509000000000000" pitchFamily="65" charset="-122"/>
                <a:ea typeface="迷你简细珊瑚" panose="03000509000000000000" pitchFamily="65" charset="-122"/>
              </a:rPr>
              <a:t>前夜已变成一年中最流行和最受欢迎的节日</a:t>
            </a:r>
            <a:r>
              <a:rPr lang="zh-CN" altLang="en-US" sz="2000" dirty="0" smtClean="0">
                <a:solidFill>
                  <a:schemeClr val="accent6">
                    <a:lumMod val="50000"/>
                  </a:schemeClr>
                </a:solidFill>
                <a:latin typeface="迷你简细珊瑚" panose="03000509000000000000" pitchFamily="65" charset="-122"/>
                <a:ea typeface="迷你简细珊瑚" panose="03000509000000000000" pitchFamily="65" charset="-122"/>
              </a:rPr>
              <a:t>之一好恐怖啊</a:t>
            </a:r>
            <a:endParaRPr lang="zh-CN" altLang="en-US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迷你简细珊瑚" panose="03000509000000000000" pitchFamily="65" charset="-122"/>
              <a:ea typeface="迷你简细珊瑚" panose="03000509000000000000" pitchFamily="65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6423949" y="3200289"/>
            <a:ext cx="4127207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zh-CN" altLang="en-US" sz="1600" dirty="0">
                <a:solidFill>
                  <a:schemeClr val="accent6">
                    <a:lumMod val="50000"/>
                  </a:schemeClr>
                </a:solidFill>
                <a:latin typeface="迷你简细珊瑚" panose="03000509000000000000" pitchFamily="65" charset="-122"/>
                <a:ea typeface="迷你简细珊瑚" panose="03000509000000000000" pitchFamily="65" charset="-122"/>
              </a:rPr>
              <a:t>圣节前夜就是</a:t>
            </a:r>
            <a:r>
              <a:rPr lang="en-US" altLang="zh-CN" sz="1600" dirty="0">
                <a:solidFill>
                  <a:schemeClr val="accent6">
                    <a:lumMod val="50000"/>
                  </a:schemeClr>
                </a:solidFill>
                <a:latin typeface="迷你简细珊瑚" panose="03000509000000000000" pitchFamily="65" charset="-122"/>
                <a:ea typeface="迷你简细珊瑚" panose="03000509000000000000" pitchFamily="65" charset="-122"/>
              </a:rPr>
              <a:t>"</a:t>
            </a:r>
            <a:r>
              <a:rPr lang="zh-CN" altLang="en-US" sz="1600" dirty="0">
                <a:solidFill>
                  <a:schemeClr val="accent6">
                    <a:lumMod val="50000"/>
                  </a:schemeClr>
                </a:solidFill>
                <a:latin typeface="迷你简细珊瑚" panose="03000509000000000000" pitchFamily="65" charset="-122"/>
                <a:ea typeface="迷你简细珊瑚" panose="03000509000000000000" pitchFamily="65" charset="-122"/>
              </a:rPr>
              <a:t>圣夜</a:t>
            </a:r>
            <a:r>
              <a:rPr lang="en-US" altLang="zh-CN" sz="1600" dirty="0">
                <a:solidFill>
                  <a:schemeClr val="accent6">
                    <a:lumMod val="50000"/>
                  </a:schemeClr>
                </a:solidFill>
                <a:latin typeface="迷你简细珊瑚" panose="03000509000000000000" pitchFamily="65" charset="-122"/>
                <a:ea typeface="迷你简细珊瑚" panose="03000509000000000000" pitchFamily="65" charset="-122"/>
              </a:rPr>
              <a:t>"</a:t>
            </a:r>
            <a:r>
              <a:rPr lang="zh-CN" altLang="en-US" sz="1600" dirty="0">
                <a:solidFill>
                  <a:schemeClr val="accent6">
                    <a:lumMod val="50000"/>
                  </a:schemeClr>
                </a:solidFill>
                <a:latin typeface="迷你简细珊瑚" panose="03000509000000000000" pitchFamily="65" charset="-122"/>
                <a:ea typeface="迷你简细珊瑚" panose="03000509000000000000" pitchFamily="65" charset="-122"/>
              </a:rPr>
              <a:t>的</a:t>
            </a:r>
            <a:r>
              <a:rPr lang="zh-CN" altLang="en-US" sz="1600" dirty="0" smtClean="0">
                <a:solidFill>
                  <a:schemeClr val="accent6">
                    <a:lumMod val="50000"/>
                  </a:schemeClr>
                </a:solidFill>
                <a:latin typeface="迷你简细珊瑚" panose="03000509000000000000" pitchFamily="65" charset="-122"/>
                <a:ea typeface="迷你简细珊瑚" panose="03000509000000000000" pitchFamily="65" charset="-122"/>
              </a:rPr>
              <a:t>意思</a:t>
            </a:r>
            <a:endParaRPr lang="en-US" altLang="zh-CN" sz="1600" dirty="0" smtClean="0">
              <a:solidFill>
                <a:schemeClr val="accent6">
                  <a:lumMod val="50000"/>
                </a:schemeClr>
              </a:solidFill>
              <a:latin typeface="迷你简细珊瑚" panose="03000509000000000000" pitchFamily="65" charset="-122"/>
              <a:ea typeface="迷你简细珊瑚" panose="03000509000000000000" pitchFamily="65" charset="-122"/>
            </a:endParaRPr>
          </a:p>
          <a:p>
            <a:pPr algn="r"/>
            <a:r>
              <a:rPr lang="zh-CN" altLang="en-US" sz="1600" dirty="0" smtClean="0">
                <a:solidFill>
                  <a:schemeClr val="accent6">
                    <a:lumMod val="50000"/>
                  </a:schemeClr>
                </a:solidFill>
                <a:latin typeface="迷你简细珊瑚" panose="03000509000000000000" pitchFamily="65" charset="-122"/>
                <a:ea typeface="迷你简细珊瑚" panose="03000509000000000000" pitchFamily="65" charset="-122"/>
              </a:rPr>
              <a:t>然而由于</a:t>
            </a:r>
            <a:r>
              <a:rPr lang="zh-CN" altLang="en-US" sz="1600" dirty="0">
                <a:solidFill>
                  <a:schemeClr val="accent6">
                    <a:lumMod val="50000"/>
                  </a:schemeClr>
                </a:solidFill>
                <a:latin typeface="迷你简细珊瑚" panose="03000509000000000000" pitchFamily="65" charset="-122"/>
                <a:ea typeface="迷你简细珊瑚" panose="03000509000000000000" pitchFamily="65" charset="-122"/>
              </a:rPr>
              <a:t>种种</a:t>
            </a:r>
            <a:r>
              <a:rPr lang="zh-CN" altLang="en-US" sz="1600" dirty="0" smtClean="0">
                <a:solidFill>
                  <a:schemeClr val="accent6">
                    <a:lumMod val="50000"/>
                  </a:schemeClr>
                </a:solidFill>
                <a:latin typeface="迷你简细珊瑚" panose="03000509000000000000" pitchFamily="65" charset="-122"/>
                <a:ea typeface="迷你简细珊瑚" panose="03000509000000000000" pitchFamily="65" charset="-122"/>
              </a:rPr>
              <a:t>原因万圣节</a:t>
            </a:r>
            <a:r>
              <a:rPr lang="zh-CN" altLang="en-US" sz="1600" dirty="0">
                <a:solidFill>
                  <a:schemeClr val="accent6">
                    <a:lumMod val="50000"/>
                  </a:schemeClr>
                </a:solidFill>
                <a:latin typeface="迷你简细珊瑚" panose="03000509000000000000" pitchFamily="65" charset="-122"/>
                <a:ea typeface="迷你简细珊瑚" panose="03000509000000000000" pitchFamily="65" charset="-122"/>
              </a:rPr>
              <a:t>前夜已</a:t>
            </a:r>
            <a:r>
              <a:rPr lang="zh-CN" altLang="en-US" sz="1600" dirty="0" smtClean="0">
                <a:solidFill>
                  <a:schemeClr val="accent6">
                    <a:lumMod val="50000"/>
                  </a:schemeClr>
                </a:solidFill>
                <a:latin typeface="迷你简细珊瑚" panose="03000509000000000000" pitchFamily="65" charset="-122"/>
                <a:ea typeface="迷你简细珊瑚" panose="03000509000000000000" pitchFamily="65" charset="-122"/>
              </a:rPr>
              <a:t>变成一</a:t>
            </a:r>
            <a:endParaRPr lang="en-US" altLang="zh-CN" sz="1600" dirty="0" smtClean="0">
              <a:solidFill>
                <a:schemeClr val="accent6">
                  <a:lumMod val="50000"/>
                </a:schemeClr>
              </a:solidFill>
              <a:latin typeface="迷你简细珊瑚" panose="03000509000000000000" pitchFamily="65" charset="-122"/>
              <a:ea typeface="迷你简细珊瑚" panose="03000509000000000000" pitchFamily="65" charset="-122"/>
            </a:endParaRPr>
          </a:p>
          <a:p>
            <a:pPr algn="r"/>
            <a:r>
              <a:rPr lang="zh-CN" altLang="en-US" sz="1600" dirty="0" smtClean="0">
                <a:solidFill>
                  <a:schemeClr val="accent6">
                    <a:lumMod val="50000"/>
                  </a:schemeClr>
                </a:solidFill>
                <a:latin typeface="迷你简细珊瑚" panose="03000509000000000000" pitchFamily="65" charset="-122"/>
                <a:ea typeface="迷你简细珊瑚" panose="03000509000000000000" pitchFamily="65" charset="-122"/>
              </a:rPr>
              <a:t>最流行和最受欢迎的节日之一好恐怖啊</a:t>
            </a:r>
            <a:endParaRPr lang="zh-CN" altLang="en-US" sz="1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迷你简细珊瑚" panose="03000509000000000000" pitchFamily="65" charset="-122"/>
              <a:ea typeface="迷你简细珊瑚" panose="03000509000000000000" pitchFamily="65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3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18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11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iterate type="lt">
                                    <p:tmPct val="6087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U:\我图\PPT制作\PPT119万圣节动态\素材\背景\BG2.jpg"/>
          <p:cNvPicPr>
            <a:picLocks noChangeAspect="1" noChangeArrowheads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U:\我图\PPT制作\爱爱\PM下载\万圣节\jack_o_lanterns_with_leaves_500_clr_170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969885" y="3429000"/>
            <a:ext cx="4423727" cy="4423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U:\我图\PPT制作\爱爱\PM下载\万圣节\lady_witch_fly_broom_500_clr_171.gif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-2404745" y="541020"/>
            <a:ext cx="3136900" cy="235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U:\我图\PPT制作\爱爱\PM下载\万圣节\fc4a23f5cd8a231a49637d6939d59b3b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32155" y="1460500"/>
            <a:ext cx="5397500" cy="539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9" presetClass="path" presetSubtype="0" repeatCount="2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9511E-6 0.00324 C 4.49511E-6 -0.00787 0.12964 -0.0162 0.28664 -0.0162 C 0.44899 -0.0162 0.57902 -0.00787 0.57902 0.00324 C 0.57902 0.01435 0.7084 0.02338 0.87061 0.02338 C 1.02814 0.02338 1.1583 0.01435 1.1583 0.00324 " pathEditMode="relative" rAng="0" ptsTypes="fffff">
                                      <p:cBhvr>
                                        <p:cTn id="6" dur="94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915" y="2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" dur="7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9E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2" descr="U:\我图\PPT制作\PPT119万圣节动态\素材\背景\57fec87ab3268\月亮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852608" y="-656982"/>
            <a:ext cx="10377607" cy="10164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U:\我图\PPT制作\爱爱\PM下载\万圣节\黑底树.png"/>
          <p:cNvPicPr>
            <a:picLocks noChangeAspect="1" noChangeArrowheads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 bwMode="auto">
          <a:xfrm>
            <a:off x="1" y="-116839"/>
            <a:ext cx="12192000" cy="6974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2" descr="PPECLOGO-eff-0-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667769" y="1282871"/>
            <a:ext cx="835025" cy="632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3" descr="PPECLOGO-eff-0-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131694" y="1265217"/>
            <a:ext cx="773112" cy="722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5" descr="PPECLOGO-eff-0-1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920181" y="1905312"/>
            <a:ext cx="412750" cy="313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6" descr="PPECLOGO-eff-0-1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210944" y="1374297"/>
            <a:ext cx="315912" cy="300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7" descr="PPECLOGO-eff-0-1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3842519" y="1986540"/>
            <a:ext cx="155575" cy="117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8" descr="PPECLOGO-eff-0-2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3545656" y="1030267"/>
            <a:ext cx="773113" cy="716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9" descr="PPECLOGO-eff-5-4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1970856" y="1431891"/>
            <a:ext cx="1163638" cy="1038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11" descr="PPECLOGO-eff-5-4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7187381" y="1141725"/>
            <a:ext cx="879475" cy="826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12" descr="PPECLOGO-eff-0-1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5657031" y="1813645"/>
            <a:ext cx="411163" cy="390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13" descr="PPECLOGO-eff-0-1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8265294" y="1019895"/>
            <a:ext cx="411162" cy="311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14" descr="PPECLOGO-eff2-1-2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019944" y="1123799"/>
            <a:ext cx="1336675" cy="1131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15" descr="PPECLOGO-eff2-1-3"/>
          <p:cNvPicPr>
            <a:picLocks noChangeAspect="1" noChangeArrowheads="1"/>
          </p:cNvPicPr>
          <p:nvPr/>
        </p:nvPicPr>
        <p:blipFill>
          <a:blip r:embed="rId16" cstate="email"/>
          <a:srcRect/>
          <a:stretch>
            <a:fillRect/>
          </a:stretch>
        </p:blipFill>
        <p:spPr bwMode="auto">
          <a:xfrm>
            <a:off x="2070119" y="1420734"/>
            <a:ext cx="344488" cy="28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16" descr="PPECLOGO-eff2-1-4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6111056" y="1542788"/>
            <a:ext cx="554038" cy="712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17" descr="PPECLOGO-eff2-1-3"/>
          <p:cNvPicPr>
            <a:picLocks noChangeAspect="1" noChangeArrowheads="1"/>
          </p:cNvPicPr>
          <p:nvPr/>
        </p:nvPicPr>
        <p:blipFill>
          <a:blip r:embed="rId18" cstate="email"/>
          <a:srcRect/>
          <a:stretch>
            <a:fillRect/>
          </a:stretch>
        </p:blipFill>
        <p:spPr bwMode="auto">
          <a:xfrm>
            <a:off x="6677794" y="1377472"/>
            <a:ext cx="284162" cy="239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18" descr="PPECLOGO-eff2-1-3"/>
          <p:cNvPicPr>
            <a:picLocks noChangeAspect="1" noChangeArrowheads="1"/>
          </p:cNvPicPr>
          <p:nvPr/>
        </p:nvPicPr>
        <p:blipFill>
          <a:blip r:embed="rId19" cstate="email"/>
          <a:srcRect/>
          <a:stretch>
            <a:fillRect/>
          </a:stretch>
        </p:blipFill>
        <p:spPr bwMode="auto">
          <a:xfrm>
            <a:off x="7076256" y="1726210"/>
            <a:ext cx="222250" cy="187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" name="椭圆 77"/>
          <p:cNvSpPr/>
          <p:nvPr/>
        </p:nvSpPr>
        <p:spPr>
          <a:xfrm rot="2270211">
            <a:off x="4456073" y="-1181548"/>
            <a:ext cx="197412" cy="201692"/>
          </a:xfrm>
          <a:prstGeom prst="ellipse">
            <a:avLst/>
          </a:prstGeom>
          <a:gradFill>
            <a:gsLst>
              <a:gs pos="0">
                <a:srgbClr val="FFD85D"/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8" name="椭圆 107"/>
          <p:cNvSpPr/>
          <p:nvPr/>
        </p:nvSpPr>
        <p:spPr>
          <a:xfrm rot="4680544">
            <a:off x="4755463" y="-1800634"/>
            <a:ext cx="186638" cy="190684"/>
          </a:xfrm>
          <a:prstGeom prst="ellipse">
            <a:avLst/>
          </a:prstGeom>
          <a:gradFill>
            <a:gsLst>
              <a:gs pos="0">
                <a:srgbClr val="FFD85D"/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4" name="椭圆 113"/>
          <p:cNvSpPr/>
          <p:nvPr/>
        </p:nvSpPr>
        <p:spPr>
          <a:xfrm rot="2084213" flipH="1">
            <a:off x="4041950" y="-1816382"/>
            <a:ext cx="106287" cy="108591"/>
          </a:xfrm>
          <a:prstGeom prst="ellipse">
            <a:avLst/>
          </a:prstGeom>
          <a:gradFill>
            <a:gsLst>
              <a:gs pos="0">
                <a:srgbClr val="FFD85D"/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8" name="椭圆 117"/>
          <p:cNvSpPr/>
          <p:nvPr/>
        </p:nvSpPr>
        <p:spPr>
          <a:xfrm rot="3120000">
            <a:off x="4815541" y="-1671662"/>
            <a:ext cx="132470" cy="135343"/>
          </a:xfrm>
          <a:prstGeom prst="ellipse">
            <a:avLst/>
          </a:prstGeom>
          <a:gradFill>
            <a:gsLst>
              <a:gs pos="0">
                <a:srgbClr val="FFD85D"/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9" name="椭圆 118"/>
          <p:cNvSpPr/>
          <p:nvPr/>
        </p:nvSpPr>
        <p:spPr>
          <a:xfrm rot="3006897">
            <a:off x="5185929" y="-1204638"/>
            <a:ext cx="184947" cy="188957"/>
          </a:xfrm>
          <a:prstGeom prst="ellipse">
            <a:avLst/>
          </a:prstGeom>
          <a:gradFill>
            <a:gsLst>
              <a:gs pos="0">
                <a:srgbClr val="FFD85D"/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3" name="椭圆 122"/>
          <p:cNvSpPr/>
          <p:nvPr/>
        </p:nvSpPr>
        <p:spPr>
          <a:xfrm rot="1199333">
            <a:off x="4172436" y="-1455866"/>
            <a:ext cx="178116" cy="181979"/>
          </a:xfrm>
          <a:prstGeom prst="ellipse">
            <a:avLst/>
          </a:prstGeom>
          <a:gradFill>
            <a:gsLst>
              <a:gs pos="0">
                <a:srgbClr val="FFD85D"/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4" name="椭圆 123"/>
          <p:cNvSpPr/>
          <p:nvPr/>
        </p:nvSpPr>
        <p:spPr>
          <a:xfrm rot="5400000">
            <a:off x="3965650" y="-802256"/>
            <a:ext cx="1301477" cy="1639415"/>
          </a:xfrm>
          <a:prstGeom prst="ellipse">
            <a:avLst/>
          </a:prstGeom>
          <a:gradFill>
            <a:gsLst>
              <a:gs pos="0">
                <a:srgbClr val="FFD85D">
                  <a:alpha val="24000"/>
                </a:srgb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65100" algn="ctr" rotWithShape="0">
              <a:srgbClr val="FFD85D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5" name="椭圆 124"/>
          <p:cNvSpPr/>
          <p:nvPr/>
        </p:nvSpPr>
        <p:spPr>
          <a:xfrm rot="5400000">
            <a:off x="3157163" y="-1365649"/>
            <a:ext cx="3130747" cy="2867279"/>
          </a:xfrm>
          <a:prstGeom prst="ellipse">
            <a:avLst/>
          </a:prstGeom>
          <a:gradFill>
            <a:gsLst>
              <a:gs pos="0">
                <a:srgbClr val="FFFF00">
                  <a:alpha val="15000"/>
                </a:srgb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65100" algn="ctr" rotWithShape="0">
              <a:srgbClr val="FFD85D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6" name="椭圆 125"/>
          <p:cNvSpPr/>
          <p:nvPr/>
        </p:nvSpPr>
        <p:spPr>
          <a:xfrm rot="2270211">
            <a:off x="4431525" y="-1181548"/>
            <a:ext cx="197412" cy="201692"/>
          </a:xfrm>
          <a:prstGeom prst="ellipse">
            <a:avLst/>
          </a:prstGeom>
          <a:gradFill>
            <a:gsLst>
              <a:gs pos="0">
                <a:srgbClr val="FFD85D"/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7" name="椭圆 126"/>
          <p:cNvSpPr/>
          <p:nvPr/>
        </p:nvSpPr>
        <p:spPr>
          <a:xfrm rot="4680544">
            <a:off x="4730915" y="-1800634"/>
            <a:ext cx="186638" cy="190684"/>
          </a:xfrm>
          <a:prstGeom prst="ellipse">
            <a:avLst/>
          </a:prstGeom>
          <a:gradFill>
            <a:gsLst>
              <a:gs pos="0">
                <a:srgbClr val="FFD85D"/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8" name="椭圆 127"/>
          <p:cNvSpPr/>
          <p:nvPr/>
        </p:nvSpPr>
        <p:spPr>
          <a:xfrm rot="2084213" flipH="1">
            <a:off x="4017402" y="-1816382"/>
            <a:ext cx="106287" cy="108591"/>
          </a:xfrm>
          <a:prstGeom prst="ellipse">
            <a:avLst/>
          </a:prstGeom>
          <a:gradFill>
            <a:gsLst>
              <a:gs pos="0">
                <a:srgbClr val="FFD85D"/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9" name="椭圆 128"/>
          <p:cNvSpPr/>
          <p:nvPr/>
        </p:nvSpPr>
        <p:spPr>
          <a:xfrm rot="3120000">
            <a:off x="4790993" y="-1671662"/>
            <a:ext cx="132470" cy="135343"/>
          </a:xfrm>
          <a:prstGeom prst="ellipse">
            <a:avLst/>
          </a:prstGeom>
          <a:gradFill>
            <a:gsLst>
              <a:gs pos="0">
                <a:srgbClr val="FFD85D"/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0" name="椭圆 129"/>
          <p:cNvSpPr/>
          <p:nvPr/>
        </p:nvSpPr>
        <p:spPr>
          <a:xfrm rot="3006897">
            <a:off x="5161381" y="-1204638"/>
            <a:ext cx="184947" cy="188957"/>
          </a:xfrm>
          <a:prstGeom prst="ellipse">
            <a:avLst/>
          </a:prstGeom>
          <a:gradFill>
            <a:gsLst>
              <a:gs pos="0">
                <a:srgbClr val="FFD85D"/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1" name="椭圆 130"/>
          <p:cNvSpPr/>
          <p:nvPr/>
        </p:nvSpPr>
        <p:spPr>
          <a:xfrm rot="1199333">
            <a:off x="4147888" y="-1455866"/>
            <a:ext cx="178116" cy="181979"/>
          </a:xfrm>
          <a:prstGeom prst="ellipse">
            <a:avLst/>
          </a:prstGeom>
          <a:gradFill>
            <a:gsLst>
              <a:gs pos="0">
                <a:srgbClr val="FFD85D"/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2" name="Title 2"/>
          <p:cNvSpPr txBox="1"/>
          <p:nvPr/>
        </p:nvSpPr>
        <p:spPr>
          <a:xfrm>
            <a:off x="1582899" y="856167"/>
            <a:ext cx="5633515" cy="1371161"/>
          </a:xfrm>
          <a:prstGeom prst="rect">
            <a:avLst/>
          </a:prstGeom>
        </p:spPr>
        <p:txBody>
          <a:bodyPr vert="horz" lIns="162556" tIns="81278" rIns="162556" bIns="81278" rtlCol="0" anchor="ctr">
            <a:normAutofit/>
          </a:bodyPr>
          <a:lstStyle>
            <a:lvl1pPr algn="ctr" defTabSz="685800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5900" dirty="0" smtClean="0">
                <a:ln w="12700">
                  <a:solidFill>
                    <a:schemeClr val="tx1"/>
                  </a:solidFill>
                </a:ln>
                <a:solidFill>
                  <a:schemeClr val="accent2"/>
                </a:solidFill>
                <a:latin typeface="禹卫书法行书简体" panose="02000603000000000000" pitchFamily="2" charset="-122"/>
                <a:ea typeface="禹卫书法行书简体" panose="02000603000000000000" pitchFamily="2" charset="-122"/>
              </a:rPr>
              <a:t>万圣节</a:t>
            </a:r>
            <a:r>
              <a:rPr lang="en-US" altLang="zh-CN" sz="5900" dirty="0" smtClean="0">
                <a:ln w="12700">
                  <a:solidFill>
                    <a:schemeClr val="tx1"/>
                  </a:solidFill>
                </a:ln>
                <a:solidFill>
                  <a:schemeClr val="accent2"/>
                </a:solidFill>
                <a:latin typeface="禹卫书法行书简体" panose="02000603000000000000" pitchFamily="2" charset="-122"/>
                <a:ea typeface="禹卫书法行书简体" panose="02000603000000000000" pitchFamily="2" charset="-122"/>
              </a:rPr>
              <a:t>·</a:t>
            </a:r>
            <a:r>
              <a:rPr lang="zh-CN" altLang="en-US" sz="5900" dirty="0" smtClean="0">
                <a:latin typeface="禹卫书法行书简体" panose="02000603000000000000" pitchFamily="2" charset="-122"/>
                <a:ea typeface="禹卫书法行书简体" panose="02000603000000000000" pitchFamily="2" charset="-122"/>
              </a:rPr>
              <a:t>起源</a:t>
            </a:r>
            <a:endParaRPr lang="en-US" sz="5900" dirty="0">
              <a:latin typeface="禹卫书法行书简体" panose="02000603000000000000" pitchFamily="2" charset="-122"/>
              <a:ea typeface="禹卫书法行书简体" panose="02000603000000000000" pitchFamily="2" charset="-122"/>
            </a:endParaRPr>
          </a:p>
        </p:txBody>
      </p:sp>
      <p:sp>
        <p:nvSpPr>
          <p:cNvPr id="133" name="Title 1"/>
          <p:cNvSpPr txBox="1"/>
          <p:nvPr/>
        </p:nvSpPr>
        <p:spPr>
          <a:xfrm>
            <a:off x="844568" y="2034187"/>
            <a:ext cx="5816680" cy="5147225"/>
          </a:xfrm>
          <a:prstGeom prst="rect">
            <a:avLst/>
          </a:prstGeom>
          <a:effectLst/>
        </p:spPr>
        <p:txBody>
          <a:bodyPr vert="horz" lIns="162556" tIns="81278" rIns="162556" bIns="81278" rtlCol="0" anchor="t">
            <a:noAutofit/>
          </a:bodyPr>
          <a:lstStyle>
            <a:lvl1pPr algn="l" defTabSz="685800" rtl="0" eaLnBrk="1" latinLnBrk="0" hangingPunct="1">
              <a:spcBef>
                <a:spcPct val="0"/>
              </a:spcBef>
              <a:buNone/>
              <a:defRPr sz="3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600" b="0" dirty="0" smtClean="0">
                <a:latin typeface="禹卫书法行书简体" panose="02000603000000000000" pitchFamily="2" charset="-122"/>
                <a:ea typeface="禹卫书法行书简体" panose="02000603000000000000" pitchFamily="2" charset="-122"/>
              </a:rPr>
              <a:t>    两千多年前</a:t>
            </a:r>
            <a:r>
              <a:rPr lang="zh-CN" altLang="en-US" sz="1600" b="0" dirty="0">
                <a:latin typeface="禹卫书法行书简体" panose="02000603000000000000" pitchFamily="2" charset="-122"/>
                <a:ea typeface="禹卫书法行书简体" panose="02000603000000000000" pitchFamily="2" charset="-122"/>
              </a:rPr>
              <a:t>，欧洲的基督教会把</a:t>
            </a:r>
            <a:r>
              <a:rPr lang="en-US" altLang="zh-CN" sz="1600" b="0" dirty="0">
                <a:latin typeface="禹卫书法行书简体" panose="02000603000000000000" pitchFamily="2" charset="-122"/>
                <a:ea typeface="禹卫书法行书简体" panose="02000603000000000000" pitchFamily="2" charset="-122"/>
              </a:rPr>
              <a:t>11</a:t>
            </a:r>
            <a:r>
              <a:rPr lang="zh-CN" altLang="en-US" sz="1600" b="0" dirty="0">
                <a:latin typeface="禹卫书法行书简体" panose="02000603000000000000" pitchFamily="2" charset="-122"/>
                <a:ea typeface="禹卫书法行书简体" panose="02000603000000000000" pitchFamily="2" charset="-122"/>
              </a:rPr>
              <a:t>月</a:t>
            </a:r>
            <a:r>
              <a:rPr lang="en-US" altLang="zh-CN" sz="1600" b="0" dirty="0">
                <a:latin typeface="禹卫书法行书简体" panose="02000603000000000000" pitchFamily="2" charset="-122"/>
                <a:ea typeface="禹卫书法行书简体" panose="02000603000000000000" pitchFamily="2" charset="-122"/>
              </a:rPr>
              <a:t>1</a:t>
            </a:r>
            <a:r>
              <a:rPr lang="zh-CN" altLang="en-US" sz="1600" b="0" dirty="0">
                <a:latin typeface="禹卫书法行书简体" panose="02000603000000000000" pitchFamily="2" charset="-122"/>
                <a:ea typeface="禹卫书法行书简体" panose="02000603000000000000" pitchFamily="2" charset="-122"/>
              </a:rPr>
              <a:t>日定为“天下圣徒之</a:t>
            </a:r>
            <a:r>
              <a:rPr lang="zh-CN" altLang="en-US" sz="1600" b="0" dirty="0" smtClean="0">
                <a:latin typeface="禹卫书法行书简体" panose="02000603000000000000" pitchFamily="2" charset="-122"/>
                <a:ea typeface="禹卫书法行书简体" panose="02000603000000000000" pitchFamily="2" charset="-122"/>
              </a:rPr>
              <a:t>日。</a:t>
            </a:r>
            <a:r>
              <a:rPr lang="zh-CN" altLang="en-US" sz="1600" b="0" dirty="0">
                <a:latin typeface="禹卫书法行书简体" panose="02000603000000000000" pitchFamily="2" charset="-122"/>
                <a:ea typeface="禹卫书法行书简体" panose="02000603000000000000" pitchFamily="2" charset="-122"/>
              </a:rPr>
              <a:t>“</a:t>
            </a:r>
            <a:r>
              <a:rPr lang="en-US" altLang="zh-CN" sz="1600" b="0" dirty="0">
                <a:latin typeface="禹卫书法行书简体" panose="02000603000000000000" pitchFamily="2" charset="-122"/>
                <a:ea typeface="禹卫书法行书简体" panose="02000603000000000000" pitchFamily="2" charset="-122"/>
              </a:rPr>
              <a:t>HALLOW” </a:t>
            </a:r>
            <a:r>
              <a:rPr lang="zh-CN" altLang="en-US" sz="1600" b="0" dirty="0">
                <a:latin typeface="禹卫书法行书简体" panose="02000603000000000000" pitchFamily="2" charset="-122"/>
                <a:ea typeface="禹卫书法行书简体" panose="02000603000000000000" pitchFamily="2" charset="-122"/>
              </a:rPr>
              <a:t>即圣徒之意。传说自公元前五百年，居住在爱尔兰、苏格兰等地的凯尔特人 </a:t>
            </a:r>
            <a:r>
              <a:rPr lang="en-US" altLang="zh-CN" sz="1600" b="0" dirty="0" smtClean="0">
                <a:latin typeface="禹卫书法行书简体" panose="02000603000000000000" pitchFamily="2" charset="-122"/>
                <a:ea typeface="禹卫书法行书简体" panose="02000603000000000000" pitchFamily="2" charset="-122"/>
              </a:rPr>
              <a:t> </a:t>
            </a:r>
            <a:r>
              <a:rPr lang="zh-CN" altLang="en-US" sz="1600" b="0" dirty="0">
                <a:latin typeface="禹卫书法行书简体" panose="02000603000000000000" pitchFamily="2" charset="-122"/>
                <a:ea typeface="禹卫书法行书简体" panose="02000603000000000000" pitchFamily="2" charset="-122"/>
              </a:rPr>
              <a:t>把这节日往前移了一天，即</a:t>
            </a:r>
            <a:r>
              <a:rPr lang="en-US" altLang="zh-CN" sz="1600" b="0" dirty="0">
                <a:latin typeface="禹卫书法行书简体" panose="02000603000000000000" pitchFamily="2" charset="-122"/>
                <a:ea typeface="禹卫书法行书简体" panose="02000603000000000000" pitchFamily="2" charset="-122"/>
              </a:rPr>
              <a:t>10</a:t>
            </a:r>
            <a:r>
              <a:rPr lang="zh-CN" altLang="en-US" sz="1600" b="0" dirty="0">
                <a:latin typeface="禹卫书法行书简体" panose="02000603000000000000" pitchFamily="2" charset="-122"/>
                <a:ea typeface="禹卫书法行书简体" panose="02000603000000000000" pitchFamily="2" charset="-122"/>
              </a:rPr>
              <a:t>月</a:t>
            </a:r>
            <a:r>
              <a:rPr lang="en-US" altLang="zh-CN" sz="1600" b="0" dirty="0">
                <a:latin typeface="禹卫书法行书简体" panose="02000603000000000000" pitchFamily="2" charset="-122"/>
                <a:ea typeface="禹卫书法行书简体" panose="02000603000000000000" pitchFamily="2" charset="-122"/>
              </a:rPr>
              <a:t>31</a:t>
            </a:r>
            <a:r>
              <a:rPr lang="zh-CN" altLang="en-US" sz="1600" b="0" dirty="0">
                <a:latin typeface="禹卫书法行书简体" panose="02000603000000000000" pitchFamily="2" charset="-122"/>
                <a:ea typeface="禹卫书法行书简体" panose="02000603000000000000" pitchFamily="2" charset="-122"/>
              </a:rPr>
              <a:t>日。他们认为该日是夏天正式结束的日子，也就是新年伊始，严酷的冬季开始的一天</a:t>
            </a:r>
            <a:r>
              <a:rPr lang="zh-CN" altLang="en-US" sz="1600" b="0" dirty="0" smtClean="0">
                <a:latin typeface="禹卫书法行书简体" panose="02000603000000000000" pitchFamily="2" charset="-122"/>
                <a:ea typeface="禹卫书法行书简体" panose="02000603000000000000" pitchFamily="2" charset="-122"/>
              </a:rPr>
              <a:t>。</a:t>
            </a:r>
            <a:endParaRPr lang="en-US" altLang="zh-CN" sz="1600" b="0" dirty="0" smtClean="0">
              <a:latin typeface="禹卫书法行书简体" panose="02000603000000000000" pitchFamily="2" charset="-122"/>
              <a:ea typeface="禹卫书法行书简体" panose="02000603000000000000" pitchFamily="2" charset="-122"/>
            </a:endParaRPr>
          </a:p>
          <a:p>
            <a:r>
              <a:rPr lang="en-US" altLang="zh-CN" sz="1600" b="0" dirty="0">
                <a:latin typeface="禹卫书法行书简体" panose="02000603000000000000" pitchFamily="2" charset="-122"/>
                <a:ea typeface="禹卫书法行书简体" panose="02000603000000000000" pitchFamily="2" charset="-122"/>
              </a:rPr>
              <a:t> </a:t>
            </a:r>
            <a:r>
              <a:rPr lang="en-US" altLang="zh-CN" sz="1600" b="0" dirty="0" smtClean="0">
                <a:latin typeface="禹卫书法行书简体" panose="02000603000000000000" pitchFamily="2" charset="-122"/>
                <a:ea typeface="禹卫书法行书简体" panose="02000603000000000000" pitchFamily="2" charset="-122"/>
              </a:rPr>
              <a:t>   </a:t>
            </a:r>
            <a:r>
              <a:rPr lang="zh-CN" altLang="en-US" sz="1600" b="0" dirty="0" smtClean="0">
                <a:latin typeface="禹卫书法行书简体" panose="02000603000000000000" pitchFamily="2" charset="-122"/>
                <a:ea typeface="禹卫书法行书简体" panose="02000603000000000000" pitchFamily="2" charset="-122"/>
              </a:rPr>
              <a:t>那时人们相信， 故人的亡魂会在这一天回到故居地在活人身上找寻生灵，借此再生，而且这是人在死后能获得再生的唯一希望。而活着的人则惧怕死人的魂灵来夺生，于是人们就在这一天熄掉炉火、烛光，让死人的魂灵无法找到活人，又把自己打扮成妖魔鬼怪把死人的魂灵吓走。之后，他们又会把火种、烛光重新燃起，开始新的一年的生活。</a:t>
            </a:r>
            <a:endParaRPr lang="en-US" sz="1600" dirty="0">
              <a:ln w="19050">
                <a:noFill/>
              </a:ln>
              <a:solidFill>
                <a:srgbClr val="000000"/>
              </a:solidFill>
              <a:latin typeface="禹卫书法行书简体" panose="02000603000000000000" pitchFamily="2" charset="-122"/>
              <a:ea typeface="禹卫书法行书简体" panose="02000603000000000000" pitchFamily="2" charset="-122"/>
            </a:endParaRPr>
          </a:p>
        </p:txBody>
      </p:sp>
      <p:pic>
        <p:nvPicPr>
          <p:cNvPr id="59" name="Picture 6" descr="U:\我图\PPT制作\爱爱\PM下载\万圣节\lady_witch_fly_broom_500_clr_171.gif"/>
          <p:cNvPicPr>
            <a:picLocks noChangeAspect="1" noChangeArrowheads="1" noCrop="1"/>
          </p:cNvPicPr>
          <p:nvPr/>
        </p:nvPicPr>
        <p:blipFill>
          <a:blip r:embed="rId20" cstate="email"/>
          <a:srcRect/>
          <a:stretch>
            <a:fillRect/>
          </a:stretch>
        </p:blipFill>
        <p:spPr bwMode="auto">
          <a:xfrm>
            <a:off x="-3040592" y="541020"/>
            <a:ext cx="3772747" cy="2829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9" presetClass="path" presetSubtype="0" repeatCount="2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2.22222E-6 C 1.45833E-6 -0.00857 0.13971 -0.01505 0.30885 -0.01505 C 0.48385 -0.01505 0.62396 -0.00857 0.62396 2.22222E-6 C 0.62396 0.00856 0.76354 0.01574 0.93828 0.01574 C 1.10807 0.01574 1.24844 0.00856 1.24844 2.22222E-6 " pathEditMode="relative" rAng="0" ptsTypes="fffff">
                                      <p:cBhvr>
                                        <p:cTn id="6" dur="94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422" y="2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rAng="0" ptsTypes="">
                                      <p:cBhvr>
                                        <p:cTn id="42" dur="3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33333E-6 L -0.31632 3.33333E-6 " pathEditMode="relative" rAng="0" ptsTypes="AA">
                                      <p:cBhvr>
                                        <p:cTn id="44" dur="3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16" y="0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04 -1.85185E-6 L -0.46684 -1.85185E-6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94" y="0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11111E-6 L -0.19531 1.11111E-6 " pathEditMode="relative" rAng="0" ptsTypes="AA">
                                      <p:cBhvr>
                                        <p:cTn id="48" dur="3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74" y="0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59259E-6 L -0.43594 2.59259E-6 " pathEditMode="relative" rAng="0" ptsTypes="AA">
                                      <p:cBhvr>
                                        <p:cTn id="50" dur="3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06" y="0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2.59259E-6 L -0.61719 2.59259E-6 " pathEditMode="relative" rAng="0" ptsTypes="AA">
                                      <p:cBhvr>
                                        <p:cTn id="52" dur="3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868" y="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85185E-6 L -0.33577 -1.85185E-6 " pathEditMode="relative" rAng="0" ptsTypes="AA">
                                      <p:cBhvr>
                                        <p:cTn id="54" dur="3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88" y="0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-0.57188 -1.85185E-6 " pathEditMode="relative" rAng="0" ptsTypes="AA">
                                      <p:cBhvr>
                                        <p:cTn id="56" dur="3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594" y="0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-0.57188 -1.85185E-6 " pathEditMode="relative" rAng="0" ptsTypes="AA">
                                      <p:cBhvr>
                                        <p:cTn id="58" dur="3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594" y="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2.96296E-6 L 0.62813 2.96296E-6 " pathEditMode="relative" rAng="0" ptsTypes="AA">
                                      <p:cBhvr>
                                        <p:cTn id="60" dur="3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06" y="0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3" presetClass="exit" presetSubtype="16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53" presetClass="exit" presetSubtype="16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53" presetClass="exit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53" presetClass="exit" presetSubtype="16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53" presetClass="exit" presetSubtype="16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1521E-8 9.80392E-7 L 0.03266 1.06961 " pathEditMode="relative" rAng="0" ptsTypes="AA">
                                      <p:cBhvr>
                                        <p:cTn id="132" dur="5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6" y="53480"/>
                                    </p:animMotion>
                                  </p:childTnLst>
                                </p:cTn>
                              </p:par>
                              <p:par>
                                <p:cTn id="133" presetID="42" presetClass="path" presetSubtype="0" repeatCount="indefinite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-4.44444E-6 -1.11111E-6 L 0.03941 1.09639 " pathEditMode="relative" rAng="0" ptsTypes="AA">
                                      <p:cBhvr>
                                        <p:cTn id="134" dur="6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2" y="54806"/>
                                    </p:animMotion>
                                  </p:childTnLst>
                                </p:cTn>
                              </p:par>
                              <p:par>
                                <p:cTn id="135" presetID="42" presetClass="path" presetSubtype="0" repeatCount="indefinite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-0.08159 -0.17445 L -0.02482 1.21944 " pathEditMode="relative" rAng="0" ptsTypes="AA">
                                      <p:cBhvr>
                                        <p:cTn id="136" dur="4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0" y="69694"/>
                                    </p:animMotion>
                                  </p:childTnLst>
                                </p:cTn>
                              </p:par>
                              <p:par>
                                <p:cTn id="137" presetID="42" presetClass="path" presetSubtype="0" repeatCount="indefinite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animMotion origin="layout" path="M 0.06858 -0.49194 L 0.15521 1.08306 " pathEditMode="relative" rAng="0" ptsTypes="AA">
                                      <p:cBhvr>
                                        <p:cTn id="138" dur="6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23" y="78750"/>
                                    </p:animMotion>
                                  </p:childTnLst>
                                </p:cTn>
                              </p:par>
                              <p:par>
                                <p:cTn id="139" presetID="42" presetClass="pat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96 -0.26333 L 0.15104 1.11 " pathEditMode="relative" rAng="0" ptsTypes="AA">
                                      <p:cBhvr>
                                        <p:cTn id="140" dur="5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43" y="68667"/>
                                    </p:animMotion>
                                  </p:childTnLst>
                                </p:cTn>
                              </p:par>
                              <p:par>
                                <p:cTn id="141" presetID="42" presetClass="path" presetSubtype="0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0111 -0.17108 L 0.0707 1.12451 " pathEditMode="relative" rAng="0" ptsTypes="AA">
                                      <p:cBhvr>
                                        <p:cTn id="142" dur="58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73" y="64779"/>
                                    </p:animMotion>
                                  </p:childTnLst>
                                </p:cTn>
                              </p:par>
                              <p:par>
                                <p:cTn id="143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4" dur="5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6" dur="4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7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8" dur="3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9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0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1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2" dur="2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3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4" dur="3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5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1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25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42" presetClass="path" presetSubtype="0" repeatCount="indefinite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animMotion origin="layout" path="M -4.99449E-6 9.80392E-7 L 0.0725 1.09191 " pathEditMode="relative" rAng="0" ptsTypes="AA">
                                      <p:cBhvr>
                                        <p:cTn id="180" dur="6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25" y="54583"/>
                                    </p:animMotion>
                                  </p:childTnLst>
                                </p:cTn>
                              </p:par>
                              <p:par>
                                <p:cTn id="181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431 0.00444 L 0.05122 1.16361 " pathEditMode="relative" rAng="0" ptsTypes="AA">
                                      <p:cBhvr>
                                        <p:cTn id="182" dur="675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3" y="57944"/>
                                    </p:animMotion>
                                  </p:childTnLst>
                                </p:cTn>
                              </p:par>
                              <p:par>
                                <p:cTn id="183" presetID="42" presetClass="path" presetSubtype="0" repeatCount="indefinite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animMotion origin="layout" path="M -0.14983 -0.17445 L -0.1283 1.21944 " pathEditMode="relative" rAng="0" ptsTypes="AA">
                                      <p:cBhvr>
                                        <p:cTn id="184" dur="6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6" y="69694"/>
                                    </p:animMotion>
                                  </p:childTnLst>
                                </p:cTn>
                              </p:par>
                              <p:par>
                                <p:cTn id="185" presetID="42" presetClass="path" presetSubtype="0" repeatCount="indefinite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animMotion origin="layout" path="M 0.06753 -0.49194 L 0.05555 1.15834 " pathEditMode="relative" rAng="0" ptsTypes="AA">
                                      <p:cBhvr>
                                        <p:cTn id="186" dur="475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8" y="82500"/>
                                    </p:animMotion>
                                  </p:childTnLst>
                                </p:cTn>
                              </p:par>
                              <p:par>
                                <p:cTn id="187" presetID="42" presetClass="path" presetSubtype="0" repeatCount="indefinite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0.16962 -0.32639 L 0.23524 1.12278 " pathEditMode="relative" rAng="0" ptsTypes="AA">
                                      <p:cBhvr>
                                        <p:cTn id="188" dur="82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1" y="72444"/>
                                    </p:animMotion>
                                  </p:childTnLst>
                                </p:cTn>
                              </p:par>
                              <p:par>
                                <p:cTn id="189" presetID="42" presetClass="path" presetSubtype="0" repeatCount="indefinite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0.05 -0.14333 L 0.08316 1.145 " pathEditMode="relative" rAng="0" ptsTypes="AA">
                                      <p:cBhvr>
                                        <p:cTn id="190" dur="62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49" y="64417"/>
                                    </p:animMotion>
                                  </p:childTnLst>
                                </p:cTn>
                              </p:par>
                              <p:par>
                                <p:cTn id="191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2" dur="5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3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4" dur="4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6" dur="3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7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8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9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0" dur="2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1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2" dur="3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3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1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1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1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1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1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1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grpId="0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22" presetClass="entr" presetSubtype="1" fill="hold" grpId="0" nodeType="withEffect">
                                  <p:stCondLst>
                                    <p:cond delay="5100"/>
                                  </p:stCondLst>
                                  <p:iterate type="lt">
                                    <p:tmPct val="674"/>
                                  </p:iterate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6" dur="48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26" presetClass="emph" presetSubtype="0" repeatCount="2000" fill="hold" grpId="1" nodeType="withEffect">
                                  <p:stCondLst>
                                    <p:cond delay="5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1100" tmFilter="0, 0; .2, .5; .8, .5; 1, 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9" dur="550" autoRev="1" fill="hold"/>
                                        <p:tgtEl>
                                          <p:spTgt spid="1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78" grpId="1" animBg="1"/>
      <p:bldP spid="78" grpId="2" animBg="1"/>
      <p:bldP spid="108" grpId="0" animBg="1"/>
      <p:bldP spid="108" grpId="1" animBg="1"/>
      <p:bldP spid="108" grpId="2" animBg="1"/>
      <p:bldP spid="114" grpId="0" animBg="1"/>
      <p:bldP spid="114" grpId="1" animBg="1"/>
      <p:bldP spid="114" grpId="2" animBg="1"/>
      <p:bldP spid="118" grpId="0" animBg="1"/>
      <p:bldP spid="118" grpId="1" animBg="1"/>
      <p:bldP spid="118" grpId="2" animBg="1"/>
      <p:bldP spid="119" grpId="0" animBg="1"/>
      <p:bldP spid="119" grpId="1" animBg="1"/>
      <p:bldP spid="119" grpId="2" animBg="1"/>
      <p:bldP spid="123" grpId="0" animBg="1"/>
      <p:bldP spid="123" grpId="1" animBg="1"/>
      <p:bldP spid="123" grpId="2" animBg="1"/>
      <p:bldP spid="124" grpId="0" animBg="1"/>
      <p:bldP spid="125" grpId="0" animBg="1"/>
      <p:bldP spid="126" grpId="0" animBg="1"/>
      <p:bldP spid="126" grpId="1" animBg="1"/>
      <p:bldP spid="126" grpId="2" animBg="1"/>
      <p:bldP spid="127" grpId="0" animBg="1"/>
      <p:bldP spid="127" grpId="1" animBg="1"/>
      <p:bldP spid="127" grpId="2" animBg="1"/>
      <p:bldP spid="128" grpId="0" animBg="1"/>
      <p:bldP spid="128" grpId="1" animBg="1"/>
      <p:bldP spid="128" grpId="2" animBg="1"/>
      <p:bldP spid="129" grpId="0" animBg="1"/>
      <p:bldP spid="129" grpId="1" animBg="1"/>
      <p:bldP spid="129" grpId="2" animBg="1"/>
      <p:bldP spid="130" grpId="0" animBg="1"/>
      <p:bldP spid="130" grpId="1" animBg="1"/>
      <p:bldP spid="130" grpId="2" animBg="1"/>
      <p:bldP spid="131" grpId="0" animBg="1"/>
      <p:bldP spid="131" grpId="1" animBg="1"/>
      <p:bldP spid="131" grpId="2" animBg="1"/>
      <p:bldP spid="132" grpId="0"/>
      <p:bldP spid="132" grpId="1"/>
      <p:bldP spid="13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79E27">
                <a:lumMod val="92000"/>
                <a:lumOff val="8000"/>
              </a:srgbClr>
            </a:gs>
            <a:gs pos="100000">
              <a:srgbClr val="F79E27">
                <a:lumMod val="74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U:\画册PSD\B01-韩国高清PSD分层图库2-DVD1\韩国高清PSD分层图库2-DVD1\DVD01\儿童\ET-0070\bgg.jpg" hidden="1"/>
          <p:cNvPicPr>
            <a:picLocks noChangeAspect="1" noChangeArrowheads="1"/>
          </p:cNvPicPr>
          <p:nvPr/>
        </p:nvPicPr>
        <p:blipFill rotWithShape="1">
          <a:blip r:embed="rId3" cstate="email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-1"/>
            <a:ext cx="12298680" cy="6918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U:\我图\PPT制作\爱爱\PM下载\万圣节\pumpkin_witches_hat_500_clr_160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995680"/>
            <a:ext cx="4969987" cy="4969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U:\我图\PPT制作\爱爱\PM下载\万圣节\pumpkin_witches_hat_500_clr_160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flipH="1">
            <a:off x="3084514" y="3264377"/>
            <a:ext cx="2005646" cy="2005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5553394" y="2314305"/>
            <a:ext cx="295465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zh-CN" altLang="en-US" sz="7200" b="1" cap="none" spc="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经典趣体简" panose="02010609000101010101" pitchFamily="49" charset="-122"/>
                <a:ea typeface="经典趣体简" panose="02010609000101010101" pitchFamily="49" charset="-122"/>
                <a:cs typeface="经典趣体简" panose="02010609000101010101" pitchFamily="49" charset="-122"/>
              </a:rPr>
              <a:t>第一幕</a:t>
            </a:r>
            <a:endParaRPr lang="zh-CN" altLang="en-US" sz="7200" b="1" cap="none" spc="0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经典趣体简" panose="02010609000101010101" pitchFamily="49" charset="-122"/>
              <a:ea typeface="经典趣体简" panose="02010609000101010101" pitchFamily="49" charset="-122"/>
              <a:cs typeface="经典趣体简" panose="02010609000101010101" pitchFamily="49" charset="-122"/>
            </a:endParaRPr>
          </a:p>
        </p:txBody>
      </p:sp>
      <p:pic>
        <p:nvPicPr>
          <p:cNvPr id="14" name="Picture 3" descr="U:\我图\PPT制作\爱爱\PM下载\万圣节\pumpkin_witches_hat_500_clr_160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40384" y="3881120"/>
            <a:ext cx="1662736" cy="166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5596421" y="3670777"/>
            <a:ext cx="4924259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迷你简细珊瑚" panose="03000509000000000000" pitchFamily="65" charset="-122"/>
                <a:ea typeface="迷你简细珊瑚" panose="03000509000000000000" pitchFamily="65" charset="-122"/>
              </a:rPr>
              <a:t>圣节前夜就是</a:t>
            </a:r>
            <a:r>
              <a:rPr lang="en-US" altLang="zh-CN" sz="20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迷你简细珊瑚" panose="03000509000000000000" pitchFamily="65" charset="-122"/>
                <a:ea typeface="迷你简细珊瑚" panose="03000509000000000000" pitchFamily="65" charset="-122"/>
              </a:rPr>
              <a:t>"</a:t>
            </a:r>
            <a:r>
              <a:rPr lang="zh-CN" altLang="en-US" sz="20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迷你简细珊瑚" panose="03000509000000000000" pitchFamily="65" charset="-122"/>
                <a:ea typeface="迷你简细珊瑚" panose="03000509000000000000" pitchFamily="65" charset="-122"/>
              </a:rPr>
              <a:t>圣夜</a:t>
            </a:r>
            <a:r>
              <a:rPr lang="en-US" altLang="zh-CN" sz="20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迷你简细珊瑚" panose="03000509000000000000" pitchFamily="65" charset="-122"/>
                <a:ea typeface="迷你简细珊瑚" panose="03000509000000000000" pitchFamily="65" charset="-122"/>
              </a:rPr>
              <a:t>"</a:t>
            </a:r>
            <a:r>
              <a:rPr lang="zh-CN" altLang="en-US" sz="20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迷你简细珊瑚" panose="03000509000000000000" pitchFamily="65" charset="-122"/>
                <a:ea typeface="迷你简细珊瑚" panose="03000509000000000000" pitchFamily="65" charset="-122"/>
              </a:rPr>
              <a:t>的</a:t>
            </a:r>
            <a:r>
              <a:rPr lang="zh-CN" altLang="en-US" sz="20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迷你简细珊瑚" panose="03000509000000000000" pitchFamily="65" charset="-122"/>
                <a:ea typeface="迷你简细珊瑚" panose="03000509000000000000" pitchFamily="65" charset="-122"/>
              </a:rPr>
              <a:t>意思</a:t>
            </a:r>
            <a:endParaRPr lang="en-US" altLang="zh-CN" sz="2000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迷你简细珊瑚" panose="03000509000000000000" pitchFamily="65" charset="-122"/>
              <a:ea typeface="迷你简细珊瑚" panose="03000509000000000000" pitchFamily="65" charset="-122"/>
            </a:endParaRPr>
          </a:p>
          <a:p>
            <a:r>
              <a:rPr lang="zh-CN" altLang="en-US" sz="20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迷你简细珊瑚" panose="03000509000000000000" pitchFamily="65" charset="-122"/>
                <a:ea typeface="迷你简细珊瑚" panose="03000509000000000000" pitchFamily="65" charset="-122"/>
              </a:rPr>
              <a:t>然而由于</a:t>
            </a:r>
            <a:r>
              <a:rPr lang="zh-CN" altLang="en-US" sz="20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迷你简细珊瑚" panose="03000509000000000000" pitchFamily="65" charset="-122"/>
                <a:ea typeface="迷你简细珊瑚" panose="03000509000000000000" pitchFamily="65" charset="-122"/>
              </a:rPr>
              <a:t>种种</a:t>
            </a:r>
            <a:r>
              <a:rPr lang="zh-CN" altLang="en-US" sz="20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迷你简细珊瑚" panose="03000509000000000000" pitchFamily="65" charset="-122"/>
                <a:ea typeface="迷你简细珊瑚" panose="03000509000000000000" pitchFamily="65" charset="-122"/>
              </a:rPr>
              <a:t>原因万圣节</a:t>
            </a:r>
            <a:r>
              <a:rPr lang="zh-CN" altLang="en-US" sz="20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迷你简细珊瑚" panose="03000509000000000000" pitchFamily="65" charset="-122"/>
                <a:ea typeface="迷你简细珊瑚" panose="03000509000000000000" pitchFamily="65" charset="-122"/>
              </a:rPr>
              <a:t>前夜已变成一年中最流行和最受欢迎的节日</a:t>
            </a:r>
            <a:r>
              <a:rPr lang="zh-CN" altLang="en-US" sz="20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迷你简细珊瑚" panose="03000509000000000000" pitchFamily="65" charset="-122"/>
                <a:ea typeface="迷你简细珊瑚" panose="03000509000000000000" pitchFamily="65" charset="-122"/>
              </a:rPr>
              <a:t>之一好恐怖啊</a:t>
            </a:r>
            <a:endParaRPr lang="zh-CN" altLang="en-US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迷你简细珊瑚" panose="03000509000000000000" pitchFamily="65" charset="-122"/>
              <a:ea typeface="迷你简细珊瑚" panose="03000509000000000000" pitchFamily="65" charset="-122"/>
            </a:endParaRPr>
          </a:p>
        </p:txBody>
      </p:sp>
      <p:pic>
        <p:nvPicPr>
          <p:cNvPr id="10" name="Picture 4" descr="U:\我图\PPT制作\PPT119万圣节动态\素材\照片\笔迹.png"/>
          <p:cNvPicPr>
            <a:picLocks noChangeAspect="1" noChangeArrowheads="1"/>
          </p:cNvPicPr>
          <p:nvPr/>
        </p:nvPicPr>
        <p:blipFill rotWithShape="1">
          <a:blip r:embed="rId5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0" contrast="40000"/>
                    </a14:imgEffect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596421" y="3482488"/>
            <a:ext cx="3149599" cy="188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9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79E27">
                <a:lumMod val="92000"/>
                <a:lumOff val="8000"/>
              </a:srgbClr>
            </a:gs>
            <a:gs pos="100000">
              <a:srgbClr val="F79E27">
                <a:lumMod val="74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U:\我图\PPT制作\爱爱\PM下载\万圣节\黑叔2.png"/>
          <p:cNvPicPr>
            <a:picLocks noChangeAspect="1" noChangeArrowheads="1"/>
          </p:cNvPicPr>
          <p:nvPr/>
        </p:nvPicPr>
        <p:blipFill rotWithShape="1">
          <a:blip r:embed="rId3" cstate="email"/>
          <a:srcRect t="45527" b="6576"/>
          <a:stretch>
            <a:fillRect/>
          </a:stretch>
        </p:blipFill>
        <p:spPr bwMode="auto">
          <a:xfrm>
            <a:off x="0" y="3638938"/>
            <a:ext cx="12192000" cy="3219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8" name="组合 27"/>
          <p:cNvGrpSpPr/>
          <p:nvPr/>
        </p:nvGrpSpPr>
        <p:grpSpPr>
          <a:xfrm>
            <a:off x="8692305" y="2354393"/>
            <a:ext cx="2548363" cy="2876256"/>
            <a:chOff x="1358744" y="2629722"/>
            <a:chExt cx="2548363" cy="2876256"/>
          </a:xfrm>
        </p:grpSpPr>
        <p:pic>
          <p:nvPicPr>
            <p:cNvPr id="29" name="Picture 5" descr="U:\我图\PPT制作\PPT119万圣节动态\素材\照片\pumpkin_9833.png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1358744" y="2629722"/>
              <a:ext cx="2548363" cy="28762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6" descr="U:\我图\PPT制作\PPT119万圣节动态\素材\照片\1.jpg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1764288" y="2931073"/>
              <a:ext cx="1817504" cy="2161581"/>
            </a:xfrm>
            <a:prstGeom prst="rect">
              <a:avLst/>
            </a:prstGeom>
            <a:noFill/>
            <a:effectLst>
              <a:softEdge rad="3302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5" name="组合 24"/>
          <p:cNvGrpSpPr/>
          <p:nvPr/>
        </p:nvGrpSpPr>
        <p:grpSpPr>
          <a:xfrm>
            <a:off x="4959423" y="3068559"/>
            <a:ext cx="2548363" cy="2876256"/>
            <a:chOff x="1358744" y="2629722"/>
            <a:chExt cx="2548363" cy="2876256"/>
          </a:xfrm>
        </p:grpSpPr>
        <p:pic>
          <p:nvPicPr>
            <p:cNvPr id="26" name="Picture 5" descr="U:\我图\PPT制作\PPT119万圣节动态\素材\照片\pumpkin_9833.png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1358744" y="2629722"/>
              <a:ext cx="2548363" cy="28762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6" descr="U:\我图\PPT制作\PPT119万圣节动态\素材\照片\1.jpg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1764288" y="2931073"/>
              <a:ext cx="1817504" cy="2161581"/>
            </a:xfrm>
            <a:prstGeom prst="rect">
              <a:avLst/>
            </a:prstGeom>
            <a:noFill/>
            <a:effectLst>
              <a:softEdge rad="3302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" name="组合 13"/>
          <p:cNvGrpSpPr/>
          <p:nvPr/>
        </p:nvGrpSpPr>
        <p:grpSpPr>
          <a:xfrm>
            <a:off x="1358744" y="2629722"/>
            <a:ext cx="2548363" cy="2876256"/>
            <a:chOff x="1358744" y="2629722"/>
            <a:chExt cx="2548363" cy="2876256"/>
          </a:xfrm>
        </p:grpSpPr>
        <p:pic>
          <p:nvPicPr>
            <p:cNvPr id="5125" name="Picture 5" descr="U:\我图\PPT制作\PPT119万圣节动态\素材\照片\pumpkin_9833.png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1358744" y="2629722"/>
              <a:ext cx="2548363" cy="28762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6" name="Picture 6" descr="U:\我图\PPT制作\PPT119万圣节动态\素材\照片\1.jpg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1764288" y="2931073"/>
              <a:ext cx="1817504" cy="2161581"/>
            </a:xfrm>
            <a:prstGeom prst="rect">
              <a:avLst/>
            </a:prstGeom>
            <a:noFill/>
            <a:effectLst>
              <a:softEdge rad="3302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3" name="Picture 2" descr="U:\画册PSD\B01-韩国高清PSD分层图库2-DVD1\韩国高清PSD分层图库2-DVD1\DVD01\儿童\ET-0070\bgg.jpg" hidden="1"/>
          <p:cNvPicPr>
            <a:picLocks noChangeAspect="1" noChangeArrowheads="1"/>
          </p:cNvPicPr>
          <p:nvPr/>
        </p:nvPicPr>
        <p:blipFill rotWithShape="1">
          <a:blip r:embed="rId6" cstate="email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-1"/>
            <a:ext cx="12298680" cy="6918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U:\我图\PPT制作\爱爱\PM下载\万圣节\scary_bat_hovering_500_clr_485.gif"/>
          <p:cNvPicPr>
            <a:picLocks noChangeAspect="1" noChangeArrowheads="1" noCrop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9509772" y="4817325"/>
            <a:ext cx="2597766" cy="1730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branch"/>
          <p:cNvSpPr>
            <a:spLocks noEditPoints="1"/>
          </p:cNvSpPr>
          <p:nvPr/>
        </p:nvSpPr>
        <p:spPr bwMode="auto">
          <a:xfrm rot="14449517">
            <a:off x="810402" y="-2981017"/>
            <a:ext cx="4619439" cy="6046031"/>
          </a:xfrm>
          <a:custGeom>
            <a:avLst/>
            <a:gdLst>
              <a:gd name="T0" fmla="*/ 1127 w 1554"/>
              <a:gd name="T1" fmla="*/ 1675 h 2034"/>
              <a:gd name="T2" fmla="*/ 861 w 1554"/>
              <a:gd name="T3" fmla="*/ 1682 h 2034"/>
              <a:gd name="T4" fmla="*/ 752 w 1554"/>
              <a:gd name="T5" fmla="*/ 1579 h 2034"/>
              <a:gd name="T6" fmla="*/ 713 w 1554"/>
              <a:gd name="T7" fmla="*/ 1209 h 2034"/>
              <a:gd name="T8" fmla="*/ 739 w 1554"/>
              <a:gd name="T9" fmla="*/ 918 h 2034"/>
              <a:gd name="T10" fmla="*/ 1068 w 1554"/>
              <a:gd name="T11" fmla="*/ 1035 h 2034"/>
              <a:gd name="T12" fmla="*/ 944 w 1554"/>
              <a:gd name="T13" fmla="*/ 1074 h 2034"/>
              <a:gd name="T14" fmla="*/ 1065 w 1554"/>
              <a:gd name="T15" fmla="*/ 1146 h 2034"/>
              <a:gd name="T16" fmla="*/ 1143 w 1554"/>
              <a:gd name="T17" fmla="*/ 1527 h 2034"/>
              <a:gd name="T18" fmla="*/ 1218 w 1554"/>
              <a:gd name="T19" fmla="*/ 1497 h 2034"/>
              <a:gd name="T20" fmla="*/ 1052 w 1554"/>
              <a:gd name="T21" fmla="*/ 1378 h 2034"/>
              <a:gd name="T22" fmla="*/ 1175 w 1554"/>
              <a:gd name="T23" fmla="*/ 1145 h 2034"/>
              <a:gd name="T24" fmla="*/ 1209 w 1554"/>
              <a:gd name="T25" fmla="*/ 1237 h 2034"/>
              <a:gd name="T26" fmla="*/ 1144 w 1554"/>
              <a:gd name="T27" fmla="*/ 1052 h 2034"/>
              <a:gd name="T28" fmla="*/ 774 w 1554"/>
              <a:gd name="T29" fmla="*/ 891 h 2034"/>
              <a:gd name="T30" fmla="*/ 818 w 1554"/>
              <a:gd name="T31" fmla="*/ 659 h 2034"/>
              <a:gd name="T32" fmla="*/ 1013 w 1554"/>
              <a:gd name="T33" fmla="*/ 258 h 2034"/>
              <a:gd name="T34" fmla="*/ 1378 w 1554"/>
              <a:gd name="T35" fmla="*/ 300 h 2034"/>
              <a:gd name="T36" fmla="*/ 1137 w 1554"/>
              <a:gd name="T37" fmla="*/ 191 h 2034"/>
              <a:gd name="T38" fmla="*/ 1547 w 1554"/>
              <a:gd name="T39" fmla="*/ 184 h 2034"/>
              <a:gd name="T40" fmla="*/ 1532 w 1554"/>
              <a:gd name="T41" fmla="*/ 150 h 2034"/>
              <a:gd name="T42" fmla="*/ 1028 w 1554"/>
              <a:gd name="T43" fmla="*/ 70 h 2034"/>
              <a:gd name="T44" fmla="*/ 1066 w 1554"/>
              <a:gd name="T45" fmla="*/ 188 h 2034"/>
              <a:gd name="T46" fmla="*/ 832 w 1554"/>
              <a:gd name="T47" fmla="*/ 237 h 2034"/>
              <a:gd name="T48" fmla="*/ 930 w 1554"/>
              <a:gd name="T49" fmla="*/ 312 h 2034"/>
              <a:gd name="T50" fmla="*/ 766 w 1554"/>
              <a:gd name="T51" fmla="*/ 547 h 2034"/>
              <a:gd name="T52" fmla="*/ 570 w 1554"/>
              <a:gd name="T53" fmla="*/ 444 h 2034"/>
              <a:gd name="T54" fmla="*/ 575 w 1554"/>
              <a:gd name="T55" fmla="*/ 456 h 2034"/>
              <a:gd name="T56" fmla="*/ 675 w 1554"/>
              <a:gd name="T57" fmla="*/ 763 h 2034"/>
              <a:gd name="T58" fmla="*/ 672 w 1554"/>
              <a:gd name="T59" fmla="*/ 1085 h 2034"/>
              <a:gd name="T60" fmla="*/ 567 w 1554"/>
              <a:gd name="T61" fmla="*/ 1050 h 2034"/>
              <a:gd name="T62" fmla="*/ 517 w 1554"/>
              <a:gd name="T63" fmla="*/ 1072 h 2034"/>
              <a:gd name="T64" fmla="*/ 704 w 1554"/>
              <a:gd name="T65" fmla="*/ 1233 h 2034"/>
              <a:gd name="T66" fmla="*/ 506 w 1554"/>
              <a:gd name="T67" fmla="*/ 1193 h 2034"/>
              <a:gd name="T68" fmla="*/ 290 w 1554"/>
              <a:gd name="T69" fmla="*/ 1243 h 2034"/>
              <a:gd name="T70" fmla="*/ 375 w 1554"/>
              <a:gd name="T71" fmla="*/ 1245 h 2034"/>
              <a:gd name="T72" fmla="*/ 444 w 1554"/>
              <a:gd name="T73" fmla="*/ 1397 h 2034"/>
              <a:gd name="T74" fmla="*/ 456 w 1554"/>
              <a:gd name="T75" fmla="*/ 1590 h 2034"/>
              <a:gd name="T76" fmla="*/ 438 w 1554"/>
              <a:gd name="T77" fmla="*/ 1482 h 2034"/>
              <a:gd name="T78" fmla="*/ 365 w 1554"/>
              <a:gd name="T79" fmla="*/ 1569 h 2034"/>
              <a:gd name="T80" fmla="*/ 387 w 1554"/>
              <a:gd name="T81" fmla="*/ 1634 h 2034"/>
              <a:gd name="T82" fmla="*/ 67 w 1554"/>
              <a:gd name="T83" fmla="*/ 1533 h 2034"/>
              <a:gd name="T84" fmla="*/ 103 w 1554"/>
              <a:gd name="T85" fmla="*/ 1634 h 2034"/>
              <a:gd name="T86" fmla="*/ 185 w 1554"/>
              <a:gd name="T87" fmla="*/ 1571 h 2034"/>
              <a:gd name="T88" fmla="*/ 544 w 1554"/>
              <a:gd name="T89" fmla="*/ 1673 h 2034"/>
              <a:gd name="T90" fmla="*/ 252 w 1554"/>
              <a:gd name="T91" fmla="*/ 1750 h 2034"/>
              <a:gd name="T92" fmla="*/ 368 w 1554"/>
              <a:gd name="T93" fmla="*/ 1850 h 2034"/>
              <a:gd name="T94" fmla="*/ 316 w 1554"/>
              <a:gd name="T95" fmla="*/ 1921 h 2034"/>
              <a:gd name="T96" fmla="*/ 399 w 1554"/>
              <a:gd name="T97" fmla="*/ 1979 h 2034"/>
              <a:gd name="T98" fmla="*/ 392 w 1554"/>
              <a:gd name="T99" fmla="*/ 1901 h 2034"/>
              <a:gd name="T100" fmla="*/ 672 w 1554"/>
              <a:gd name="T101" fmla="*/ 1684 h 2034"/>
              <a:gd name="T102" fmla="*/ 1034 w 1554"/>
              <a:gd name="T103" fmla="*/ 1753 h 2034"/>
              <a:gd name="T104" fmla="*/ 1076 w 1554"/>
              <a:gd name="T105" fmla="*/ 1746 h 2034"/>
              <a:gd name="T106" fmla="*/ 1263 w 1554"/>
              <a:gd name="T107" fmla="*/ 1751 h 2034"/>
              <a:gd name="T108" fmla="*/ 759 w 1554"/>
              <a:gd name="T109" fmla="*/ 613 h 2034"/>
              <a:gd name="T110" fmla="*/ 843 w 1554"/>
              <a:gd name="T111" fmla="*/ 792 h 2034"/>
              <a:gd name="T112" fmla="*/ 692 w 1554"/>
              <a:gd name="T113" fmla="*/ 1623 h 2034"/>
              <a:gd name="T114" fmla="*/ 528 w 1554"/>
              <a:gd name="T115" fmla="*/ 1432 h 2034"/>
              <a:gd name="T116" fmla="*/ 742 w 1554"/>
              <a:gd name="T117" fmla="*/ 1388 h 20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54" h="2034">
                <a:moveTo>
                  <a:pt x="1245" y="1747"/>
                </a:moveTo>
                <a:cubicBezTo>
                  <a:pt x="1229" y="1737"/>
                  <a:pt x="1219" y="1715"/>
                  <a:pt x="1210" y="1700"/>
                </a:cubicBezTo>
                <a:cubicBezTo>
                  <a:pt x="1177" y="1679"/>
                  <a:pt x="1167" y="1675"/>
                  <a:pt x="1127" y="1675"/>
                </a:cubicBezTo>
                <a:cubicBezTo>
                  <a:pt x="1108" y="1688"/>
                  <a:pt x="1071" y="1687"/>
                  <a:pt x="1050" y="1683"/>
                </a:cubicBezTo>
                <a:cubicBezTo>
                  <a:pt x="1057" y="1665"/>
                  <a:pt x="990" y="1644"/>
                  <a:pt x="972" y="1656"/>
                </a:cubicBezTo>
                <a:cubicBezTo>
                  <a:pt x="935" y="1666"/>
                  <a:pt x="898" y="1673"/>
                  <a:pt x="861" y="1682"/>
                </a:cubicBezTo>
                <a:cubicBezTo>
                  <a:pt x="849" y="1682"/>
                  <a:pt x="828" y="1698"/>
                  <a:pt x="818" y="1689"/>
                </a:cubicBezTo>
                <a:cubicBezTo>
                  <a:pt x="824" y="1666"/>
                  <a:pt x="788" y="1662"/>
                  <a:pt x="775" y="1656"/>
                </a:cubicBezTo>
                <a:cubicBezTo>
                  <a:pt x="741" y="1622"/>
                  <a:pt x="732" y="1623"/>
                  <a:pt x="752" y="1579"/>
                </a:cubicBezTo>
                <a:cubicBezTo>
                  <a:pt x="774" y="1528"/>
                  <a:pt x="774" y="1502"/>
                  <a:pt x="757" y="1449"/>
                </a:cubicBezTo>
                <a:cubicBezTo>
                  <a:pt x="735" y="1379"/>
                  <a:pt x="857" y="1364"/>
                  <a:pt x="794" y="1279"/>
                </a:cubicBezTo>
                <a:cubicBezTo>
                  <a:pt x="773" y="1253"/>
                  <a:pt x="739" y="1231"/>
                  <a:pt x="713" y="1209"/>
                </a:cubicBezTo>
                <a:cubicBezTo>
                  <a:pt x="712" y="1185"/>
                  <a:pt x="708" y="1135"/>
                  <a:pt x="694" y="1114"/>
                </a:cubicBezTo>
                <a:cubicBezTo>
                  <a:pt x="672" y="1079"/>
                  <a:pt x="723" y="1066"/>
                  <a:pt x="734" y="1036"/>
                </a:cubicBezTo>
                <a:cubicBezTo>
                  <a:pt x="746" y="1000"/>
                  <a:pt x="720" y="953"/>
                  <a:pt x="739" y="918"/>
                </a:cubicBezTo>
                <a:cubicBezTo>
                  <a:pt x="789" y="979"/>
                  <a:pt x="894" y="913"/>
                  <a:pt x="952" y="957"/>
                </a:cubicBezTo>
                <a:cubicBezTo>
                  <a:pt x="972" y="976"/>
                  <a:pt x="976" y="997"/>
                  <a:pt x="992" y="1019"/>
                </a:cubicBezTo>
                <a:cubicBezTo>
                  <a:pt x="1013" y="1047"/>
                  <a:pt x="1041" y="1029"/>
                  <a:pt x="1068" y="1035"/>
                </a:cubicBezTo>
                <a:cubicBezTo>
                  <a:pt x="1139" y="1050"/>
                  <a:pt x="1071" y="1175"/>
                  <a:pt x="1031" y="1120"/>
                </a:cubicBezTo>
                <a:cubicBezTo>
                  <a:pt x="1019" y="1104"/>
                  <a:pt x="981" y="1113"/>
                  <a:pt x="958" y="1107"/>
                </a:cubicBezTo>
                <a:cubicBezTo>
                  <a:pt x="941" y="1102"/>
                  <a:pt x="927" y="1073"/>
                  <a:pt x="944" y="1074"/>
                </a:cubicBezTo>
                <a:cubicBezTo>
                  <a:pt x="937" y="1073"/>
                  <a:pt x="932" y="1076"/>
                  <a:pt x="928" y="1082"/>
                </a:cubicBezTo>
                <a:cubicBezTo>
                  <a:pt x="927" y="1111"/>
                  <a:pt x="982" y="1119"/>
                  <a:pt x="1002" y="1119"/>
                </a:cubicBezTo>
                <a:cubicBezTo>
                  <a:pt x="1020" y="1119"/>
                  <a:pt x="1052" y="1148"/>
                  <a:pt x="1065" y="1146"/>
                </a:cubicBezTo>
                <a:cubicBezTo>
                  <a:pt x="1008" y="1204"/>
                  <a:pt x="975" y="1316"/>
                  <a:pt x="988" y="1393"/>
                </a:cubicBezTo>
                <a:cubicBezTo>
                  <a:pt x="992" y="1425"/>
                  <a:pt x="1041" y="1433"/>
                  <a:pt x="1065" y="1444"/>
                </a:cubicBezTo>
                <a:cubicBezTo>
                  <a:pt x="1099" y="1461"/>
                  <a:pt x="1117" y="1500"/>
                  <a:pt x="1143" y="1527"/>
                </a:cubicBezTo>
                <a:cubicBezTo>
                  <a:pt x="1179" y="1564"/>
                  <a:pt x="1220" y="1558"/>
                  <a:pt x="1262" y="1547"/>
                </a:cubicBezTo>
                <a:cubicBezTo>
                  <a:pt x="1261" y="1529"/>
                  <a:pt x="1263" y="1510"/>
                  <a:pt x="1265" y="1491"/>
                </a:cubicBezTo>
                <a:cubicBezTo>
                  <a:pt x="1243" y="1496"/>
                  <a:pt x="1222" y="1500"/>
                  <a:pt x="1218" y="1497"/>
                </a:cubicBezTo>
                <a:cubicBezTo>
                  <a:pt x="1198" y="1483"/>
                  <a:pt x="1177" y="1484"/>
                  <a:pt x="1163" y="1462"/>
                </a:cubicBezTo>
                <a:cubicBezTo>
                  <a:pt x="1157" y="1441"/>
                  <a:pt x="1130" y="1406"/>
                  <a:pt x="1107" y="1416"/>
                </a:cubicBezTo>
                <a:cubicBezTo>
                  <a:pt x="1125" y="1409"/>
                  <a:pt x="1059" y="1379"/>
                  <a:pt x="1052" y="1378"/>
                </a:cubicBezTo>
                <a:cubicBezTo>
                  <a:pt x="1036" y="1374"/>
                  <a:pt x="1035" y="1339"/>
                  <a:pt x="1038" y="1326"/>
                </a:cubicBezTo>
                <a:cubicBezTo>
                  <a:pt x="1042" y="1299"/>
                  <a:pt x="1142" y="1108"/>
                  <a:pt x="1142" y="1108"/>
                </a:cubicBezTo>
                <a:cubicBezTo>
                  <a:pt x="1156" y="1118"/>
                  <a:pt x="1166" y="1130"/>
                  <a:pt x="1175" y="1145"/>
                </a:cubicBezTo>
                <a:cubicBezTo>
                  <a:pt x="1200" y="1181"/>
                  <a:pt x="1172" y="1164"/>
                  <a:pt x="1169" y="1203"/>
                </a:cubicBezTo>
                <a:cubicBezTo>
                  <a:pt x="1167" y="1227"/>
                  <a:pt x="1186" y="1245"/>
                  <a:pt x="1207" y="1254"/>
                </a:cubicBezTo>
                <a:cubicBezTo>
                  <a:pt x="1207" y="1248"/>
                  <a:pt x="1208" y="1243"/>
                  <a:pt x="1209" y="1237"/>
                </a:cubicBezTo>
                <a:cubicBezTo>
                  <a:pt x="1176" y="1232"/>
                  <a:pt x="1196" y="1178"/>
                  <a:pt x="1216" y="1163"/>
                </a:cubicBezTo>
                <a:cubicBezTo>
                  <a:pt x="1195" y="1152"/>
                  <a:pt x="1183" y="1132"/>
                  <a:pt x="1168" y="1115"/>
                </a:cubicBezTo>
                <a:cubicBezTo>
                  <a:pt x="1144" y="1088"/>
                  <a:pt x="1150" y="1089"/>
                  <a:pt x="1144" y="1052"/>
                </a:cubicBezTo>
                <a:cubicBezTo>
                  <a:pt x="1125" y="969"/>
                  <a:pt x="1044" y="1028"/>
                  <a:pt x="1017" y="981"/>
                </a:cubicBezTo>
                <a:cubicBezTo>
                  <a:pt x="984" y="924"/>
                  <a:pt x="962" y="900"/>
                  <a:pt x="891" y="902"/>
                </a:cubicBezTo>
                <a:cubicBezTo>
                  <a:pt x="848" y="904"/>
                  <a:pt x="815" y="892"/>
                  <a:pt x="774" y="891"/>
                </a:cubicBezTo>
                <a:cubicBezTo>
                  <a:pt x="708" y="860"/>
                  <a:pt x="789" y="841"/>
                  <a:pt x="820" y="834"/>
                </a:cubicBezTo>
                <a:cubicBezTo>
                  <a:pt x="857" y="825"/>
                  <a:pt x="899" y="760"/>
                  <a:pt x="906" y="722"/>
                </a:cubicBezTo>
                <a:cubicBezTo>
                  <a:pt x="916" y="668"/>
                  <a:pt x="831" y="693"/>
                  <a:pt x="818" y="659"/>
                </a:cubicBezTo>
                <a:cubicBezTo>
                  <a:pt x="801" y="618"/>
                  <a:pt x="828" y="577"/>
                  <a:pt x="758" y="601"/>
                </a:cubicBezTo>
                <a:cubicBezTo>
                  <a:pt x="790" y="542"/>
                  <a:pt x="877" y="519"/>
                  <a:pt x="893" y="452"/>
                </a:cubicBezTo>
                <a:cubicBezTo>
                  <a:pt x="914" y="368"/>
                  <a:pt x="943" y="313"/>
                  <a:pt x="1013" y="258"/>
                </a:cubicBezTo>
                <a:cubicBezTo>
                  <a:pt x="1068" y="214"/>
                  <a:pt x="1118" y="360"/>
                  <a:pt x="1207" y="322"/>
                </a:cubicBezTo>
                <a:cubicBezTo>
                  <a:pt x="1237" y="310"/>
                  <a:pt x="1255" y="280"/>
                  <a:pt x="1281" y="309"/>
                </a:cubicBezTo>
                <a:cubicBezTo>
                  <a:pt x="1315" y="345"/>
                  <a:pt x="1348" y="328"/>
                  <a:pt x="1378" y="300"/>
                </a:cubicBezTo>
                <a:cubicBezTo>
                  <a:pt x="1310" y="357"/>
                  <a:pt x="1287" y="272"/>
                  <a:pt x="1215" y="301"/>
                </a:cubicBezTo>
                <a:cubicBezTo>
                  <a:pt x="1133" y="335"/>
                  <a:pt x="1110" y="279"/>
                  <a:pt x="1057" y="227"/>
                </a:cubicBezTo>
                <a:cubicBezTo>
                  <a:pt x="1082" y="217"/>
                  <a:pt x="1108" y="188"/>
                  <a:pt x="1137" y="191"/>
                </a:cubicBezTo>
                <a:cubicBezTo>
                  <a:pt x="1165" y="190"/>
                  <a:pt x="1196" y="184"/>
                  <a:pt x="1222" y="173"/>
                </a:cubicBezTo>
                <a:cubicBezTo>
                  <a:pt x="1282" y="161"/>
                  <a:pt x="1343" y="175"/>
                  <a:pt x="1402" y="166"/>
                </a:cubicBezTo>
                <a:cubicBezTo>
                  <a:pt x="1445" y="169"/>
                  <a:pt x="1532" y="125"/>
                  <a:pt x="1547" y="184"/>
                </a:cubicBezTo>
                <a:cubicBezTo>
                  <a:pt x="1548" y="188"/>
                  <a:pt x="1549" y="191"/>
                  <a:pt x="1550" y="193"/>
                </a:cubicBezTo>
                <a:cubicBezTo>
                  <a:pt x="1551" y="192"/>
                  <a:pt x="1553" y="191"/>
                  <a:pt x="1554" y="190"/>
                </a:cubicBezTo>
                <a:cubicBezTo>
                  <a:pt x="1548" y="176"/>
                  <a:pt x="1549" y="158"/>
                  <a:pt x="1532" y="150"/>
                </a:cubicBezTo>
                <a:cubicBezTo>
                  <a:pt x="1507" y="139"/>
                  <a:pt x="1479" y="155"/>
                  <a:pt x="1454" y="157"/>
                </a:cubicBezTo>
                <a:cubicBezTo>
                  <a:pt x="1344" y="174"/>
                  <a:pt x="1178" y="117"/>
                  <a:pt x="1085" y="194"/>
                </a:cubicBezTo>
                <a:cubicBezTo>
                  <a:pt x="1076" y="139"/>
                  <a:pt x="1091" y="98"/>
                  <a:pt x="1028" y="70"/>
                </a:cubicBezTo>
                <a:cubicBezTo>
                  <a:pt x="1002" y="59"/>
                  <a:pt x="965" y="32"/>
                  <a:pt x="943" y="0"/>
                </a:cubicBezTo>
                <a:cubicBezTo>
                  <a:pt x="959" y="31"/>
                  <a:pt x="981" y="65"/>
                  <a:pt x="990" y="68"/>
                </a:cubicBezTo>
                <a:cubicBezTo>
                  <a:pt x="1047" y="89"/>
                  <a:pt x="1086" y="120"/>
                  <a:pt x="1066" y="188"/>
                </a:cubicBezTo>
                <a:cubicBezTo>
                  <a:pt x="1056" y="222"/>
                  <a:pt x="957" y="291"/>
                  <a:pt x="918" y="290"/>
                </a:cubicBezTo>
                <a:cubicBezTo>
                  <a:pt x="869" y="290"/>
                  <a:pt x="823" y="267"/>
                  <a:pt x="790" y="228"/>
                </a:cubicBezTo>
                <a:cubicBezTo>
                  <a:pt x="805" y="217"/>
                  <a:pt x="824" y="220"/>
                  <a:pt x="832" y="237"/>
                </a:cubicBezTo>
                <a:cubicBezTo>
                  <a:pt x="823" y="217"/>
                  <a:pt x="800" y="213"/>
                  <a:pt x="784" y="227"/>
                </a:cubicBezTo>
                <a:cubicBezTo>
                  <a:pt x="786" y="231"/>
                  <a:pt x="848" y="294"/>
                  <a:pt x="845" y="294"/>
                </a:cubicBezTo>
                <a:cubicBezTo>
                  <a:pt x="851" y="321"/>
                  <a:pt x="912" y="310"/>
                  <a:pt x="930" y="312"/>
                </a:cubicBezTo>
                <a:cubicBezTo>
                  <a:pt x="884" y="345"/>
                  <a:pt x="889" y="399"/>
                  <a:pt x="872" y="448"/>
                </a:cubicBezTo>
                <a:cubicBezTo>
                  <a:pt x="860" y="483"/>
                  <a:pt x="842" y="494"/>
                  <a:pt x="814" y="515"/>
                </a:cubicBezTo>
                <a:cubicBezTo>
                  <a:pt x="798" y="527"/>
                  <a:pt x="781" y="532"/>
                  <a:pt x="766" y="547"/>
                </a:cubicBezTo>
                <a:cubicBezTo>
                  <a:pt x="751" y="563"/>
                  <a:pt x="745" y="585"/>
                  <a:pt x="726" y="599"/>
                </a:cubicBezTo>
                <a:cubicBezTo>
                  <a:pt x="697" y="552"/>
                  <a:pt x="665" y="552"/>
                  <a:pt x="627" y="517"/>
                </a:cubicBezTo>
                <a:cubicBezTo>
                  <a:pt x="610" y="491"/>
                  <a:pt x="598" y="460"/>
                  <a:pt x="570" y="444"/>
                </a:cubicBezTo>
                <a:cubicBezTo>
                  <a:pt x="552" y="434"/>
                  <a:pt x="532" y="430"/>
                  <a:pt x="513" y="422"/>
                </a:cubicBezTo>
                <a:cubicBezTo>
                  <a:pt x="513" y="423"/>
                  <a:pt x="513" y="424"/>
                  <a:pt x="512" y="426"/>
                </a:cubicBezTo>
                <a:cubicBezTo>
                  <a:pt x="534" y="435"/>
                  <a:pt x="557" y="440"/>
                  <a:pt x="575" y="456"/>
                </a:cubicBezTo>
                <a:cubicBezTo>
                  <a:pt x="599" y="478"/>
                  <a:pt x="608" y="510"/>
                  <a:pt x="629" y="535"/>
                </a:cubicBezTo>
                <a:cubicBezTo>
                  <a:pt x="657" y="568"/>
                  <a:pt x="716" y="548"/>
                  <a:pt x="715" y="607"/>
                </a:cubicBezTo>
                <a:cubicBezTo>
                  <a:pt x="715" y="659"/>
                  <a:pt x="677" y="708"/>
                  <a:pt x="675" y="763"/>
                </a:cubicBezTo>
                <a:cubicBezTo>
                  <a:pt x="674" y="818"/>
                  <a:pt x="694" y="882"/>
                  <a:pt x="738" y="917"/>
                </a:cubicBezTo>
                <a:cubicBezTo>
                  <a:pt x="721" y="947"/>
                  <a:pt x="728" y="981"/>
                  <a:pt x="723" y="1013"/>
                </a:cubicBezTo>
                <a:cubicBezTo>
                  <a:pt x="717" y="1051"/>
                  <a:pt x="682" y="1052"/>
                  <a:pt x="672" y="1085"/>
                </a:cubicBezTo>
                <a:cubicBezTo>
                  <a:pt x="663" y="1072"/>
                  <a:pt x="590" y="979"/>
                  <a:pt x="594" y="987"/>
                </a:cubicBezTo>
                <a:cubicBezTo>
                  <a:pt x="614" y="1031"/>
                  <a:pt x="667" y="1066"/>
                  <a:pt x="666" y="1120"/>
                </a:cubicBezTo>
                <a:cubicBezTo>
                  <a:pt x="623" y="1112"/>
                  <a:pt x="615" y="1050"/>
                  <a:pt x="567" y="1050"/>
                </a:cubicBezTo>
                <a:cubicBezTo>
                  <a:pt x="549" y="1049"/>
                  <a:pt x="533" y="1062"/>
                  <a:pt x="515" y="1066"/>
                </a:cubicBezTo>
                <a:cubicBezTo>
                  <a:pt x="488" y="1071"/>
                  <a:pt x="459" y="1036"/>
                  <a:pt x="497" y="1025"/>
                </a:cubicBezTo>
                <a:cubicBezTo>
                  <a:pt x="452" y="1034"/>
                  <a:pt x="484" y="1077"/>
                  <a:pt x="517" y="1072"/>
                </a:cubicBezTo>
                <a:cubicBezTo>
                  <a:pt x="543" y="1068"/>
                  <a:pt x="568" y="1050"/>
                  <a:pt x="590" y="1074"/>
                </a:cubicBezTo>
                <a:cubicBezTo>
                  <a:pt x="599" y="1083"/>
                  <a:pt x="672" y="1168"/>
                  <a:pt x="684" y="1137"/>
                </a:cubicBezTo>
                <a:cubicBezTo>
                  <a:pt x="695" y="1169"/>
                  <a:pt x="684" y="1203"/>
                  <a:pt x="704" y="1233"/>
                </a:cubicBezTo>
                <a:cubicBezTo>
                  <a:pt x="727" y="1266"/>
                  <a:pt x="776" y="1276"/>
                  <a:pt x="787" y="1319"/>
                </a:cubicBezTo>
                <a:cubicBezTo>
                  <a:pt x="799" y="1367"/>
                  <a:pt x="685" y="1407"/>
                  <a:pt x="654" y="1398"/>
                </a:cubicBezTo>
                <a:cubicBezTo>
                  <a:pt x="497" y="1354"/>
                  <a:pt x="581" y="1206"/>
                  <a:pt x="506" y="1193"/>
                </a:cubicBezTo>
                <a:cubicBezTo>
                  <a:pt x="546" y="1200"/>
                  <a:pt x="523" y="1283"/>
                  <a:pt x="554" y="1342"/>
                </a:cubicBezTo>
                <a:cubicBezTo>
                  <a:pt x="499" y="1319"/>
                  <a:pt x="441" y="1228"/>
                  <a:pt x="376" y="1239"/>
                </a:cubicBezTo>
                <a:cubicBezTo>
                  <a:pt x="349" y="1243"/>
                  <a:pt x="318" y="1256"/>
                  <a:pt x="290" y="1243"/>
                </a:cubicBezTo>
                <a:cubicBezTo>
                  <a:pt x="252" y="1224"/>
                  <a:pt x="258" y="1171"/>
                  <a:pt x="236" y="1140"/>
                </a:cubicBezTo>
                <a:cubicBezTo>
                  <a:pt x="254" y="1168"/>
                  <a:pt x="251" y="1204"/>
                  <a:pt x="271" y="1231"/>
                </a:cubicBezTo>
                <a:cubicBezTo>
                  <a:pt x="297" y="1266"/>
                  <a:pt x="340" y="1250"/>
                  <a:pt x="375" y="1245"/>
                </a:cubicBezTo>
                <a:cubicBezTo>
                  <a:pt x="414" y="1240"/>
                  <a:pt x="436" y="1261"/>
                  <a:pt x="458" y="1289"/>
                </a:cubicBezTo>
                <a:cubicBezTo>
                  <a:pt x="486" y="1323"/>
                  <a:pt x="521" y="1338"/>
                  <a:pt x="556" y="1362"/>
                </a:cubicBezTo>
                <a:cubicBezTo>
                  <a:pt x="547" y="1367"/>
                  <a:pt x="444" y="1397"/>
                  <a:pt x="444" y="1397"/>
                </a:cubicBezTo>
                <a:cubicBezTo>
                  <a:pt x="472" y="1398"/>
                  <a:pt x="498" y="1399"/>
                  <a:pt x="525" y="1390"/>
                </a:cubicBezTo>
                <a:cubicBezTo>
                  <a:pt x="515" y="1420"/>
                  <a:pt x="525" y="1459"/>
                  <a:pt x="511" y="1488"/>
                </a:cubicBezTo>
                <a:cubicBezTo>
                  <a:pt x="496" y="1522"/>
                  <a:pt x="457" y="1549"/>
                  <a:pt x="456" y="1590"/>
                </a:cubicBezTo>
                <a:cubicBezTo>
                  <a:pt x="407" y="1556"/>
                  <a:pt x="491" y="1522"/>
                  <a:pt x="439" y="1467"/>
                </a:cubicBezTo>
                <a:cubicBezTo>
                  <a:pt x="415" y="1440"/>
                  <a:pt x="448" y="1397"/>
                  <a:pt x="386" y="1352"/>
                </a:cubicBezTo>
                <a:cubicBezTo>
                  <a:pt x="439" y="1397"/>
                  <a:pt x="394" y="1427"/>
                  <a:pt x="438" y="1482"/>
                </a:cubicBezTo>
                <a:cubicBezTo>
                  <a:pt x="451" y="1499"/>
                  <a:pt x="444" y="1521"/>
                  <a:pt x="433" y="1538"/>
                </a:cubicBezTo>
                <a:cubicBezTo>
                  <a:pt x="408" y="1569"/>
                  <a:pt x="445" y="1588"/>
                  <a:pt x="454" y="1614"/>
                </a:cubicBezTo>
                <a:cubicBezTo>
                  <a:pt x="397" y="1635"/>
                  <a:pt x="401" y="1604"/>
                  <a:pt x="365" y="1569"/>
                </a:cubicBezTo>
                <a:cubicBezTo>
                  <a:pt x="339" y="1544"/>
                  <a:pt x="316" y="1537"/>
                  <a:pt x="282" y="1530"/>
                </a:cubicBezTo>
                <a:cubicBezTo>
                  <a:pt x="254" y="1521"/>
                  <a:pt x="306" y="1548"/>
                  <a:pt x="324" y="1555"/>
                </a:cubicBezTo>
                <a:cubicBezTo>
                  <a:pt x="361" y="1565"/>
                  <a:pt x="383" y="1596"/>
                  <a:pt x="387" y="1634"/>
                </a:cubicBezTo>
                <a:cubicBezTo>
                  <a:pt x="325" y="1661"/>
                  <a:pt x="311" y="1610"/>
                  <a:pt x="283" y="1570"/>
                </a:cubicBezTo>
                <a:cubicBezTo>
                  <a:pt x="263" y="1542"/>
                  <a:pt x="186" y="1547"/>
                  <a:pt x="160" y="1566"/>
                </a:cubicBezTo>
                <a:cubicBezTo>
                  <a:pt x="161" y="1567"/>
                  <a:pt x="72" y="1526"/>
                  <a:pt x="67" y="1533"/>
                </a:cubicBezTo>
                <a:cubicBezTo>
                  <a:pt x="66" y="1535"/>
                  <a:pt x="108" y="1548"/>
                  <a:pt x="130" y="1563"/>
                </a:cubicBezTo>
                <a:cubicBezTo>
                  <a:pt x="147" y="1574"/>
                  <a:pt x="146" y="1589"/>
                  <a:pt x="145" y="1590"/>
                </a:cubicBezTo>
                <a:cubicBezTo>
                  <a:pt x="143" y="1594"/>
                  <a:pt x="123" y="1620"/>
                  <a:pt x="103" y="1634"/>
                </a:cubicBezTo>
                <a:cubicBezTo>
                  <a:pt x="79" y="1651"/>
                  <a:pt x="9" y="1659"/>
                  <a:pt x="0" y="1659"/>
                </a:cubicBezTo>
                <a:cubicBezTo>
                  <a:pt x="10" y="1659"/>
                  <a:pt x="95" y="1664"/>
                  <a:pt x="123" y="1637"/>
                </a:cubicBezTo>
                <a:cubicBezTo>
                  <a:pt x="137" y="1623"/>
                  <a:pt x="178" y="1573"/>
                  <a:pt x="185" y="1571"/>
                </a:cubicBezTo>
                <a:cubicBezTo>
                  <a:pt x="205" y="1563"/>
                  <a:pt x="258" y="1569"/>
                  <a:pt x="270" y="1588"/>
                </a:cubicBezTo>
                <a:cubicBezTo>
                  <a:pt x="304" y="1641"/>
                  <a:pt x="330" y="1678"/>
                  <a:pt x="400" y="1656"/>
                </a:cubicBezTo>
                <a:cubicBezTo>
                  <a:pt x="453" y="1639"/>
                  <a:pt x="495" y="1644"/>
                  <a:pt x="544" y="1673"/>
                </a:cubicBezTo>
                <a:cubicBezTo>
                  <a:pt x="515" y="1696"/>
                  <a:pt x="493" y="1719"/>
                  <a:pt x="466" y="1745"/>
                </a:cubicBezTo>
                <a:cubicBezTo>
                  <a:pt x="449" y="1762"/>
                  <a:pt x="403" y="1835"/>
                  <a:pt x="378" y="1831"/>
                </a:cubicBezTo>
                <a:cubicBezTo>
                  <a:pt x="330" y="1822"/>
                  <a:pt x="300" y="1766"/>
                  <a:pt x="252" y="1750"/>
                </a:cubicBezTo>
                <a:cubicBezTo>
                  <a:pt x="243" y="1747"/>
                  <a:pt x="205" y="1738"/>
                  <a:pt x="183" y="1733"/>
                </a:cubicBezTo>
                <a:cubicBezTo>
                  <a:pt x="209" y="1741"/>
                  <a:pt x="243" y="1755"/>
                  <a:pt x="253" y="1759"/>
                </a:cubicBezTo>
                <a:cubicBezTo>
                  <a:pt x="292" y="1778"/>
                  <a:pt x="327" y="1846"/>
                  <a:pt x="368" y="1850"/>
                </a:cubicBezTo>
                <a:cubicBezTo>
                  <a:pt x="345" y="1872"/>
                  <a:pt x="336" y="1901"/>
                  <a:pt x="302" y="1906"/>
                </a:cubicBezTo>
                <a:cubicBezTo>
                  <a:pt x="261" y="1913"/>
                  <a:pt x="225" y="1904"/>
                  <a:pt x="184" y="1900"/>
                </a:cubicBezTo>
                <a:cubicBezTo>
                  <a:pt x="220" y="1917"/>
                  <a:pt x="294" y="1931"/>
                  <a:pt x="316" y="1921"/>
                </a:cubicBezTo>
                <a:cubicBezTo>
                  <a:pt x="312" y="1927"/>
                  <a:pt x="308" y="1933"/>
                  <a:pt x="304" y="1939"/>
                </a:cubicBezTo>
                <a:cubicBezTo>
                  <a:pt x="326" y="1922"/>
                  <a:pt x="359" y="1906"/>
                  <a:pt x="374" y="1883"/>
                </a:cubicBezTo>
                <a:cubicBezTo>
                  <a:pt x="379" y="1916"/>
                  <a:pt x="393" y="1946"/>
                  <a:pt x="399" y="1979"/>
                </a:cubicBezTo>
                <a:cubicBezTo>
                  <a:pt x="400" y="1986"/>
                  <a:pt x="402" y="2022"/>
                  <a:pt x="368" y="2025"/>
                </a:cubicBezTo>
                <a:cubicBezTo>
                  <a:pt x="407" y="2034"/>
                  <a:pt x="407" y="2003"/>
                  <a:pt x="408" y="1992"/>
                </a:cubicBezTo>
                <a:cubicBezTo>
                  <a:pt x="412" y="1962"/>
                  <a:pt x="398" y="1930"/>
                  <a:pt x="392" y="1901"/>
                </a:cubicBezTo>
                <a:cubicBezTo>
                  <a:pt x="386" y="1869"/>
                  <a:pt x="412" y="1843"/>
                  <a:pt x="441" y="1824"/>
                </a:cubicBezTo>
                <a:cubicBezTo>
                  <a:pt x="508" y="1789"/>
                  <a:pt x="553" y="1716"/>
                  <a:pt x="603" y="1693"/>
                </a:cubicBezTo>
                <a:cubicBezTo>
                  <a:pt x="611" y="1704"/>
                  <a:pt x="669" y="1694"/>
                  <a:pt x="672" y="1684"/>
                </a:cubicBezTo>
                <a:cubicBezTo>
                  <a:pt x="690" y="1653"/>
                  <a:pt x="726" y="1695"/>
                  <a:pt x="740" y="1698"/>
                </a:cubicBezTo>
                <a:cubicBezTo>
                  <a:pt x="790" y="1755"/>
                  <a:pt x="841" y="1722"/>
                  <a:pt x="898" y="1711"/>
                </a:cubicBezTo>
                <a:cubicBezTo>
                  <a:pt x="935" y="1704"/>
                  <a:pt x="1036" y="1686"/>
                  <a:pt x="1034" y="1753"/>
                </a:cubicBezTo>
                <a:cubicBezTo>
                  <a:pt x="1034" y="1750"/>
                  <a:pt x="1062" y="1752"/>
                  <a:pt x="1077" y="1767"/>
                </a:cubicBezTo>
                <a:cubicBezTo>
                  <a:pt x="1084" y="1768"/>
                  <a:pt x="1091" y="1770"/>
                  <a:pt x="1099" y="1771"/>
                </a:cubicBezTo>
                <a:cubicBezTo>
                  <a:pt x="1100" y="1759"/>
                  <a:pt x="1094" y="1749"/>
                  <a:pt x="1076" y="1746"/>
                </a:cubicBezTo>
                <a:cubicBezTo>
                  <a:pt x="1132" y="1731"/>
                  <a:pt x="1148" y="1724"/>
                  <a:pt x="1185" y="1772"/>
                </a:cubicBezTo>
                <a:cubicBezTo>
                  <a:pt x="1206" y="1799"/>
                  <a:pt x="1240" y="1806"/>
                  <a:pt x="1269" y="1819"/>
                </a:cubicBezTo>
                <a:cubicBezTo>
                  <a:pt x="1264" y="1797"/>
                  <a:pt x="1263" y="1773"/>
                  <a:pt x="1263" y="1751"/>
                </a:cubicBezTo>
                <a:cubicBezTo>
                  <a:pt x="1256" y="1750"/>
                  <a:pt x="1250" y="1749"/>
                  <a:pt x="1245" y="1747"/>
                </a:cubicBezTo>
                <a:close/>
                <a:moveTo>
                  <a:pt x="731" y="847"/>
                </a:moveTo>
                <a:cubicBezTo>
                  <a:pt x="710" y="807"/>
                  <a:pt x="686" y="630"/>
                  <a:pt x="759" y="613"/>
                </a:cubicBezTo>
                <a:cubicBezTo>
                  <a:pt x="835" y="595"/>
                  <a:pt x="781" y="629"/>
                  <a:pt x="800" y="667"/>
                </a:cubicBezTo>
                <a:cubicBezTo>
                  <a:pt x="816" y="700"/>
                  <a:pt x="866" y="680"/>
                  <a:pt x="888" y="705"/>
                </a:cubicBezTo>
                <a:cubicBezTo>
                  <a:pt x="910" y="729"/>
                  <a:pt x="858" y="776"/>
                  <a:pt x="843" y="792"/>
                </a:cubicBezTo>
                <a:cubicBezTo>
                  <a:pt x="812" y="826"/>
                  <a:pt x="755" y="814"/>
                  <a:pt x="731" y="847"/>
                </a:cubicBezTo>
                <a:close/>
                <a:moveTo>
                  <a:pt x="732" y="1509"/>
                </a:moveTo>
                <a:cubicBezTo>
                  <a:pt x="725" y="1552"/>
                  <a:pt x="673" y="1572"/>
                  <a:pt x="692" y="1623"/>
                </a:cubicBezTo>
                <a:cubicBezTo>
                  <a:pt x="714" y="1679"/>
                  <a:pt x="532" y="1646"/>
                  <a:pt x="505" y="1623"/>
                </a:cubicBezTo>
                <a:cubicBezTo>
                  <a:pt x="478" y="1601"/>
                  <a:pt x="464" y="1598"/>
                  <a:pt x="486" y="1557"/>
                </a:cubicBezTo>
                <a:cubicBezTo>
                  <a:pt x="508" y="1515"/>
                  <a:pt x="530" y="1481"/>
                  <a:pt x="528" y="1432"/>
                </a:cubicBezTo>
                <a:cubicBezTo>
                  <a:pt x="527" y="1403"/>
                  <a:pt x="540" y="1369"/>
                  <a:pt x="579" y="1378"/>
                </a:cubicBezTo>
                <a:cubicBezTo>
                  <a:pt x="615" y="1386"/>
                  <a:pt x="633" y="1432"/>
                  <a:pt x="677" y="1415"/>
                </a:cubicBezTo>
                <a:cubicBezTo>
                  <a:pt x="712" y="1402"/>
                  <a:pt x="706" y="1397"/>
                  <a:pt x="742" y="1388"/>
                </a:cubicBezTo>
                <a:cubicBezTo>
                  <a:pt x="712" y="1431"/>
                  <a:pt x="740" y="1464"/>
                  <a:pt x="732" y="1509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9" name="branch"/>
          <p:cNvSpPr>
            <a:spLocks noEditPoints="1"/>
          </p:cNvSpPr>
          <p:nvPr/>
        </p:nvSpPr>
        <p:spPr bwMode="auto">
          <a:xfrm rot="14682283">
            <a:off x="7741149" y="-2870615"/>
            <a:ext cx="4619439" cy="6046031"/>
          </a:xfrm>
          <a:custGeom>
            <a:avLst/>
            <a:gdLst>
              <a:gd name="T0" fmla="*/ 1127 w 1554"/>
              <a:gd name="T1" fmla="*/ 1675 h 2034"/>
              <a:gd name="T2" fmla="*/ 861 w 1554"/>
              <a:gd name="T3" fmla="*/ 1682 h 2034"/>
              <a:gd name="T4" fmla="*/ 752 w 1554"/>
              <a:gd name="T5" fmla="*/ 1579 h 2034"/>
              <a:gd name="T6" fmla="*/ 713 w 1554"/>
              <a:gd name="T7" fmla="*/ 1209 h 2034"/>
              <a:gd name="T8" fmla="*/ 739 w 1554"/>
              <a:gd name="T9" fmla="*/ 918 h 2034"/>
              <a:gd name="T10" fmla="*/ 1068 w 1554"/>
              <a:gd name="T11" fmla="*/ 1035 h 2034"/>
              <a:gd name="T12" fmla="*/ 944 w 1554"/>
              <a:gd name="T13" fmla="*/ 1074 h 2034"/>
              <a:gd name="T14" fmla="*/ 1065 w 1554"/>
              <a:gd name="T15" fmla="*/ 1146 h 2034"/>
              <a:gd name="T16" fmla="*/ 1143 w 1554"/>
              <a:gd name="T17" fmla="*/ 1527 h 2034"/>
              <a:gd name="T18" fmla="*/ 1218 w 1554"/>
              <a:gd name="T19" fmla="*/ 1497 h 2034"/>
              <a:gd name="T20" fmla="*/ 1052 w 1554"/>
              <a:gd name="T21" fmla="*/ 1378 h 2034"/>
              <a:gd name="T22" fmla="*/ 1175 w 1554"/>
              <a:gd name="T23" fmla="*/ 1145 h 2034"/>
              <a:gd name="T24" fmla="*/ 1209 w 1554"/>
              <a:gd name="T25" fmla="*/ 1237 h 2034"/>
              <a:gd name="T26" fmla="*/ 1144 w 1554"/>
              <a:gd name="T27" fmla="*/ 1052 h 2034"/>
              <a:gd name="T28" fmla="*/ 774 w 1554"/>
              <a:gd name="T29" fmla="*/ 891 h 2034"/>
              <a:gd name="T30" fmla="*/ 818 w 1554"/>
              <a:gd name="T31" fmla="*/ 659 h 2034"/>
              <a:gd name="T32" fmla="*/ 1013 w 1554"/>
              <a:gd name="T33" fmla="*/ 258 h 2034"/>
              <a:gd name="T34" fmla="*/ 1378 w 1554"/>
              <a:gd name="T35" fmla="*/ 300 h 2034"/>
              <a:gd name="T36" fmla="*/ 1137 w 1554"/>
              <a:gd name="T37" fmla="*/ 191 h 2034"/>
              <a:gd name="T38" fmla="*/ 1547 w 1554"/>
              <a:gd name="T39" fmla="*/ 184 h 2034"/>
              <a:gd name="T40" fmla="*/ 1532 w 1554"/>
              <a:gd name="T41" fmla="*/ 150 h 2034"/>
              <a:gd name="T42" fmla="*/ 1028 w 1554"/>
              <a:gd name="T43" fmla="*/ 70 h 2034"/>
              <a:gd name="T44" fmla="*/ 1066 w 1554"/>
              <a:gd name="T45" fmla="*/ 188 h 2034"/>
              <a:gd name="T46" fmla="*/ 832 w 1554"/>
              <a:gd name="T47" fmla="*/ 237 h 2034"/>
              <a:gd name="T48" fmla="*/ 930 w 1554"/>
              <a:gd name="T49" fmla="*/ 312 h 2034"/>
              <a:gd name="T50" fmla="*/ 766 w 1554"/>
              <a:gd name="T51" fmla="*/ 547 h 2034"/>
              <a:gd name="T52" fmla="*/ 570 w 1554"/>
              <a:gd name="T53" fmla="*/ 444 h 2034"/>
              <a:gd name="T54" fmla="*/ 575 w 1554"/>
              <a:gd name="T55" fmla="*/ 456 h 2034"/>
              <a:gd name="T56" fmla="*/ 675 w 1554"/>
              <a:gd name="T57" fmla="*/ 763 h 2034"/>
              <a:gd name="T58" fmla="*/ 672 w 1554"/>
              <a:gd name="T59" fmla="*/ 1085 h 2034"/>
              <a:gd name="T60" fmla="*/ 567 w 1554"/>
              <a:gd name="T61" fmla="*/ 1050 h 2034"/>
              <a:gd name="T62" fmla="*/ 517 w 1554"/>
              <a:gd name="T63" fmla="*/ 1072 h 2034"/>
              <a:gd name="T64" fmla="*/ 704 w 1554"/>
              <a:gd name="T65" fmla="*/ 1233 h 2034"/>
              <a:gd name="T66" fmla="*/ 506 w 1554"/>
              <a:gd name="T67" fmla="*/ 1193 h 2034"/>
              <a:gd name="T68" fmla="*/ 290 w 1554"/>
              <a:gd name="T69" fmla="*/ 1243 h 2034"/>
              <a:gd name="T70" fmla="*/ 375 w 1554"/>
              <a:gd name="T71" fmla="*/ 1245 h 2034"/>
              <a:gd name="T72" fmla="*/ 444 w 1554"/>
              <a:gd name="T73" fmla="*/ 1397 h 2034"/>
              <a:gd name="T74" fmla="*/ 456 w 1554"/>
              <a:gd name="T75" fmla="*/ 1590 h 2034"/>
              <a:gd name="T76" fmla="*/ 438 w 1554"/>
              <a:gd name="T77" fmla="*/ 1482 h 2034"/>
              <a:gd name="T78" fmla="*/ 365 w 1554"/>
              <a:gd name="T79" fmla="*/ 1569 h 2034"/>
              <a:gd name="T80" fmla="*/ 387 w 1554"/>
              <a:gd name="T81" fmla="*/ 1634 h 2034"/>
              <a:gd name="T82" fmla="*/ 67 w 1554"/>
              <a:gd name="T83" fmla="*/ 1533 h 2034"/>
              <a:gd name="T84" fmla="*/ 103 w 1554"/>
              <a:gd name="T85" fmla="*/ 1634 h 2034"/>
              <a:gd name="T86" fmla="*/ 185 w 1554"/>
              <a:gd name="T87" fmla="*/ 1571 h 2034"/>
              <a:gd name="T88" fmla="*/ 544 w 1554"/>
              <a:gd name="T89" fmla="*/ 1673 h 2034"/>
              <a:gd name="T90" fmla="*/ 252 w 1554"/>
              <a:gd name="T91" fmla="*/ 1750 h 2034"/>
              <a:gd name="T92" fmla="*/ 368 w 1554"/>
              <a:gd name="T93" fmla="*/ 1850 h 2034"/>
              <a:gd name="T94" fmla="*/ 316 w 1554"/>
              <a:gd name="T95" fmla="*/ 1921 h 2034"/>
              <a:gd name="T96" fmla="*/ 399 w 1554"/>
              <a:gd name="T97" fmla="*/ 1979 h 2034"/>
              <a:gd name="T98" fmla="*/ 392 w 1554"/>
              <a:gd name="T99" fmla="*/ 1901 h 2034"/>
              <a:gd name="T100" fmla="*/ 672 w 1554"/>
              <a:gd name="T101" fmla="*/ 1684 h 2034"/>
              <a:gd name="T102" fmla="*/ 1034 w 1554"/>
              <a:gd name="T103" fmla="*/ 1753 h 2034"/>
              <a:gd name="T104" fmla="*/ 1076 w 1554"/>
              <a:gd name="T105" fmla="*/ 1746 h 2034"/>
              <a:gd name="T106" fmla="*/ 1263 w 1554"/>
              <a:gd name="T107" fmla="*/ 1751 h 2034"/>
              <a:gd name="T108" fmla="*/ 759 w 1554"/>
              <a:gd name="T109" fmla="*/ 613 h 2034"/>
              <a:gd name="T110" fmla="*/ 843 w 1554"/>
              <a:gd name="T111" fmla="*/ 792 h 2034"/>
              <a:gd name="T112" fmla="*/ 692 w 1554"/>
              <a:gd name="T113" fmla="*/ 1623 h 2034"/>
              <a:gd name="T114" fmla="*/ 528 w 1554"/>
              <a:gd name="T115" fmla="*/ 1432 h 2034"/>
              <a:gd name="T116" fmla="*/ 742 w 1554"/>
              <a:gd name="T117" fmla="*/ 1388 h 20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54" h="2034">
                <a:moveTo>
                  <a:pt x="1245" y="1747"/>
                </a:moveTo>
                <a:cubicBezTo>
                  <a:pt x="1229" y="1737"/>
                  <a:pt x="1219" y="1715"/>
                  <a:pt x="1210" y="1700"/>
                </a:cubicBezTo>
                <a:cubicBezTo>
                  <a:pt x="1177" y="1679"/>
                  <a:pt x="1167" y="1675"/>
                  <a:pt x="1127" y="1675"/>
                </a:cubicBezTo>
                <a:cubicBezTo>
                  <a:pt x="1108" y="1688"/>
                  <a:pt x="1071" y="1687"/>
                  <a:pt x="1050" y="1683"/>
                </a:cubicBezTo>
                <a:cubicBezTo>
                  <a:pt x="1057" y="1665"/>
                  <a:pt x="990" y="1644"/>
                  <a:pt x="972" y="1656"/>
                </a:cubicBezTo>
                <a:cubicBezTo>
                  <a:pt x="935" y="1666"/>
                  <a:pt x="898" y="1673"/>
                  <a:pt x="861" y="1682"/>
                </a:cubicBezTo>
                <a:cubicBezTo>
                  <a:pt x="849" y="1682"/>
                  <a:pt x="828" y="1698"/>
                  <a:pt x="818" y="1689"/>
                </a:cubicBezTo>
                <a:cubicBezTo>
                  <a:pt x="824" y="1666"/>
                  <a:pt x="788" y="1662"/>
                  <a:pt x="775" y="1656"/>
                </a:cubicBezTo>
                <a:cubicBezTo>
                  <a:pt x="741" y="1622"/>
                  <a:pt x="732" y="1623"/>
                  <a:pt x="752" y="1579"/>
                </a:cubicBezTo>
                <a:cubicBezTo>
                  <a:pt x="774" y="1528"/>
                  <a:pt x="774" y="1502"/>
                  <a:pt x="757" y="1449"/>
                </a:cubicBezTo>
                <a:cubicBezTo>
                  <a:pt x="735" y="1379"/>
                  <a:pt x="857" y="1364"/>
                  <a:pt x="794" y="1279"/>
                </a:cubicBezTo>
                <a:cubicBezTo>
                  <a:pt x="773" y="1253"/>
                  <a:pt x="739" y="1231"/>
                  <a:pt x="713" y="1209"/>
                </a:cubicBezTo>
                <a:cubicBezTo>
                  <a:pt x="712" y="1185"/>
                  <a:pt x="708" y="1135"/>
                  <a:pt x="694" y="1114"/>
                </a:cubicBezTo>
                <a:cubicBezTo>
                  <a:pt x="672" y="1079"/>
                  <a:pt x="723" y="1066"/>
                  <a:pt x="734" y="1036"/>
                </a:cubicBezTo>
                <a:cubicBezTo>
                  <a:pt x="746" y="1000"/>
                  <a:pt x="720" y="953"/>
                  <a:pt x="739" y="918"/>
                </a:cubicBezTo>
                <a:cubicBezTo>
                  <a:pt x="789" y="979"/>
                  <a:pt x="894" y="913"/>
                  <a:pt x="952" y="957"/>
                </a:cubicBezTo>
                <a:cubicBezTo>
                  <a:pt x="972" y="976"/>
                  <a:pt x="976" y="997"/>
                  <a:pt x="992" y="1019"/>
                </a:cubicBezTo>
                <a:cubicBezTo>
                  <a:pt x="1013" y="1047"/>
                  <a:pt x="1041" y="1029"/>
                  <a:pt x="1068" y="1035"/>
                </a:cubicBezTo>
                <a:cubicBezTo>
                  <a:pt x="1139" y="1050"/>
                  <a:pt x="1071" y="1175"/>
                  <a:pt x="1031" y="1120"/>
                </a:cubicBezTo>
                <a:cubicBezTo>
                  <a:pt x="1019" y="1104"/>
                  <a:pt x="981" y="1113"/>
                  <a:pt x="958" y="1107"/>
                </a:cubicBezTo>
                <a:cubicBezTo>
                  <a:pt x="941" y="1102"/>
                  <a:pt x="927" y="1073"/>
                  <a:pt x="944" y="1074"/>
                </a:cubicBezTo>
                <a:cubicBezTo>
                  <a:pt x="937" y="1073"/>
                  <a:pt x="932" y="1076"/>
                  <a:pt x="928" y="1082"/>
                </a:cubicBezTo>
                <a:cubicBezTo>
                  <a:pt x="927" y="1111"/>
                  <a:pt x="982" y="1119"/>
                  <a:pt x="1002" y="1119"/>
                </a:cubicBezTo>
                <a:cubicBezTo>
                  <a:pt x="1020" y="1119"/>
                  <a:pt x="1052" y="1148"/>
                  <a:pt x="1065" y="1146"/>
                </a:cubicBezTo>
                <a:cubicBezTo>
                  <a:pt x="1008" y="1204"/>
                  <a:pt x="975" y="1316"/>
                  <a:pt x="988" y="1393"/>
                </a:cubicBezTo>
                <a:cubicBezTo>
                  <a:pt x="992" y="1425"/>
                  <a:pt x="1041" y="1433"/>
                  <a:pt x="1065" y="1444"/>
                </a:cubicBezTo>
                <a:cubicBezTo>
                  <a:pt x="1099" y="1461"/>
                  <a:pt x="1117" y="1500"/>
                  <a:pt x="1143" y="1527"/>
                </a:cubicBezTo>
                <a:cubicBezTo>
                  <a:pt x="1179" y="1564"/>
                  <a:pt x="1220" y="1558"/>
                  <a:pt x="1262" y="1547"/>
                </a:cubicBezTo>
                <a:cubicBezTo>
                  <a:pt x="1261" y="1529"/>
                  <a:pt x="1263" y="1510"/>
                  <a:pt x="1265" y="1491"/>
                </a:cubicBezTo>
                <a:cubicBezTo>
                  <a:pt x="1243" y="1496"/>
                  <a:pt x="1222" y="1500"/>
                  <a:pt x="1218" y="1497"/>
                </a:cubicBezTo>
                <a:cubicBezTo>
                  <a:pt x="1198" y="1483"/>
                  <a:pt x="1177" y="1484"/>
                  <a:pt x="1163" y="1462"/>
                </a:cubicBezTo>
                <a:cubicBezTo>
                  <a:pt x="1157" y="1441"/>
                  <a:pt x="1130" y="1406"/>
                  <a:pt x="1107" y="1416"/>
                </a:cubicBezTo>
                <a:cubicBezTo>
                  <a:pt x="1125" y="1409"/>
                  <a:pt x="1059" y="1379"/>
                  <a:pt x="1052" y="1378"/>
                </a:cubicBezTo>
                <a:cubicBezTo>
                  <a:pt x="1036" y="1374"/>
                  <a:pt x="1035" y="1339"/>
                  <a:pt x="1038" y="1326"/>
                </a:cubicBezTo>
                <a:cubicBezTo>
                  <a:pt x="1042" y="1299"/>
                  <a:pt x="1142" y="1108"/>
                  <a:pt x="1142" y="1108"/>
                </a:cubicBezTo>
                <a:cubicBezTo>
                  <a:pt x="1156" y="1118"/>
                  <a:pt x="1166" y="1130"/>
                  <a:pt x="1175" y="1145"/>
                </a:cubicBezTo>
                <a:cubicBezTo>
                  <a:pt x="1200" y="1181"/>
                  <a:pt x="1172" y="1164"/>
                  <a:pt x="1169" y="1203"/>
                </a:cubicBezTo>
                <a:cubicBezTo>
                  <a:pt x="1167" y="1227"/>
                  <a:pt x="1186" y="1245"/>
                  <a:pt x="1207" y="1254"/>
                </a:cubicBezTo>
                <a:cubicBezTo>
                  <a:pt x="1207" y="1248"/>
                  <a:pt x="1208" y="1243"/>
                  <a:pt x="1209" y="1237"/>
                </a:cubicBezTo>
                <a:cubicBezTo>
                  <a:pt x="1176" y="1232"/>
                  <a:pt x="1196" y="1178"/>
                  <a:pt x="1216" y="1163"/>
                </a:cubicBezTo>
                <a:cubicBezTo>
                  <a:pt x="1195" y="1152"/>
                  <a:pt x="1183" y="1132"/>
                  <a:pt x="1168" y="1115"/>
                </a:cubicBezTo>
                <a:cubicBezTo>
                  <a:pt x="1144" y="1088"/>
                  <a:pt x="1150" y="1089"/>
                  <a:pt x="1144" y="1052"/>
                </a:cubicBezTo>
                <a:cubicBezTo>
                  <a:pt x="1125" y="969"/>
                  <a:pt x="1044" y="1028"/>
                  <a:pt x="1017" y="981"/>
                </a:cubicBezTo>
                <a:cubicBezTo>
                  <a:pt x="984" y="924"/>
                  <a:pt x="962" y="900"/>
                  <a:pt x="891" y="902"/>
                </a:cubicBezTo>
                <a:cubicBezTo>
                  <a:pt x="848" y="904"/>
                  <a:pt x="815" y="892"/>
                  <a:pt x="774" y="891"/>
                </a:cubicBezTo>
                <a:cubicBezTo>
                  <a:pt x="708" y="860"/>
                  <a:pt x="789" y="841"/>
                  <a:pt x="820" y="834"/>
                </a:cubicBezTo>
                <a:cubicBezTo>
                  <a:pt x="857" y="825"/>
                  <a:pt x="899" y="760"/>
                  <a:pt x="906" y="722"/>
                </a:cubicBezTo>
                <a:cubicBezTo>
                  <a:pt x="916" y="668"/>
                  <a:pt x="831" y="693"/>
                  <a:pt x="818" y="659"/>
                </a:cubicBezTo>
                <a:cubicBezTo>
                  <a:pt x="801" y="618"/>
                  <a:pt x="828" y="577"/>
                  <a:pt x="758" y="601"/>
                </a:cubicBezTo>
                <a:cubicBezTo>
                  <a:pt x="790" y="542"/>
                  <a:pt x="877" y="519"/>
                  <a:pt x="893" y="452"/>
                </a:cubicBezTo>
                <a:cubicBezTo>
                  <a:pt x="914" y="368"/>
                  <a:pt x="943" y="313"/>
                  <a:pt x="1013" y="258"/>
                </a:cubicBezTo>
                <a:cubicBezTo>
                  <a:pt x="1068" y="214"/>
                  <a:pt x="1118" y="360"/>
                  <a:pt x="1207" y="322"/>
                </a:cubicBezTo>
                <a:cubicBezTo>
                  <a:pt x="1237" y="310"/>
                  <a:pt x="1255" y="280"/>
                  <a:pt x="1281" y="309"/>
                </a:cubicBezTo>
                <a:cubicBezTo>
                  <a:pt x="1315" y="345"/>
                  <a:pt x="1348" y="328"/>
                  <a:pt x="1378" y="300"/>
                </a:cubicBezTo>
                <a:cubicBezTo>
                  <a:pt x="1310" y="357"/>
                  <a:pt x="1287" y="272"/>
                  <a:pt x="1215" y="301"/>
                </a:cubicBezTo>
                <a:cubicBezTo>
                  <a:pt x="1133" y="335"/>
                  <a:pt x="1110" y="279"/>
                  <a:pt x="1057" y="227"/>
                </a:cubicBezTo>
                <a:cubicBezTo>
                  <a:pt x="1082" y="217"/>
                  <a:pt x="1108" y="188"/>
                  <a:pt x="1137" y="191"/>
                </a:cubicBezTo>
                <a:cubicBezTo>
                  <a:pt x="1165" y="190"/>
                  <a:pt x="1196" y="184"/>
                  <a:pt x="1222" y="173"/>
                </a:cubicBezTo>
                <a:cubicBezTo>
                  <a:pt x="1282" y="161"/>
                  <a:pt x="1343" y="175"/>
                  <a:pt x="1402" y="166"/>
                </a:cubicBezTo>
                <a:cubicBezTo>
                  <a:pt x="1445" y="169"/>
                  <a:pt x="1532" y="125"/>
                  <a:pt x="1547" y="184"/>
                </a:cubicBezTo>
                <a:cubicBezTo>
                  <a:pt x="1548" y="188"/>
                  <a:pt x="1549" y="191"/>
                  <a:pt x="1550" y="193"/>
                </a:cubicBezTo>
                <a:cubicBezTo>
                  <a:pt x="1551" y="192"/>
                  <a:pt x="1553" y="191"/>
                  <a:pt x="1554" y="190"/>
                </a:cubicBezTo>
                <a:cubicBezTo>
                  <a:pt x="1548" y="176"/>
                  <a:pt x="1549" y="158"/>
                  <a:pt x="1532" y="150"/>
                </a:cubicBezTo>
                <a:cubicBezTo>
                  <a:pt x="1507" y="139"/>
                  <a:pt x="1479" y="155"/>
                  <a:pt x="1454" y="157"/>
                </a:cubicBezTo>
                <a:cubicBezTo>
                  <a:pt x="1344" y="174"/>
                  <a:pt x="1178" y="117"/>
                  <a:pt x="1085" y="194"/>
                </a:cubicBezTo>
                <a:cubicBezTo>
                  <a:pt x="1076" y="139"/>
                  <a:pt x="1091" y="98"/>
                  <a:pt x="1028" y="70"/>
                </a:cubicBezTo>
                <a:cubicBezTo>
                  <a:pt x="1002" y="59"/>
                  <a:pt x="965" y="32"/>
                  <a:pt x="943" y="0"/>
                </a:cubicBezTo>
                <a:cubicBezTo>
                  <a:pt x="959" y="31"/>
                  <a:pt x="981" y="65"/>
                  <a:pt x="990" y="68"/>
                </a:cubicBezTo>
                <a:cubicBezTo>
                  <a:pt x="1047" y="89"/>
                  <a:pt x="1086" y="120"/>
                  <a:pt x="1066" y="188"/>
                </a:cubicBezTo>
                <a:cubicBezTo>
                  <a:pt x="1056" y="222"/>
                  <a:pt x="957" y="291"/>
                  <a:pt x="918" y="290"/>
                </a:cubicBezTo>
                <a:cubicBezTo>
                  <a:pt x="869" y="290"/>
                  <a:pt x="823" y="267"/>
                  <a:pt x="790" y="228"/>
                </a:cubicBezTo>
                <a:cubicBezTo>
                  <a:pt x="805" y="217"/>
                  <a:pt x="824" y="220"/>
                  <a:pt x="832" y="237"/>
                </a:cubicBezTo>
                <a:cubicBezTo>
                  <a:pt x="823" y="217"/>
                  <a:pt x="800" y="213"/>
                  <a:pt x="784" y="227"/>
                </a:cubicBezTo>
                <a:cubicBezTo>
                  <a:pt x="786" y="231"/>
                  <a:pt x="848" y="294"/>
                  <a:pt x="845" y="294"/>
                </a:cubicBezTo>
                <a:cubicBezTo>
                  <a:pt x="851" y="321"/>
                  <a:pt x="912" y="310"/>
                  <a:pt x="930" y="312"/>
                </a:cubicBezTo>
                <a:cubicBezTo>
                  <a:pt x="884" y="345"/>
                  <a:pt x="889" y="399"/>
                  <a:pt x="872" y="448"/>
                </a:cubicBezTo>
                <a:cubicBezTo>
                  <a:pt x="860" y="483"/>
                  <a:pt x="842" y="494"/>
                  <a:pt x="814" y="515"/>
                </a:cubicBezTo>
                <a:cubicBezTo>
                  <a:pt x="798" y="527"/>
                  <a:pt x="781" y="532"/>
                  <a:pt x="766" y="547"/>
                </a:cubicBezTo>
                <a:cubicBezTo>
                  <a:pt x="751" y="563"/>
                  <a:pt x="745" y="585"/>
                  <a:pt x="726" y="599"/>
                </a:cubicBezTo>
                <a:cubicBezTo>
                  <a:pt x="697" y="552"/>
                  <a:pt x="665" y="552"/>
                  <a:pt x="627" y="517"/>
                </a:cubicBezTo>
                <a:cubicBezTo>
                  <a:pt x="610" y="491"/>
                  <a:pt x="598" y="460"/>
                  <a:pt x="570" y="444"/>
                </a:cubicBezTo>
                <a:cubicBezTo>
                  <a:pt x="552" y="434"/>
                  <a:pt x="532" y="430"/>
                  <a:pt x="513" y="422"/>
                </a:cubicBezTo>
                <a:cubicBezTo>
                  <a:pt x="513" y="423"/>
                  <a:pt x="513" y="424"/>
                  <a:pt x="512" y="426"/>
                </a:cubicBezTo>
                <a:cubicBezTo>
                  <a:pt x="534" y="435"/>
                  <a:pt x="557" y="440"/>
                  <a:pt x="575" y="456"/>
                </a:cubicBezTo>
                <a:cubicBezTo>
                  <a:pt x="599" y="478"/>
                  <a:pt x="608" y="510"/>
                  <a:pt x="629" y="535"/>
                </a:cubicBezTo>
                <a:cubicBezTo>
                  <a:pt x="657" y="568"/>
                  <a:pt x="716" y="548"/>
                  <a:pt x="715" y="607"/>
                </a:cubicBezTo>
                <a:cubicBezTo>
                  <a:pt x="715" y="659"/>
                  <a:pt x="677" y="708"/>
                  <a:pt x="675" y="763"/>
                </a:cubicBezTo>
                <a:cubicBezTo>
                  <a:pt x="674" y="818"/>
                  <a:pt x="694" y="882"/>
                  <a:pt x="738" y="917"/>
                </a:cubicBezTo>
                <a:cubicBezTo>
                  <a:pt x="721" y="947"/>
                  <a:pt x="728" y="981"/>
                  <a:pt x="723" y="1013"/>
                </a:cubicBezTo>
                <a:cubicBezTo>
                  <a:pt x="717" y="1051"/>
                  <a:pt x="682" y="1052"/>
                  <a:pt x="672" y="1085"/>
                </a:cubicBezTo>
                <a:cubicBezTo>
                  <a:pt x="663" y="1072"/>
                  <a:pt x="590" y="979"/>
                  <a:pt x="594" y="987"/>
                </a:cubicBezTo>
                <a:cubicBezTo>
                  <a:pt x="614" y="1031"/>
                  <a:pt x="667" y="1066"/>
                  <a:pt x="666" y="1120"/>
                </a:cubicBezTo>
                <a:cubicBezTo>
                  <a:pt x="623" y="1112"/>
                  <a:pt x="615" y="1050"/>
                  <a:pt x="567" y="1050"/>
                </a:cubicBezTo>
                <a:cubicBezTo>
                  <a:pt x="549" y="1049"/>
                  <a:pt x="533" y="1062"/>
                  <a:pt x="515" y="1066"/>
                </a:cubicBezTo>
                <a:cubicBezTo>
                  <a:pt x="488" y="1071"/>
                  <a:pt x="459" y="1036"/>
                  <a:pt x="497" y="1025"/>
                </a:cubicBezTo>
                <a:cubicBezTo>
                  <a:pt x="452" y="1034"/>
                  <a:pt x="484" y="1077"/>
                  <a:pt x="517" y="1072"/>
                </a:cubicBezTo>
                <a:cubicBezTo>
                  <a:pt x="543" y="1068"/>
                  <a:pt x="568" y="1050"/>
                  <a:pt x="590" y="1074"/>
                </a:cubicBezTo>
                <a:cubicBezTo>
                  <a:pt x="599" y="1083"/>
                  <a:pt x="672" y="1168"/>
                  <a:pt x="684" y="1137"/>
                </a:cubicBezTo>
                <a:cubicBezTo>
                  <a:pt x="695" y="1169"/>
                  <a:pt x="684" y="1203"/>
                  <a:pt x="704" y="1233"/>
                </a:cubicBezTo>
                <a:cubicBezTo>
                  <a:pt x="727" y="1266"/>
                  <a:pt x="776" y="1276"/>
                  <a:pt x="787" y="1319"/>
                </a:cubicBezTo>
                <a:cubicBezTo>
                  <a:pt x="799" y="1367"/>
                  <a:pt x="685" y="1407"/>
                  <a:pt x="654" y="1398"/>
                </a:cubicBezTo>
                <a:cubicBezTo>
                  <a:pt x="497" y="1354"/>
                  <a:pt x="581" y="1206"/>
                  <a:pt x="506" y="1193"/>
                </a:cubicBezTo>
                <a:cubicBezTo>
                  <a:pt x="546" y="1200"/>
                  <a:pt x="523" y="1283"/>
                  <a:pt x="554" y="1342"/>
                </a:cubicBezTo>
                <a:cubicBezTo>
                  <a:pt x="499" y="1319"/>
                  <a:pt x="441" y="1228"/>
                  <a:pt x="376" y="1239"/>
                </a:cubicBezTo>
                <a:cubicBezTo>
                  <a:pt x="349" y="1243"/>
                  <a:pt x="318" y="1256"/>
                  <a:pt x="290" y="1243"/>
                </a:cubicBezTo>
                <a:cubicBezTo>
                  <a:pt x="252" y="1224"/>
                  <a:pt x="258" y="1171"/>
                  <a:pt x="236" y="1140"/>
                </a:cubicBezTo>
                <a:cubicBezTo>
                  <a:pt x="254" y="1168"/>
                  <a:pt x="251" y="1204"/>
                  <a:pt x="271" y="1231"/>
                </a:cubicBezTo>
                <a:cubicBezTo>
                  <a:pt x="297" y="1266"/>
                  <a:pt x="340" y="1250"/>
                  <a:pt x="375" y="1245"/>
                </a:cubicBezTo>
                <a:cubicBezTo>
                  <a:pt x="414" y="1240"/>
                  <a:pt x="436" y="1261"/>
                  <a:pt x="458" y="1289"/>
                </a:cubicBezTo>
                <a:cubicBezTo>
                  <a:pt x="486" y="1323"/>
                  <a:pt x="521" y="1338"/>
                  <a:pt x="556" y="1362"/>
                </a:cubicBezTo>
                <a:cubicBezTo>
                  <a:pt x="547" y="1367"/>
                  <a:pt x="444" y="1397"/>
                  <a:pt x="444" y="1397"/>
                </a:cubicBezTo>
                <a:cubicBezTo>
                  <a:pt x="472" y="1398"/>
                  <a:pt x="498" y="1399"/>
                  <a:pt x="525" y="1390"/>
                </a:cubicBezTo>
                <a:cubicBezTo>
                  <a:pt x="515" y="1420"/>
                  <a:pt x="525" y="1459"/>
                  <a:pt x="511" y="1488"/>
                </a:cubicBezTo>
                <a:cubicBezTo>
                  <a:pt x="496" y="1522"/>
                  <a:pt x="457" y="1549"/>
                  <a:pt x="456" y="1590"/>
                </a:cubicBezTo>
                <a:cubicBezTo>
                  <a:pt x="407" y="1556"/>
                  <a:pt x="491" y="1522"/>
                  <a:pt x="439" y="1467"/>
                </a:cubicBezTo>
                <a:cubicBezTo>
                  <a:pt x="415" y="1440"/>
                  <a:pt x="448" y="1397"/>
                  <a:pt x="386" y="1352"/>
                </a:cubicBezTo>
                <a:cubicBezTo>
                  <a:pt x="439" y="1397"/>
                  <a:pt x="394" y="1427"/>
                  <a:pt x="438" y="1482"/>
                </a:cubicBezTo>
                <a:cubicBezTo>
                  <a:pt x="451" y="1499"/>
                  <a:pt x="444" y="1521"/>
                  <a:pt x="433" y="1538"/>
                </a:cubicBezTo>
                <a:cubicBezTo>
                  <a:pt x="408" y="1569"/>
                  <a:pt x="445" y="1588"/>
                  <a:pt x="454" y="1614"/>
                </a:cubicBezTo>
                <a:cubicBezTo>
                  <a:pt x="397" y="1635"/>
                  <a:pt x="401" y="1604"/>
                  <a:pt x="365" y="1569"/>
                </a:cubicBezTo>
                <a:cubicBezTo>
                  <a:pt x="339" y="1544"/>
                  <a:pt x="316" y="1537"/>
                  <a:pt x="282" y="1530"/>
                </a:cubicBezTo>
                <a:cubicBezTo>
                  <a:pt x="254" y="1521"/>
                  <a:pt x="306" y="1548"/>
                  <a:pt x="324" y="1555"/>
                </a:cubicBezTo>
                <a:cubicBezTo>
                  <a:pt x="361" y="1565"/>
                  <a:pt x="383" y="1596"/>
                  <a:pt x="387" y="1634"/>
                </a:cubicBezTo>
                <a:cubicBezTo>
                  <a:pt x="325" y="1661"/>
                  <a:pt x="311" y="1610"/>
                  <a:pt x="283" y="1570"/>
                </a:cubicBezTo>
                <a:cubicBezTo>
                  <a:pt x="263" y="1542"/>
                  <a:pt x="186" y="1547"/>
                  <a:pt x="160" y="1566"/>
                </a:cubicBezTo>
                <a:cubicBezTo>
                  <a:pt x="161" y="1567"/>
                  <a:pt x="72" y="1526"/>
                  <a:pt x="67" y="1533"/>
                </a:cubicBezTo>
                <a:cubicBezTo>
                  <a:pt x="66" y="1535"/>
                  <a:pt x="108" y="1548"/>
                  <a:pt x="130" y="1563"/>
                </a:cubicBezTo>
                <a:cubicBezTo>
                  <a:pt x="147" y="1574"/>
                  <a:pt x="146" y="1589"/>
                  <a:pt x="145" y="1590"/>
                </a:cubicBezTo>
                <a:cubicBezTo>
                  <a:pt x="143" y="1594"/>
                  <a:pt x="123" y="1620"/>
                  <a:pt x="103" y="1634"/>
                </a:cubicBezTo>
                <a:cubicBezTo>
                  <a:pt x="79" y="1651"/>
                  <a:pt x="9" y="1659"/>
                  <a:pt x="0" y="1659"/>
                </a:cubicBezTo>
                <a:cubicBezTo>
                  <a:pt x="10" y="1659"/>
                  <a:pt x="95" y="1664"/>
                  <a:pt x="123" y="1637"/>
                </a:cubicBezTo>
                <a:cubicBezTo>
                  <a:pt x="137" y="1623"/>
                  <a:pt x="178" y="1573"/>
                  <a:pt x="185" y="1571"/>
                </a:cubicBezTo>
                <a:cubicBezTo>
                  <a:pt x="205" y="1563"/>
                  <a:pt x="258" y="1569"/>
                  <a:pt x="270" y="1588"/>
                </a:cubicBezTo>
                <a:cubicBezTo>
                  <a:pt x="304" y="1641"/>
                  <a:pt x="330" y="1678"/>
                  <a:pt x="400" y="1656"/>
                </a:cubicBezTo>
                <a:cubicBezTo>
                  <a:pt x="453" y="1639"/>
                  <a:pt x="495" y="1644"/>
                  <a:pt x="544" y="1673"/>
                </a:cubicBezTo>
                <a:cubicBezTo>
                  <a:pt x="515" y="1696"/>
                  <a:pt x="493" y="1719"/>
                  <a:pt x="466" y="1745"/>
                </a:cubicBezTo>
                <a:cubicBezTo>
                  <a:pt x="449" y="1762"/>
                  <a:pt x="403" y="1835"/>
                  <a:pt x="378" y="1831"/>
                </a:cubicBezTo>
                <a:cubicBezTo>
                  <a:pt x="330" y="1822"/>
                  <a:pt x="300" y="1766"/>
                  <a:pt x="252" y="1750"/>
                </a:cubicBezTo>
                <a:cubicBezTo>
                  <a:pt x="243" y="1747"/>
                  <a:pt x="205" y="1738"/>
                  <a:pt x="183" y="1733"/>
                </a:cubicBezTo>
                <a:cubicBezTo>
                  <a:pt x="209" y="1741"/>
                  <a:pt x="243" y="1755"/>
                  <a:pt x="253" y="1759"/>
                </a:cubicBezTo>
                <a:cubicBezTo>
                  <a:pt x="292" y="1778"/>
                  <a:pt x="327" y="1846"/>
                  <a:pt x="368" y="1850"/>
                </a:cubicBezTo>
                <a:cubicBezTo>
                  <a:pt x="345" y="1872"/>
                  <a:pt x="336" y="1901"/>
                  <a:pt x="302" y="1906"/>
                </a:cubicBezTo>
                <a:cubicBezTo>
                  <a:pt x="261" y="1913"/>
                  <a:pt x="225" y="1904"/>
                  <a:pt x="184" y="1900"/>
                </a:cubicBezTo>
                <a:cubicBezTo>
                  <a:pt x="220" y="1917"/>
                  <a:pt x="294" y="1931"/>
                  <a:pt x="316" y="1921"/>
                </a:cubicBezTo>
                <a:cubicBezTo>
                  <a:pt x="312" y="1927"/>
                  <a:pt x="308" y="1933"/>
                  <a:pt x="304" y="1939"/>
                </a:cubicBezTo>
                <a:cubicBezTo>
                  <a:pt x="326" y="1922"/>
                  <a:pt x="359" y="1906"/>
                  <a:pt x="374" y="1883"/>
                </a:cubicBezTo>
                <a:cubicBezTo>
                  <a:pt x="379" y="1916"/>
                  <a:pt x="393" y="1946"/>
                  <a:pt x="399" y="1979"/>
                </a:cubicBezTo>
                <a:cubicBezTo>
                  <a:pt x="400" y="1986"/>
                  <a:pt x="402" y="2022"/>
                  <a:pt x="368" y="2025"/>
                </a:cubicBezTo>
                <a:cubicBezTo>
                  <a:pt x="407" y="2034"/>
                  <a:pt x="407" y="2003"/>
                  <a:pt x="408" y="1992"/>
                </a:cubicBezTo>
                <a:cubicBezTo>
                  <a:pt x="412" y="1962"/>
                  <a:pt x="398" y="1930"/>
                  <a:pt x="392" y="1901"/>
                </a:cubicBezTo>
                <a:cubicBezTo>
                  <a:pt x="386" y="1869"/>
                  <a:pt x="412" y="1843"/>
                  <a:pt x="441" y="1824"/>
                </a:cubicBezTo>
                <a:cubicBezTo>
                  <a:pt x="508" y="1789"/>
                  <a:pt x="553" y="1716"/>
                  <a:pt x="603" y="1693"/>
                </a:cubicBezTo>
                <a:cubicBezTo>
                  <a:pt x="611" y="1704"/>
                  <a:pt x="669" y="1694"/>
                  <a:pt x="672" y="1684"/>
                </a:cubicBezTo>
                <a:cubicBezTo>
                  <a:pt x="690" y="1653"/>
                  <a:pt x="726" y="1695"/>
                  <a:pt x="740" y="1698"/>
                </a:cubicBezTo>
                <a:cubicBezTo>
                  <a:pt x="790" y="1755"/>
                  <a:pt x="841" y="1722"/>
                  <a:pt x="898" y="1711"/>
                </a:cubicBezTo>
                <a:cubicBezTo>
                  <a:pt x="935" y="1704"/>
                  <a:pt x="1036" y="1686"/>
                  <a:pt x="1034" y="1753"/>
                </a:cubicBezTo>
                <a:cubicBezTo>
                  <a:pt x="1034" y="1750"/>
                  <a:pt x="1062" y="1752"/>
                  <a:pt x="1077" y="1767"/>
                </a:cubicBezTo>
                <a:cubicBezTo>
                  <a:pt x="1084" y="1768"/>
                  <a:pt x="1091" y="1770"/>
                  <a:pt x="1099" y="1771"/>
                </a:cubicBezTo>
                <a:cubicBezTo>
                  <a:pt x="1100" y="1759"/>
                  <a:pt x="1094" y="1749"/>
                  <a:pt x="1076" y="1746"/>
                </a:cubicBezTo>
                <a:cubicBezTo>
                  <a:pt x="1132" y="1731"/>
                  <a:pt x="1148" y="1724"/>
                  <a:pt x="1185" y="1772"/>
                </a:cubicBezTo>
                <a:cubicBezTo>
                  <a:pt x="1206" y="1799"/>
                  <a:pt x="1240" y="1806"/>
                  <a:pt x="1269" y="1819"/>
                </a:cubicBezTo>
                <a:cubicBezTo>
                  <a:pt x="1264" y="1797"/>
                  <a:pt x="1263" y="1773"/>
                  <a:pt x="1263" y="1751"/>
                </a:cubicBezTo>
                <a:cubicBezTo>
                  <a:pt x="1256" y="1750"/>
                  <a:pt x="1250" y="1749"/>
                  <a:pt x="1245" y="1747"/>
                </a:cubicBezTo>
                <a:close/>
                <a:moveTo>
                  <a:pt x="731" y="847"/>
                </a:moveTo>
                <a:cubicBezTo>
                  <a:pt x="710" y="807"/>
                  <a:pt x="686" y="630"/>
                  <a:pt x="759" y="613"/>
                </a:cubicBezTo>
                <a:cubicBezTo>
                  <a:pt x="835" y="595"/>
                  <a:pt x="781" y="629"/>
                  <a:pt x="800" y="667"/>
                </a:cubicBezTo>
                <a:cubicBezTo>
                  <a:pt x="816" y="700"/>
                  <a:pt x="866" y="680"/>
                  <a:pt x="888" y="705"/>
                </a:cubicBezTo>
                <a:cubicBezTo>
                  <a:pt x="910" y="729"/>
                  <a:pt x="858" y="776"/>
                  <a:pt x="843" y="792"/>
                </a:cubicBezTo>
                <a:cubicBezTo>
                  <a:pt x="812" y="826"/>
                  <a:pt x="755" y="814"/>
                  <a:pt x="731" y="847"/>
                </a:cubicBezTo>
                <a:close/>
                <a:moveTo>
                  <a:pt x="732" y="1509"/>
                </a:moveTo>
                <a:cubicBezTo>
                  <a:pt x="725" y="1552"/>
                  <a:pt x="673" y="1572"/>
                  <a:pt x="692" y="1623"/>
                </a:cubicBezTo>
                <a:cubicBezTo>
                  <a:pt x="714" y="1679"/>
                  <a:pt x="532" y="1646"/>
                  <a:pt x="505" y="1623"/>
                </a:cubicBezTo>
                <a:cubicBezTo>
                  <a:pt x="478" y="1601"/>
                  <a:pt x="464" y="1598"/>
                  <a:pt x="486" y="1557"/>
                </a:cubicBezTo>
                <a:cubicBezTo>
                  <a:pt x="508" y="1515"/>
                  <a:pt x="530" y="1481"/>
                  <a:pt x="528" y="1432"/>
                </a:cubicBezTo>
                <a:cubicBezTo>
                  <a:pt x="527" y="1403"/>
                  <a:pt x="540" y="1369"/>
                  <a:pt x="579" y="1378"/>
                </a:cubicBezTo>
                <a:cubicBezTo>
                  <a:pt x="615" y="1386"/>
                  <a:pt x="633" y="1432"/>
                  <a:pt x="677" y="1415"/>
                </a:cubicBezTo>
                <a:cubicBezTo>
                  <a:pt x="712" y="1402"/>
                  <a:pt x="706" y="1397"/>
                  <a:pt x="742" y="1388"/>
                </a:cubicBezTo>
                <a:cubicBezTo>
                  <a:pt x="712" y="1431"/>
                  <a:pt x="740" y="1464"/>
                  <a:pt x="732" y="1509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pic>
        <p:nvPicPr>
          <p:cNvPr id="5122" name="Picture 2" descr="U:\我图\PPT制作\爱爱\PM下载\万圣节\蛛网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 rot="15865139">
            <a:off x="1535830" y="-1360407"/>
            <a:ext cx="2507414" cy="3025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U:\我图\PPT制作\爱爱\PM下载\万圣节\蛛网.pn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 rot="12677349">
            <a:off x="4468972" y="-2298482"/>
            <a:ext cx="3254057" cy="3926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U:\我图\PPT制作\爱爱\PM下载\万圣节\蛛网.pn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 rot="12634932">
            <a:off x="8791793" y="-2032828"/>
            <a:ext cx="2862621" cy="3454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U:\我图\PPT制作\爱爱\PM下载\万圣节\62fbe4083a4a637ae4ebd0ed11c94f0a\蜘蛛.png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1922937" y="41998"/>
            <a:ext cx="1122363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直接连接符 3"/>
          <p:cNvCxnSpPr/>
          <p:nvPr/>
        </p:nvCxnSpPr>
        <p:spPr>
          <a:xfrm>
            <a:off x="2484120" y="152400"/>
            <a:ext cx="0" cy="242014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3" descr="U:\我图\PPT制作\爱爱\PM下载\万圣节\62fbe4083a4a637ae4ebd0ed11c94f0a\蜘蛛.png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5534818" y="-190501"/>
            <a:ext cx="1122363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直接连接符 15"/>
          <p:cNvCxnSpPr/>
          <p:nvPr/>
        </p:nvCxnSpPr>
        <p:spPr>
          <a:xfrm>
            <a:off x="6096001" y="-80099"/>
            <a:ext cx="0" cy="315896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3" descr="U:\我图\PPT制作\爱爱\PM下载\万圣节\62fbe4083a4a637ae4ebd0ed11c94f0a\蜘蛛.png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9227979" y="-218442"/>
            <a:ext cx="1122363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直接连接符 17"/>
          <p:cNvCxnSpPr/>
          <p:nvPr/>
        </p:nvCxnSpPr>
        <p:spPr>
          <a:xfrm>
            <a:off x="9789162" y="-108040"/>
            <a:ext cx="0" cy="242014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12008E-6 3.3025E-6 L 1.12008E-6 0.34273 " pathEditMode="relative" rAng="0" ptsTypes="AA">
                                      <p:cBhvr>
                                        <p:cTn id="9" dur="1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137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2" presetClass="emph" presetSubtype="0" repeatCount="4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14" dur="16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320" fill="hold">
                                          <p:stCondLst>
                                            <p:cond delay="32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320" fill="hold">
                                          <p:stCondLst>
                                            <p:cond delay="64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320" fill="hold">
                                          <p:stCondLst>
                                            <p:cond delay="96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320" fill="hold">
                                          <p:stCondLst>
                                            <p:cond delay="128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-1.66512E-6 L 0 0.4438 " pathEditMode="relative" rAng="0" ptsTypes="AA">
                                      <p:cBhvr>
                                        <p:cTn id="23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2179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2" presetClass="emph" presetSubtype="0" repeatCount="4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120000">
                                      <p:cBhvr>
                                        <p:cTn id="28" dur="16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320" fill="hold">
                                          <p:stCondLst>
                                            <p:cond delay="32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320" fill="hold">
                                          <p:stCondLst>
                                            <p:cond delay="64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320" fill="hold">
                                          <p:stCondLst>
                                            <p:cond delay="96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320" fill="hold">
                                          <p:stCondLst>
                                            <p:cond delay="128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1.12008E-6 3.3025E-6 L 1.12008E-6 0.34273 " pathEditMode="relative" rAng="0" ptsTypes="AA">
                                      <p:cBhvr>
                                        <p:cTn id="37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137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32" presetClass="emph" presetSubtype="0" repeatCount="4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Rot by="120000">
                                      <p:cBhvr>
                                        <p:cTn id="39" dur="16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320" fill="hold">
                                          <p:stCondLst>
                                            <p:cond delay="32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320" fill="hold">
                                          <p:stCondLst>
                                            <p:cond delay="64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320" fill="hold">
                                          <p:stCondLst>
                                            <p:cond delay="96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320" fill="hold">
                                          <p:stCondLst>
                                            <p:cond delay="128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79E27">
                <a:lumMod val="92000"/>
                <a:lumOff val="8000"/>
              </a:srgbClr>
            </a:gs>
            <a:gs pos="100000">
              <a:srgbClr val="F79E27">
                <a:lumMod val="74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U:\我图\PPT制作\爱爱\PM下载\万圣节\3144e504e63f8a6d3570c60451843db6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992119" y="1"/>
            <a:ext cx="13626079" cy="8248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U:\我图\PPT制作\PPT119万圣节动态\素材\照片\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20914393">
            <a:off x="2030725" y="2919469"/>
            <a:ext cx="1873049" cy="26481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2" name="Picture 4" descr="U:\我图\PPT制作\爱爱\PM下载\万圣节\黑叔2.png"/>
          <p:cNvPicPr>
            <a:picLocks noChangeAspect="1" noChangeArrowheads="1"/>
          </p:cNvPicPr>
          <p:nvPr/>
        </p:nvPicPr>
        <p:blipFill rotWithShape="1">
          <a:blip r:embed="rId5" cstate="email"/>
          <a:srcRect t="45804" b="6576"/>
          <a:stretch>
            <a:fillRect/>
          </a:stretch>
        </p:blipFill>
        <p:spPr bwMode="auto">
          <a:xfrm>
            <a:off x="0" y="3799494"/>
            <a:ext cx="121920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U:\我图\PPT制作\爱爱\PM下载\万圣节\scary_bat_hovering_500_clr_485.gif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73345" y="5108953"/>
            <a:ext cx="2355007" cy="1568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U:\我图\PPT制作\PPT119万圣节动态\素材\照片\2.jpg"/>
          <p:cNvPicPr>
            <a:picLocks noChangeAspect="1" noChangeArrowheads="1"/>
          </p:cNvPicPr>
          <p:nvPr/>
        </p:nvPicPr>
        <p:blipFill rotWithShape="1">
          <a:blip r:embed="rId7" cstate="email"/>
          <a:srcRect/>
          <a:stretch>
            <a:fillRect/>
          </a:stretch>
        </p:blipFill>
        <p:spPr bwMode="auto">
          <a:xfrm rot="21438038">
            <a:off x="4470109" y="3268934"/>
            <a:ext cx="3034703" cy="20100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1" name="Picture 5" descr="U:\我图\PPT制作\PPT119万圣节动态\素材\照片\3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 rot="720231">
            <a:off x="7925543" y="3445301"/>
            <a:ext cx="2493536" cy="16573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branch"/>
          <p:cNvSpPr>
            <a:spLocks noEditPoints="1"/>
          </p:cNvSpPr>
          <p:nvPr/>
        </p:nvSpPr>
        <p:spPr bwMode="auto">
          <a:xfrm rot="14449517">
            <a:off x="810402" y="-2981017"/>
            <a:ext cx="4619439" cy="6046031"/>
          </a:xfrm>
          <a:custGeom>
            <a:avLst/>
            <a:gdLst>
              <a:gd name="T0" fmla="*/ 1127 w 1554"/>
              <a:gd name="T1" fmla="*/ 1675 h 2034"/>
              <a:gd name="T2" fmla="*/ 861 w 1554"/>
              <a:gd name="T3" fmla="*/ 1682 h 2034"/>
              <a:gd name="T4" fmla="*/ 752 w 1554"/>
              <a:gd name="T5" fmla="*/ 1579 h 2034"/>
              <a:gd name="T6" fmla="*/ 713 w 1554"/>
              <a:gd name="T7" fmla="*/ 1209 h 2034"/>
              <a:gd name="T8" fmla="*/ 739 w 1554"/>
              <a:gd name="T9" fmla="*/ 918 h 2034"/>
              <a:gd name="T10" fmla="*/ 1068 w 1554"/>
              <a:gd name="T11" fmla="*/ 1035 h 2034"/>
              <a:gd name="T12" fmla="*/ 944 w 1554"/>
              <a:gd name="T13" fmla="*/ 1074 h 2034"/>
              <a:gd name="T14" fmla="*/ 1065 w 1554"/>
              <a:gd name="T15" fmla="*/ 1146 h 2034"/>
              <a:gd name="T16" fmla="*/ 1143 w 1554"/>
              <a:gd name="T17" fmla="*/ 1527 h 2034"/>
              <a:gd name="T18" fmla="*/ 1218 w 1554"/>
              <a:gd name="T19" fmla="*/ 1497 h 2034"/>
              <a:gd name="T20" fmla="*/ 1052 w 1554"/>
              <a:gd name="T21" fmla="*/ 1378 h 2034"/>
              <a:gd name="T22" fmla="*/ 1175 w 1554"/>
              <a:gd name="T23" fmla="*/ 1145 h 2034"/>
              <a:gd name="T24" fmla="*/ 1209 w 1554"/>
              <a:gd name="T25" fmla="*/ 1237 h 2034"/>
              <a:gd name="T26" fmla="*/ 1144 w 1554"/>
              <a:gd name="T27" fmla="*/ 1052 h 2034"/>
              <a:gd name="T28" fmla="*/ 774 w 1554"/>
              <a:gd name="T29" fmla="*/ 891 h 2034"/>
              <a:gd name="T30" fmla="*/ 818 w 1554"/>
              <a:gd name="T31" fmla="*/ 659 h 2034"/>
              <a:gd name="T32" fmla="*/ 1013 w 1554"/>
              <a:gd name="T33" fmla="*/ 258 h 2034"/>
              <a:gd name="T34" fmla="*/ 1378 w 1554"/>
              <a:gd name="T35" fmla="*/ 300 h 2034"/>
              <a:gd name="T36" fmla="*/ 1137 w 1554"/>
              <a:gd name="T37" fmla="*/ 191 h 2034"/>
              <a:gd name="T38" fmla="*/ 1547 w 1554"/>
              <a:gd name="T39" fmla="*/ 184 h 2034"/>
              <a:gd name="T40" fmla="*/ 1532 w 1554"/>
              <a:gd name="T41" fmla="*/ 150 h 2034"/>
              <a:gd name="T42" fmla="*/ 1028 w 1554"/>
              <a:gd name="T43" fmla="*/ 70 h 2034"/>
              <a:gd name="T44" fmla="*/ 1066 w 1554"/>
              <a:gd name="T45" fmla="*/ 188 h 2034"/>
              <a:gd name="T46" fmla="*/ 832 w 1554"/>
              <a:gd name="T47" fmla="*/ 237 h 2034"/>
              <a:gd name="T48" fmla="*/ 930 w 1554"/>
              <a:gd name="T49" fmla="*/ 312 h 2034"/>
              <a:gd name="T50" fmla="*/ 766 w 1554"/>
              <a:gd name="T51" fmla="*/ 547 h 2034"/>
              <a:gd name="T52" fmla="*/ 570 w 1554"/>
              <a:gd name="T53" fmla="*/ 444 h 2034"/>
              <a:gd name="T54" fmla="*/ 575 w 1554"/>
              <a:gd name="T55" fmla="*/ 456 h 2034"/>
              <a:gd name="T56" fmla="*/ 675 w 1554"/>
              <a:gd name="T57" fmla="*/ 763 h 2034"/>
              <a:gd name="T58" fmla="*/ 672 w 1554"/>
              <a:gd name="T59" fmla="*/ 1085 h 2034"/>
              <a:gd name="T60" fmla="*/ 567 w 1554"/>
              <a:gd name="T61" fmla="*/ 1050 h 2034"/>
              <a:gd name="T62" fmla="*/ 517 w 1554"/>
              <a:gd name="T63" fmla="*/ 1072 h 2034"/>
              <a:gd name="T64" fmla="*/ 704 w 1554"/>
              <a:gd name="T65" fmla="*/ 1233 h 2034"/>
              <a:gd name="T66" fmla="*/ 506 w 1554"/>
              <a:gd name="T67" fmla="*/ 1193 h 2034"/>
              <a:gd name="T68" fmla="*/ 290 w 1554"/>
              <a:gd name="T69" fmla="*/ 1243 h 2034"/>
              <a:gd name="T70" fmla="*/ 375 w 1554"/>
              <a:gd name="T71" fmla="*/ 1245 h 2034"/>
              <a:gd name="T72" fmla="*/ 444 w 1554"/>
              <a:gd name="T73" fmla="*/ 1397 h 2034"/>
              <a:gd name="T74" fmla="*/ 456 w 1554"/>
              <a:gd name="T75" fmla="*/ 1590 h 2034"/>
              <a:gd name="T76" fmla="*/ 438 w 1554"/>
              <a:gd name="T77" fmla="*/ 1482 h 2034"/>
              <a:gd name="T78" fmla="*/ 365 w 1554"/>
              <a:gd name="T79" fmla="*/ 1569 h 2034"/>
              <a:gd name="T80" fmla="*/ 387 w 1554"/>
              <a:gd name="T81" fmla="*/ 1634 h 2034"/>
              <a:gd name="T82" fmla="*/ 67 w 1554"/>
              <a:gd name="T83" fmla="*/ 1533 h 2034"/>
              <a:gd name="T84" fmla="*/ 103 w 1554"/>
              <a:gd name="T85" fmla="*/ 1634 h 2034"/>
              <a:gd name="T86" fmla="*/ 185 w 1554"/>
              <a:gd name="T87" fmla="*/ 1571 h 2034"/>
              <a:gd name="T88" fmla="*/ 544 w 1554"/>
              <a:gd name="T89" fmla="*/ 1673 h 2034"/>
              <a:gd name="T90" fmla="*/ 252 w 1554"/>
              <a:gd name="T91" fmla="*/ 1750 h 2034"/>
              <a:gd name="T92" fmla="*/ 368 w 1554"/>
              <a:gd name="T93" fmla="*/ 1850 h 2034"/>
              <a:gd name="T94" fmla="*/ 316 w 1554"/>
              <a:gd name="T95" fmla="*/ 1921 h 2034"/>
              <a:gd name="T96" fmla="*/ 399 w 1554"/>
              <a:gd name="T97" fmla="*/ 1979 h 2034"/>
              <a:gd name="T98" fmla="*/ 392 w 1554"/>
              <a:gd name="T99" fmla="*/ 1901 h 2034"/>
              <a:gd name="T100" fmla="*/ 672 w 1554"/>
              <a:gd name="T101" fmla="*/ 1684 h 2034"/>
              <a:gd name="T102" fmla="*/ 1034 w 1554"/>
              <a:gd name="T103" fmla="*/ 1753 h 2034"/>
              <a:gd name="T104" fmla="*/ 1076 w 1554"/>
              <a:gd name="T105" fmla="*/ 1746 h 2034"/>
              <a:gd name="T106" fmla="*/ 1263 w 1554"/>
              <a:gd name="T107" fmla="*/ 1751 h 2034"/>
              <a:gd name="T108" fmla="*/ 759 w 1554"/>
              <a:gd name="T109" fmla="*/ 613 h 2034"/>
              <a:gd name="T110" fmla="*/ 843 w 1554"/>
              <a:gd name="T111" fmla="*/ 792 h 2034"/>
              <a:gd name="T112" fmla="*/ 692 w 1554"/>
              <a:gd name="T113" fmla="*/ 1623 h 2034"/>
              <a:gd name="T114" fmla="*/ 528 w 1554"/>
              <a:gd name="T115" fmla="*/ 1432 h 2034"/>
              <a:gd name="T116" fmla="*/ 742 w 1554"/>
              <a:gd name="T117" fmla="*/ 1388 h 20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54" h="2034">
                <a:moveTo>
                  <a:pt x="1245" y="1747"/>
                </a:moveTo>
                <a:cubicBezTo>
                  <a:pt x="1229" y="1737"/>
                  <a:pt x="1219" y="1715"/>
                  <a:pt x="1210" y="1700"/>
                </a:cubicBezTo>
                <a:cubicBezTo>
                  <a:pt x="1177" y="1679"/>
                  <a:pt x="1167" y="1675"/>
                  <a:pt x="1127" y="1675"/>
                </a:cubicBezTo>
                <a:cubicBezTo>
                  <a:pt x="1108" y="1688"/>
                  <a:pt x="1071" y="1687"/>
                  <a:pt x="1050" y="1683"/>
                </a:cubicBezTo>
                <a:cubicBezTo>
                  <a:pt x="1057" y="1665"/>
                  <a:pt x="990" y="1644"/>
                  <a:pt x="972" y="1656"/>
                </a:cubicBezTo>
                <a:cubicBezTo>
                  <a:pt x="935" y="1666"/>
                  <a:pt x="898" y="1673"/>
                  <a:pt x="861" y="1682"/>
                </a:cubicBezTo>
                <a:cubicBezTo>
                  <a:pt x="849" y="1682"/>
                  <a:pt x="828" y="1698"/>
                  <a:pt x="818" y="1689"/>
                </a:cubicBezTo>
                <a:cubicBezTo>
                  <a:pt x="824" y="1666"/>
                  <a:pt x="788" y="1662"/>
                  <a:pt x="775" y="1656"/>
                </a:cubicBezTo>
                <a:cubicBezTo>
                  <a:pt x="741" y="1622"/>
                  <a:pt x="732" y="1623"/>
                  <a:pt x="752" y="1579"/>
                </a:cubicBezTo>
                <a:cubicBezTo>
                  <a:pt x="774" y="1528"/>
                  <a:pt x="774" y="1502"/>
                  <a:pt x="757" y="1449"/>
                </a:cubicBezTo>
                <a:cubicBezTo>
                  <a:pt x="735" y="1379"/>
                  <a:pt x="857" y="1364"/>
                  <a:pt x="794" y="1279"/>
                </a:cubicBezTo>
                <a:cubicBezTo>
                  <a:pt x="773" y="1253"/>
                  <a:pt x="739" y="1231"/>
                  <a:pt x="713" y="1209"/>
                </a:cubicBezTo>
                <a:cubicBezTo>
                  <a:pt x="712" y="1185"/>
                  <a:pt x="708" y="1135"/>
                  <a:pt x="694" y="1114"/>
                </a:cubicBezTo>
                <a:cubicBezTo>
                  <a:pt x="672" y="1079"/>
                  <a:pt x="723" y="1066"/>
                  <a:pt x="734" y="1036"/>
                </a:cubicBezTo>
                <a:cubicBezTo>
                  <a:pt x="746" y="1000"/>
                  <a:pt x="720" y="953"/>
                  <a:pt x="739" y="918"/>
                </a:cubicBezTo>
                <a:cubicBezTo>
                  <a:pt x="789" y="979"/>
                  <a:pt x="894" y="913"/>
                  <a:pt x="952" y="957"/>
                </a:cubicBezTo>
                <a:cubicBezTo>
                  <a:pt x="972" y="976"/>
                  <a:pt x="976" y="997"/>
                  <a:pt x="992" y="1019"/>
                </a:cubicBezTo>
                <a:cubicBezTo>
                  <a:pt x="1013" y="1047"/>
                  <a:pt x="1041" y="1029"/>
                  <a:pt x="1068" y="1035"/>
                </a:cubicBezTo>
                <a:cubicBezTo>
                  <a:pt x="1139" y="1050"/>
                  <a:pt x="1071" y="1175"/>
                  <a:pt x="1031" y="1120"/>
                </a:cubicBezTo>
                <a:cubicBezTo>
                  <a:pt x="1019" y="1104"/>
                  <a:pt x="981" y="1113"/>
                  <a:pt x="958" y="1107"/>
                </a:cubicBezTo>
                <a:cubicBezTo>
                  <a:pt x="941" y="1102"/>
                  <a:pt x="927" y="1073"/>
                  <a:pt x="944" y="1074"/>
                </a:cubicBezTo>
                <a:cubicBezTo>
                  <a:pt x="937" y="1073"/>
                  <a:pt x="932" y="1076"/>
                  <a:pt x="928" y="1082"/>
                </a:cubicBezTo>
                <a:cubicBezTo>
                  <a:pt x="927" y="1111"/>
                  <a:pt x="982" y="1119"/>
                  <a:pt x="1002" y="1119"/>
                </a:cubicBezTo>
                <a:cubicBezTo>
                  <a:pt x="1020" y="1119"/>
                  <a:pt x="1052" y="1148"/>
                  <a:pt x="1065" y="1146"/>
                </a:cubicBezTo>
                <a:cubicBezTo>
                  <a:pt x="1008" y="1204"/>
                  <a:pt x="975" y="1316"/>
                  <a:pt x="988" y="1393"/>
                </a:cubicBezTo>
                <a:cubicBezTo>
                  <a:pt x="992" y="1425"/>
                  <a:pt x="1041" y="1433"/>
                  <a:pt x="1065" y="1444"/>
                </a:cubicBezTo>
                <a:cubicBezTo>
                  <a:pt x="1099" y="1461"/>
                  <a:pt x="1117" y="1500"/>
                  <a:pt x="1143" y="1527"/>
                </a:cubicBezTo>
                <a:cubicBezTo>
                  <a:pt x="1179" y="1564"/>
                  <a:pt x="1220" y="1558"/>
                  <a:pt x="1262" y="1547"/>
                </a:cubicBezTo>
                <a:cubicBezTo>
                  <a:pt x="1261" y="1529"/>
                  <a:pt x="1263" y="1510"/>
                  <a:pt x="1265" y="1491"/>
                </a:cubicBezTo>
                <a:cubicBezTo>
                  <a:pt x="1243" y="1496"/>
                  <a:pt x="1222" y="1500"/>
                  <a:pt x="1218" y="1497"/>
                </a:cubicBezTo>
                <a:cubicBezTo>
                  <a:pt x="1198" y="1483"/>
                  <a:pt x="1177" y="1484"/>
                  <a:pt x="1163" y="1462"/>
                </a:cubicBezTo>
                <a:cubicBezTo>
                  <a:pt x="1157" y="1441"/>
                  <a:pt x="1130" y="1406"/>
                  <a:pt x="1107" y="1416"/>
                </a:cubicBezTo>
                <a:cubicBezTo>
                  <a:pt x="1125" y="1409"/>
                  <a:pt x="1059" y="1379"/>
                  <a:pt x="1052" y="1378"/>
                </a:cubicBezTo>
                <a:cubicBezTo>
                  <a:pt x="1036" y="1374"/>
                  <a:pt x="1035" y="1339"/>
                  <a:pt x="1038" y="1326"/>
                </a:cubicBezTo>
                <a:cubicBezTo>
                  <a:pt x="1042" y="1299"/>
                  <a:pt x="1142" y="1108"/>
                  <a:pt x="1142" y="1108"/>
                </a:cubicBezTo>
                <a:cubicBezTo>
                  <a:pt x="1156" y="1118"/>
                  <a:pt x="1166" y="1130"/>
                  <a:pt x="1175" y="1145"/>
                </a:cubicBezTo>
                <a:cubicBezTo>
                  <a:pt x="1200" y="1181"/>
                  <a:pt x="1172" y="1164"/>
                  <a:pt x="1169" y="1203"/>
                </a:cubicBezTo>
                <a:cubicBezTo>
                  <a:pt x="1167" y="1227"/>
                  <a:pt x="1186" y="1245"/>
                  <a:pt x="1207" y="1254"/>
                </a:cubicBezTo>
                <a:cubicBezTo>
                  <a:pt x="1207" y="1248"/>
                  <a:pt x="1208" y="1243"/>
                  <a:pt x="1209" y="1237"/>
                </a:cubicBezTo>
                <a:cubicBezTo>
                  <a:pt x="1176" y="1232"/>
                  <a:pt x="1196" y="1178"/>
                  <a:pt x="1216" y="1163"/>
                </a:cubicBezTo>
                <a:cubicBezTo>
                  <a:pt x="1195" y="1152"/>
                  <a:pt x="1183" y="1132"/>
                  <a:pt x="1168" y="1115"/>
                </a:cubicBezTo>
                <a:cubicBezTo>
                  <a:pt x="1144" y="1088"/>
                  <a:pt x="1150" y="1089"/>
                  <a:pt x="1144" y="1052"/>
                </a:cubicBezTo>
                <a:cubicBezTo>
                  <a:pt x="1125" y="969"/>
                  <a:pt x="1044" y="1028"/>
                  <a:pt x="1017" y="981"/>
                </a:cubicBezTo>
                <a:cubicBezTo>
                  <a:pt x="984" y="924"/>
                  <a:pt x="962" y="900"/>
                  <a:pt x="891" y="902"/>
                </a:cubicBezTo>
                <a:cubicBezTo>
                  <a:pt x="848" y="904"/>
                  <a:pt x="815" y="892"/>
                  <a:pt x="774" y="891"/>
                </a:cubicBezTo>
                <a:cubicBezTo>
                  <a:pt x="708" y="860"/>
                  <a:pt x="789" y="841"/>
                  <a:pt x="820" y="834"/>
                </a:cubicBezTo>
                <a:cubicBezTo>
                  <a:pt x="857" y="825"/>
                  <a:pt x="899" y="760"/>
                  <a:pt x="906" y="722"/>
                </a:cubicBezTo>
                <a:cubicBezTo>
                  <a:pt x="916" y="668"/>
                  <a:pt x="831" y="693"/>
                  <a:pt x="818" y="659"/>
                </a:cubicBezTo>
                <a:cubicBezTo>
                  <a:pt x="801" y="618"/>
                  <a:pt x="828" y="577"/>
                  <a:pt x="758" y="601"/>
                </a:cubicBezTo>
                <a:cubicBezTo>
                  <a:pt x="790" y="542"/>
                  <a:pt x="877" y="519"/>
                  <a:pt x="893" y="452"/>
                </a:cubicBezTo>
                <a:cubicBezTo>
                  <a:pt x="914" y="368"/>
                  <a:pt x="943" y="313"/>
                  <a:pt x="1013" y="258"/>
                </a:cubicBezTo>
                <a:cubicBezTo>
                  <a:pt x="1068" y="214"/>
                  <a:pt x="1118" y="360"/>
                  <a:pt x="1207" y="322"/>
                </a:cubicBezTo>
                <a:cubicBezTo>
                  <a:pt x="1237" y="310"/>
                  <a:pt x="1255" y="280"/>
                  <a:pt x="1281" y="309"/>
                </a:cubicBezTo>
                <a:cubicBezTo>
                  <a:pt x="1315" y="345"/>
                  <a:pt x="1348" y="328"/>
                  <a:pt x="1378" y="300"/>
                </a:cubicBezTo>
                <a:cubicBezTo>
                  <a:pt x="1310" y="357"/>
                  <a:pt x="1287" y="272"/>
                  <a:pt x="1215" y="301"/>
                </a:cubicBezTo>
                <a:cubicBezTo>
                  <a:pt x="1133" y="335"/>
                  <a:pt x="1110" y="279"/>
                  <a:pt x="1057" y="227"/>
                </a:cubicBezTo>
                <a:cubicBezTo>
                  <a:pt x="1082" y="217"/>
                  <a:pt x="1108" y="188"/>
                  <a:pt x="1137" y="191"/>
                </a:cubicBezTo>
                <a:cubicBezTo>
                  <a:pt x="1165" y="190"/>
                  <a:pt x="1196" y="184"/>
                  <a:pt x="1222" y="173"/>
                </a:cubicBezTo>
                <a:cubicBezTo>
                  <a:pt x="1282" y="161"/>
                  <a:pt x="1343" y="175"/>
                  <a:pt x="1402" y="166"/>
                </a:cubicBezTo>
                <a:cubicBezTo>
                  <a:pt x="1445" y="169"/>
                  <a:pt x="1532" y="125"/>
                  <a:pt x="1547" y="184"/>
                </a:cubicBezTo>
                <a:cubicBezTo>
                  <a:pt x="1548" y="188"/>
                  <a:pt x="1549" y="191"/>
                  <a:pt x="1550" y="193"/>
                </a:cubicBezTo>
                <a:cubicBezTo>
                  <a:pt x="1551" y="192"/>
                  <a:pt x="1553" y="191"/>
                  <a:pt x="1554" y="190"/>
                </a:cubicBezTo>
                <a:cubicBezTo>
                  <a:pt x="1548" y="176"/>
                  <a:pt x="1549" y="158"/>
                  <a:pt x="1532" y="150"/>
                </a:cubicBezTo>
                <a:cubicBezTo>
                  <a:pt x="1507" y="139"/>
                  <a:pt x="1479" y="155"/>
                  <a:pt x="1454" y="157"/>
                </a:cubicBezTo>
                <a:cubicBezTo>
                  <a:pt x="1344" y="174"/>
                  <a:pt x="1178" y="117"/>
                  <a:pt x="1085" y="194"/>
                </a:cubicBezTo>
                <a:cubicBezTo>
                  <a:pt x="1076" y="139"/>
                  <a:pt x="1091" y="98"/>
                  <a:pt x="1028" y="70"/>
                </a:cubicBezTo>
                <a:cubicBezTo>
                  <a:pt x="1002" y="59"/>
                  <a:pt x="965" y="32"/>
                  <a:pt x="943" y="0"/>
                </a:cubicBezTo>
                <a:cubicBezTo>
                  <a:pt x="959" y="31"/>
                  <a:pt x="981" y="65"/>
                  <a:pt x="990" y="68"/>
                </a:cubicBezTo>
                <a:cubicBezTo>
                  <a:pt x="1047" y="89"/>
                  <a:pt x="1086" y="120"/>
                  <a:pt x="1066" y="188"/>
                </a:cubicBezTo>
                <a:cubicBezTo>
                  <a:pt x="1056" y="222"/>
                  <a:pt x="957" y="291"/>
                  <a:pt x="918" y="290"/>
                </a:cubicBezTo>
                <a:cubicBezTo>
                  <a:pt x="869" y="290"/>
                  <a:pt x="823" y="267"/>
                  <a:pt x="790" y="228"/>
                </a:cubicBezTo>
                <a:cubicBezTo>
                  <a:pt x="805" y="217"/>
                  <a:pt x="824" y="220"/>
                  <a:pt x="832" y="237"/>
                </a:cubicBezTo>
                <a:cubicBezTo>
                  <a:pt x="823" y="217"/>
                  <a:pt x="800" y="213"/>
                  <a:pt x="784" y="227"/>
                </a:cubicBezTo>
                <a:cubicBezTo>
                  <a:pt x="786" y="231"/>
                  <a:pt x="848" y="294"/>
                  <a:pt x="845" y="294"/>
                </a:cubicBezTo>
                <a:cubicBezTo>
                  <a:pt x="851" y="321"/>
                  <a:pt x="912" y="310"/>
                  <a:pt x="930" y="312"/>
                </a:cubicBezTo>
                <a:cubicBezTo>
                  <a:pt x="884" y="345"/>
                  <a:pt x="889" y="399"/>
                  <a:pt x="872" y="448"/>
                </a:cubicBezTo>
                <a:cubicBezTo>
                  <a:pt x="860" y="483"/>
                  <a:pt x="842" y="494"/>
                  <a:pt x="814" y="515"/>
                </a:cubicBezTo>
                <a:cubicBezTo>
                  <a:pt x="798" y="527"/>
                  <a:pt x="781" y="532"/>
                  <a:pt x="766" y="547"/>
                </a:cubicBezTo>
                <a:cubicBezTo>
                  <a:pt x="751" y="563"/>
                  <a:pt x="745" y="585"/>
                  <a:pt x="726" y="599"/>
                </a:cubicBezTo>
                <a:cubicBezTo>
                  <a:pt x="697" y="552"/>
                  <a:pt x="665" y="552"/>
                  <a:pt x="627" y="517"/>
                </a:cubicBezTo>
                <a:cubicBezTo>
                  <a:pt x="610" y="491"/>
                  <a:pt x="598" y="460"/>
                  <a:pt x="570" y="444"/>
                </a:cubicBezTo>
                <a:cubicBezTo>
                  <a:pt x="552" y="434"/>
                  <a:pt x="532" y="430"/>
                  <a:pt x="513" y="422"/>
                </a:cubicBezTo>
                <a:cubicBezTo>
                  <a:pt x="513" y="423"/>
                  <a:pt x="513" y="424"/>
                  <a:pt x="512" y="426"/>
                </a:cubicBezTo>
                <a:cubicBezTo>
                  <a:pt x="534" y="435"/>
                  <a:pt x="557" y="440"/>
                  <a:pt x="575" y="456"/>
                </a:cubicBezTo>
                <a:cubicBezTo>
                  <a:pt x="599" y="478"/>
                  <a:pt x="608" y="510"/>
                  <a:pt x="629" y="535"/>
                </a:cubicBezTo>
                <a:cubicBezTo>
                  <a:pt x="657" y="568"/>
                  <a:pt x="716" y="548"/>
                  <a:pt x="715" y="607"/>
                </a:cubicBezTo>
                <a:cubicBezTo>
                  <a:pt x="715" y="659"/>
                  <a:pt x="677" y="708"/>
                  <a:pt x="675" y="763"/>
                </a:cubicBezTo>
                <a:cubicBezTo>
                  <a:pt x="674" y="818"/>
                  <a:pt x="694" y="882"/>
                  <a:pt x="738" y="917"/>
                </a:cubicBezTo>
                <a:cubicBezTo>
                  <a:pt x="721" y="947"/>
                  <a:pt x="728" y="981"/>
                  <a:pt x="723" y="1013"/>
                </a:cubicBezTo>
                <a:cubicBezTo>
                  <a:pt x="717" y="1051"/>
                  <a:pt x="682" y="1052"/>
                  <a:pt x="672" y="1085"/>
                </a:cubicBezTo>
                <a:cubicBezTo>
                  <a:pt x="663" y="1072"/>
                  <a:pt x="590" y="979"/>
                  <a:pt x="594" y="987"/>
                </a:cubicBezTo>
                <a:cubicBezTo>
                  <a:pt x="614" y="1031"/>
                  <a:pt x="667" y="1066"/>
                  <a:pt x="666" y="1120"/>
                </a:cubicBezTo>
                <a:cubicBezTo>
                  <a:pt x="623" y="1112"/>
                  <a:pt x="615" y="1050"/>
                  <a:pt x="567" y="1050"/>
                </a:cubicBezTo>
                <a:cubicBezTo>
                  <a:pt x="549" y="1049"/>
                  <a:pt x="533" y="1062"/>
                  <a:pt x="515" y="1066"/>
                </a:cubicBezTo>
                <a:cubicBezTo>
                  <a:pt x="488" y="1071"/>
                  <a:pt x="459" y="1036"/>
                  <a:pt x="497" y="1025"/>
                </a:cubicBezTo>
                <a:cubicBezTo>
                  <a:pt x="452" y="1034"/>
                  <a:pt x="484" y="1077"/>
                  <a:pt x="517" y="1072"/>
                </a:cubicBezTo>
                <a:cubicBezTo>
                  <a:pt x="543" y="1068"/>
                  <a:pt x="568" y="1050"/>
                  <a:pt x="590" y="1074"/>
                </a:cubicBezTo>
                <a:cubicBezTo>
                  <a:pt x="599" y="1083"/>
                  <a:pt x="672" y="1168"/>
                  <a:pt x="684" y="1137"/>
                </a:cubicBezTo>
                <a:cubicBezTo>
                  <a:pt x="695" y="1169"/>
                  <a:pt x="684" y="1203"/>
                  <a:pt x="704" y="1233"/>
                </a:cubicBezTo>
                <a:cubicBezTo>
                  <a:pt x="727" y="1266"/>
                  <a:pt x="776" y="1276"/>
                  <a:pt x="787" y="1319"/>
                </a:cubicBezTo>
                <a:cubicBezTo>
                  <a:pt x="799" y="1367"/>
                  <a:pt x="685" y="1407"/>
                  <a:pt x="654" y="1398"/>
                </a:cubicBezTo>
                <a:cubicBezTo>
                  <a:pt x="497" y="1354"/>
                  <a:pt x="581" y="1206"/>
                  <a:pt x="506" y="1193"/>
                </a:cubicBezTo>
                <a:cubicBezTo>
                  <a:pt x="546" y="1200"/>
                  <a:pt x="523" y="1283"/>
                  <a:pt x="554" y="1342"/>
                </a:cubicBezTo>
                <a:cubicBezTo>
                  <a:pt x="499" y="1319"/>
                  <a:pt x="441" y="1228"/>
                  <a:pt x="376" y="1239"/>
                </a:cubicBezTo>
                <a:cubicBezTo>
                  <a:pt x="349" y="1243"/>
                  <a:pt x="318" y="1256"/>
                  <a:pt x="290" y="1243"/>
                </a:cubicBezTo>
                <a:cubicBezTo>
                  <a:pt x="252" y="1224"/>
                  <a:pt x="258" y="1171"/>
                  <a:pt x="236" y="1140"/>
                </a:cubicBezTo>
                <a:cubicBezTo>
                  <a:pt x="254" y="1168"/>
                  <a:pt x="251" y="1204"/>
                  <a:pt x="271" y="1231"/>
                </a:cubicBezTo>
                <a:cubicBezTo>
                  <a:pt x="297" y="1266"/>
                  <a:pt x="340" y="1250"/>
                  <a:pt x="375" y="1245"/>
                </a:cubicBezTo>
                <a:cubicBezTo>
                  <a:pt x="414" y="1240"/>
                  <a:pt x="436" y="1261"/>
                  <a:pt x="458" y="1289"/>
                </a:cubicBezTo>
                <a:cubicBezTo>
                  <a:pt x="486" y="1323"/>
                  <a:pt x="521" y="1338"/>
                  <a:pt x="556" y="1362"/>
                </a:cubicBezTo>
                <a:cubicBezTo>
                  <a:pt x="547" y="1367"/>
                  <a:pt x="444" y="1397"/>
                  <a:pt x="444" y="1397"/>
                </a:cubicBezTo>
                <a:cubicBezTo>
                  <a:pt x="472" y="1398"/>
                  <a:pt x="498" y="1399"/>
                  <a:pt x="525" y="1390"/>
                </a:cubicBezTo>
                <a:cubicBezTo>
                  <a:pt x="515" y="1420"/>
                  <a:pt x="525" y="1459"/>
                  <a:pt x="511" y="1488"/>
                </a:cubicBezTo>
                <a:cubicBezTo>
                  <a:pt x="496" y="1522"/>
                  <a:pt x="457" y="1549"/>
                  <a:pt x="456" y="1590"/>
                </a:cubicBezTo>
                <a:cubicBezTo>
                  <a:pt x="407" y="1556"/>
                  <a:pt x="491" y="1522"/>
                  <a:pt x="439" y="1467"/>
                </a:cubicBezTo>
                <a:cubicBezTo>
                  <a:pt x="415" y="1440"/>
                  <a:pt x="448" y="1397"/>
                  <a:pt x="386" y="1352"/>
                </a:cubicBezTo>
                <a:cubicBezTo>
                  <a:pt x="439" y="1397"/>
                  <a:pt x="394" y="1427"/>
                  <a:pt x="438" y="1482"/>
                </a:cubicBezTo>
                <a:cubicBezTo>
                  <a:pt x="451" y="1499"/>
                  <a:pt x="444" y="1521"/>
                  <a:pt x="433" y="1538"/>
                </a:cubicBezTo>
                <a:cubicBezTo>
                  <a:pt x="408" y="1569"/>
                  <a:pt x="445" y="1588"/>
                  <a:pt x="454" y="1614"/>
                </a:cubicBezTo>
                <a:cubicBezTo>
                  <a:pt x="397" y="1635"/>
                  <a:pt x="401" y="1604"/>
                  <a:pt x="365" y="1569"/>
                </a:cubicBezTo>
                <a:cubicBezTo>
                  <a:pt x="339" y="1544"/>
                  <a:pt x="316" y="1537"/>
                  <a:pt x="282" y="1530"/>
                </a:cubicBezTo>
                <a:cubicBezTo>
                  <a:pt x="254" y="1521"/>
                  <a:pt x="306" y="1548"/>
                  <a:pt x="324" y="1555"/>
                </a:cubicBezTo>
                <a:cubicBezTo>
                  <a:pt x="361" y="1565"/>
                  <a:pt x="383" y="1596"/>
                  <a:pt x="387" y="1634"/>
                </a:cubicBezTo>
                <a:cubicBezTo>
                  <a:pt x="325" y="1661"/>
                  <a:pt x="311" y="1610"/>
                  <a:pt x="283" y="1570"/>
                </a:cubicBezTo>
                <a:cubicBezTo>
                  <a:pt x="263" y="1542"/>
                  <a:pt x="186" y="1547"/>
                  <a:pt x="160" y="1566"/>
                </a:cubicBezTo>
                <a:cubicBezTo>
                  <a:pt x="161" y="1567"/>
                  <a:pt x="72" y="1526"/>
                  <a:pt x="67" y="1533"/>
                </a:cubicBezTo>
                <a:cubicBezTo>
                  <a:pt x="66" y="1535"/>
                  <a:pt x="108" y="1548"/>
                  <a:pt x="130" y="1563"/>
                </a:cubicBezTo>
                <a:cubicBezTo>
                  <a:pt x="147" y="1574"/>
                  <a:pt x="146" y="1589"/>
                  <a:pt x="145" y="1590"/>
                </a:cubicBezTo>
                <a:cubicBezTo>
                  <a:pt x="143" y="1594"/>
                  <a:pt x="123" y="1620"/>
                  <a:pt x="103" y="1634"/>
                </a:cubicBezTo>
                <a:cubicBezTo>
                  <a:pt x="79" y="1651"/>
                  <a:pt x="9" y="1659"/>
                  <a:pt x="0" y="1659"/>
                </a:cubicBezTo>
                <a:cubicBezTo>
                  <a:pt x="10" y="1659"/>
                  <a:pt x="95" y="1664"/>
                  <a:pt x="123" y="1637"/>
                </a:cubicBezTo>
                <a:cubicBezTo>
                  <a:pt x="137" y="1623"/>
                  <a:pt x="178" y="1573"/>
                  <a:pt x="185" y="1571"/>
                </a:cubicBezTo>
                <a:cubicBezTo>
                  <a:pt x="205" y="1563"/>
                  <a:pt x="258" y="1569"/>
                  <a:pt x="270" y="1588"/>
                </a:cubicBezTo>
                <a:cubicBezTo>
                  <a:pt x="304" y="1641"/>
                  <a:pt x="330" y="1678"/>
                  <a:pt x="400" y="1656"/>
                </a:cubicBezTo>
                <a:cubicBezTo>
                  <a:pt x="453" y="1639"/>
                  <a:pt x="495" y="1644"/>
                  <a:pt x="544" y="1673"/>
                </a:cubicBezTo>
                <a:cubicBezTo>
                  <a:pt x="515" y="1696"/>
                  <a:pt x="493" y="1719"/>
                  <a:pt x="466" y="1745"/>
                </a:cubicBezTo>
                <a:cubicBezTo>
                  <a:pt x="449" y="1762"/>
                  <a:pt x="403" y="1835"/>
                  <a:pt x="378" y="1831"/>
                </a:cubicBezTo>
                <a:cubicBezTo>
                  <a:pt x="330" y="1822"/>
                  <a:pt x="300" y="1766"/>
                  <a:pt x="252" y="1750"/>
                </a:cubicBezTo>
                <a:cubicBezTo>
                  <a:pt x="243" y="1747"/>
                  <a:pt x="205" y="1738"/>
                  <a:pt x="183" y="1733"/>
                </a:cubicBezTo>
                <a:cubicBezTo>
                  <a:pt x="209" y="1741"/>
                  <a:pt x="243" y="1755"/>
                  <a:pt x="253" y="1759"/>
                </a:cubicBezTo>
                <a:cubicBezTo>
                  <a:pt x="292" y="1778"/>
                  <a:pt x="327" y="1846"/>
                  <a:pt x="368" y="1850"/>
                </a:cubicBezTo>
                <a:cubicBezTo>
                  <a:pt x="345" y="1872"/>
                  <a:pt x="336" y="1901"/>
                  <a:pt x="302" y="1906"/>
                </a:cubicBezTo>
                <a:cubicBezTo>
                  <a:pt x="261" y="1913"/>
                  <a:pt x="225" y="1904"/>
                  <a:pt x="184" y="1900"/>
                </a:cubicBezTo>
                <a:cubicBezTo>
                  <a:pt x="220" y="1917"/>
                  <a:pt x="294" y="1931"/>
                  <a:pt x="316" y="1921"/>
                </a:cubicBezTo>
                <a:cubicBezTo>
                  <a:pt x="312" y="1927"/>
                  <a:pt x="308" y="1933"/>
                  <a:pt x="304" y="1939"/>
                </a:cubicBezTo>
                <a:cubicBezTo>
                  <a:pt x="326" y="1922"/>
                  <a:pt x="359" y="1906"/>
                  <a:pt x="374" y="1883"/>
                </a:cubicBezTo>
                <a:cubicBezTo>
                  <a:pt x="379" y="1916"/>
                  <a:pt x="393" y="1946"/>
                  <a:pt x="399" y="1979"/>
                </a:cubicBezTo>
                <a:cubicBezTo>
                  <a:pt x="400" y="1986"/>
                  <a:pt x="402" y="2022"/>
                  <a:pt x="368" y="2025"/>
                </a:cubicBezTo>
                <a:cubicBezTo>
                  <a:pt x="407" y="2034"/>
                  <a:pt x="407" y="2003"/>
                  <a:pt x="408" y="1992"/>
                </a:cubicBezTo>
                <a:cubicBezTo>
                  <a:pt x="412" y="1962"/>
                  <a:pt x="398" y="1930"/>
                  <a:pt x="392" y="1901"/>
                </a:cubicBezTo>
                <a:cubicBezTo>
                  <a:pt x="386" y="1869"/>
                  <a:pt x="412" y="1843"/>
                  <a:pt x="441" y="1824"/>
                </a:cubicBezTo>
                <a:cubicBezTo>
                  <a:pt x="508" y="1789"/>
                  <a:pt x="553" y="1716"/>
                  <a:pt x="603" y="1693"/>
                </a:cubicBezTo>
                <a:cubicBezTo>
                  <a:pt x="611" y="1704"/>
                  <a:pt x="669" y="1694"/>
                  <a:pt x="672" y="1684"/>
                </a:cubicBezTo>
                <a:cubicBezTo>
                  <a:pt x="690" y="1653"/>
                  <a:pt x="726" y="1695"/>
                  <a:pt x="740" y="1698"/>
                </a:cubicBezTo>
                <a:cubicBezTo>
                  <a:pt x="790" y="1755"/>
                  <a:pt x="841" y="1722"/>
                  <a:pt x="898" y="1711"/>
                </a:cubicBezTo>
                <a:cubicBezTo>
                  <a:pt x="935" y="1704"/>
                  <a:pt x="1036" y="1686"/>
                  <a:pt x="1034" y="1753"/>
                </a:cubicBezTo>
                <a:cubicBezTo>
                  <a:pt x="1034" y="1750"/>
                  <a:pt x="1062" y="1752"/>
                  <a:pt x="1077" y="1767"/>
                </a:cubicBezTo>
                <a:cubicBezTo>
                  <a:pt x="1084" y="1768"/>
                  <a:pt x="1091" y="1770"/>
                  <a:pt x="1099" y="1771"/>
                </a:cubicBezTo>
                <a:cubicBezTo>
                  <a:pt x="1100" y="1759"/>
                  <a:pt x="1094" y="1749"/>
                  <a:pt x="1076" y="1746"/>
                </a:cubicBezTo>
                <a:cubicBezTo>
                  <a:pt x="1132" y="1731"/>
                  <a:pt x="1148" y="1724"/>
                  <a:pt x="1185" y="1772"/>
                </a:cubicBezTo>
                <a:cubicBezTo>
                  <a:pt x="1206" y="1799"/>
                  <a:pt x="1240" y="1806"/>
                  <a:pt x="1269" y="1819"/>
                </a:cubicBezTo>
                <a:cubicBezTo>
                  <a:pt x="1264" y="1797"/>
                  <a:pt x="1263" y="1773"/>
                  <a:pt x="1263" y="1751"/>
                </a:cubicBezTo>
                <a:cubicBezTo>
                  <a:pt x="1256" y="1750"/>
                  <a:pt x="1250" y="1749"/>
                  <a:pt x="1245" y="1747"/>
                </a:cubicBezTo>
                <a:close/>
                <a:moveTo>
                  <a:pt x="731" y="847"/>
                </a:moveTo>
                <a:cubicBezTo>
                  <a:pt x="710" y="807"/>
                  <a:pt x="686" y="630"/>
                  <a:pt x="759" y="613"/>
                </a:cubicBezTo>
                <a:cubicBezTo>
                  <a:pt x="835" y="595"/>
                  <a:pt x="781" y="629"/>
                  <a:pt x="800" y="667"/>
                </a:cubicBezTo>
                <a:cubicBezTo>
                  <a:pt x="816" y="700"/>
                  <a:pt x="866" y="680"/>
                  <a:pt x="888" y="705"/>
                </a:cubicBezTo>
                <a:cubicBezTo>
                  <a:pt x="910" y="729"/>
                  <a:pt x="858" y="776"/>
                  <a:pt x="843" y="792"/>
                </a:cubicBezTo>
                <a:cubicBezTo>
                  <a:pt x="812" y="826"/>
                  <a:pt x="755" y="814"/>
                  <a:pt x="731" y="847"/>
                </a:cubicBezTo>
                <a:close/>
                <a:moveTo>
                  <a:pt x="732" y="1509"/>
                </a:moveTo>
                <a:cubicBezTo>
                  <a:pt x="725" y="1552"/>
                  <a:pt x="673" y="1572"/>
                  <a:pt x="692" y="1623"/>
                </a:cubicBezTo>
                <a:cubicBezTo>
                  <a:pt x="714" y="1679"/>
                  <a:pt x="532" y="1646"/>
                  <a:pt x="505" y="1623"/>
                </a:cubicBezTo>
                <a:cubicBezTo>
                  <a:pt x="478" y="1601"/>
                  <a:pt x="464" y="1598"/>
                  <a:pt x="486" y="1557"/>
                </a:cubicBezTo>
                <a:cubicBezTo>
                  <a:pt x="508" y="1515"/>
                  <a:pt x="530" y="1481"/>
                  <a:pt x="528" y="1432"/>
                </a:cubicBezTo>
                <a:cubicBezTo>
                  <a:pt x="527" y="1403"/>
                  <a:pt x="540" y="1369"/>
                  <a:pt x="579" y="1378"/>
                </a:cubicBezTo>
                <a:cubicBezTo>
                  <a:pt x="615" y="1386"/>
                  <a:pt x="633" y="1432"/>
                  <a:pt x="677" y="1415"/>
                </a:cubicBezTo>
                <a:cubicBezTo>
                  <a:pt x="712" y="1402"/>
                  <a:pt x="706" y="1397"/>
                  <a:pt x="742" y="1388"/>
                </a:cubicBezTo>
                <a:cubicBezTo>
                  <a:pt x="712" y="1431"/>
                  <a:pt x="740" y="1464"/>
                  <a:pt x="732" y="1509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17" name="branch"/>
          <p:cNvSpPr>
            <a:spLocks noEditPoints="1"/>
          </p:cNvSpPr>
          <p:nvPr/>
        </p:nvSpPr>
        <p:spPr bwMode="auto">
          <a:xfrm rot="14682283">
            <a:off x="7741149" y="-2870615"/>
            <a:ext cx="4619439" cy="6046031"/>
          </a:xfrm>
          <a:custGeom>
            <a:avLst/>
            <a:gdLst>
              <a:gd name="T0" fmla="*/ 1127 w 1554"/>
              <a:gd name="T1" fmla="*/ 1675 h 2034"/>
              <a:gd name="T2" fmla="*/ 861 w 1554"/>
              <a:gd name="T3" fmla="*/ 1682 h 2034"/>
              <a:gd name="T4" fmla="*/ 752 w 1554"/>
              <a:gd name="T5" fmla="*/ 1579 h 2034"/>
              <a:gd name="T6" fmla="*/ 713 w 1554"/>
              <a:gd name="T7" fmla="*/ 1209 h 2034"/>
              <a:gd name="T8" fmla="*/ 739 w 1554"/>
              <a:gd name="T9" fmla="*/ 918 h 2034"/>
              <a:gd name="T10" fmla="*/ 1068 w 1554"/>
              <a:gd name="T11" fmla="*/ 1035 h 2034"/>
              <a:gd name="T12" fmla="*/ 944 w 1554"/>
              <a:gd name="T13" fmla="*/ 1074 h 2034"/>
              <a:gd name="T14" fmla="*/ 1065 w 1554"/>
              <a:gd name="T15" fmla="*/ 1146 h 2034"/>
              <a:gd name="T16" fmla="*/ 1143 w 1554"/>
              <a:gd name="T17" fmla="*/ 1527 h 2034"/>
              <a:gd name="T18" fmla="*/ 1218 w 1554"/>
              <a:gd name="T19" fmla="*/ 1497 h 2034"/>
              <a:gd name="T20" fmla="*/ 1052 w 1554"/>
              <a:gd name="T21" fmla="*/ 1378 h 2034"/>
              <a:gd name="T22" fmla="*/ 1175 w 1554"/>
              <a:gd name="T23" fmla="*/ 1145 h 2034"/>
              <a:gd name="T24" fmla="*/ 1209 w 1554"/>
              <a:gd name="T25" fmla="*/ 1237 h 2034"/>
              <a:gd name="T26" fmla="*/ 1144 w 1554"/>
              <a:gd name="T27" fmla="*/ 1052 h 2034"/>
              <a:gd name="T28" fmla="*/ 774 w 1554"/>
              <a:gd name="T29" fmla="*/ 891 h 2034"/>
              <a:gd name="T30" fmla="*/ 818 w 1554"/>
              <a:gd name="T31" fmla="*/ 659 h 2034"/>
              <a:gd name="T32" fmla="*/ 1013 w 1554"/>
              <a:gd name="T33" fmla="*/ 258 h 2034"/>
              <a:gd name="T34" fmla="*/ 1378 w 1554"/>
              <a:gd name="T35" fmla="*/ 300 h 2034"/>
              <a:gd name="T36" fmla="*/ 1137 w 1554"/>
              <a:gd name="T37" fmla="*/ 191 h 2034"/>
              <a:gd name="T38" fmla="*/ 1547 w 1554"/>
              <a:gd name="T39" fmla="*/ 184 h 2034"/>
              <a:gd name="T40" fmla="*/ 1532 w 1554"/>
              <a:gd name="T41" fmla="*/ 150 h 2034"/>
              <a:gd name="T42" fmla="*/ 1028 w 1554"/>
              <a:gd name="T43" fmla="*/ 70 h 2034"/>
              <a:gd name="T44" fmla="*/ 1066 w 1554"/>
              <a:gd name="T45" fmla="*/ 188 h 2034"/>
              <a:gd name="T46" fmla="*/ 832 w 1554"/>
              <a:gd name="T47" fmla="*/ 237 h 2034"/>
              <a:gd name="T48" fmla="*/ 930 w 1554"/>
              <a:gd name="T49" fmla="*/ 312 h 2034"/>
              <a:gd name="T50" fmla="*/ 766 w 1554"/>
              <a:gd name="T51" fmla="*/ 547 h 2034"/>
              <a:gd name="T52" fmla="*/ 570 w 1554"/>
              <a:gd name="T53" fmla="*/ 444 h 2034"/>
              <a:gd name="T54" fmla="*/ 575 w 1554"/>
              <a:gd name="T55" fmla="*/ 456 h 2034"/>
              <a:gd name="T56" fmla="*/ 675 w 1554"/>
              <a:gd name="T57" fmla="*/ 763 h 2034"/>
              <a:gd name="T58" fmla="*/ 672 w 1554"/>
              <a:gd name="T59" fmla="*/ 1085 h 2034"/>
              <a:gd name="T60" fmla="*/ 567 w 1554"/>
              <a:gd name="T61" fmla="*/ 1050 h 2034"/>
              <a:gd name="T62" fmla="*/ 517 w 1554"/>
              <a:gd name="T63" fmla="*/ 1072 h 2034"/>
              <a:gd name="T64" fmla="*/ 704 w 1554"/>
              <a:gd name="T65" fmla="*/ 1233 h 2034"/>
              <a:gd name="T66" fmla="*/ 506 w 1554"/>
              <a:gd name="T67" fmla="*/ 1193 h 2034"/>
              <a:gd name="T68" fmla="*/ 290 w 1554"/>
              <a:gd name="T69" fmla="*/ 1243 h 2034"/>
              <a:gd name="T70" fmla="*/ 375 w 1554"/>
              <a:gd name="T71" fmla="*/ 1245 h 2034"/>
              <a:gd name="T72" fmla="*/ 444 w 1554"/>
              <a:gd name="T73" fmla="*/ 1397 h 2034"/>
              <a:gd name="T74" fmla="*/ 456 w 1554"/>
              <a:gd name="T75" fmla="*/ 1590 h 2034"/>
              <a:gd name="T76" fmla="*/ 438 w 1554"/>
              <a:gd name="T77" fmla="*/ 1482 h 2034"/>
              <a:gd name="T78" fmla="*/ 365 w 1554"/>
              <a:gd name="T79" fmla="*/ 1569 h 2034"/>
              <a:gd name="T80" fmla="*/ 387 w 1554"/>
              <a:gd name="T81" fmla="*/ 1634 h 2034"/>
              <a:gd name="T82" fmla="*/ 67 w 1554"/>
              <a:gd name="T83" fmla="*/ 1533 h 2034"/>
              <a:gd name="T84" fmla="*/ 103 w 1554"/>
              <a:gd name="T85" fmla="*/ 1634 h 2034"/>
              <a:gd name="T86" fmla="*/ 185 w 1554"/>
              <a:gd name="T87" fmla="*/ 1571 h 2034"/>
              <a:gd name="T88" fmla="*/ 544 w 1554"/>
              <a:gd name="T89" fmla="*/ 1673 h 2034"/>
              <a:gd name="T90" fmla="*/ 252 w 1554"/>
              <a:gd name="T91" fmla="*/ 1750 h 2034"/>
              <a:gd name="T92" fmla="*/ 368 w 1554"/>
              <a:gd name="T93" fmla="*/ 1850 h 2034"/>
              <a:gd name="T94" fmla="*/ 316 w 1554"/>
              <a:gd name="T95" fmla="*/ 1921 h 2034"/>
              <a:gd name="T96" fmla="*/ 399 w 1554"/>
              <a:gd name="T97" fmla="*/ 1979 h 2034"/>
              <a:gd name="T98" fmla="*/ 392 w 1554"/>
              <a:gd name="T99" fmla="*/ 1901 h 2034"/>
              <a:gd name="T100" fmla="*/ 672 w 1554"/>
              <a:gd name="T101" fmla="*/ 1684 h 2034"/>
              <a:gd name="T102" fmla="*/ 1034 w 1554"/>
              <a:gd name="T103" fmla="*/ 1753 h 2034"/>
              <a:gd name="T104" fmla="*/ 1076 w 1554"/>
              <a:gd name="T105" fmla="*/ 1746 h 2034"/>
              <a:gd name="T106" fmla="*/ 1263 w 1554"/>
              <a:gd name="T107" fmla="*/ 1751 h 2034"/>
              <a:gd name="T108" fmla="*/ 759 w 1554"/>
              <a:gd name="T109" fmla="*/ 613 h 2034"/>
              <a:gd name="T110" fmla="*/ 843 w 1554"/>
              <a:gd name="T111" fmla="*/ 792 h 2034"/>
              <a:gd name="T112" fmla="*/ 692 w 1554"/>
              <a:gd name="T113" fmla="*/ 1623 h 2034"/>
              <a:gd name="T114" fmla="*/ 528 w 1554"/>
              <a:gd name="T115" fmla="*/ 1432 h 2034"/>
              <a:gd name="T116" fmla="*/ 742 w 1554"/>
              <a:gd name="T117" fmla="*/ 1388 h 20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54" h="2034">
                <a:moveTo>
                  <a:pt x="1245" y="1747"/>
                </a:moveTo>
                <a:cubicBezTo>
                  <a:pt x="1229" y="1737"/>
                  <a:pt x="1219" y="1715"/>
                  <a:pt x="1210" y="1700"/>
                </a:cubicBezTo>
                <a:cubicBezTo>
                  <a:pt x="1177" y="1679"/>
                  <a:pt x="1167" y="1675"/>
                  <a:pt x="1127" y="1675"/>
                </a:cubicBezTo>
                <a:cubicBezTo>
                  <a:pt x="1108" y="1688"/>
                  <a:pt x="1071" y="1687"/>
                  <a:pt x="1050" y="1683"/>
                </a:cubicBezTo>
                <a:cubicBezTo>
                  <a:pt x="1057" y="1665"/>
                  <a:pt x="990" y="1644"/>
                  <a:pt x="972" y="1656"/>
                </a:cubicBezTo>
                <a:cubicBezTo>
                  <a:pt x="935" y="1666"/>
                  <a:pt x="898" y="1673"/>
                  <a:pt x="861" y="1682"/>
                </a:cubicBezTo>
                <a:cubicBezTo>
                  <a:pt x="849" y="1682"/>
                  <a:pt x="828" y="1698"/>
                  <a:pt x="818" y="1689"/>
                </a:cubicBezTo>
                <a:cubicBezTo>
                  <a:pt x="824" y="1666"/>
                  <a:pt x="788" y="1662"/>
                  <a:pt x="775" y="1656"/>
                </a:cubicBezTo>
                <a:cubicBezTo>
                  <a:pt x="741" y="1622"/>
                  <a:pt x="732" y="1623"/>
                  <a:pt x="752" y="1579"/>
                </a:cubicBezTo>
                <a:cubicBezTo>
                  <a:pt x="774" y="1528"/>
                  <a:pt x="774" y="1502"/>
                  <a:pt x="757" y="1449"/>
                </a:cubicBezTo>
                <a:cubicBezTo>
                  <a:pt x="735" y="1379"/>
                  <a:pt x="857" y="1364"/>
                  <a:pt x="794" y="1279"/>
                </a:cubicBezTo>
                <a:cubicBezTo>
                  <a:pt x="773" y="1253"/>
                  <a:pt x="739" y="1231"/>
                  <a:pt x="713" y="1209"/>
                </a:cubicBezTo>
                <a:cubicBezTo>
                  <a:pt x="712" y="1185"/>
                  <a:pt x="708" y="1135"/>
                  <a:pt x="694" y="1114"/>
                </a:cubicBezTo>
                <a:cubicBezTo>
                  <a:pt x="672" y="1079"/>
                  <a:pt x="723" y="1066"/>
                  <a:pt x="734" y="1036"/>
                </a:cubicBezTo>
                <a:cubicBezTo>
                  <a:pt x="746" y="1000"/>
                  <a:pt x="720" y="953"/>
                  <a:pt x="739" y="918"/>
                </a:cubicBezTo>
                <a:cubicBezTo>
                  <a:pt x="789" y="979"/>
                  <a:pt x="894" y="913"/>
                  <a:pt x="952" y="957"/>
                </a:cubicBezTo>
                <a:cubicBezTo>
                  <a:pt x="972" y="976"/>
                  <a:pt x="976" y="997"/>
                  <a:pt x="992" y="1019"/>
                </a:cubicBezTo>
                <a:cubicBezTo>
                  <a:pt x="1013" y="1047"/>
                  <a:pt x="1041" y="1029"/>
                  <a:pt x="1068" y="1035"/>
                </a:cubicBezTo>
                <a:cubicBezTo>
                  <a:pt x="1139" y="1050"/>
                  <a:pt x="1071" y="1175"/>
                  <a:pt x="1031" y="1120"/>
                </a:cubicBezTo>
                <a:cubicBezTo>
                  <a:pt x="1019" y="1104"/>
                  <a:pt x="981" y="1113"/>
                  <a:pt x="958" y="1107"/>
                </a:cubicBezTo>
                <a:cubicBezTo>
                  <a:pt x="941" y="1102"/>
                  <a:pt x="927" y="1073"/>
                  <a:pt x="944" y="1074"/>
                </a:cubicBezTo>
                <a:cubicBezTo>
                  <a:pt x="937" y="1073"/>
                  <a:pt x="932" y="1076"/>
                  <a:pt x="928" y="1082"/>
                </a:cubicBezTo>
                <a:cubicBezTo>
                  <a:pt x="927" y="1111"/>
                  <a:pt x="982" y="1119"/>
                  <a:pt x="1002" y="1119"/>
                </a:cubicBezTo>
                <a:cubicBezTo>
                  <a:pt x="1020" y="1119"/>
                  <a:pt x="1052" y="1148"/>
                  <a:pt x="1065" y="1146"/>
                </a:cubicBezTo>
                <a:cubicBezTo>
                  <a:pt x="1008" y="1204"/>
                  <a:pt x="975" y="1316"/>
                  <a:pt x="988" y="1393"/>
                </a:cubicBezTo>
                <a:cubicBezTo>
                  <a:pt x="992" y="1425"/>
                  <a:pt x="1041" y="1433"/>
                  <a:pt x="1065" y="1444"/>
                </a:cubicBezTo>
                <a:cubicBezTo>
                  <a:pt x="1099" y="1461"/>
                  <a:pt x="1117" y="1500"/>
                  <a:pt x="1143" y="1527"/>
                </a:cubicBezTo>
                <a:cubicBezTo>
                  <a:pt x="1179" y="1564"/>
                  <a:pt x="1220" y="1558"/>
                  <a:pt x="1262" y="1547"/>
                </a:cubicBezTo>
                <a:cubicBezTo>
                  <a:pt x="1261" y="1529"/>
                  <a:pt x="1263" y="1510"/>
                  <a:pt x="1265" y="1491"/>
                </a:cubicBezTo>
                <a:cubicBezTo>
                  <a:pt x="1243" y="1496"/>
                  <a:pt x="1222" y="1500"/>
                  <a:pt x="1218" y="1497"/>
                </a:cubicBezTo>
                <a:cubicBezTo>
                  <a:pt x="1198" y="1483"/>
                  <a:pt x="1177" y="1484"/>
                  <a:pt x="1163" y="1462"/>
                </a:cubicBezTo>
                <a:cubicBezTo>
                  <a:pt x="1157" y="1441"/>
                  <a:pt x="1130" y="1406"/>
                  <a:pt x="1107" y="1416"/>
                </a:cubicBezTo>
                <a:cubicBezTo>
                  <a:pt x="1125" y="1409"/>
                  <a:pt x="1059" y="1379"/>
                  <a:pt x="1052" y="1378"/>
                </a:cubicBezTo>
                <a:cubicBezTo>
                  <a:pt x="1036" y="1374"/>
                  <a:pt x="1035" y="1339"/>
                  <a:pt x="1038" y="1326"/>
                </a:cubicBezTo>
                <a:cubicBezTo>
                  <a:pt x="1042" y="1299"/>
                  <a:pt x="1142" y="1108"/>
                  <a:pt x="1142" y="1108"/>
                </a:cubicBezTo>
                <a:cubicBezTo>
                  <a:pt x="1156" y="1118"/>
                  <a:pt x="1166" y="1130"/>
                  <a:pt x="1175" y="1145"/>
                </a:cubicBezTo>
                <a:cubicBezTo>
                  <a:pt x="1200" y="1181"/>
                  <a:pt x="1172" y="1164"/>
                  <a:pt x="1169" y="1203"/>
                </a:cubicBezTo>
                <a:cubicBezTo>
                  <a:pt x="1167" y="1227"/>
                  <a:pt x="1186" y="1245"/>
                  <a:pt x="1207" y="1254"/>
                </a:cubicBezTo>
                <a:cubicBezTo>
                  <a:pt x="1207" y="1248"/>
                  <a:pt x="1208" y="1243"/>
                  <a:pt x="1209" y="1237"/>
                </a:cubicBezTo>
                <a:cubicBezTo>
                  <a:pt x="1176" y="1232"/>
                  <a:pt x="1196" y="1178"/>
                  <a:pt x="1216" y="1163"/>
                </a:cubicBezTo>
                <a:cubicBezTo>
                  <a:pt x="1195" y="1152"/>
                  <a:pt x="1183" y="1132"/>
                  <a:pt x="1168" y="1115"/>
                </a:cubicBezTo>
                <a:cubicBezTo>
                  <a:pt x="1144" y="1088"/>
                  <a:pt x="1150" y="1089"/>
                  <a:pt x="1144" y="1052"/>
                </a:cubicBezTo>
                <a:cubicBezTo>
                  <a:pt x="1125" y="969"/>
                  <a:pt x="1044" y="1028"/>
                  <a:pt x="1017" y="981"/>
                </a:cubicBezTo>
                <a:cubicBezTo>
                  <a:pt x="984" y="924"/>
                  <a:pt x="962" y="900"/>
                  <a:pt x="891" y="902"/>
                </a:cubicBezTo>
                <a:cubicBezTo>
                  <a:pt x="848" y="904"/>
                  <a:pt x="815" y="892"/>
                  <a:pt x="774" y="891"/>
                </a:cubicBezTo>
                <a:cubicBezTo>
                  <a:pt x="708" y="860"/>
                  <a:pt x="789" y="841"/>
                  <a:pt x="820" y="834"/>
                </a:cubicBezTo>
                <a:cubicBezTo>
                  <a:pt x="857" y="825"/>
                  <a:pt x="899" y="760"/>
                  <a:pt x="906" y="722"/>
                </a:cubicBezTo>
                <a:cubicBezTo>
                  <a:pt x="916" y="668"/>
                  <a:pt x="831" y="693"/>
                  <a:pt x="818" y="659"/>
                </a:cubicBezTo>
                <a:cubicBezTo>
                  <a:pt x="801" y="618"/>
                  <a:pt x="828" y="577"/>
                  <a:pt x="758" y="601"/>
                </a:cubicBezTo>
                <a:cubicBezTo>
                  <a:pt x="790" y="542"/>
                  <a:pt x="877" y="519"/>
                  <a:pt x="893" y="452"/>
                </a:cubicBezTo>
                <a:cubicBezTo>
                  <a:pt x="914" y="368"/>
                  <a:pt x="943" y="313"/>
                  <a:pt x="1013" y="258"/>
                </a:cubicBezTo>
                <a:cubicBezTo>
                  <a:pt x="1068" y="214"/>
                  <a:pt x="1118" y="360"/>
                  <a:pt x="1207" y="322"/>
                </a:cubicBezTo>
                <a:cubicBezTo>
                  <a:pt x="1237" y="310"/>
                  <a:pt x="1255" y="280"/>
                  <a:pt x="1281" y="309"/>
                </a:cubicBezTo>
                <a:cubicBezTo>
                  <a:pt x="1315" y="345"/>
                  <a:pt x="1348" y="328"/>
                  <a:pt x="1378" y="300"/>
                </a:cubicBezTo>
                <a:cubicBezTo>
                  <a:pt x="1310" y="357"/>
                  <a:pt x="1287" y="272"/>
                  <a:pt x="1215" y="301"/>
                </a:cubicBezTo>
                <a:cubicBezTo>
                  <a:pt x="1133" y="335"/>
                  <a:pt x="1110" y="279"/>
                  <a:pt x="1057" y="227"/>
                </a:cubicBezTo>
                <a:cubicBezTo>
                  <a:pt x="1082" y="217"/>
                  <a:pt x="1108" y="188"/>
                  <a:pt x="1137" y="191"/>
                </a:cubicBezTo>
                <a:cubicBezTo>
                  <a:pt x="1165" y="190"/>
                  <a:pt x="1196" y="184"/>
                  <a:pt x="1222" y="173"/>
                </a:cubicBezTo>
                <a:cubicBezTo>
                  <a:pt x="1282" y="161"/>
                  <a:pt x="1343" y="175"/>
                  <a:pt x="1402" y="166"/>
                </a:cubicBezTo>
                <a:cubicBezTo>
                  <a:pt x="1445" y="169"/>
                  <a:pt x="1532" y="125"/>
                  <a:pt x="1547" y="184"/>
                </a:cubicBezTo>
                <a:cubicBezTo>
                  <a:pt x="1548" y="188"/>
                  <a:pt x="1549" y="191"/>
                  <a:pt x="1550" y="193"/>
                </a:cubicBezTo>
                <a:cubicBezTo>
                  <a:pt x="1551" y="192"/>
                  <a:pt x="1553" y="191"/>
                  <a:pt x="1554" y="190"/>
                </a:cubicBezTo>
                <a:cubicBezTo>
                  <a:pt x="1548" y="176"/>
                  <a:pt x="1549" y="158"/>
                  <a:pt x="1532" y="150"/>
                </a:cubicBezTo>
                <a:cubicBezTo>
                  <a:pt x="1507" y="139"/>
                  <a:pt x="1479" y="155"/>
                  <a:pt x="1454" y="157"/>
                </a:cubicBezTo>
                <a:cubicBezTo>
                  <a:pt x="1344" y="174"/>
                  <a:pt x="1178" y="117"/>
                  <a:pt x="1085" y="194"/>
                </a:cubicBezTo>
                <a:cubicBezTo>
                  <a:pt x="1076" y="139"/>
                  <a:pt x="1091" y="98"/>
                  <a:pt x="1028" y="70"/>
                </a:cubicBezTo>
                <a:cubicBezTo>
                  <a:pt x="1002" y="59"/>
                  <a:pt x="965" y="32"/>
                  <a:pt x="943" y="0"/>
                </a:cubicBezTo>
                <a:cubicBezTo>
                  <a:pt x="959" y="31"/>
                  <a:pt x="981" y="65"/>
                  <a:pt x="990" y="68"/>
                </a:cubicBezTo>
                <a:cubicBezTo>
                  <a:pt x="1047" y="89"/>
                  <a:pt x="1086" y="120"/>
                  <a:pt x="1066" y="188"/>
                </a:cubicBezTo>
                <a:cubicBezTo>
                  <a:pt x="1056" y="222"/>
                  <a:pt x="957" y="291"/>
                  <a:pt x="918" y="290"/>
                </a:cubicBezTo>
                <a:cubicBezTo>
                  <a:pt x="869" y="290"/>
                  <a:pt x="823" y="267"/>
                  <a:pt x="790" y="228"/>
                </a:cubicBezTo>
                <a:cubicBezTo>
                  <a:pt x="805" y="217"/>
                  <a:pt x="824" y="220"/>
                  <a:pt x="832" y="237"/>
                </a:cubicBezTo>
                <a:cubicBezTo>
                  <a:pt x="823" y="217"/>
                  <a:pt x="800" y="213"/>
                  <a:pt x="784" y="227"/>
                </a:cubicBezTo>
                <a:cubicBezTo>
                  <a:pt x="786" y="231"/>
                  <a:pt x="848" y="294"/>
                  <a:pt x="845" y="294"/>
                </a:cubicBezTo>
                <a:cubicBezTo>
                  <a:pt x="851" y="321"/>
                  <a:pt x="912" y="310"/>
                  <a:pt x="930" y="312"/>
                </a:cubicBezTo>
                <a:cubicBezTo>
                  <a:pt x="884" y="345"/>
                  <a:pt x="889" y="399"/>
                  <a:pt x="872" y="448"/>
                </a:cubicBezTo>
                <a:cubicBezTo>
                  <a:pt x="860" y="483"/>
                  <a:pt x="842" y="494"/>
                  <a:pt x="814" y="515"/>
                </a:cubicBezTo>
                <a:cubicBezTo>
                  <a:pt x="798" y="527"/>
                  <a:pt x="781" y="532"/>
                  <a:pt x="766" y="547"/>
                </a:cubicBezTo>
                <a:cubicBezTo>
                  <a:pt x="751" y="563"/>
                  <a:pt x="745" y="585"/>
                  <a:pt x="726" y="599"/>
                </a:cubicBezTo>
                <a:cubicBezTo>
                  <a:pt x="697" y="552"/>
                  <a:pt x="665" y="552"/>
                  <a:pt x="627" y="517"/>
                </a:cubicBezTo>
                <a:cubicBezTo>
                  <a:pt x="610" y="491"/>
                  <a:pt x="598" y="460"/>
                  <a:pt x="570" y="444"/>
                </a:cubicBezTo>
                <a:cubicBezTo>
                  <a:pt x="552" y="434"/>
                  <a:pt x="532" y="430"/>
                  <a:pt x="513" y="422"/>
                </a:cubicBezTo>
                <a:cubicBezTo>
                  <a:pt x="513" y="423"/>
                  <a:pt x="513" y="424"/>
                  <a:pt x="512" y="426"/>
                </a:cubicBezTo>
                <a:cubicBezTo>
                  <a:pt x="534" y="435"/>
                  <a:pt x="557" y="440"/>
                  <a:pt x="575" y="456"/>
                </a:cubicBezTo>
                <a:cubicBezTo>
                  <a:pt x="599" y="478"/>
                  <a:pt x="608" y="510"/>
                  <a:pt x="629" y="535"/>
                </a:cubicBezTo>
                <a:cubicBezTo>
                  <a:pt x="657" y="568"/>
                  <a:pt x="716" y="548"/>
                  <a:pt x="715" y="607"/>
                </a:cubicBezTo>
                <a:cubicBezTo>
                  <a:pt x="715" y="659"/>
                  <a:pt x="677" y="708"/>
                  <a:pt x="675" y="763"/>
                </a:cubicBezTo>
                <a:cubicBezTo>
                  <a:pt x="674" y="818"/>
                  <a:pt x="694" y="882"/>
                  <a:pt x="738" y="917"/>
                </a:cubicBezTo>
                <a:cubicBezTo>
                  <a:pt x="721" y="947"/>
                  <a:pt x="728" y="981"/>
                  <a:pt x="723" y="1013"/>
                </a:cubicBezTo>
                <a:cubicBezTo>
                  <a:pt x="717" y="1051"/>
                  <a:pt x="682" y="1052"/>
                  <a:pt x="672" y="1085"/>
                </a:cubicBezTo>
                <a:cubicBezTo>
                  <a:pt x="663" y="1072"/>
                  <a:pt x="590" y="979"/>
                  <a:pt x="594" y="987"/>
                </a:cubicBezTo>
                <a:cubicBezTo>
                  <a:pt x="614" y="1031"/>
                  <a:pt x="667" y="1066"/>
                  <a:pt x="666" y="1120"/>
                </a:cubicBezTo>
                <a:cubicBezTo>
                  <a:pt x="623" y="1112"/>
                  <a:pt x="615" y="1050"/>
                  <a:pt x="567" y="1050"/>
                </a:cubicBezTo>
                <a:cubicBezTo>
                  <a:pt x="549" y="1049"/>
                  <a:pt x="533" y="1062"/>
                  <a:pt x="515" y="1066"/>
                </a:cubicBezTo>
                <a:cubicBezTo>
                  <a:pt x="488" y="1071"/>
                  <a:pt x="459" y="1036"/>
                  <a:pt x="497" y="1025"/>
                </a:cubicBezTo>
                <a:cubicBezTo>
                  <a:pt x="452" y="1034"/>
                  <a:pt x="484" y="1077"/>
                  <a:pt x="517" y="1072"/>
                </a:cubicBezTo>
                <a:cubicBezTo>
                  <a:pt x="543" y="1068"/>
                  <a:pt x="568" y="1050"/>
                  <a:pt x="590" y="1074"/>
                </a:cubicBezTo>
                <a:cubicBezTo>
                  <a:pt x="599" y="1083"/>
                  <a:pt x="672" y="1168"/>
                  <a:pt x="684" y="1137"/>
                </a:cubicBezTo>
                <a:cubicBezTo>
                  <a:pt x="695" y="1169"/>
                  <a:pt x="684" y="1203"/>
                  <a:pt x="704" y="1233"/>
                </a:cubicBezTo>
                <a:cubicBezTo>
                  <a:pt x="727" y="1266"/>
                  <a:pt x="776" y="1276"/>
                  <a:pt x="787" y="1319"/>
                </a:cubicBezTo>
                <a:cubicBezTo>
                  <a:pt x="799" y="1367"/>
                  <a:pt x="685" y="1407"/>
                  <a:pt x="654" y="1398"/>
                </a:cubicBezTo>
                <a:cubicBezTo>
                  <a:pt x="497" y="1354"/>
                  <a:pt x="581" y="1206"/>
                  <a:pt x="506" y="1193"/>
                </a:cubicBezTo>
                <a:cubicBezTo>
                  <a:pt x="546" y="1200"/>
                  <a:pt x="523" y="1283"/>
                  <a:pt x="554" y="1342"/>
                </a:cubicBezTo>
                <a:cubicBezTo>
                  <a:pt x="499" y="1319"/>
                  <a:pt x="441" y="1228"/>
                  <a:pt x="376" y="1239"/>
                </a:cubicBezTo>
                <a:cubicBezTo>
                  <a:pt x="349" y="1243"/>
                  <a:pt x="318" y="1256"/>
                  <a:pt x="290" y="1243"/>
                </a:cubicBezTo>
                <a:cubicBezTo>
                  <a:pt x="252" y="1224"/>
                  <a:pt x="258" y="1171"/>
                  <a:pt x="236" y="1140"/>
                </a:cubicBezTo>
                <a:cubicBezTo>
                  <a:pt x="254" y="1168"/>
                  <a:pt x="251" y="1204"/>
                  <a:pt x="271" y="1231"/>
                </a:cubicBezTo>
                <a:cubicBezTo>
                  <a:pt x="297" y="1266"/>
                  <a:pt x="340" y="1250"/>
                  <a:pt x="375" y="1245"/>
                </a:cubicBezTo>
                <a:cubicBezTo>
                  <a:pt x="414" y="1240"/>
                  <a:pt x="436" y="1261"/>
                  <a:pt x="458" y="1289"/>
                </a:cubicBezTo>
                <a:cubicBezTo>
                  <a:pt x="486" y="1323"/>
                  <a:pt x="521" y="1338"/>
                  <a:pt x="556" y="1362"/>
                </a:cubicBezTo>
                <a:cubicBezTo>
                  <a:pt x="547" y="1367"/>
                  <a:pt x="444" y="1397"/>
                  <a:pt x="444" y="1397"/>
                </a:cubicBezTo>
                <a:cubicBezTo>
                  <a:pt x="472" y="1398"/>
                  <a:pt x="498" y="1399"/>
                  <a:pt x="525" y="1390"/>
                </a:cubicBezTo>
                <a:cubicBezTo>
                  <a:pt x="515" y="1420"/>
                  <a:pt x="525" y="1459"/>
                  <a:pt x="511" y="1488"/>
                </a:cubicBezTo>
                <a:cubicBezTo>
                  <a:pt x="496" y="1522"/>
                  <a:pt x="457" y="1549"/>
                  <a:pt x="456" y="1590"/>
                </a:cubicBezTo>
                <a:cubicBezTo>
                  <a:pt x="407" y="1556"/>
                  <a:pt x="491" y="1522"/>
                  <a:pt x="439" y="1467"/>
                </a:cubicBezTo>
                <a:cubicBezTo>
                  <a:pt x="415" y="1440"/>
                  <a:pt x="448" y="1397"/>
                  <a:pt x="386" y="1352"/>
                </a:cubicBezTo>
                <a:cubicBezTo>
                  <a:pt x="439" y="1397"/>
                  <a:pt x="394" y="1427"/>
                  <a:pt x="438" y="1482"/>
                </a:cubicBezTo>
                <a:cubicBezTo>
                  <a:pt x="451" y="1499"/>
                  <a:pt x="444" y="1521"/>
                  <a:pt x="433" y="1538"/>
                </a:cubicBezTo>
                <a:cubicBezTo>
                  <a:pt x="408" y="1569"/>
                  <a:pt x="445" y="1588"/>
                  <a:pt x="454" y="1614"/>
                </a:cubicBezTo>
                <a:cubicBezTo>
                  <a:pt x="397" y="1635"/>
                  <a:pt x="401" y="1604"/>
                  <a:pt x="365" y="1569"/>
                </a:cubicBezTo>
                <a:cubicBezTo>
                  <a:pt x="339" y="1544"/>
                  <a:pt x="316" y="1537"/>
                  <a:pt x="282" y="1530"/>
                </a:cubicBezTo>
                <a:cubicBezTo>
                  <a:pt x="254" y="1521"/>
                  <a:pt x="306" y="1548"/>
                  <a:pt x="324" y="1555"/>
                </a:cubicBezTo>
                <a:cubicBezTo>
                  <a:pt x="361" y="1565"/>
                  <a:pt x="383" y="1596"/>
                  <a:pt x="387" y="1634"/>
                </a:cubicBezTo>
                <a:cubicBezTo>
                  <a:pt x="325" y="1661"/>
                  <a:pt x="311" y="1610"/>
                  <a:pt x="283" y="1570"/>
                </a:cubicBezTo>
                <a:cubicBezTo>
                  <a:pt x="263" y="1542"/>
                  <a:pt x="186" y="1547"/>
                  <a:pt x="160" y="1566"/>
                </a:cubicBezTo>
                <a:cubicBezTo>
                  <a:pt x="161" y="1567"/>
                  <a:pt x="72" y="1526"/>
                  <a:pt x="67" y="1533"/>
                </a:cubicBezTo>
                <a:cubicBezTo>
                  <a:pt x="66" y="1535"/>
                  <a:pt x="108" y="1548"/>
                  <a:pt x="130" y="1563"/>
                </a:cubicBezTo>
                <a:cubicBezTo>
                  <a:pt x="147" y="1574"/>
                  <a:pt x="146" y="1589"/>
                  <a:pt x="145" y="1590"/>
                </a:cubicBezTo>
                <a:cubicBezTo>
                  <a:pt x="143" y="1594"/>
                  <a:pt x="123" y="1620"/>
                  <a:pt x="103" y="1634"/>
                </a:cubicBezTo>
                <a:cubicBezTo>
                  <a:pt x="79" y="1651"/>
                  <a:pt x="9" y="1659"/>
                  <a:pt x="0" y="1659"/>
                </a:cubicBezTo>
                <a:cubicBezTo>
                  <a:pt x="10" y="1659"/>
                  <a:pt x="95" y="1664"/>
                  <a:pt x="123" y="1637"/>
                </a:cubicBezTo>
                <a:cubicBezTo>
                  <a:pt x="137" y="1623"/>
                  <a:pt x="178" y="1573"/>
                  <a:pt x="185" y="1571"/>
                </a:cubicBezTo>
                <a:cubicBezTo>
                  <a:pt x="205" y="1563"/>
                  <a:pt x="258" y="1569"/>
                  <a:pt x="270" y="1588"/>
                </a:cubicBezTo>
                <a:cubicBezTo>
                  <a:pt x="304" y="1641"/>
                  <a:pt x="330" y="1678"/>
                  <a:pt x="400" y="1656"/>
                </a:cubicBezTo>
                <a:cubicBezTo>
                  <a:pt x="453" y="1639"/>
                  <a:pt x="495" y="1644"/>
                  <a:pt x="544" y="1673"/>
                </a:cubicBezTo>
                <a:cubicBezTo>
                  <a:pt x="515" y="1696"/>
                  <a:pt x="493" y="1719"/>
                  <a:pt x="466" y="1745"/>
                </a:cubicBezTo>
                <a:cubicBezTo>
                  <a:pt x="449" y="1762"/>
                  <a:pt x="403" y="1835"/>
                  <a:pt x="378" y="1831"/>
                </a:cubicBezTo>
                <a:cubicBezTo>
                  <a:pt x="330" y="1822"/>
                  <a:pt x="300" y="1766"/>
                  <a:pt x="252" y="1750"/>
                </a:cubicBezTo>
                <a:cubicBezTo>
                  <a:pt x="243" y="1747"/>
                  <a:pt x="205" y="1738"/>
                  <a:pt x="183" y="1733"/>
                </a:cubicBezTo>
                <a:cubicBezTo>
                  <a:pt x="209" y="1741"/>
                  <a:pt x="243" y="1755"/>
                  <a:pt x="253" y="1759"/>
                </a:cubicBezTo>
                <a:cubicBezTo>
                  <a:pt x="292" y="1778"/>
                  <a:pt x="327" y="1846"/>
                  <a:pt x="368" y="1850"/>
                </a:cubicBezTo>
                <a:cubicBezTo>
                  <a:pt x="345" y="1872"/>
                  <a:pt x="336" y="1901"/>
                  <a:pt x="302" y="1906"/>
                </a:cubicBezTo>
                <a:cubicBezTo>
                  <a:pt x="261" y="1913"/>
                  <a:pt x="225" y="1904"/>
                  <a:pt x="184" y="1900"/>
                </a:cubicBezTo>
                <a:cubicBezTo>
                  <a:pt x="220" y="1917"/>
                  <a:pt x="294" y="1931"/>
                  <a:pt x="316" y="1921"/>
                </a:cubicBezTo>
                <a:cubicBezTo>
                  <a:pt x="312" y="1927"/>
                  <a:pt x="308" y="1933"/>
                  <a:pt x="304" y="1939"/>
                </a:cubicBezTo>
                <a:cubicBezTo>
                  <a:pt x="326" y="1922"/>
                  <a:pt x="359" y="1906"/>
                  <a:pt x="374" y="1883"/>
                </a:cubicBezTo>
                <a:cubicBezTo>
                  <a:pt x="379" y="1916"/>
                  <a:pt x="393" y="1946"/>
                  <a:pt x="399" y="1979"/>
                </a:cubicBezTo>
                <a:cubicBezTo>
                  <a:pt x="400" y="1986"/>
                  <a:pt x="402" y="2022"/>
                  <a:pt x="368" y="2025"/>
                </a:cubicBezTo>
                <a:cubicBezTo>
                  <a:pt x="407" y="2034"/>
                  <a:pt x="407" y="2003"/>
                  <a:pt x="408" y="1992"/>
                </a:cubicBezTo>
                <a:cubicBezTo>
                  <a:pt x="412" y="1962"/>
                  <a:pt x="398" y="1930"/>
                  <a:pt x="392" y="1901"/>
                </a:cubicBezTo>
                <a:cubicBezTo>
                  <a:pt x="386" y="1869"/>
                  <a:pt x="412" y="1843"/>
                  <a:pt x="441" y="1824"/>
                </a:cubicBezTo>
                <a:cubicBezTo>
                  <a:pt x="508" y="1789"/>
                  <a:pt x="553" y="1716"/>
                  <a:pt x="603" y="1693"/>
                </a:cubicBezTo>
                <a:cubicBezTo>
                  <a:pt x="611" y="1704"/>
                  <a:pt x="669" y="1694"/>
                  <a:pt x="672" y="1684"/>
                </a:cubicBezTo>
                <a:cubicBezTo>
                  <a:pt x="690" y="1653"/>
                  <a:pt x="726" y="1695"/>
                  <a:pt x="740" y="1698"/>
                </a:cubicBezTo>
                <a:cubicBezTo>
                  <a:pt x="790" y="1755"/>
                  <a:pt x="841" y="1722"/>
                  <a:pt x="898" y="1711"/>
                </a:cubicBezTo>
                <a:cubicBezTo>
                  <a:pt x="935" y="1704"/>
                  <a:pt x="1036" y="1686"/>
                  <a:pt x="1034" y="1753"/>
                </a:cubicBezTo>
                <a:cubicBezTo>
                  <a:pt x="1034" y="1750"/>
                  <a:pt x="1062" y="1752"/>
                  <a:pt x="1077" y="1767"/>
                </a:cubicBezTo>
                <a:cubicBezTo>
                  <a:pt x="1084" y="1768"/>
                  <a:pt x="1091" y="1770"/>
                  <a:pt x="1099" y="1771"/>
                </a:cubicBezTo>
                <a:cubicBezTo>
                  <a:pt x="1100" y="1759"/>
                  <a:pt x="1094" y="1749"/>
                  <a:pt x="1076" y="1746"/>
                </a:cubicBezTo>
                <a:cubicBezTo>
                  <a:pt x="1132" y="1731"/>
                  <a:pt x="1148" y="1724"/>
                  <a:pt x="1185" y="1772"/>
                </a:cubicBezTo>
                <a:cubicBezTo>
                  <a:pt x="1206" y="1799"/>
                  <a:pt x="1240" y="1806"/>
                  <a:pt x="1269" y="1819"/>
                </a:cubicBezTo>
                <a:cubicBezTo>
                  <a:pt x="1264" y="1797"/>
                  <a:pt x="1263" y="1773"/>
                  <a:pt x="1263" y="1751"/>
                </a:cubicBezTo>
                <a:cubicBezTo>
                  <a:pt x="1256" y="1750"/>
                  <a:pt x="1250" y="1749"/>
                  <a:pt x="1245" y="1747"/>
                </a:cubicBezTo>
                <a:close/>
                <a:moveTo>
                  <a:pt x="731" y="847"/>
                </a:moveTo>
                <a:cubicBezTo>
                  <a:pt x="710" y="807"/>
                  <a:pt x="686" y="630"/>
                  <a:pt x="759" y="613"/>
                </a:cubicBezTo>
                <a:cubicBezTo>
                  <a:pt x="835" y="595"/>
                  <a:pt x="781" y="629"/>
                  <a:pt x="800" y="667"/>
                </a:cubicBezTo>
                <a:cubicBezTo>
                  <a:pt x="816" y="700"/>
                  <a:pt x="866" y="680"/>
                  <a:pt x="888" y="705"/>
                </a:cubicBezTo>
                <a:cubicBezTo>
                  <a:pt x="910" y="729"/>
                  <a:pt x="858" y="776"/>
                  <a:pt x="843" y="792"/>
                </a:cubicBezTo>
                <a:cubicBezTo>
                  <a:pt x="812" y="826"/>
                  <a:pt x="755" y="814"/>
                  <a:pt x="731" y="847"/>
                </a:cubicBezTo>
                <a:close/>
                <a:moveTo>
                  <a:pt x="732" y="1509"/>
                </a:moveTo>
                <a:cubicBezTo>
                  <a:pt x="725" y="1552"/>
                  <a:pt x="673" y="1572"/>
                  <a:pt x="692" y="1623"/>
                </a:cubicBezTo>
                <a:cubicBezTo>
                  <a:pt x="714" y="1679"/>
                  <a:pt x="532" y="1646"/>
                  <a:pt x="505" y="1623"/>
                </a:cubicBezTo>
                <a:cubicBezTo>
                  <a:pt x="478" y="1601"/>
                  <a:pt x="464" y="1598"/>
                  <a:pt x="486" y="1557"/>
                </a:cubicBezTo>
                <a:cubicBezTo>
                  <a:pt x="508" y="1515"/>
                  <a:pt x="530" y="1481"/>
                  <a:pt x="528" y="1432"/>
                </a:cubicBezTo>
                <a:cubicBezTo>
                  <a:pt x="527" y="1403"/>
                  <a:pt x="540" y="1369"/>
                  <a:pt x="579" y="1378"/>
                </a:cubicBezTo>
                <a:cubicBezTo>
                  <a:pt x="615" y="1386"/>
                  <a:pt x="633" y="1432"/>
                  <a:pt x="677" y="1415"/>
                </a:cubicBezTo>
                <a:cubicBezTo>
                  <a:pt x="712" y="1402"/>
                  <a:pt x="706" y="1397"/>
                  <a:pt x="742" y="1388"/>
                </a:cubicBezTo>
                <a:cubicBezTo>
                  <a:pt x="712" y="1431"/>
                  <a:pt x="740" y="1464"/>
                  <a:pt x="732" y="1509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pic>
        <p:nvPicPr>
          <p:cNvPr id="18" name="Picture 2" descr="U:\我图\PPT制作\爱爱\PM下载\万圣节\蛛网.pn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 rot="15865139">
            <a:off x="1535830" y="-1360407"/>
            <a:ext cx="2507414" cy="3025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U:\我图\PPT制作\爱爱\PM下载\万圣节\蛛网.pn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 rot="12677349">
            <a:off x="4468972" y="-2298482"/>
            <a:ext cx="3254057" cy="3926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9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9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8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8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79E27">
                <a:lumMod val="92000"/>
                <a:lumOff val="8000"/>
              </a:srgbClr>
            </a:gs>
            <a:gs pos="100000">
              <a:srgbClr val="F79E27">
                <a:lumMod val="74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U:\画册PSD\B01-韩国高清PSD分层图库2-DVD1\韩国高清PSD分层图库2-DVD1\DVD01\儿童\ET-0070\bgg.jpg" hidden="1"/>
          <p:cNvPicPr>
            <a:picLocks noChangeAspect="1" noChangeArrowheads="1"/>
          </p:cNvPicPr>
          <p:nvPr/>
        </p:nvPicPr>
        <p:blipFill rotWithShape="1">
          <a:blip r:embed="rId3" cstate="email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-1"/>
            <a:ext cx="12298680" cy="6918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U:\我图\PPT制作\爱爱\PM下载\万圣节\pumpkin_witches_hat_500_clr_160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995680"/>
            <a:ext cx="4969987" cy="4969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U:\我图\PPT制作\爱爱\PM下载\万圣节\pumpkin_witches_hat_500_clr_160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flipH="1">
            <a:off x="3084514" y="3264377"/>
            <a:ext cx="2005646" cy="2005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5553394" y="2314305"/>
            <a:ext cx="295465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zh-CN" altLang="en-US" sz="7200" b="1" cap="none" spc="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经典趣体简" panose="02010609000101010101" pitchFamily="49" charset="-122"/>
                <a:ea typeface="经典趣体简" panose="02010609000101010101" pitchFamily="49" charset="-122"/>
                <a:cs typeface="经典趣体简" panose="02010609000101010101" pitchFamily="49" charset="-122"/>
              </a:rPr>
              <a:t>第二幕</a:t>
            </a:r>
            <a:endParaRPr lang="zh-CN" altLang="en-US" sz="7200" b="1" cap="none" spc="0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经典趣体简" panose="02010609000101010101" pitchFamily="49" charset="-122"/>
              <a:ea typeface="经典趣体简" panose="02010609000101010101" pitchFamily="49" charset="-122"/>
              <a:cs typeface="经典趣体简" panose="02010609000101010101" pitchFamily="49" charset="-122"/>
            </a:endParaRPr>
          </a:p>
        </p:txBody>
      </p:sp>
      <p:pic>
        <p:nvPicPr>
          <p:cNvPr id="14" name="Picture 3" descr="U:\我图\PPT制作\爱爱\PM下载\万圣节\pumpkin_witches_hat_500_clr_160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40384" y="3881120"/>
            <a:ext cx="1662736" cy="166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5596421" y="3670777"/>
            <a:ext cx="4924259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迷你简细珊瑚" panose="03000509000000000000" pitchFamily="65" charset="-122"/>
                <a:ea typeface="迷你简细珊瑚" panose="03000509000000000000" pitchFamily="65" charset="-122"/>
              </a:rPr>
              <a:t>圣节前夜就是</a:t>
            </a:r>
            <a:r>
              <a:rPr lang="en-US" altLang="zh-CN" sz="20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迷你简细珊瑚" panose="03000509000000000000" pitchFamily="65" charset="-122"/>
                <a:ea typeface="迷你简细珊瑚" panose="03000509000000000000" pitchFamily="65" charset="-122"/>
              </a:rPr>
              <a:t>"</a:t>
            </a:r>
            <a:r>
              <a:rPr lang="zh-CN" altLang="en-US" sz="20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迷你简细珊瑚" panose="03000509000000000000" pitchFamily="65" charset="-122"/>
                <a:ea typeface="迷你简细珊瑚" panose="03000509000000000000" pitchFamily="65" charset="-122"/>
              </a:rPr>
              <a:t>圣夜</a:t>
            </a:r>
            <a:r>
              <a:rPr lang="en-US" altLang="zh-CN" sz="20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迷你简细珊瑚" panose="03000509000000000000" pitchFamily="65" charset="-122"/>
                <a:ea typeface="迷你简细珊瑚" panose="03000509000000000000" pitchFamily="65" charset="-122"/>
              </a:rPr>
              <a:t>"</a:t>
            </a:r>
            <a:r>
              <a:rPr lang="zh-CN" altLang="en-US" sz="20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迷你简细珊瑚" panose="03000509000000000000" pitchFamily="65" charset="-122"/>
                <a:ea typeface="迷你简细珊瑚" panose="03000509000000000000" pitchFamily="65" charset="-122"/>
              </a:rPr>
              <a:t>的</a:t>
            </a:r>
            <a:r>
              <a:rPr lang="zh-CN" altLang="en-US" sz="20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迷你简细珊瑚" panose="03000509000000000000" pitchFamily="65" charset="-122"/>
                <a:ea typeface="迷你简细珊瑚" panose="03000509000000000000" pitchFamily="65" charset="-122"/>
              </a:rPr>
              <a:t>意思</a:t>
            </a:r>
            <a:endParaRPr lang="en-US" altLang="zh-CN" sz="2000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迷你简细珊瑚" panose="03000509000000000000" pitchFamily="65" charset="-122"/>
              <a:ea typeface="迷你简细珊瑚" panose="03000509000000000000" pitchFamily="65" charset="-122"/>
            </a:endParaRPr>
          </a:p>
          <a:p>
            <a:r>
              <a:rPr lang="zh-CN" altLang="en-US" sz="20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迷你简细珊瑚" panose="03000509000000000000" pitchFamily="65" charset="-122"/>
                <a:ea typeface="迷你简细珊瑚" panose="03000509000000000000" pitchFamily="65" charset="-122"/>
              </a:rPr>
              <a:t>然而由于</a:t>
            </a:r>
            <a:r>
              <a:rPr lang="zh-CN" altLang="en-US" sz="20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迷你简细珊瑚" panose="03000509000000000000" pitchFamily="65" charset="-122"/>
                <a:ea typeface="迷你简细珊瑚" panose="03000509000000000000" pitchFamily="65" charset="-122"/>
              </a:rPr>
              <a:t>种种</a:t>
            </a:r>
            <a:r>
              <a:rPr lang="zh-CN" altLang="en-US" sz="20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迷你简细珊瑚" panose="03000509000000000000" pitchFamily="65" charset="-122"/>
                <a:ea typeface="迷你简细珊瑚" panose="03000509000000000000" pitchFamily="65" charset="-122"/>
              </a:rPr>
              <a:t>原因万圣节</a:t>
            </a:r>
            <a:r>
              <a:rPr lang="zh-CN" altLang="en-US" sz="20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迷你简细珊瑚" panose="03000509000000000000" pitchFamily="65" charset="-122"/>
                <a:ea typeface="迷你简细珊瑚" panose="03000509000000000000" pitchFamily="65" charset="-122"/>
              </a:rPr>
              <a:t>前夜已变成一年中最流行和最受欢迎的节日</a:t>
            </a:r>
            <a:r>
              <a:rPr lang="zh-CN" altLang="en-US" sz="20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迷你简细珊瑚" panose="03000509000000000000" pitchFamily="65" charset="-122"/>
                <a:ea typeface="迷你简细珊瑚" panose="03000509000000000000" pitchFamily="65" charset="-122"/>
              </a:rPr>
              <a:t>之一好恐怖啊</a:t>
            </a:r>
            <a:endParaRPr lang="zh-CN" altLang="en-US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迷你简细珊瑚" panose="03000509000000000000" pitchFamily="65" charset="-122"/>
              <a:ea typeface="迷你简细珊瑚" panose="03000509000000000000" pitchFamily="65" charset="-122"/>
            </a:endParaRPr>
          </a:p>
        </p:txBody>
      </p:sp>
      <p:pic>
        <p:nvPicPr>
          <p:cNvPr id="10" name="Picture 4" descr="U:\我图\PPT制作\PPT119万圣节动态\素材\照片\笔迹.png"/>
          <p:cNvPicPr>
            <a:picLocks noChangeAspect="1" noChangeArrowheads="1"/>
          </p:cNvPicPr>
          <p:nvPr/>
        </p:nvPicPr>
        <p:blipFill rotWithShape="1">
          <a:blip r:embed="rId5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0" contrast="40000"/>
                    </a14:imgEffect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596421" y="3482488"/>
            <a:ext cx="3149599" cy="188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9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79E27">
                <a:lumMod val="92000"/>
                <a:lumOff val="8000"/>
              </a:srgbClr>
            </a:gs>
            <a:gs pos="100000">
              <a:srgbClr val="F79E27">
                <a:lumMod val="74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U:\画册PSD\B01-韩国高清PSD分层图库2-DVD1\韩国高清PSD分层图库2-DVD1\DVD01\儿童\ET-0070\bgg.jpg" hidden="1"/>
          <p:cNvPicPr>
            <a:picLocks noChangeAspect="1" noChangeArrowheads="1"/>
          </p:cNvPicPr>
          <p:nvPr/>
        </p:nvPicPr>
        <p:blipFill rotWithShape="1">
          <a:blip r:embed="rId3" cstate="email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-1"/>
            <a:ext cx="12298680" cy="6918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U:\我图\PPT制作\爱爱\PM下载\万圣节\黑叔2.png"/>
          <p:cNvPicPr>
            <a:picLocks noChangeAspect="1" noChangeArrowheads="1"/>
          </p:cNvPicPr>
          <p:nvPr/>
        </p:nvPicPr>
        <p:blipFill rotWithShape="1">
          <a:blip r:embed="rId4" cstate="email"/>
          <a:srcRect t="43008" b="6576"/>
          <a:stretch>
            <a:fillRect/>
          </a:stretch>
        </p:blipFill>
        <p:spPr bwMode="auto">
          <a:xfrm>
            <a:off x="0" y="3469640"/>
            <a:ext cx="12192000" cy="3388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branch"/>
          <p:cNvSpPr>
            <a:spLocks noEditPoints="1"/>
          </p:cNvSpPr>
          <p:nvPr/>
        </p:nvSpPr>
        <p:spPr bwMode="auto">
          <a:xfrm rot="14449517">
            <a:off x="810402" y="-2981017"/>
            <a:ext cx="4619439" cy="6046031"/>
          </a:xfrm>
          <a:custGeom>
            <a:avLst/>
            <a:gdLst>
              <a:gd name="T0" fmla="*/ 1127 w 1554"/>
              <a:gd name="T1" fmla="*/ 1675 h 2034"/>
              <a:gd name="T2" fmla="*/ 861 w 1554"/>
              <a:gd name="T3" fmla="*/ 1682 h 2034"/>
              <a:gd name="T4" fmla="*/ 752 w 1554"/>
              <a:gd name="T5" fmla="*/ 1579 h 2034"/>
              <a:gd name="T6" fmla="*/ 713 w 1554"/>
              <a:gd name="T7" fmla="*/ 1209 h 2034"/>
              <a:gd name="T8" fmla="*/ 739 w 1554"/>
              <a:gd name="T9" fmla="*/ 918 h 2034"/>
              <a:gd name="T10" fmla="*/ 1068 w 1554"/>
              <a:gd name="T11" fmla="*/ 1035 h 2034"/>
              <a:gd name="T12" fmla="*/ 944 w 1554"/>
              <a:gd name="T13" fmla="*/ 1074 h 2034"/>
              <a:gd name="T14" fmla="*/ 1065 w 1554"/>
              <a:gd name="T15" fmla="*/ 1146 h 2034"/>
              <a:gd name="T16" fmla="*/ 1143 w 1554"/>
              <a:gd name="T17" fmla="*/ 1527 h 2034"/>
              <a:gd name="T18" fmla="*/ 1218 w 1554"/>
              <a:gd name="T19" fmla="*/ 1497 h 2034"/>
              <a:gd name="T20" fmla="*/ 1052 w 1554"/>
              <a:gd name="T21" fmla="*/ 1378 h 2034"/>
              <a:gd name="T22" fmla="*/ 1175 w 1554"/>
              <a:gd name="T23" fmla="*/ 1145 h 2034"/>
              <a:gd name="T24" fmla="*/ 1209 w 1554"/>
              <a:gd name="T25" fmla="*/ 1237 h 2034"/>
              <a:gd name="T26" fmla="*/ 1144 w 1554"/>
              <a:gd name="T27" fmla="*/ 1052 h 2034"/>
              <a:gd name="T28" fmla="*/ 774 w 1554"/>
              <a:gd name="T29" fmla="*/ 891 h 2034"/>
              <a:gd name="T30" fmla="*/ 818 w 1554"/>
              <a:gd name="T31" fmla="*/ 659 h 2034"/>
              <a:gd name="T32" fmla="*/ 1013 w 1554"/>
              <a:gd name="T33" fmla="*/ 258 h 2034"/>
              <a:gd name="T34" fmla="*/ 1378 w 1554"/>
              <a:gd name="T35" fmla="*/ 300 h 2034"/>
              <a:gd name="T36" fmla="*/ 1137 w 1554"/>
              <a:gd name="T37" fmla="*/ 191 h 2034"/>
              <a:gd name="T38" fmla="*/ 1547 w 1554"/>
              <a:gd name="T39" fmla="*/ 184 h 2034"/>
              <a:gd name="T40" fmla="*/ 1532 w 1554"/>
              <a:gd name="T41" fmla="*/ 150 h 2034"/>
              <a:gd name="T42" fmla="*/ 1028 w 1554"/>
              <a:gd name="T43" fmla="*/ 70 h 2034"/>
              <a:gd name="T44" fmla="*/ 1066 w 1554"/>
              <a:gd name="T45" fmla="*/ 188 h 2034"/>
              <a:gd name="T46" fmla="*/ 832 w 1554"/>
              <a:gd name="T47" fmla="*/ 237 h 2034"/>
              <a:gd name="T48" fmla="*/ 930 w 1554"/>
              <a:gd name="T49" fmla="*/ 312 h 2034"/>
              <a:gd name="T50" fmla="*/ 766 w 1554"/>
              <a:gd name="T51" fmla="*/ 547 h 2034"/>
              <a:gd name="T52" fmla="*/ 570 w 1554"/>
              <a:gd name="T53" fmla="*/ 444 h 2034"/>
              <a:gd name="T54" fmla="*/ 575 w 1554"/>
              <a:gd name="T55" fmla="*/ 456 h 2034"/>
              <a:gd name="T56" fmla="*/ 675 w 1554"/>
              <a:gd name="T57" fmla="*/ 763 h 2034"/>
              <a:gd name="T58" fmla="*/ 672 w 1554"/>
              <a:gd name="T59" fmla="*/ 1085 h 2034"/>
              <a:gd name="T60" fmla="*/ 567 w 1554"/>
              <a:gd name="T61" fmla="*/ 1050 h 2034"/>
              <a:gd name="T62" fmla="*/ 517 w 1554"/>
              <a:gd name="T63" fmla="*/ 1072 h 2034"/>
              <a:gd name="T64" fmla="*/ 704 w 1554"/>
              <a:gd name="T65" fmla="*/ 1233 h 2034"/>
              <a:gd name="T66" fmla="*/ 506 w 1554"/>
              <a:gd name="T67" fmla="*/ 1193 h 2034"/>
              <a:gd name="T68" fmla="*/ 290 w 1554"/>
              <a:gd name="T69" fmla="*/ 1243 h 2034"/>
              <a:gd name="T70" fmla="*/ 375 w 1554"/>
              <a:gd name="T71" fmla="*/ 1245 h 2034"/>
              <a:gd name="T72" fmla="*/ 444 w 1554"/>
              <a:gd name="T73" fmla="*/ 1397 h 2034"/>
              <a:gd name="T74" fmla="*/ 456 w 1554"/>
              <a:gd name="T75" fmla="*/ 1590 h 2034"/>
              <a:gd name="T76" fmla="*/ 438 w 1554"/>
              <a:gd name="T77" fmla="*/ 1482 h 2034"/>
              <a:gd name="T78" fmla="*/ 365 w 1554"/>
              <a:gd name="T79" fmla="*/ 1569 h 2034"/>
              <a:gd name="T80" fmla="*/ 387 w 1554"/>
              <a:gd name="T81" fmla="*/ 1634 h 2034"/>
              <a:gd name="T82" fmla="*/ 67 w 1554"/>
              <a:gd name="T83" fmla="*/ 1533 h 2034"/>
              <a:gd name="T84" fmla="*/ 103 w 1554"/>
              <a:gd name="T85" fmla="*/ 1634 h 2034"/>
              <a:gd name="T86" fmla="*/ 185 w 1554"/>
              <a:gd name="T87" fmla="*/ 1571 h 2034"/>
              <a:gd name="T88" fmla="*/ 544 w 1554"/>
              <a:gd name="T89" fmla="*/ 1673 h 2034"/>
              <a:gd name="T90" fmla="*/ 252 w 1554"/>
              <a:gd name="T91" fmla="*/ 1750 h 2034"/>
              <a:gd name="T92" fmla="*/ 368 w 1554"/>
              <a:gd name="T93" fmla="*/ 1850 h 2034"/>
              <a:gd name="T94" fmla="*/ 316 w 1554"/>
              <a:gd name="T95" fmla="*/ 1921 h 2034"/>
              <a:gd name="T96" fmla="*/ 399 w 1554"/>
              <a:gd name="T97" fmla="*/ 1979 h 2034"/>
              <a:gd name="T98" fmla="*/ 392 w 1554"/>
              <a:gd name="T99" fmla="*/ 1901 h 2034"/>
              <a:gd name="T100" fmla="*/ 672 w 1554"/>
              <a:gd name="T101" fmla="*/ 1684 h 2034"/>
              <a:gd name="T102" fmla="*/ 1034 w 1554"/>
              <a:gd name="T103" fmla="*/ 1753 h 2034"/>
              <a:gd name="T104" fmla="*/ 1076 w 1554"/>
              <a:gd name="T105" fmla="*/ 1746 h 2034"/>
              <a:gd name="T106" fmla="*/ 1263 w 1554"/>
              <a:gd name="T107" fmla="*/ 1751 h 2034"/>
              <a:gd name="T108" fmla="*/ 759 w 1554"/>
              <a:gd name="T109" fmla="*/ 613 h 2034"/>
              <a:gd name="T110" fmla="*/ 843 w 1554"/>
              <a:gd name="T111" fmla="*/ 792 h 2034"/>
              <a:gd name="T112" fmla="*/ 692 w 1554"/>
              <a:gd name="T113" fmla="*/ 1623 h 2034"/>
              <a:gd name="T114" fmla="*/ 528 w 1554"/>
              <a:gd name="T115" fmla="*/ 1432 h 2034"/>
              <a:gd name="T116" fmla="*/ 742 w 1554"/>
              <a:gd name="T117" fmla="*/ 1388 h 20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54" h="2034">
                <a:moveTo>
                  <a:pt x="1245" y="1747"/>
                </a:moveTo>
                <a:cubicBezTo>
                  <a:pt x="1229" y="1737"/>
                  <a:pt x="1219" y="1715"/>
                  <a:pt x="1210" y="1700"/>
                </a:cubicBezTo>
                <a:cubicBezTo>
                  <a:pt x="1177" y="1679"/>
                  <a:pt x="1167" y="1675"/>
                  <a:pt x="1127" y="1675"/>
                </a:cubicBezTo>
                <a:cubicBezTo>
                  <a:pt x="1108" y="1688"/>
                  <a:pt x="1071" y="1687"/>
                  <a:pt x="1050" y="1683"/>
                </a:cubicBezTo>
                <a:cubicBezTo>
                  <a:pt x="1057" y="1665"/>
                  <a:pt x="990" y="1644"/>
                  <a:pt x="972" y="1656"/>
                </a:cubicBezTo>
                <a:cubicBezTo>
                  <a:pt x="935" y="1666"/>
                  <a:pt x="898" y="1673"/>
                  <a:pt x="861" y="1682"/>
                </a:cubicBezTo>
                <a:cubicBezTo>
                  <a:pt x="849" y="1682"/>
                  <a:pt x="828" y="1698"/>
                  <a:pt x="818" y="1689"/>
                </a:cubicBezTo>
                <a:cubicBezTo>
                  <a:pt x="824" y="1666"/>
                  <a:pt x="788" y="1662"/>
                  <a:pt x="775" y="1656"/>
                </a:cubicBezTo>
                <a:cubicBezTo>
                  <a:pt x="741" y="1622"/>
                  <a:pt x="732" y="1623"/>
                  <a:pt x="752" y="1579"/>
                </a:cubicBezTo>
                <a:cubicBezTo>
                  <a:pt x="774" y="1528"/>
                  <a:pt x="774" y="1502"/>
                  <a:pt x="757" y="1449"/>
                </a:cubicBezTo>
                <a:cubicBezTo>
                  <a:pt x="735" y="1379"/>
                  <a:pt x="857" y="1364"/>
                  <a:pt x="794" y="1279"/>
                </a:cubicBezTo>
                <a:cubicBezTo>
                  <a:pt x="773" y="1253"/>
                  <a:pt x="739" y="1231"/>
                  <a:pt x="713" y="1209"/>
                </a:cubicBezTo>
                <a:cubicBezTo>
                  <a:pt x="712" y="1185"/>
                  <a:pt x="708" y="1135"/>
                  <a:pt x="694" y="1114"/>
                </a:cubicBezTo>
                <a:cubicBezTo>
                  <a:pt x="672" y="1079"/>
                  <a:pt x="723" y="1066"/>
                  <a:pt x="734" y="1036"/>
                </a:cubicBezTo>
                <a:cubicBezTo>
                  <a:pt x="746" y="1000"/>
                  <a:pt x="720" y="953"/>
                  <a:pt x="739" y="918"/>
                </a:cubicBezTo>
                <a:cubicBezTo>
                  <a:pt x="789" y="979"/>
                  <a:pt x="894" y="913"/>
                  <a:pt x="952" y="957"/>
                </a:cubicBezTo>
                <a:cubicBezTo>
                  <a:pt x="972" y="976"/>
                  <a:pt x="976" y="997"/>
                  <a:pt x="992" y="1019"/>
                </a:cubicBezTo>
                <a:cubicBezTo>
                  <a:pt x="1013" y="1047"/>
                  <a:pt x="1041" y="1029"/>
                  <a:pt x="1068" y="1035"/>
                </a:cubicBezTo>
                <a:cubicBezTo>
                  <a:pt x="1139" y="1050"/>
                  <a:pt x="1071" y="1175"/>
                  <a:pt x="1031" y="1120"/>
                </a:cubicBezTo>
                <a:cubicBezTo>
                  <a:pt x="1019" y="1104"/>
                  <a:pt x="981" y="1113"/>
                  <a:pt x="958" y="1107"/>
                </a:cubicBezTo>
                <a:cubicBezTo>
                  <a:pt x="941" y="1102"/>
                  <a:pt x="927" y="1073"/>
                  <a:pt x="944" y="1074"/>
                </a:cubicBezTo>
                <a:cubicBezTo>
                  <a:pt x="937" y="1073"/>
                  <a:pt x="932" y="1076"/>
                  <a:pt x="928" y="1082"/>
                </a:cubicBezTo>
                <a:cubicBezTo>
                  <a:pt x="927" y="1111"/>
                  <a:pt x="982" y="1119"/>
                  <a:pt x="1002" y="1119"/>
                </a:cubicBezTo>
                <a:cubicBezTo>
                  <a:pt x="1020" y="1119"/>
                  <a:pt x="1052" y="1148"/>
                  <a:pt x="1065" y="1146"/>
                </a:cubicBezTo>
                <a:cubicBezTo>
                  <a:pt x="1008" y="1204"/>
                  <a:pt x="975" y="1316"/>
                  <a:pt x="988" y="1393"/>
                </a:cubicBezTo>
                <a:cubicBezTo>
                  <a:pt x="992" y="1425"/>
                  <a:pt x="1041" y="1433"/>
                  <a:pt x="1065" y="1444"/>
                </a:cubicBezTo>
                <a:cubicBezTo>
                  <a:pt x="1099" y="1461"/>
                  <a:pt x="1117" y="1500"/>
                  <a:pt x="1143" y="1527"/>
                </a:cubicBezTo>
                <a:cubicBezTo>
                  <a:pt x="1179" y="1564"/>
                  <a:pt x="1220" y="1558"/>
                  <a:pt x="1262" y="1547"/>
                </a:cubicBezTo>
                <a:cubicBezTo>
                  <a:pt x="1261" y="1529"/>
                  <a:pt x="1263" y="1510"/>
                  <a:pt x="1265" y="1491"/>
                </a:cubicBezTo>
                <a:cubicBezTo>
                  <a:pt x="1243" y="1496"/>
                  <a:pt x="1222" y="1500"/>
                  <a:pt x="1218" y="1497"/>
                </a:cubicBezTo>
                <a:cubicBezTo>
                  <a:pt x="1198" y="1483"/>
                  <a:pt x="1177" y="1484"/>
                  <a:pt x="1163" y="1462"/>
                </a:cubicBezTo>
                <a:cubicBezTo>
                  <a:pt x="1157" y="1441"/>
                  <a:pt x="1130" y="1406"/>
                  <a:pt x="1107" y="1416"/>
                </a:cubicBezTo>
                <a:cubicBezTo>
                  <a:pt x="1125" y="1409"/>
                  <a:pt x="1059" y="1379"/>
                  <a:pt x="1052" y="1378"/>
                </a:cubicBezTo>
                <a:cubicBezTo>
                  <a:pt x="1036" y="1374"/>
                  <a:pt x="1035" y="1339"/>
                  <a:pt x="1038" y="1326"/>
                </a:cubicBezTo>
                <a:cubicBezTo>
                  <a:pt x="1042" y="1299"/>
                  <a:pt x="1142" y="1108"/>
                  <a:pt x="1142" y="1108"/>
                </a:cubicBezTo>
                <a:cubicBezTo>
                  <a:pt x="1156" y="1118"/>
                  <a:pt x="1166" y="1130"/>
                  <a:pt x="1175" y="1145"/>
                </a:cubicBezTo>
                <a:cubicBezTo>
                  <a:pt x="1200" y="1181"/>
                  <a:pt x="1172" y="1164"/>
                  <a:pt x="1169" y="1203"/>
                </a:cubicBezTo>
                <a:cubicBezTo>
                  <a:pt x="1167" y="1227"/>
                  <a:pt x="1186" y="1245"/>
                  <a:pt x="1207" y="1254"/>
                </a:cubicBezTo>
                <a:cubicBezTo>
                  <a:pt x="1207" y="1248"/>
                  <a:pt x="1208" y="1243"/>
                  <a:pt x="1209" y="1237"/>
                </a:cubicBezTo>
                <a:cubicBezTo>
                  <a:pt x="1176" y="1232"/>
                  <a:pt x="1196" y="1178"/>
                  <a:pt x="1216" y="1163"/>
                </a:cubicBezTo>
                <a:cubicBezTo>
                  <a:pt x="1195" y="1152"/>
                  <a:pt x="1183" y="1132"/>
                  <a:pt x="1168" y="1115"/>
                </a:cubicBezTo>
                <a:cubicBezTo>
                  <a:pt x="1144" y="1088"/>
                  <a:pt x="1150" y="1089"/>
                  <a:pt x="1144" y="1052"/>
                </a:cubicBezTo>
                <a:cubicBezTo>
                  <a:pt x="1125" y="969"/>
                  <a:pt x="1044" y="1028"/>
                  <a:pt x="1017" y="981"/>
                </a:cubicBezTo>
                <a:cubicBezTo>
                  <a:pt x="984" y="924"/>
                  <a:pt x="962" y="900"/>
                  <a:pt x="891" y="902"/>
                </a:cubicBezTo>
                <a:cubicBezTo>
                  <a:pt x="848" y="904"/>
                  <a:pt x="815" y="892"/>
                  <a:pt x="774" y="891"/>
                </a:cubicBezTo>
                <a:cubicBezTo>
                  <a:pt x="708" y="860"/>
                  <a:pt x="789" y="841"/>
                  <a:pt x="820" y="834"/>
                </a:cubicBezTo>
                <a:cubicBezTo>
                  <a:pt x="857" y="825"/>
                  <a:pt x="899" y="760"/>
                  <a:pt x="906" y="722"/>
                </a:cubicBezTo>
                <a:cubicBezTo>
                  <a:pt x="916" y="668"/>
                  <a:pt x="831" y="693"/>
                  <a:pt x="818" y="659"/>
                </a:cubicBezTo>
                <a:cubicBezTo>
                  <a:pt x="801" y="618"/>
                  <a:pt x="828" y="577"/>
                  <a:pt x="758" y="601"/>
                </a:cubicBezTo>
                <a:cubicBezTo>
                  <a:pt x="790" y="542"/>
                  <a:pt x="877" y="519"/>
                  <a:pt x="893" y="452"/>
                </a:cubicBezTo>
                <a:cubicBezTo>
                  <a:pt x="914" y="368"/>
                  <a:pt x="943" y="313"/>
                  <a:pt x="1013" y="258"/>
                </a:cubicBezTo>
                <a:cubicBezTo>
                  <a:pt x="1068" y="214"/>
                  <a:pt x="1118" y="360"/>
                  <a:pt x="1207" y="322"/>
                </a:cubicBezTo>
                <a:cubicBezTo>
                  <a:pt x="1237" y="310"/>
                  <a:pt x="1255" y="280"/>
                  <a:pt x="1281" y="309"/>
                </a:cubicBezTo>
                <a:cubicBezTo>
                  <a:pt x="1315" y="345"/>
                  <a:pt x="1348" y="328"/>
                  <a:pt x="1378" y="300"/>
                </a:cubicBezTo>
                <a:cubicBezTo>
                  <a:pt x="1310" y="357"/>
                  <a:pt x="1287" y="272"/>
                  <a:pt x="1215" y="301"/>
                </a:cubicBezTo>
                <a:cubicBezTo>
                  <a:pt x="1133" y="335"/>
                  <a:pt x="1110" y="279"/>
                  <a:pt x="1057" y="227"/>
                </a:cubicBezTo>
                <a:cubicBezTo>
                  <a:pt x="1082" y="217"/>
                  <a:pt x="1108" y="188"/>
                  <a:pt x="1137" y="191"/>
                </a:cubicBezTo>
                <a:cubicBezTo>
                  <a:pt x="1165" y="190"/>
                  <a:pt x="1196" y="184"/>
                  <a:pt x="1222" y="173"/>
                </a:cubicBezTo>
                <a:cubicBezTo>
                  <a:pt x="1282" y="161"/>
                  <a:pt x="1343" y="175"/>
                  <a:pt x="1402" y="166"/>
                </a:cubicBezTo>
                <a:cubicBezTo>
                  <a:pt x="1445" y="169"/>
                  <a:pt x="1532" y="125"/>
                  <a:pt x="1547" y="184"/>
                </a:cubicBezTo>
                <a:cubicBezTo>
                  <a:pt x="1548" y="188"/>
                  <a:pt x="1549" y="191"/>
                  <a:pt x="1550" y="193"/>
                </a:cubicBezTo>
                <a:cubicBezTo>
                  <a:pt x="1551" y="192"/>
                  <a:pt x="1553" y="191"/>
                  <a:pt x="1554" y="190"/>
                </a:cubicBezTo>
                <a:cubicBezTo>
                  <a:pt x="1548" y="176"/>
                  <a:pt x="1549" y="158"/>
                  <a:pt x="1532" y="150"/>
                </a:cubicBezTo>
                <a:cubicBezTo>
                  <a:pt x="1507" y="139"/>
                  <a:pt x="1479" y="155"/>
                  <a:pt x="1454" y="157"/>
                </a:cubicBezTo>
                <a:cubicBezTo>
                  <a:pt x="1344" y="174"/>
                  <a:pt x="1178" y="117"/>
                  <a:pt x="1085" y="194"/>
                </a:cubicBezTo>
                <a:cubicBezTo>
                  <a:pt x="1076" y="139"/>
                  <a:pt x="1091" y="98"/>
                  <a:pt x="1028" y="70"/>
                </a:cubicBezTo>
                <a:cubicBezTo>
                  <a:pt x="1002" y="59"/>
                  <a:pt x="965" y="32"/>
                  <a:pt x="943" y="0"/>
                </a:cubicBezTo>
                <a:cubicBezTo>
                  <a:pt x="959" y="31"/>
                  <a:pt x="981" y="65"/>
                  <a:pt x="990" y="68"/>
                </a:cubicBezTo>
                <a:cubicBezTo>
                  <a:pt x="1047" y="89"/>
                  <a:pt x="1086" y="120"/>
                  <a:pt x="1066" y="188"/>
                </a:cubicBezTo>
                <a:cubicBezTo>
                  <a:pt x="1056" y="222"/>
                  <a:pt x="957" y="291"/>
                  <a:pt x="918" y="290"/>
                </a:cubicBezTo>
                <a:cubicBezTo>
                  <a:pt x="869" y="290"/>
                  <a:pt x="823" y="267"/>
                  <a:pt x="790" y="228"/>
                </a:cubicBezTo>
                <a:cubicBezTo>
                  <a:pt x="805" y="217"/>
                  <a:pt x="824" y="220"/>
                  <a:pt x="832" y="237"/>
                </a:cubicBezTo>
                <a:cubicBezTo>
                  <a:pt x="823" y="217"/>
                  <a:pt x="800" y="213"/>
                  <a:pt x="784" y="227"/>
                </a:cubicBezTo>
                <a:cubicBezTo>
                  <a:pt x="786" y="231"/>
                  <a:pt x="848" y="294"/>
                  <a:pt x="845" y="294"/>
                </a:cubicBezTo>
                <a:cubicBezTo>
                  <a:pt x="851" y="321"/>
                  <a:pt x="912" y="310"/>
                  <a:pt x="930" y="312"/>
                </a:cubicBezTo>
                <a:cubicBezTo>
                  <a:pt x="884" y="345"/>
                  <a:pt x="889" y="399"/>
                  <a:pt x="872" y="448"/>
                </a:cubicBezTo>
                <a:cubicBezTo>
                  <a:pt x="860" y="483"/>
                  <a:pt x="842" y="494"/>
                  <a:pt x="814" y="515"/>
                </a:cubicBezTo>
                <a:cubicBezTo>
                  <a:pt x="798" y="527"/>
                  <a:pt x="781" y="532"/>
                  <a:pt x="766" y="547"/>
                </a:cubicBezTo>
                <a:cubicBezTo>
                  <a:pt x="751" y="563"/>
                  <a:pt x="745" y="585"/>
                  <a:pt x="726" y="599"/>
                </a:cubicBezTo>
                <a:cubicBezTo>
                  <a:pt x="697" y="552"/>
                  <a:pt x="665" y="552"/>
                  <a:pt x="627" y="517"/>
                </a:cubicBezTo>
                <a:cubicBezTo>
                  <a:pt x="610" y="491"/>
                  <a:pt x="598" y="460"/>
                  <a:pt x="570" y="444"/>
                </a:cubicBezTo>
                <a:cubicBezTo>
                  <a:pt x="552" y="434"/>
                  <a:pt x="532" y="430"/>
                  <a:pt x="513" y="422"/>
                </a:cubicBezTo>
                <a:cubicBezTo>
                  <a:pt x="513" y="423"/>
                  <a:pt x="513" y="424"/>
                  <a:pt x="512" y="426"/>
                </a:cubicBezTo>
                <a:cubicBezTo>
                  <a:pt x="534" y="435"/>
                  <a:pt x="557" y="440"/>
                  <a:pt x="575" y="456"/>
                </a:cubicBezTo>
                <a:cubicBezTo>
                  <a:pt x="599" y="478"/>
                  <a:pt x="608" y="510"/>
                  <a:pt x="629" y="535"/>
                </a:cubicBezTo>
                <a:cubicBezTo>
                  <a:pt x="657" y="568"/>
                  <a:pt x="716" y="548"/>
                  <a:pt x="715" y="607"/>
                </a:cubicBezTo>
                <a:cubicBezTo>
                  <a:pt x="715" y="659"/>
                  <a:pt x="677" y="708"/>
                  <a:pt x="675" y="763"/>
                </a:cubicBezTo>
                <a:cubicBezTo>
                  <a:pt x="674" y="818"/>
                  <a:pt x="694" y="882"/>
                  <a:pt x="738" y="917"/>
                </a:cubicBezTo>
                <a:cubicBezTo>
                  <a:pt x="721" y="947"/>
                  <a:pt x="728" y="981"/>
                  <a:pt x="723" y="1013"/>
                </a:cubicBezTo>
                <a:cubicBezTo>
                  <a:pt x="717" y="1051"/>
                  <a:pt x="682" y="1052"/>
                  <a:pt x="672" y="1085"/>
                </a:cubicBezTo>
                <a:cubicBezTo>
                  <a:pt x="663" y="1072"/>
                  <a:pt x="590" y="979"/>
                  <a:pt x="594" y="987"/>
                </a:cubicBezTo>
                <a:cubicBezTo>
                  <a:pt x="614" y="1031"/>
                  <a:pt x="667" y="1066"/>
                  <a:pt x="666" y="1120"/>
                </a:cubicBezTo>
                <a:cubicBezTo>
                  <a:pt x="623" y="1112"/>
                  <a:pt x="615" y="1050"/>
                  <a:pt x="567" y="1050"/>
                </a:cubicBezTo>
                <a:cubicBezTo>
                  <a:pt x="549" y="1049"/>
                  <a:pt x="533" y="1062"/>
                  <a:pt x="515" y="1066"/>
                </a:cubicBezTo>
                <a:cubicBezTo>
                  <a:pt x="488" y="1071"/>
                  <a:pt x="459" y="1036"/>
                  <a:pt x="497" y="1025"/>
                </a:cubicBezTo>
                <a:cubicBezTo>
                  <a:pt x="452" y="1034"/>
                  <a:pt x="484" y="1077"/>
                  <a:pt x="517" y="1072"/>
                </a:cubicBezTo>
                <a:cubicBezTo>
                  <a:pt x="543" y="1068"/>
                  <a:pt x="568" y="1050"/>
                  <a:pt x="590" y="1074"/>
                </a:cubicBezTo>
                <a:cubicBezTo>
                  <a:pt x="599" y="1083"/>
                  <a:pt x="672" y="1168"/>
                  <a:pt x="684" y="1137"/>
                </a:cubicBezTo>
                <a:cubicBezTo>
                  <a:pt x="695" y="1169"/>
                  <a:pt x="684" y="1203"/>
                  <a:pt x="704" y="1233"/>
                </a:cubicBezTo>
                <a:cubicBezTo>
                  <a:pt x="727" y="1266"/>
                  <a:pt x="776" y="1276"/>
                  <a:pt x="787" y="1319"/>
                </a:cubicBezTo>
                <a:cubicBezTo>
                  <a:pt x="799" y="1367"/>
                  <a:pt x="685" y="1407"/>
                  <a:pt x="654" y="1398"/>
                </a:cubicBezTo>
                <a:cubicBezTo>
                  <a:pt x="497" y="1354"/>
                  <a:pt x="581" y="1206"/>
                  <a:pt x="506" y="1193"/>
                </a:cubicBezTo>
                <a:cubicBezTo>
                  <a:pt x="546" y="1200"/>
                  <a:pt x="523" y="1283"/>
                  <a:pt x="554" y="1342"/>
                </a:cubicBezTo>
                <a:cubicBezTo>
                  <a:pt x="499" y="1319"/>
                  <a:pt x="441" y="1228"/>
                  <a:pt x="376" y="1239"/>
                </a:cubicBezTo>
                <a:cubicBezTo>
                  <a:pt x="349" y="1243"/>
                  <a:pt x="318" y="1256"/>
                  <a:pt x="290" y="1243"/>
                </a:cubicBezTo>
                <a:cubicBezTo>
                  <a:pt x="252" y="1224"/>
                  <a:pt x="258" y="1171"/>
                  <a:pt x="236" y="1140"/>
                </a:cubicBezTo>
                <a:cubicBezTo>
                  <a:pt x="254" y="1168"/>
                  <a:pt x="251" y="1204"/>
                  <a:pt x="271" y="1231"/>
                </a:cubicBezTo>
                <a:cubicBezTo>
                  <a:pt x="297" y="1266"/>
                  <a:pt x="340" y="1250"/>
                  <a:pt x="375" y="1245"/>
                </a:cubicBezTo>
                <a:cubicBezTo>
                  <a:pt x="414" y="1240"/>
                  <a:pt x="436" y="1261"/>
                  <a:pt x="458" y="1289"/>
                </a:cubicBezTo>
                <a:cubicBezTo>
                  <a:pt x="486" y="1323"/>
                  <a:pt x="521" y="1338"/>
                  <a:pt x="556" y="1362"/>
                </a:cubicBezTo>
                <a:cubicBezTo>
                  <a:pt x="547" y="1367"/>
                  <a:pt x="444" y="1397"/>
                  <a:pt x="444" y="1397"/>
                </a:cubicBezTo>
                <a:cubicBezTo>
                  <a:pt x="472" y="1398"/>
                  <a:pt x="498" y="1399"/>
                  <a:pt x="525" y="1390"/>
                </a:cubicBezTo>
                <a:cubicBezTo>
                  <a:pt x="515" y="1420"/>
                  <a:pt x="525" y="1459"/>
                  <a:pt x="511" y="1488"/>
                </a:cubicBezTo>
                <a:cubicBezTo>
                  <a:pt x="496" y="1522"/>
                  <a:pt x="457" y="1549"/>
                  <a:pt x="456" y="1590"/>
                </a:cubicBezTo>
                <a:cubicBezTo>
                  <a:pt x="407" y="1556"/>
                  <a:pt x="491" y="1522"/>
                  <a:pt x="439" y="1467"/>
                </a:cubicBezTo>
                <a:cubicBezTo>
                  <a:pt x="415" y="1440"/>
                  <a:pt x="448" y="1397"/>
                  <a:pt x="386" y="1352"/>
                </a:cubicBezTo>
                <a:cubicBezTo>
                  <a:pt x="439" y="1397"/>
                  <a:pt x="394" y="1427"/>
                  <a:pt x="438" y="1482"/>
                </a:cubicBezTo>
                <a:cubicBezTo>
                  <a:pt x="451" y="1499"/>
                  <a:pt x="444" y="1521"/>
                  <a:pt x="433" y="1538"/>
                </a:cubicBezTo>
                <a:cubicBezTo>
                  <a:pt x="408" y="1569"/>
                  <a:pt x="445" y="1588"/>
                  <a:pt x="454" y="1614"/>
                </a:cubicBezTo>
                <a:cubicBezTo>
                  <a:pt x="397" y="1635"/>
                  <a:pt x="401" y="1604"/>
                  <a:pt x="365" y="1569"/>
                </a:cubicBezTo>
                <a:cubicBezTo>
                  <a:pt x="339" y="1544"/>
                  <a:pt x="316" y="1537"/>
                  <a:pt x="282" y="1530"/>
                </a:cubicBezTo>
                <a:cubicBezTo>
                  <a:pt x="254" y="1521"/>
                  <a:pt x="306" y="1548"/>
                  <a:pt x="324" y="1555"/>
                </a:cubicBezTo>
                <a:cubicBezTo>
                  <a:pt x="361" y="1565"/>
                  <a:pt x="383" y="1596"/>
                  <a:pt x="387" y="1634"/>
                </a:cubicBezTo>
                <a:cubicBezTo>
                  <a:pt x="325" y="1661"/>
                  <a:pt x="311" y="1610"/>
                  <a:pt x="283" y="1570"/>
                </a:cubicBezTo>
                <a:cubicBezTo>
                  <a:pt x="263" y="1542"/>
                  <a:pt x="186" y="1547"/>
                  <a:pt x="160" y="1566"/>
                </a:cubicBezTo>
                <a:cubicBezTo>
                  <a:pt x="161" y="1567"/>
                  <a:pt x="72" y="1526"/>
                  <a:pt x="67" y="1533"/>
                </a:cubicBezTo>
                <a:cubicBezTo>
                  <a:pt x="66" y="1535"/>
                  <a:pt x="108" y="1548"/>
                  <a:pt x="130" y="1563"/>
                </a:cubicBezTo>
                <a:cubicBezTo>
                  <a:pt x="147" y="1574"/>
                  <a:pt x="146" y="1589"/>
                  <a:pt x="145" y="1590"/>
                </a:cubicBezTo>
                <a:cubicBezTo>
                  <a:pt x="143" y="1594"/>
                  <a:pt x="123" y="1620"/>
                  <a:pt x="103" y="1634"/>
                </a:cubicBezTo>
                <a:cubicBezTo>
                  <a:pt x="79" y="1651"/>
                  <a:pt x="9" y="1659"/>
                  <a:pt x="0" y="1659"/>
                </a:cubicBezTo>
                <a:cubicBezTo>
                  <a:pt x="10" y="1659"/>
                  <a:pt x="95" y="1664"/>
                  <a:pt x="123" y="1637"/>
                </a:cubicBezTo>
                <a:cubicBezTo>
                  <a:pt x="137" y="1623"/>
                  <a:pt x="178" y="1573"/>
                  <a:pt x="185" y="1571"/>
                </a:cubicBezTo>
                <a:cubicBezTo>
                  <a:pt x="205" y="1563"/>
                  <a:pt x="258" y="1569"/>
                  <a:pt x="270" y="1588"/>
                </a:cubicBezTo>
                <a:cubicBezTo>
                  <a:pt x="304" y="1641"/>
                  <a:pt x="330" y="1678"/>
                  <a:pt x="400" y="1656"/>
                </a:cubicBezTo>
                <a:cubicBezTo>
                  <a:pt x="453" y="1639"/>
                  <a:pt x="495" y="1644"/>
                  <a:pt x="544" y="1673"/>
                </a:cubicBezTo>
                <a:cubicBezTo>
                  <a:pt x="515" y="1696"/>
                  <a:pt x="493" y="1719"/>
                  <a:pt x="466" y="1745"/>
                </a:cubicBezTo>
                <a:cubicBezTo>
                  <a:pt x="449" y="1762"/>
                  <a:pt x="403" y="1835"/>
                  <a:pt x="378" y="1831"/>
                </a:cubicBezTo>
                <a:cubicBezTo>
                  <a:pt x="330" y="1822"/>
                  <a:pt x="300" y="1766"/>
                  <a:pt x="252" y="1750"/>
                </a:cubicBezTo>
                <a:cubicBezTo>
                  <a:pt x="243" y="1747"/>
                  <a:pt x="205" y="1738"/>
                  <a:pt x="183" y="1733"/>
                </a:cubicBezTo>
                <a:cubicBezTo>
                  <a:pt x="209" y="1741"/>
                  <a:pt x="243" y="1755"/>
                  <a:pt x="253" y="1759"/>
                </a:cubicBezTo>
                <a:cubicBezTo>
                  <a:pt x="292" y="1778"/>
                  <a:pt x="327" y="1846"/>
                  <a:pt x="368" y="1850"/>
                </a:cubicBezTo>
                <a:cubicBezTo>
                  <a:pt x="345" y="1872"/>
                  <a:pt x="336" y="1901"/>
                  <a:pt x="302" y="1906"/>
                </a:cubicBezTo>
                <a:cubicBezTo>
                  <a:pt x="261" y="1913"/>
                  <a:pt x="225" y="1904"/>
                  <a:pt x="184" y="1900"/>
                </a:cubicBezTo>
                <a:cubicBezTo>
                  <a:pt x="220" y="1917"/>
                  <a:pt x="294" y="1931"/>
                  <a:pt x="316" y="1921"/>
                </a:cubicBezTo>
                <a:cubicBezTo>
                  <a:pt x="312" y="1927"/>
                  <a:pt x="308" y="1933"/>
                  <a:pt x="304" y="1939"/>
                </a:cubicBezTo>
                <a:cubicBezTo>
                  <a:pt x="326" y="1922"/>
                  <a:pt x="359" y="1906"/>
                  <a:pt x="374" y="1883"/>
                </a:cubicBezTo>
                <a:cubicBezTo>
                  <a:pt x="379" y="1916"/>
                  <a:pt x="393" y="1946"/>
                  <a:pt x="399" y="1979"/>
                </a:cubicBezTo>
                <a:cubicBezTo>
                  <a:pt x="400" y="1986"/>
                  <a:pt x="402" y="2022"/>
                  <a:pt x="368" y="2025"/>
                </a:cubicBezTo>
                <a:cubicBezTo>
                  <a:pt x="407" y="2034"/>
                  <a:pt x="407" y="2003"/>
                  <a:pt x="408" y="1992"/>
                </a:cubicBezTo>
                <a:cubicBezTo>
                  <a:pt x="412" y="1962"/>
                  <a:pt x="398" y="1930"/>
                  <a:pt x="392" y="1901"/>
                </a:cubicBezTo>
                <a:cubicBezTo>
                  <a:pt x="386" y="1869"/>
                  <a:pt x="412" y="1843"/>
                  <a:pt x="441" y="1824"/>
                </a:cubicBezTo>
                <a:cubicBezTo>
                  <a:pt x="508" y="1789"/>
                  <a:pt x="553" y="1716"/>
                  <a:pt x="603" y="1693"/>
                </a:cubicBezTo>
                <a:cubicBezTo>
                  <a:pt x="611" y="1704"/>
                  <a:pt x="669" y="1694"/>
                  <a:pt x="672" y="1684"/>
                </a:cubicBezTo>
                <a:cubicBezTo>
                  <a:pt x="690" y="1653"/>
                  <a:pt x="726" y="1695"/>
                  <a:pt x="740" y="1698"/>
                </a:cubicBezTo>
                <a:cubicBezTo>
                  <a:pt x="790" y="1755"/>
                  <a:pt x="841" y="1722"/>
                  <a:pt x="898" y="1711"/>
                </a:cubicBezTo>
                <a:cubicBezTo>
                  <a:pt x="935" y="1704"/>
                  <a:pt x="1036" y="1686"/>
                  <a:pt x="1034" y="1753"/>
                </a:cubicBezTo>
                <a:cubicBezTo>
                  <a:pt x="1034" y="1750"/>
                  <a:pt x="1062" y="1752"/>
                  <a:pt x="1077" y="1767"/>
                </a:cubicBezTo>
                <a:cubicBezTo>
                  <a:pt x="1084" y="1768"/>
                  <a:pt x="1091" y="1770"/>
                  <a:pt x="1099" y="1771"/>
                </a:cubicBezTo>
                <a:cubicBezTo>
                  <a:pt x="1100" y="1759"/>
                  <a:pt x="1094" y="1749"/>
                  <a:pt x="1076" y="1746"/>
                </a:cubicBezTo>
                <a:cubicBezTo>
                  <a:pt x="1132" y="1731"/>
                  <a:pt x="1148" y="1724"/>
                  <a:pt x="1185" y="1772"/>
                </a:cubicBezTo>
                <a:cubicBezTo>
                  <a:pt x="1206" y="1799"/>
                  <a:pt x="1240" y="1806"/>
                  <a:pt x="1269" y="1819"/>
                </a:cubicBezTo>
                <a:cubicBezTo>
                  <a:pt x="1264" y="1797"/>
                  <a:pt x="1263" y="1773"/>
                  <a:pt x="1263" y="1751"/>
                </a:cubicBezTo>
                <a:cubicBezTo>
                  <a:pt x="1256" y="1750"/>
                  <a:pt x="1250" y="1749"/>
                  <a:pt x="1245" y="1747"/>
                </a:cubicBezTo>
                <a:close/>
                <a:moveTo>
                  <a:pt x="731" y="847"/>
                </a:moveTo>
                <a:cubicBezTo>
                  <a:pt x="710" y="807"/>
                  <a:pt x="686" y="630"/>
                  <a:pt x="759" y="613"/>
                </a:cubicBezTo>
                <a:cubicBezTo>
                  <a:pt x="835" y="595"/>
                  <a:pt x="781" y="629"/>
                  <a:pt x="800" y="667"/>
                </a:cubicBezTo>
                <a:cubicBezTo>
                  <a:pt x="816" y="700"/>
                  <a:pt x="866" y="680"/>
                  <a:pt x="888" y="705"/>
                </a:cubicBezTo>
                <a:cubicBezTo>
                  <a:pt x="910" y="729"/>
                  <a:pt x="858" y="776"/>
                  <a:pt x="843" y="792"/>
                </a:cubicBezTo>
                <a:cubicBezTo>
                  <a:pt x="812" y="826"/>
                  <a:pt x="755" y="814"/>
                  <a:pt x="731" y="847"/>
                </a:cubicBezTo>
                <a:close/>
                <a:moveTo>
                  <a:pt x="732" y="1509"/>
                </a:moveTo>
                <a:cubicBezTo>
                  <a:pt x="725" y="1552"/>
                  <a:pt x="673" y="1572"/>
                  <a:pt x="692" y="1623"/>
                </a:cubicBezTo>
                <a:cubicBezTo>
                  <a:pt x="714" y="1679"/>
                  <a:pt x="532" y="1646"/>
                  <a:pt x="505" y="1623"/>
                </a:cubicBezTo>
                <a:cubicBezTo>
                  <a:pt x="478" y="1601"/>
                  <a:pt x="464" y="1598"/>
                  <a:pt x="486" y="1557"/>
                </a:cubicBezTo>
                <a:cubicBezTo>
                  <a:pt x="508" y="1515"/>
                  <a:pt x="530" y="1481"/>
                  <a:pt x="528" y="1432"/>
                </a:cubicBezTo>
                <a:cubicBezTo>
                  <a:pt x="527" y="1403"/>
                  <a:pt x="540" y="1369"/>
                  <a:pt x="579" y="1378"/>
                </a:cubicBezTo>
                <a:cubicBezTo>
                  <a:pt x="615" y="1386"/>
                  <a:pt x="633" y="1432"/>
                  <a:pt x="677" y="1415"/>
                </a:cubicBezTo>
                <a:cubicBezTo>
                  <a:pt x="712" y="1402"/>
                  <a:pt x="706" y="1397"/>
                  <a:pt x="742" y="1388"/>
                </a:cubicBezTo>
                <a:cubicBezTo>
                  <a:pt x="712" y="1431"/>
                  <a:pt x="740" y="1464"/>
                  <a:pt x="732" y="1509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7" name="branch"/>
          <p:cNvSpPr>
            <a:spLocks noEditPoints="1"/>
          </p:cNvSpPr>
          <p:nvPr/>
        </p:nvSpPr>
        <p:spPr bwMode="auto">
          <a:xfrm rot="14682283">
            <a:off x="7741149" y="-2870615"/>
            <a:ext cx="4619439" cy="6046031"/>
          </a:xfrm>
          <a:custGeom>
            <a:avLst/>
            <a:gdLst>
              <a:gd name="T0" fmla="*/ 1127 w 1554"/>
              <a:gd name="T1" fmla="*/ 1675 h 2034"/>
              <a:gd name="T2" fmla="*/ 861 w 1554"/>
              <a:gd name="T3" fmla="*/ 1682 h 2034"/>
              <a:gd name="T4" fmla="*/ 752 w 1554"/>
              <a:gd name="T5" fmla="*/ 1579 h 2034"/>
              <a:gd name="T6" fmla="*/ 713 w 1554"/>
              <a:gd name="T7" fmla="*/ 1209 h 2034"/>
              <a:gd name="T8" fmla="*/ 739 w 1554"/>
              <a:gd name="T9" fmla="*/ 918 h 2034"/>
              <a:gd name="T10" fmla="*/ 1068 w 1554"/>
              <a:gd name="T11" fmla="*/ 1035 h 2034"/>
              <a:gd name="T12" fmla="*/ 944 w 1554"/>
              <a:gd name="T13" fmla="*/ 1074 h 2034"/>
              <a:gd name="T14" fmla="*/ 1065 w 1554"/>
              <a:gd name="T15" fmla="*/ 1146 h 2034"/>
              <a:gd name="T16" fmla="*/ 1143 w 1554"/>
              <a:gd name="T17" fmla="*/ 1527 h 2034"/>
              <a:gd name="T18" fmla="*/ 1218 w 1554"/>
              <a:gd name="T19" fmla="*/ 1497 h 2034"/>
              <a:gd name="T20" fmla="*/ 1052 w 1554"/>
              <a:gd name="T21" fmla="*/ 1378 h 2034"/>
              <a:gd name="T22" fmla="*/ 1175 w 1554"/>
              <a:gd name="T23" fmla="*/ 1145 h 2034"/>
              <a:gd name="T24" fmla="*/ 1209 w 1554"/>
              <a:gd name="T25" fmla="*/ 1237 h 2034"/>
              <a:gd name="T26" fmla="*/ 1144 w 1554"/>
              <a:gd name="T27" fmla="*/ 1052 h 2034"/>
              <a:gd name="T28" fmla="*/ 774 w 1554"/>
              <a:gd name="T29" fmla="*/ 891 h 2034"/>
              <a:gd name="T30" fmla="*/ 818 w 1554"/>
              <a:gd name="T31" fmla="*/ 659 h 2034"/>
              <a:gd name="T32" fmla="*/ 1013 w 1554"/>
              <a:gd name="T33" fmla="*/ 258 h 2034"/>
              <a:gd name="T34" fmla="*/ 1378 w 1554"/>
              <a:gd name="T35" fmla="*/ 300 h 2034"/>
              <a:gd name="T36" fmla="*/ 1137 w 1554"/>
              <a:gd name="T37" fmla="*/ 191 h 2034"/>
              <a:gd name="T38" fmla="*/ 1547 w 1554"/>
              <a:gd name="T39" fmla="*/ 184 h 2034"/>
              <a:gd name="T40" fmla="*/ 1532 w 1554"/>
              <a:gd name="T41" fmla="*/ 150 h 2034"/>
              <a:gd name="T42" fmla="*/ 1028 w 1554"/>
              <a:gd name="T43" fmla="*/ 70 h 2034"/>
              <a:gd name="T44" fmla="*/ 1066 w 1554"/>
              <a:gd name="T45" fmla="*/ 188 h 2034"/>
              <a:gd name="T46" fmla="*/ 832 w 1554"/>
              <a:gd name="T47" fmla="*/ 237 h 2034"/>
              <a:gd name="T48" fmla="*/ 930 w 1554"/>
              <a:gd name="T49" fmla="*/ 312 h 2034"/>
              <a:gd name="T50" fmla="*/ 766 w 1554"/>
              <a:gd name="T51" fmla="*/ 547 h 2034"/>
              <a:gd name="T52" fmla="*/ 570 w 1554"/>
              <a:gd name="T53" fmla="*/ 444 h 2034"/>
              <a:gd name="T54" fmla="*/ 575 w 1554"/>
              <a:gd name="T55" fmla="*/ 456 h 2034"/>
              <a:gd name="T56" fmla="*/ 675 w 1554"/>
              <a:gd name="T57" fmla="*/ 763 h 2034"/>
              <a:gd name="T58" fmla="*/ 672 w 1554"/>
              <a:gd name="T59" fmla="*/ 1085 h 2034"/>
              <a:gd name="T60" fmla="*/ 567 w 1554"/>
              <a:gd name="T61" fmla="*/ 1050 h 2034"/>
              <a:gd name="T62" fmla="*/ 517 w 1554"/>
              <a:gd name="T63" fmla="*/ 1072 h 2034"/>
              <a:gd name="T64" fmla="*/ 704 w 1554"/>
              <a:gd name="T65" fmla="*/ 1233 h 2034"/>
              <a:gd name="T66" fmla="*/ 506 w 1554"/>
              <a:gd name="T67" fmla="*/ 1193 h 2034"/>
              <a:gd name="T68" fmla="*/ 290 w 1554"/>
              <a:gd name="T69" fmla="*/ 1243 h 2034"/>
              <a:gd name="T70" fmla="*/ 375 w 1554"/>
              <a:gd name="T71" fmla="*/ 1245 h 2034"/>
              <a:gd name="T72" fmla="*/ 444 w 1554"/>
              <a:gd name="T73" fmla="*/ 1397 h 2034"/>
              <a:gd name="T74" fmla="*/ 456 w 1554"/>
              <a:gd name="T75" fmla="*/ 1590 h 2034"/>
              <a:gd name="T76" fmla="*/ 438 w 1554"/>
              <a:gd name="T77" fmla="*/ 1482 h 2034"/>
              <a:gd name="T78" fmla="*/ 365 w 1554"/>
              <a:gd name="T79" fmla="*/ 1569 h 2034"/>
              <a:gd name="T80" fmla="*/ 387 w 1554"/>
              <a:gd name="T81" fmla="*/ 1634 h 2034"/>
              <a:gd name="T82" fmla="*/ 67 w 1554"/>
              <a:gd name="T83" fmla="*/ 1533 h 2034"/>
              <a:gd name="T84" fmla="*/ 103 w 1554"/>
              <a:gd name="T85" fmla="*/ 1634 h 2034"/>
              <a:gd name="T86" fmla="*/ 185 w 1554"/>
              <a:gd name="T87" fmla="*/ 1571 h 2034"/>
              <a:gd name="T88" fmla="*/ 544 w 1554"/>
              <a:gd name="T89" fmla="*/ 1673 h 2034"/>
              <a:gd name="T90" fmla="*/ 252 w 1554"/>
              <a:gd name="T91" fmla="*/ 1750 h 2034"/>
              <a:gd name="T92" fmla="*/ 368 w 1554"/>
              <a:gd name="T93" fmla="*/ 1850 h 2034"/>
              <a:gd name="T94" fmla="*/ 316 w 1554"/>
              <a:gd name="T95" fmla="*/ 1921 h 2034"/>
              <a:gd name="T96" fmla="*/ 399 w 1554"/>
              <a:gd name="T97" fmla="*/ 1979 h 2034"/>
              <a:gd name="T98" fmla="*/ 392 w 1554"/>
              <a:gd name="T99" fmla="*/ 1901 h 2034"/>
              <a:gd name="T100" fmla="*/ 672 w 1554"/>
              <a:gd name="T101" fmla="*/ 1684 h 2034"/>
              <a:gd name="T102" fmla="*/ 1034 w 1554"/>
              <a:gd name="T103" fmla="*/ 1753 h 2034"/>
              <a:gd name="T104" fmla="*/ 1076 w 1554"/>
              <a:gd name="T105" fmla="*/ 1746 h 2034"/>
              <a:gd name="T106" fmla="*/ 1263 w 1554"/>
              <a:gd name="T107" fmla="*/ 1751 h 2034"/>
              <a:gd name="T108" fmla="*/ 759 w 1554"/>
              <a:gd name="T109" fmla="*/ 613 h 2034"/>
              <a:gd name="T110" fmla="*/ 843 w 1554"/>
              <a:gd name="T111" fmla="*/ 792 h 2034"/>
              <a:gd name="T112" fmla="*/ 692 w 1554"/>
              <a:gd name="T113" fmla="*/ 1623 h 2034"/>
              <a:gd name="T114" fmla="*/ 528 w 1554"/>
              <a:gd name="T115" fmla="*/ 1432 h 2034"/>
              <a:gd name="T116" fmla="*/ 742 w 1554"/>
              <a:gd name="T117" fmla="*/ 1388 h 20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54" h="2034">
                <a:moveTo>
                  <a:pt x="1245" y="1747"/>
                </a:moveTo>
                <a:cubicBezTo>
                  <a:pt x="1229" y="1737"/>
                  <a:pt x="1219" y="1715"/>
                  <a:pt x="1210" y="1700"/>
                </a:cubicBezTo>
                <a:cubicBezTo>
                  <a:pt x="1177" y="1679"/>
                  <a:pt x="1167" y="1675"/>
                  <a:pt x="1127" y="1675"/>
                </a:cubicBezTo>
                <a:cubicBezTo>
                  <a:pt x="1108" y="1688"/>
                  <a:pt x="1071" y="1687"/>
                  <a:pt x="1050" y="1683"/>
                </a:cubicBezTo>
                <a:cubicBezTo>
                  <a:pt x="1057" y="1665"/>
                  <a:pt x="990" y="1644"/>
                  <a:pt x="972" y="1656"/>
                </a:cubicBezTo>
                <a:cubicBezTo>
                  <a:pt x="935" y="1666"/>
                  <a:pt x="898" y="1673"/>
                  <a:pt x="861" y="1682"/>
                </a:cubicBezTo>
                <a:cubicBezTo>
                  <a:pt x="849" y="1682"/>
                  <a:pt x="828" y="1698"/>
                  <a:pt x="818" y="1689"/>
                </a:cubicBezTo>
                <a:cubicBezTo>
                  <a:pt x="824" y="1666"/>
                  <a:pt x="788" y="1662"/>
                  <a:pt x="775" y="1656"/>
                </a:cubicBezTo>
                <a:cubicBezTo>
                  <a:pt x="741" y="1622"/>
                  <a:pt x="732" y="1623"/>
                  <a:pt x="752" y="1579"/>
                </a:cubicBezTo>
                <a:cubicBezTo>
                  <a:pt x="774" y="1528"/>
                  <a:pt x="774" y="1502"/>
                  <a:pt x="757" y="1449"/>
                </a:cubicBezTo>
                <a:cubicBezTo>
                  <a:pt x="735" y="1379"/>
                  <a:pt x="857" y="1364"/>
                  <a:pt x="794" y="1279"/>
                </a:cubicBezTo>
                <a:cubicBezTo>
                  <a:pt x="773" y="1253"/>
                  <a:pt x="739" y="1231"/>
                  <a:pt x="713" y="1209"/>
                </a:cubicBezTo>
                <a:cubicBezTo>
                  <a:pt x="712" y="1185"/>
                  <a:pt x="708" y="1135"/>
                  <a:pt x="694" y="1114"/>
                </a:cubicBezTo>
                <a:cubicBezTo>
                  <a:pt x="672" y="1079"/>
                  <a:pt x="723" y="1066"/>
                  <a:pt x="734" y="1036"/>
                </a:cubicBezTo>
                <a:cubicBezTo>
                  <a:pt x="746" y="1000"/>
                  <a:pt x="720" y="953"/>
                  <a:pt x="739" y="918"/>
                </a:cubicBezTo>
                <a:cubicBezTo>
                  <a:pt x="789" y="979"/>
                  <a:pt x="894" y="913"/>
                  <a:pt x="952" y="957"/>
                </a:cubicBezTo>
                <a:cubicBezTo>
                  <a:pt x="972" y="976"/>
                  <a:pt x="976" y="997"/>
                  <a:pt x="992" y="1019"/>
                </a:cubicBezTo>
                <a:cubicBezTo>
                  <a:pt x="1013" y="1047"/>
                  <a:pt x="1041" y="1029"/>
                  <a:pt x="1068" y="1035"/>
                </a:cubicBezTo>
                <a:cubicBezTo>
                  <a:pt x="1139" y="1050"/>
                  <a:pt x="1071" y="1175"/>
                  <a:pt x="1031" y="1120"/>
                </a:cubicBezTo>
                <a:cubicBezTo>
                  <a:pt x="1019" y="1104"/>
                  <a:pt x="981" y="1113"/>
                  <a:pt x="958" y="1107"/>
                </a:cubicBezTo>
                <a:cubicBezTo>
                  <a:pt x="941" y="1102"/>
                  <a:pt x="927" y="1073"/>
                  <a:pt x="944" y="1074"/>
                </a:cubicBezTo>
                <a:cubicBezTo>
                  <a:pt x="937" y="1073"/>
                  <a:pt x="932" y="1076"/>
                  <a:pt x="928" y="1082"/>
                </a:cubicBezTo>
                <a:cubicBezTo>
                  <a:pt x="927" y="1111"/>
                  <a:pt x="982" y="1119"/>
                  <a:pt x="1002" y="1119"/>
                </a:cubicBezTo>
                <a:cubicBezTo>
                  <a:pt x="1020" y="1119"/>
                  <a:pt x="1052" y="1148"/>
                  <a:pt x="1065" y="1146"/>
                </a:cubicBezTo>
                <a:cubicBezTo>
                  <a:pt x="1008" y="1204"/>
                  <a:pt x="975" y="1316"/>
                  <a:pt x="988" y="1393"/>
                </a:cubicBezTo>
                <a:cubicBezTo>
                  <a:pt x="992" y="1425"/>
                  <a:pt x="1041" y="1433"/>
                  <a:pt x="1065" y="1444"/>
                </a:cubicBezTo>
                <a:cubicBezTo>
                  <a:pt x="1099" y="1461"/>
                  <a:pt x="1117" y="1500"/>
                  <a:pt x="1143" y="1527"/>
                </a:cubicBezTo>
                <a:cubicBezTo>
                  <a:pt x="1179" y="1564"/>
                  <a:pt x="1220" y="1558"/>
                  <a:pt x="1262" y="1547"/>
                </a:cubicBezTo>
                <a:cubicBezTo>
                  <a:pt x="1261" y="1529"/>
                  <a:pt x="1263" y="1510"/>
                  <a:pt x="1265" y="1491"/>
                </a:cubicBezTo>
                <a:cubicBezTo>
                  <a:pt x="1243" y="1496"/>
                  <a:pt x="1222" y="1500"/>
                  <a:pt x="1218" y="1497"/>
                </a:cubicBezTo>
                <a:cubicBezTo>
                  <a:pt x="1198" y="1483"/>
                  <a:pt x="1177" y="1484"/>
                  <a:pt x="1163" y="1462"/>
                </a:cubicBezTo>
                <a:cubicBezTo>
                  <a:pt x="1157" y="1441"/>
                  <a:pt x="1130" y="1406"/>
                  <a:pt x="1107" y="1416"/>
                </a:cubicBezTo>
                <a:cubicBezTo>
                  <a:pt x="1125" y="1409"/>
                  <a:pt x="1059" y="1379"/>
                  <a:pt x="1052" y="1378"/>
                </a:cubicBezTo>
                <a:cubicBezTo>
                  <a:pt x="1036" y="1374"/>
                  <a:pt x="1035" y="1339"/>
                  <a:pt x="1038" y="1326"/>
                </a:cubicBezTo>
                <a:cubicBezTo>
                  <a:pt x="1042" y="1299"/>
                  <a:pt x="1142" y="1108"/>
                  <a:pt x="1142" y="1108"/>
                </a:cubicBezTo>
                <a:cubicBezTo>
                  <a:pt x="1156" y="1118"/>
                  <a:pt x="1166" y="1130"/>
                  <a:pt x="1175" y="1145"/>
                </a:cubicBezTo>
                <a:cubicBezTo>
                  <a:pt x="1200" y="1181"/>
                  <a:pt x="1172" y="1164"/>
                  <a:pt x="1169" y="1203"/>
                </a:cubicBezTo>
                <a:cubicBezTo>
                  <a:pt x="1167" y="1227"/>
                  <a:pt x="1186" y="1245"/>
                  <a:pt x="1207" y="1254"/>
                </a:cubicBezTo>
                <a:cubicBezTo>
                  <a:pt x="1207" y="1248"/>
                  <a:pt x="1208" y="1243"/>
                  <a:pt x="1209" y="1237"/>
                </a:cubicBezTo>
                <a:cubicBezTo>
                  <a:pt x="1176" y="1232"/>
                  <a:pt x="1196" y="1178"/>
                  <a:pt x="1216" y="1163"/>
                </a:cubicBezTo>
                <a:cubicBezTo>
                  <a:pt x="1195" y="1152"/>
                  <a:pt x="1183" y="1132"/>
                  <a:pt x="1168" y="1115"/>
                </a:cubicBezTo>
                <a:cubicBezTo>
                  <a:pt x="1144" y="1088"/>
                  <a:pt x="1150" y="1089"/>
                  <a:pt x="1144" y="1052"/>
                </a:cubicBezTo>
                <a:cubicBezTo>
                  <a:pt x="1125" y="969"/>
                  <a:pt x="1044" y="1028"/>
                  <a:pt x="1017" y="981"/>
                </a:cubicBezTo>
                <a:cubicBezTo>
                  <a:pt x="984" y="924"/>
                  <a:pt x="962" y="900"/>
                  <a:pt x="891" y="902"/>
                </a:cubicBezTo>
                <a:cubicBezTo>
                  <a:pt x="848" y="904"/>
                  <a:pt x="815" y="892"/>
                  <a:pt x="774" y="891"/>
                </a:cubicBezTo>
                <a:cubicBezTo>
                  <a:pt x="708" y="860"/>
                  <a:pt x="789" y="841"/>
                  <a:pt x="820" y="834"/>
                </a:cubicBezTo>
                <a:cubicBezTo>
                  <a:pt x="857" y="825"/>
                  <a:pt x="899" y="760"/>
                  <a:pt x="906" y="722"/>
                </a:cubicBezTo>
                <a:cubicBezTo>
                  <a:pt x="916" y="668"/>
                  <a:pt x="831" y="693"/>
                  <a:pt x="818" y="659"/>
                </a:cubicBezTo>
                <a:cubicBezTo>
                  <a:pt x="801" y="618"/>
                  <a:pt x="828" y="577"/>
                  <a:pt x="758" y="601"/>
                </a:cubicBezTo>
                <a:cubicBezTo>
                  <a:pt x="790" y="542"/>
                  <a:pt x="877" y="519"/>
                  <a:pt x="893" y="452"/>
                </a:cubicBezTo>
                <a:cubicBezTo>
                  <a:pt x="914" y="368"/>
                  <a:pt x="943" y="313"/>
                  <a:pt x="1013" y="258"/>
                </a:cubicBezTo>
                <a:cubicBezTo>
                  <a:pt x="1068" y="214"/>
                  <a:pt x="1118" y="360"/>
                  <a:pt x="1207" y="322"/>
                </a:cubicBezTo>
                <a:cubicBezTo>
                  <a:pt x="1237" y="310"/>
                  <a:pt x="1255" y="280"/>
                  <a:pt x="1281" y="309"/>
                </a:cubicBezTo>
                <a:cubicBezTo>
                  <a:pt x="1315" y="345"/>
                  <a:pt x="1348" y="328"/>
                  <a:pt x="1378" y="300"/>
                </a:cubicBezTo>
                <a:cubicBezTo>
                  <a:pt x="1310" y="357"/>
                  <a:pt x="1287" y="272"/>
                  <a:pt x="1215" y="301"/>
                </a:cubicBezTo>
                <a:cubicBezTo>
                  <a:pt x="1133" y="335"/>
                  <a:pt x="1110" y="279"/>
                  <a:pt x="1057" y="227"/>
                </a:cubicBezTo>
                <a:cubicBezTo>
                  <a:pt x="1082" y="217"/>
                  <a:pt x="1108" y="188"/>
                  <a:pt x="1137" y="191"/>
                </a:cubicBezTo>
                <a:cubicBezTo>
                  <a:pt x="1165" y="190"/>
                  <a:pt x="1196" y="184"/>
                  <a:pt x="1222" y="173"/>
                </a:cubicBezTo>
                <a:cubicBezTo>
                  <a:pt x="1282" y="161"/>
                  <a:pt x="1343" y="175"/>
                  <a:pt x="1402" y="166"/>
                </a:cubicBezTo>
                <a:cubicBezTo>
                  <a:pt x="1445" y="169"/>
                  <a:pt x="1532" y="125"/>
                  <a:pt x="1547" y="184"/>
                </a:cubicBezTo>
                <a:cubicBezTo>
                  <a:pt x="1548" y="188"/>
                  <a:pt x="1549" y="191"/>
                  <a:pt x="1550" y="193"/>
                </a:cubicBezTo>
                <a:cubicBezTo>
                  <a:pt x="1551" y="192"/>
                  <a:pt x="1553" y="191"/>
                  <a:pt x="1554" y="190"/>
                </a:cubicBezTo>
                <a:cubicBezTo>
                  <a:pt x="1548" y="176"/>
                  <a:pt x="1549" y="158"/>
                  <a:pt x="1532" y="150"/>
                </a:cubicBezTo>
                <a:cubicBezTo>
                  <a:pt x="1507" y="139"/>
                  <a:pt x="1479" y="155"/>
                  <a:pt x="1454" y="157"/>
                </a:cubicBezTo>
                <a:cubicBezTo>
                  <a:pt x="1344" y="174"/>
                  <a:pt x="1178" y="117"/>
                  <a:pt x="1085" y="194"/>
                </a:cubicBezTo>
                <a:cubicBezTo>
                  <a:pt x="1076" y="139"/>
                  <a:pt x="1091" y="98"/>
                  <a:pt x="1028" y="70"/>
                </a:cubicBezTo>
                <a:cubicBezTo>
                  <a:pt x="1002" y="59"/>
                  <a:pt x="965" y="32"/>
                  <a:pt x="943" y="0"/>
                </a:cubicBezTo>
                <a:cubicBezTo>
                  <a:pt x="959" y="31"/>
                  <a:pt x="981" y="65"/>
                  <a:pt x="990" y="68"/>
                </a:cubicBezTo>
                <a:cubicBezTo>
                  <a:pt x="1047" y="89"/>
                  <a:pt x="1086" y="120"/>
                  <a:pt x="1066" y="188"/>
                </a:cubicBezTo>
                <a:cubicBezTo>
                  <a:pt x="1056" y="222"/>
                  <a:pt x="957" y="291"/>
                  <a:pt x="918" y="290"/>
                </a:cubicBezTo>
                <a:cubicBezTo>
                  <a:pt x="869" y="290"/>
                  <a:pt x="823" y="267"/>
                  <a:pt x="790" y="228"/>
                </a:cubicBezTo>
                <a:cubicBezTo>
                  <a:pt x="805" y="217"/>
                  <a:pt x="824" y="220"/>
                  <a:pt x="832" y="237"/>
                </a:cubicBezTo>
                <a:cubicBezTo>
                  <a:pt x="823" y="217"/>
                  <a:pt x="800" y="213"/>
                  <a:pt x="784" y="227"/>
                </a:cubicBezTo>
                <a:cubicBezTo>
                  <a:pt x="786" y="231"/>
                  <a:pt x="848" y="294"/>
                  <a:pt x="845" y="294"/>
                </a:cubicBezTo>
                <a:cubicBezTo>
                  <a:pt x="851" y="321"/>
                  <a:pt x="912" y="310"/>
                  <a:pt x="930" y="312"/>
                </a:cubicBezTo>
                <a:cubicBezTo>
                  <a:pt x="884" y="345"/>
                  <a:pt x="889" y="399"/>
                  <a:pt x="872" y="448"/>
                </a:cubicBezTo>
                <a:cubicBezTo>
                  <a:pt x="860" y="483"/>
                  <a:pt x="842" y="494"/>
                  <a:pt x="814" y="515"/>
                </a:cubicBezTo>
                <a:cubicBezTo>
                  <a:pt x="798" y="527"/>
                  <a:pt x="781" y="532"/>
                  <a:pt x="766" y="547"/>
                </a:cubicBezTo>
                <a:cubicBezTo>
                  <a:pt x="751" y="563"/>
                  <a:pt x="745" y="585"/>
                  <a:pt x="726" y="599"/>
                </a:cubicBezTo>
                <a:cubicBezTo>
                  <a:pt x="697" y="552"/>
                  <a:pt x="665" y="552"/>
                  <a:pt x="627" y="517"/>
                </a:cubicBezTo>
                <a:cubicBezTo>
                  <a:pt x="610" y="491"/>
                  <a:pt x="598" y="460"/>
                  <a:pt x="570" y="444"/>
                </a:cubicBezTo>
                <a:cubicBezTo>
                  <a:pt x="552" y="434"/>
                  <a:pt x="532" y="430"/>
                  <a:pt x="513" y="422"/>
                </a:cubicBezTo>
                <a:cubicBezTo>
                  <a:pt x="513" y="423"/>
                  <a:pt x="513" y="424"/>
                  <a:pt x="512" y="426"/>
                </a:cubicBezTo>
                <a:cubicBezTo>
                  <a:pt x="534" y="435"/>
                  <a:pt x="557" y="440"/>
                  <a:pt x="575" y="456"/>
                </a:cubicBezTo>
                <a:cubicBezTo>
                  <a:pt x="599" y="478"/>
                  <a:pt x="608" y="510"/>
                  <a:pt x="629" y="535"/>
                </a:cubicBezTo>
                <a:cubicBezTo>
                  <a:pt x="657" y="568"/>
                  <a:pt x="716" y="548"/>
                  <a:pt x="715" y="607"/>
                </a:cubicBezTo>
                <a:cubicBezTo>
                  <a:pt x="715" y="659"/>
                  <a:pt x="677" y="708"/>
                  <a:pt x="675" y="763"/>
                </a:cubicBezTo>
                <a:cubicBezTo>
                  <a:pt x="674" y="818"/>
                  <a:pt x="694" y="882"/>
                  <a:pt x="738" y="917"/>
                </a:cubicBezTo>
                <a:cubicBezTo>
                  <a:pt x="721" y="947"/>
                  <a:pt x="728" y="981"/>
                  <a:pt x="723" y="1013"/>
                </a:cubicBezTo>
                <a:cubicBezTo>
                  <a:pt x="717" y="1051"/>
                  <a:pt x="682" y="1052"/>
                  <a:pt x="672" y="1085"/>
                </a:cubicBezTo>
                <a:cubicBezTo>
                  <a:pt x="663" y="1072"/>
                  <a:pt x="590" y="979"/>
                  <a:pt x="594" y="987"/>
                </a:cubicBezTo>
                <a:cubicBezTo>
                  <a:pt x="614" y="1031"/>
                  <a:pt x="667" y="1066"/>
                  <a:pt x="666" y="1120"/>
                </a:cubicBezTo>
                <a:cubicBezTo>
                  <a:pt x="623" y="1112"/>
                  <a:pt x="615" y="1050"/>
                  <a:pt x="567" y="1050"/>
                </a:cubicBezTo>
                <a:cubicBezTo>
                  <a:pt x="549" y="1049"/>
                  <a:pt x="533" y="1062"/>
                  <a:pt x="515" y="1066"/>
                </a:cubicBezTo>
                <a:cubicBezTo>
                  <a:pt x="488" y="1071"/>
                  <a:pt x="459" y="1036"/>
                  <a:pt x="497" y="1025"/>
                </a:cubicBezTo>
                <a:cubicBezTo>
                  <a:pt x="452" y="1034"/>
                  <a:pt x="484" y="1077"/>
                  <a:pt x="517" y="1072"/>
                </a:cubicBezTo>
                <a:cubicBezTo>
                  <a:pt x="543" y="1068"/>
                  <a:pt x="568" y="1050"/>
                  <a:pt x="590" y="1074"/>
                </a:cubicBezTo>
                <a:cubicBezTo>
                  <a:pt x="599" y="1083"/>
                  <a:pt x="672" y="1168"/>
                  <a:pt x="684" y="1137"/>
                </a:cubicBezTo>
                <a:cubicBezTo>
                  <a:pt x="695" y="1169"/>
                  <a:pt x="684" y="1203"/>
                  <a:pt x="704" y="1233"/>
                </a:cubicBezTo>
                <a:cubicBezTo>
                  <a:pt x="727" y="1266"/>
                  <a:pt x="776" y="1276"/>
                  <a:pt x="787" y="1319"/>
                </a:cubicBezTo>
                <a:cubicBezTo>
                  <a:pt x="799" y="1367"/>
                  <a:pt x="685" y="1407"/>
                  <a:pt x="654" y="1398"/>
                </a:cubicBezTo>
                <a:cubicBezTo>
                  <a:pt x="497" y="1354"/>
                  <a:pt x="581" y="1206"/>
                  <a:pt x="506" y="1193"/>
                </a:cubicBezTo>
                <a:cubicBezTo>
                  <a:pt x="546" y="1200"/>
                  <a:pt x="523" y="1283"/>
                  <a:pt x="554" y="1342"/>
                </a:cubicBezTo>
                <a:cubicBezTo>
                  <a:pt x="499" y="1319"/>
                  <a:pt x="441" y="1228"/>
                  <a:pt x="376" y="1239"/>
                </a:cubicBezTo>
                <a:cubicBezTo>
                  <a:pt x="349" y="1243"/>
                  <a:pt x="318" y="1256"/>
                  <a:pt x="290" y="1243"/>
                </a:cubicBezTo>
                <a:cubicBezTo>
                  <a:pt x="252" y="1224"/>
                  <a:pt x="258" y="1171"/>
                  <a:pt x="236" y="1140"/>
                </a:cubicBezTo>
                <a:cubicBezTo>
                  <a:pt x="254" y="1168"/>
                  <a:pt x="251" y="1204"/>
                  <a:pt x="271" y="1231"/>
                </a:cubicBezTo>
                <a:cubicBezTo>
                  <a:pt x="297" y="1266"/>
                  <a:pt x="340" y="1250"/>
                  <a:pt x="375" y="1245"/>
                </a:cubicBezTo>
                <a:cubicBezTo>
                  <a:pt x="414" y="1240"/>
                  <a:pt x="436" y="1261"/>
                  <a:pt x="458" y="1289"/>
                </a:cubicBezTo>
                <a:cubicBezTo>
                  <a:pt x="486" y="1323"/>
                  <a:pt x="521" y="1338"/>
                  <a:pt x="556" y="1362"/>
                </a:cubicBezTo>
                <a:cubicBezTo>
                  <a:pt x="547" y="1367"/>
                  <a:pt x="444" y="1397"/>
                  <a:pt x="444" y="1397"/>
                </a:cubicBezTo>
                <a:cubicBezTo>
                  <a:pt x="472" y="1398"/>
                  <a:pt x="498" y="1399"/>
                  <a:pt x="525" y="1390"/>
                </a:cubicBezTo>
                <a:cubicBezTo>
                  <a:pt x="515" y="1420"/>
                  <a:pt x="525" y="1459"/>
                  <a:pt x="511" y="1488"/>
                </a:cubicBezTo>
                <a:cubicBezTo>
                  <a:pt x="496" y="1522"/>
                  <a:pt x="457" y="1549"/>
                  <a:pt x="456" y="1590"/>
                </a:cubicBezTo>
                <a:cubicBezTo>
                  <a:pt x="407" y="1556"/>
                  <a:pt x="491" y="1522"/>
                  <a:pt x="439" y="1467"/>
                </a:cubicBezTo>
                <a:cubicBezTo>
                  <a:pt x="415" y="1440"/>
                  <a:pt x="448" y="1397"/>
                  <a:pt x="386" y="1352"/>
                </a:cubicBezTo>
                <a:cubicBezTo>
                  <a:pt x="439" y="1397"/>
                  <a:pt x="394" y="1427"/>
                  <a:pt x="438" y="1482"/>
                </a:cubicBezTo>
                <a:cubicBezTo>
                  <a:pt x="451" y="1499"/>
                  <a:pt x="444" y="1521"/>
                  <a:pt x="433" y="1538"/>
                </a:cubicBezTo>
                <a:cubicBezTo>
                  <a:pt x="408" y="1569"/>
                  <a:pt x="445" y="1588"/>
                  <a:pt x="454" y="1614"/>
                </a:cubicBezTo>
                <a:cubicBezTo>
                  <a:pt x="397" y="1635"/>
                  <a:pt x="401" y="1604"/>
                  <a:pt x="365" y="1569"/>
                </a:cubicBezTo>
                <a:cubicBezTo>
                  <a:pt x="339" y="1544"/>
                  <a:pt x="316" y="1537"/>
                  <a:pt x="282" y="1530"/>
                </a:cubicBezTo>
                <a:cubicBezTo>
                  <a:pt x="254" y="1521"/>
                  <a:pt x="306" y="1548"/>
                  <a:pt x="324" y="1555"/>
                </a:cubicBezTo>
                <a:cubicBezTo>
                  <a:pt x="361" y="1565"/>
                  <a:pt x="383" y="1596"/>
                  <a:pt x="387" y="1634"/>
                </a:cubicBezTo>
                <a:cubicBezTo>
                  <a:pt x="325" y="1661"/>
                  <a:pt x="311" y="1610"/>
                  <a:pt x="283" y="1570"/>
                </a:cubicBezTo>
                <a:cubicBezTo>
                  <a:pt x="263" y="1542"/>
                  <a:pt x="186" y="1547"/>
                  <a:pt x="160" y="1566"/>
                </a:cubicBezTo>
                <a:cubicBezTo>
                  <a:pt x="161" y="1567"/>
                  <a:pt x="72" y="1526"/>
                  <a:pt x="67" y="1533"/>
                </a:cubicBezTo>
                <a:cubicBezTo>
                  <a:pt x="66" y="1535"/>
                  <a:pt x="108" y="1548"/>
                  <a:pt x="130" y="1563"/>
                </a:cubicBezTo>
                <a:cubicBezTo>
                  <a:pt x="147" y="1574"/>
                  <a:pt x="146" y="1589"/>
                  <a:pt x="145" y="1590"/>
                </a:cubicBezTo>
                <a:cubicBezTo>
                  <a:pt x="143" y="1594"/>
                  <a:pt x="123" y="1620"/>
                  <a:pt x="103" y="1634"/>
                </a:cubicBezTo>
                <a:cubicBezTo>
                  <a:pt x="79" y="1651"/>
                  <a:pt x="9" y="1659"/>
                  <a:pt x="0" y="1659"/>
                </a:cubicBezTo>
                <a:cubicBezTo>
                  <a:pt x="10" y="1659"/>
                  <a:pt x="95" y="1664"/>
                  <a:pt x="123" y="1637"/>
                </a:cubicBezTo>
                <a:cubicBezTo>
                  <a:pt x="137" y="1623"/>
                  <a:pt x="178" y="1573"/>
                  <a:pt x="185" y="1571"/>
                </a:cubicBezTo>
                <a:cubicBezTo>
                  <a:pt x="205" y="1563"/>
                  <a:pt x="258" y="1569"/>
                  <a:pt x="270" y="1588"/>
                </a:cubicBezTo>
                <a:cubicBezTo>
                  <a:pt x="304" y="1641"/>
                  <a:pt x="330" y="1678"/>
                  <a:pt x="400" y="1656"/>
                </a:cubicBezTo>
                <a:cubicBezTo>
                  <a:pt x="453" y="1639"/>
                  <a:pt x="495" y="1644"/>
                  <a:pt x="544" y="1673"/>
                </a:cubicBezTo>
                <a:cubicBezTo>
                  <a:pt x="515" y="1696"/>
                  <a:pt x="493" y="1719"/>
                  <a:pt x="466" y="1745"/>
                </a:cubicBezTo>
                <a:cubicBezTo>
                  <a:pt x="449" y="1762"/>
                  <a:pt x="403" y="1835"/>
                  <a:pt x="378" y="1831"/>
                </a:cubicBezTo>
                <a:cubicBezTo>
                  <a:pt x="330" y="1822"/>
                  <a:pt x="300" y="1766"/>
                  <a:pt x="252" y="1750"/>
                </a:cubicBezTo>
                <a:cubicBezTo>
                  <a:pt x="243" y="1747"/>
                  <a:pt x="205" y="1738"/>
                  <a:pt x="183" y="1733"/>
                </a:cubicBezTo>
                <a:cubicBezTo>
                  <a:pt x="209" y="1741"/>
                  <a:pt x="243" y="1755"/>
                  <a:pt x="253" y="1759"/>
                </a:cubicBezTo>
                <a:cubicBezTo>
                  <a:pt x="292" y="1778"/>
                  <a:pt x="327" y="1846"/>
                  <a:pt x="368" y="1850"/>
                </a:cubicBezTo>
                <a:cubicBezTo>
                  <a:pt x="345" y="1872"/>
                  <a:pt x="336" y="1901"/>
                  <a:pt x="302" y="1906"/>
                </a:cubicBezTo>
                <a:cubicBezTo>
                  <a:pt x="261" y="1913"/>
                  <a:pt x="225" y="1904"/>
                  <a:pt x="184" y="1900"/>
                </a:cubicBezTo>
                <a:cubicBezTo>
                  <a:pt x="220" y="1917"/>
                  <a:pt x="294" y="1931"/>
                  <a:pt x="316" y="1921"/>
                </a:cubicBezTo>
                <a:cubicBezTo>
                  <a:pt x="312" y="1927"/>
                  <a:pt x="308" y="1933"/>
                  <a:pt x="304" y="1939"/>
                </a:cubicBezTo>
                <a:cubicBezTo>
                  <a:pt x="326" y="1922"/>
                  <a:pt x="359" y="1906"/>
                  <a:pt x="374" y="1883"/>
                </a:cubicBezTo>
                <a:cubicBezTo>
                  <a:pt x="379" y="1916"/>
                  <a:pt x="393" y="1946"/>
                  <a:pt x="399" y="1979"/>
                </a:cubicBezTo>
                <a:cubicBezTo>
                  <a:pt x="400" y="1986"/>
                  <a:pt x="402" y="2022"/>
                  <a:pt x="368" y="2025"/>
                </a:cubicBezTo>
                <a:cubicBezTo>
                  <a:pt x="407" y="2034"/>
                  <a:pt x="407" y="2003"/>
                  <a:pt x="408" y="1992"/>
                </a:cubicBezTo>
                <a:cubicBezTo>
                  <a:pt x="412" y="1962"/>
                  <a:pt x="398" y="1930"/>
                  <a:pt x="392" y="1901"/>
                </a:cubicBezTo>
                <a:cubicBezTo>
                  <a:pt x="386" y="1869"/>
                  <a:pt x="412" y="1843"/>
                  <a:pt x="441" y="1824"/>
                </a:cubicBezTo>
                <a:cubicBezTo>
                  <a:pt x="508" y="1789"/>
                  <a:pt x="553" y="1716"/>
                  <a:pt x="603" y="1693"/>
                </a:cubicBezTo>
                <a:cubicBezTo>
                  <a:pt x="611" y="1704"/>
                  <a:pt x="669" y="1694"/>
                  <a:pt x="672" y="1684"/>
                </a:cubicBezTo>
                <a:cubicBezTo>
                  <a:pt x="690" y="1653"/>
                  <a:pt x="726" y="1695"/>
                  <a:pt x="740" y="1698"/>
                </a:cubicBezTo>
                <a:cubicBezTo>
                  <a:pt x="790" y="1755"/>
                  <a:pt x="841" y="1722"/>
                  <a:pt x="898" y="1711"/>
                </a:cubicBezTo>
                <a:cubicBezTo>
                  <a:pt x="935" y="1704"/>
                  <a:pt x="1036" y="1686"/>
                  <a:pt x="1034" y="1753"/>
                </a:cubicBezTo>
                <a:cubicBezTo>
                  <a:pt x="1034" y="1750"/>
                  <a:pt x="1062" y="1752"/>
                  <a:pt x="1077" y="1767"/>
                </a:cubicBezTo>
                <a:cubicBezTo>
                  <a:pt x="1084" y="1768"/>
                  <a:pt x="1091" y="1770"/>
                  <a:pt x="1099" y="1771"/>
                </a:cubicBezTo>
                <a:cubicBezTo>
                  <a:pt x="1100" y="1759"/>
                  <a:pt x="1094" y="1749"/>
                  <a:pt x="1076" y="1746"/>
                </a:cubicBezTo>
                <a:cubicBezTo>
                  <a:pt x="1132" y="1731"/>
                  <a:pt x="1148" y="1724"/>
                  <a:pt x="1185" y="1772"/>
                </a:cubicBezTo>
                <a:cubicBezTo>
                  <a:pt x="1206" y="1799"/>
                  <a:pt x="1240" y="1806"/>
                  <a:pt x="1269" y="1819"/>
                </a:cubicBezTo>
                <a:cubicBezTo>
                  <a:pt x="1264" y="1797"/>
                  <a:pt x="1263" y="1773"/>
                  <a:pt x="1263" y="1751"/>
                </a:cubicBezTo>
                <a:cubicBezTo>
                  <a:pt x="1256" y="1750"/>
                  <a:pt x="1250" y="1749"/>
                  <a:pt x="1245" y="1747"/>
                </a:cubicBezTo>
                <a:close/>
                <a:moveTo>
                  <a:pt x="731" y="847"/>
                </a:moveTo>
                <a:cubicBezTo>
                  <a:pt x="710" y="807"/>
                  <a:pt x="686" y="630"/>
                  <a:pt x="759" y="613"/>
                </a:cubicBezTo>
                <a:cubicBezTo>
                  <a:pt x="835" y="595"/>
                  <a:pt x="781" y="629"/>
                  <a:pt x="800" y="667"/>
                </a:cubicBezTo>
                <a:cubicBezTo>
                  <a:pt x="816" y="700"/>
                  <a:pt x="866" y="680"/>
                  <a:pt x="888" y="705"/>
                </a:cubicBezTo>
                <a:cubicBezTo>
                  <a:pt x="910" y="729"/>
                  <a:pt x="858" y="776"/>
                  <a:pt x="843" y="792"/>
                </a:cubicBezTo>
                <a:cubicBezTo>
                  <a:pt x="812" y="826"/>
                  <a:pt x="755" y="814"/>
                  <a:pt x="731" y="847"/>
                </a:cubicBezTo>
                <a:close/>
                <a:moveTo>
                  <a:pt x="732" y="1509"/>
                </a:moveTo>
                <a:cubicBezTo>
                  <a:pt x="725" y="1552"/>
                  <a:pt x="673" y="1572"/>
                  <a:pt x="692" y="1623"/>
                </a:cubicBezTo>
                <a:cubicBezTo>
                  <a:pt x="714" y="1679"/>
                  <a:pt x="532" y="1646"/>
                  <a:pt x="505" y="1623"/>
                </a:cubicBezTo>
                <a:cubicBezTo>
                  <a:pt x="478" y="1601"/>
                  <a:pt x="464" y="1598"/>
                  <a:pt x="486" y="1557"/>
                </a:cubicBezTo>
                <a:cubicBezTo>
                  <a:pt x="508" y="1515"/>
                  <a:pt x="530" y="1481"/>
                  <a:pt x="528" y="1432"/>
                </a:cubicBezTo>
                <a:cubicBezTo>
                  <a:pt x="527" y="1403"/>
                  <a:pt x="540" y="1369"/>
                  <a:pt x="579" y="1378"/>
                </a:cubicBezTo>
                <a:cubicBezTo>
                  <a:pt x="615" y="1386"/>
                  <a:pt x="633" y="1432"/>
                  <a:pt x="677" y="1415"/>
                </a:cubicBezTo>
                <a:cubicBezTo>
                  <a:pt x="712" y="1402"/>
                  <a:pt x="706" y="1397"/>
                  <a:pt x="742" y="1388"/>
                </a:cubicBezTo>
                <a:cubicBezTo>
                  <a:pt x="712" y="1431"/>
                  <a:pt x="740" y="1464"/>
                  <a:pt x="732" y="1509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pic>
        <p:nvPicPr>
          <p:cNvPr id="9" name="Picture 2" descr="U:\我图\PPT制作\爱爱\PM下载\万圣节\蛛网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15865139">
            <a:off x="1535830" y="-1360407"/>
            <a:ext cx="2507414" cy="3025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U:\我图\PPT制作\爱爱\PM下载\万圣节\蛛网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12677349">
            <a:off x="4468972" y="-2298482"/>
            <a:ext cx="3254057" cy="3926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U:\我图\PPT制作\爱爱\PM下载\万圣节\蛛网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12634932">
            <a:off x="8791793" y="-2032828"/>
            <a:ext cx="2862621" cy="3454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U:\我图\PPT制作\PPT119万圣节动态\素材\照片\bubble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9102777" y="3469640"/>
            <a:ext cx="678303" cy="671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U:\我图\PPT制作\PPT119万圣节动态\素材\照片\bubble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9255177" y="3622040"/>
            <a:ext cx="678303" cy="671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U:\我图\PPT制作\PPT119万圣节动态\素材\照片\bubble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9407577" y="3774440"/>
            <a:ext cx="678303" cy="671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U:\我图\PPT制作\爱爱\PM下载\万圣节\witch_stiring_culdron_500_clr_161.gif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360920" y="1478671"/>
            <a:ext cx="5440680" cy="6523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1705174" y="2042775"/>
            <a:ext cx="535723" cy="923330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经典趣体简" panose="02010609000101010101" pitchFamily="49" charset="-122"/>
                <a:ea typeface="经典趣体简" panose="02010609000101010101" pitchFamily="49" charset="-122"/>
                <a:cs typeface="经典趣体简" panose="02010609000101010101" pitchFamily="49" charset="-122"/>
              </a:rPr>
              <a:t>1</a:t>
            </a:r>
            <a:endParaRPr lang="zh-CN" alt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经典趣体简" panose="02010609000101010101" pitchFamily="49" charset="-122"/>
              <a:ea typeface="经典趣体简" panose="02010609000101010101" pitchFamily="49" charset="-122"/>
              <a:cs typeface="经典趣体简" panose="02010609000101010101" pitchFamily="49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3954901" y="2597110"/>
            <a:ext cx="5309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经典趣体简" panose="02010609000101010101" pitchFamily="49" charset="-122"/>
                <a:ea typeface="经典趣体简" panose="02010609000101010101" pitchFamily="49" charset="-122"/>
                <a:cs typeface="经典趣体简" panose="02010609000101010101" pitchFamily="49" charset="-122"/>
              </a:rPr>
              <a:t>2</a:t>
            </a:r>
            <a:endParaRPr lang="zh-CN" alt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经典趣体简" panose="02010609000101010101" pitchFamily="49" charset="-122"/>
              <a:ea typeface="经典趣体简" panose="02010609000101010101" pitchFamily="49" charset="-122"/>
              <a:cs typeface="经典趣体简" panose="02010609000101010101" pitchFamily="49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6247101" y="3146971"/>
            <a:ext cx="5309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经典趣体简" panose="02010609000101010101" pitchFamily="49" charset="-122"/>
                <a:ea typeface="经典趣体简" panose="02010609000101010101" pitchFamily="49" charset="-122"/>
                <a:cs typeface="经典趣体简" panose="02010609000101010101" pitchFamily="49" charset="-122"/>
              </a:rPr>
              <a:t>3</a:t>
            </a:r>
            <a:endParaRPr lang="zh-CN" alt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经典趣体简" panose="02010609000101010101" pitchFamily="49" charset="-122"/>
              <a:ea typeface="经典趣体简" panose="02010609000101010101" pitchFamily="49" charset="-122"/>
              <a:cs typeface="经典趣体简" panose="02010609000101010101" pitchFamily="49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56124" y="3957930"/>
            <a:ext cx="1521952" cy="9233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迷你简细珊瑚" panose="03000509000000000000" pitchFamily="65" charset="-122"/>
                <a:ea typeface="迷你简细珊瑚" panose="03000509000000000000" pitchFamily="65" charset="-122"/>
                <a:cs typeface="经典趣体简" panose="02010609000101010101" pitchFamily="49" charset="-122"/>
              </a:rPr>
              <a:t>回到</a:t>
            </a:r>
            <a:r>
              <a:rPr lang="zh-CN" altLang="en-US" dirty="0" smtClean="0">
                <a:solidFill>
                  <a:schemeClr val="bg1"/>
                </a:solidFill>
                <a:latin typeface="迷你简细珊瑚" panose="03000509000000000000" pitchFamily="65" charset="-122"/>
                <a:ea typeface="迷你简细珊瑚" panose="03000509000000000000" pitchFamily="65" charset="-122"/>
                <a:cs typeface="经典趣体简" panose="02010609000101010101" pitchFamily="49" charset="-122"/>
              </a:rPr>
              <a:t>家里</a:t>
            </a:r>
            <a:endParaRPr lang="en-US" altLang="zh-CN" dirty="0" smtClean="0">
              <a:solidFill>
                <a:schemeClr val="bg1"/>
              </a:solidFill>
              <a:latin typeface="迷你简细珊瑚" panose="03000509000000000000" pitchFamily="65" charset="-122"/>
              <a:ea typeface="迷你简细珊瑚" panose="03000509000000000000" pitchFamily="65" charset="-122"/>
              <a:cs typeface="经典趣体简" panose="02010609000101010101" pitchFamily="49" charset="-122"/>
            </a:endParaRPr>
          </a:p>
          <a:p>
            <a:r>
              <a:rPr lang="zh-CN" altLang="en-US" dirty="0" smtClean="0">
                <a:solidFill>
                  <a:schemeClr val="bg1"/>
                </a:solidFill>
                <a:latin typeface="迷你简细珊瑚" panose="03000509000000000000" pitchFamily="65" charset="-122"/>
                <a:ea typeface="迷你简细珊瑚" panose="03000509000000000000" pitchFamily="65" charset="-122"/>
                <a:cs typeface="经典趣体简" panose="02010609000101010101" pitchFamily="49" charset="-122"/>
              </a:rPr>
              <a:t>我</a:t>
            </a:r>
            <a:r>
              <a:rPr lang="zh-CN" altLang="en-US" dirty="0">
                <a:solidFill>
                  <a:schemeClr val="bg1"/>
                </a:solidFill>
                <a:latin typeface="迷你简细珊瑚" panose="03000509000000000000" pitchFamily="65" charset="-122"/>
                <a:ea typeface="迷你简细珊瑚" panose="03000509000000000000" pitchFamily="65" charset="-122"/>
                <a:cs typeface="经典趣体简" panose="02010609000101010101" pitchFamily="49" charset="-122"/>
              </a:rPr>
              <a:t>连喝</a:t>
            </a:r>
            <a:r>
              <a:rPr lang="zh-CN" altLang="en-US" dirty="0" smtClean="0">
                <a:solidFill>
                  <a:schemeClr val="bg1"/>
                </a:solidFill>
                <a:latin typeface="迷你简细珊瑚" panose="03000509000000000000" pitchFamily="65" charset="-122"/>
                <a:ea typeface="迷你简细珊瑚" panose="03000509000000000000" pitchFamily="65" charset="-122"/>
                <a:cs typeface="经典趣体简" panose="02010609000101010101" pitchFamily="49" charset="-122"/>
              </a:rPr>
              <a:t>了</a:t>
            </a:r>
            <a:endParaRPr lang="en-US" altLang="zh-CN" dirty="0" smtClean="0">
              <a:solidFill>
                <a:schemeClr val="bg1"/>
              </a:solidFill>
              <a:latin typeface="迷你简细珊瑚" panose="03000509000000000000" pitchFamily="65" charset="-122"/>
              <a:ea typeface="迷你简细珊瑚" panose="03000509000000000000" pitchFamily="65" charset="-122"/>
              <a:cs typeface="经典趣体简" panose="02010609000101010101" pitchFamily="49" charset="-122"/>
            </a:endParaRPr>
          </a:p>
          <a:p>
            <a:r>
              <a:rPr lang="zh-CN" altLang="en-US" dirty="0" smtClean="0">
                <a:solidFill>
                  <a:schemeClr val="bg1"/>
                </a:solidFill>
                <a:latin typeface="迷你简细珊瑚" panose="03000509000000000000" pitchFamily="65" charset="-122"/>
                <a:ea typeface="迷你简细珊瑚" panose="03000509000000000000" pitchFamily="65" charset="-122"/>
                <a:cs typeface="经典趣体简" panose="02010609000101010101" pitchFamily="49" charset="-122"/>
              </a:rPr>
              <a:t>三</a:t>
            </a:r>
            <a:r>
              <a:rPr lang="zh-CN" altLang="en-US" dirty="0">
                <a:solidFill>
                  <a:schemeClr val="bg1"/>
                </a:solidFill>
                <a:latin typeface="迷你简细珊瑚" panose="03000509000000000000" pitchFamily="65" charset="-122"/>
                <a:ea typeface="迷你简细珊瑚" panose="03000509000000000000" pitchFamily="65" charset="-122"/>
                <a:cs typeface="经典趣体简" panose="02010609000101010101" pitchFamily="49" charset="-122"/>
              </a:rPr>
              <a:t>碗南瓜</a:t>
            </a:r>
            <a:r>
              <a:rPr lang="zh-CN" altLang="en-US" dirty="0" smtClean="0">
                <a:solidFill>
                  <a:schemeClr val="bg1"/>
                </a:solidFill>
                <a:latin typeface="迷你简细珊瑚" panose="03000509000000000000" pitchFamily="65" charset="-122"/>
                <a:ea typeface="迷你简细珊瑚" panose="03000509000000000000" pitchFamily="65" charset="-122"/>
                <a:cs typeface="经典趣体简" panose="02010609000101010101" pitchFamily="49" charset="-122"/>
              </a:rPr>
              <a:t>汤</a:t>
            </a:r>
            <a:endParaRPr lang="en-US" altLang="zh-CN" dirty="0" smtClean="0">
              <a:solidFill>
                <a:schemeClr val="bg1"/>
              </a:solidFill>
              <a:latin typeface="迷你简细珊瑚" panose="03000509000000000000" pitchFamily="65" charset="-122"/>
              <a:ea typeface="迷你简细珊瑚" panose="03000509000000000000" pitchFamily="65" charset="-122"/>
              <a:cs typeface="经典趣体简" panose="02010609000101010101" pitchFamily="49" charset="-12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976401" y="4415125"/>
            <a:ext cx="1521952" cy="9233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迷你简细珊瑚" panose="03000509000000000000" pitchFamily="65" charset="-122"/>
                <a:ea typeface="迷你简细珊瑚" panose="03000509000000000000" pitchFamily="65" charset="-122"/>
                <a:cs typeface="经典趣体简" panose="02010609000101010101" pitchFamily="49" charset="-122"/>
              </a:rPr>
              <a:t>回到</a:t>
            </a:r>
            <a:r>
              <a:rPr lang="zh-CN" altLang="en-US" dirty="0" smtClean="0">
                <a:solidFill>
                  <a:schemeClr val="bg1"/>
                </a:solidFill>
                <a:latin typeface="迷你简细珊瑚" panose="03000509000000000000" pitchFamily="65" charset="-122"/>
                <a:ea typeface="迷你简细珊瑚" panose="03000509000000000000" pitchFamily="65" charset="-122"/>
                <a:cs typeface="经典趣体简" panose="02010609000101010101" pitchFamily="49" charset="-122"/>
              </a:rPr>
              <a:t>家里</a:t>
            </a:r>
            <a:endParaRPr lang="en-US" altLang="zh-CN" dirty="0" smtClean="0">
              <a:solidFill>
                <a:schemeClr val="bg1"/>
              </a:solidFill>
              <a:latin typeface="迷你简细珊瑚" panose="03000509000000000000" pitchFamily="65" charset="-122"/>
              <a:ea typeface="迷你简细珊瑚" panose="03000509000000000000" pitchFamily="65" charset="-122"/>
              <a:cs typeface="经典趣体简" panose="02010609000101010101" pitchFamily="49" charset="-122"/>
            </a:endParaRPr>
          </a:p>
          <a:p>
            <a:r>
              <a:rPr lang="zh-CN" altLang="en-US" dirty="0" smtClean="0">
                <a:solidFill>
                  <a:schemeClr val="bg1"/>
                </a:solidFill>
                <a:latin typeface="迷你简细珊瑚" panose="03000509000000000000" pitchFamily="65" charset="-122"/>
                <a:ea typeface="迷你简细珊瑚" panose="03000509000000000000" pitchFamily="65" charset="-122"/>
                <a:cs typeface="经典趣体简" panose="02010609000101010101" pitchFamily="49" charset="-122"/>
              </a:rPr>
              <a:t>我</a:t>
            </a:r>
            <a:r>
              <a:rPr lang="zh-CN" altLang="en-US" dirty="0">
                <a:solidFill>
                  <a:schemeClr val="bg1"/>
                </a:solidFill>
                <a:latin typeface="迷你简细珊瑚" panose="03000509000000000000" pitchFamily="65" charset="-122"/>
                <a:ea typeface="迷你简细珊瑚" panose="03000509000000000000" pitchFamily="65" charset="-122"/>
                <a:cs typeface="经典趣体简" panose="02010609000101010101" pitchFamily="49" charset="-122"/>
              </a:rPr>
              <a:t>连喝</a:t>
            </a:r>
            <a:r>
              <a:rPr lang="zh-CN" altLang="en-US" dirty="0" smtClean="0">
                <a:solidFill>
                  <a:schemeClr val="bg1"/>
                </a:solidFill>
                <a:latin typeface="迷你简细珊瑚" panose="03000509000000000000" pitchFamily="65" charset="-122"/>
                <a:ea typeface="迷你简细珊瑚" panose="03000509000000000000" pitchFamily="65" charset="-122"/>
                <a:cs typeface="经典趣体简" panose="02010609000101010101" pitchFamily="49" charset="-122"/>
              </a:rPr>
              <a:t>了</a:t>
            </a:r>
            <a:endParaRPr lang="en-US" altLang="zh-CN" dirty="0" smtClean="0">
              <a:solidFill>
                <a:schemeClr val="bg1"/>
              </a:solidFill>
              <a:latin typeface="迷你简细珊瑚" panose="03000509000000000000" pitchFamily="65" charset="-122"/>
              <a:ea typeface="迷你简细珊瑚" panose="03000509000000000000" pitchFamily="65" charset="-122"/>
              <a:cs typeface="经典趣体简" panose="02010609000101010101" pitchFamily="49" charset="-122"/>
            </a:endParaRPr>
          </a:p>
          <a:p>
            <a:r>
              <a:rPr lang="zh-CN" altLang="en-US" dirty="0" smtClean="0">
                <a:solidFill>
                  <a:schemeClr val="bg1"/>
                </a:solidFill>
                <a:latin typeface="迷你简细珊瑚" panose="03000509000000000000" pitchFamily="65" charset="-122"/>
                <a:ea typeface="迷你简细珊瑚" panose="03000509000000000000" pitchFamily="65" charset="-122"/>
                <a:cs typeface="经典趣体简" panose="02010609000101010101" pitchFamily="49" charset="-122"/>
              </a:rPr>
              <a:t>三</a:t>
            </a:r>
            <a:r>
              <a:rPr lang="zh-CN" altLang="en-US" dirty="0">
                <a:solidFill>
                  <a:schemeClr val="bg1"/>
                </a:solidFill>
                <a:latin typeface="迷你简细珊瑚" panose="03000509000000000000" pitchFamily="65" charset="-122"/>
                <a:ea typeface="迷你简细珊瑚" panose="03000509000000000000" pitchFamily="65" charset="-122"/>
                <a:cs typeface="经典趣体简" panose="02010609000101010101" pitchFamily="49" charset="-122"/>
              </a:rPr>
              <a:t>碗南瓜</a:t>
            </a:r>
            <a:r>
              <a:rPr lang="zh-CN" altLang="en-US" dirty="0" smtClean="0">
                <a:solidFill>
                  <a:schemeClr val="bg1"/>
                </a:solidFill>
                <a:latin typeface="迷你简细珊瑚" panose="03000509000000000000" pitchFamily="65" charset="-122"/>
                <a:ea typeface="迷你简细珊瑚" panose="03000509000000000000" pitchFamily="65" charset="-122"/>
                <a:cs typeface="经典趣体简" panose="02010609000101010101" pitchFamily="49" charset="-122"/>
              </a:rPr>
              <a:t>汤</a:t>
            </a:r>
            <a:endParaRPr lang="en-US" altLang="zh-CN" dirty="0" smtClean="0">
              <a:solidFill>
                <a:schemeClr val="bg1"/>
              </a:solidFill>
              <a:latin typeface="迷你简细珊瑚" panose="03000509000000000000" pitchFamily="65" charset="-122"/>
              <a:ea typeface="迷你简细珊瑚" panose="03000509000000000000" pitchFamily="65" charset="-122"/>
              <a:cs typeface="经典趣体简" panose="02010609000101010101" pitchFamily="49" charset="-12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364489" y="3370491"/>
            <a:ext cx="1521952" cy="9233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迷你简细珊瑚" panose="03000509000000000000" pitchFamily="65" charset="-122"/>
                <a:ea typeface="迷你简细珊瑚" panose="03000509000000000000" pitchFamily="65" charset="-122"/>
                <a:cs typeface="经典趣体简" panose="02010609000101010101" pitchFamily="49" charset="-122"/>
              </a:rPr>
              <a:t>回到</a:t>
            </a:r>
            <a:r>
              <a:rPr lang="zh-CN" altLang="en-US" dirty="0" smtClean="0">
                <a:solidFill>
                  <a:schemeClr val="bg1"/>
                </a:solidFill>
                <a:latin typeface="迷你简细珊瑚" panose="03000509000000000000" pitchFamily="65" charset="-122"/>
                <a:ea typeface="迷你简细珊瑚" panose="03000509000000000000" pitchFamily="65" charset="-122"/>
                <a:cs typeface="经典趣体简" panose="02010609000101010101" pitchFamily="49" charset="-122"/>
              </a:rPr>
              <a:t>家里</a:t>
            </a:r>
            <a:endParaRPr lang="en-US" altLang="zh-CN" dirty="0" smtClean="0">
              <a:solidFill>
                <a:schemeClr val="bg1"/>
              </a:solidFill>
              <a:latin typeface="迷你简细珊瑚" panose="03000509000000000000" pitchFamily="65" charset="-122"/>
              <a:ea typeface="迷你简细珊瑚" panose="03000509000000000000" pitchFamily="65" charset="-122"/>
              <a:cs typeface="经典趣体简" panose="02010609000101010101" pitchFamily="49" charset="-122"/>
            </a:endParaRPr>
          </a:p>
          <a:p>
            <a:r>
              <a:rPr lang="zh-CN" altLang="en-US" dirty="0" smtClean="0">
                <a:solidFill>
                  <a:schemeClr val="bg1"/>
                </a:solidFill>
                <a:latin typeface="迷你简细珊瑚" panose="03000509000000000000" pitchFamily="65" charset="-122"/>
                <a:ea typeface="迷你简细珊瑚" panose="03000509000000000000" pitchFamily="65" charset="-122"/>
                <a:cs typeface="经典趣体简" panose="02010609000101010101" pitchFamily="49" charset="-122"/>
              </a:rPr>
              <a:t>我</a:t>
            </a:r>
            <a:r>
              <a:rPr lang="zh-CN" altLang="en-US" dirty="0">
                <a:solidFill>
                  <a:schemeClr val="bg1"/>
                </a:solidFill>
                <a:latin typeface="迷你简细珊瑚" panose="03000509000000000000" pitchFamily="65" charset="-122"/>
                <a:ea typeface="迷你简细珊瑚" panose="03000509000000000000" pitchFamily="65" charset="-122"/>
                <a:cs typeface="经典趣体简" panose="02010609000101010101" pitchFamily="49" charset="-122"/>
              </a:rPr>
              <a:t>连喝</a:t>
            </a:r>
            <a:r>
              <a:rPr lang="zh-CN" altLang="en-US" dirty="0" smtClean="0">
                <a:solidFill>
                  <a:schemeClr val="bg1"/>
                </a:solidFill>
                <a:latin typeface="迷你简细珊瑚" panose="03000509000000000000" pitchFamily="65" charset="-122"/>
                <a:ea typeface="迷你简细珊瑚" panose="03000509000000000000" pitchFamily="65" charset="-122"/>
                <a:cs typeface="经典趣体简" panose="02010609000101010101" pitchFamily="49" charset="-122"/>
              </a:rPr>
              <a:t>了</a:t>
            </a:r>
            <a:endParaRPr lang="en-US" altLang="zh-CN" dirty="0" smtClean="0">
              <a:solidFill>
                <a:schemeClr val="bg1"/>
              </a:solidFill>
              <a:latin typeface="迷你简细珊瑚" panose="03000509000000000000" pitchFamily="65" charset="-122"/>
              <a:ea typeface="迷你简细珊瑚" panose="03000509000000000000" pitchFamily="65" charset="-122"/>
              <a:cs typeface="经典趣体简" panose="02010609000101010101" pitchFamily="49" charset="-122"/>
            </a:endParaRPr>
          </a:p>
          <a:p>
            <a:r>
              <a:rPr lang="zh-CN" altLang="en-US" dirty="0" smtClean="0">
                <a:solidFill>
                  <a:schemeClr val="bg1"/>
                </a:solidFill>
                <a:latin typeface="迷你简细珊瑚" panose="03000509000000000000" pitchFamily="65" charset="-122"/>
                <a:ea typeface="迷你简细珊瑚" panose="03000509000000000000" pitchFamily="65" charset="-122"/>
                <a:cs typeface="经典趣体简" panose="02010609000101010101" pitchFamily="49" charset="-122"/>
              </a:rPr>
              <a:t>三</a:t>
            </a:r>
            <a:r>
              <a:rPr lang="zh-CN" altLang="en-US" dirty="0">
                <a:solidFill>
                  <a:schemeClr val="bg1"/>
                </a:solidFill>
                <a:latin typeface="迷你简细珊瑚" panose="03000509000000000000" pitchFamily="65" charset="-122"/>
                <a:ea typeface="迷你简细珊瑚" panose="03000509000000000000" pitchFamily="65" charset="-122"/>
                <a:cs typeface="经典趣体简" panose="02010609000101010101" pitchFamily="49" charset="-122"/>
              </a:rPr>
              <a:t>碗南瓜</a:t>
            </a:r>
            <a:r>
              <a:rPr lang="zh-CN" altLang="en-US" dirty="0" smtClean="0">
                <a:solidFill>
                  <a:schemeClr val="bg1"/>
                </a:solidFill>
                <a:latin typeface="迷你简细珊瑚" panose="03000509000000000000" pitchFamily="65" charset="-122"/>
                <a:ea typeface="迷你简细珊瑚" panose="03000509000000000000" pitchFamily="65" charset="-122"/>
                <a:cs typeface="经典趣体简" panose="02010609000101010101" pitchFamily="49" charset="-122"/>
              </a:rPr>
              <a:t>汤</a:t>
            </a:r>
            <a:endParaRPr lang="en-US" altLang="zh-CN" dirty="0" smtClean="0">
              <a:solidFill>
                <a:schemeClr val="bg1"/>
              </a:solidFill>
              <a:latin typeface="迷你简细珊瑚" panose="03000509000000000000" pitchFamily="65" charset="-122"/>
              <a:ea typeface="迷你简细珊瑚" panose="03000509000000000000" pitchFamily="65" charset="-122"/>
              <a:cs typeface="经典趣体简" panose="02010609000101010101" pitchFamily="49" charset="-122"/>
            </a:endParaRPr>
          </a:p>
        </p:txBody>
      </p:sp>
      <p:pic>
        <p:nvPicPr>
          <p:cNvPr id="25" name="Picture 3" descr="U:\我图\PPT制作\爱爱\PM下载\万圣节\62fbe4083a4a637ae4ebd0ed11c94f0a\蜘蛛.pn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-1998665" y="-560412"/>
            <a:ext cx="1122363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8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0.03171 L 0.08008 0.09884 L 0.15495 0.03171 L 0.23503 0.09884 L 0.31511 0.03171 L 0.38985 0.09884 L 0.47005 0.03171 L 0.54492 0.09884 L 0.625 0.03171 L 0.70508 0.09884 L 0.77982 0.03171 L 0.86003 0.09884 L 0.9349 0.03171 L 1.01498 0.09884 L 1.09505 0.03171 L 1.16992 0.09884 L 1.25 0.03171 " pathEditMode="relative" rAng="0" ptsTypes="FFFFFFFFFFFFFFFFF">
                                      <p:cBhvr>
                                        <p:cTn id="11" dur="94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00" y="335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59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1.04167E-6 -1.11111E-6 C 0.0026 -0.02639 -0.06406 -0.06829 -0.14701 -0.09421 C -0.23268 -0.12106 -0.30313 -0.12222 -0.30573 -0.09583 C -0.30833 -0.06944 -0.37904 -0.07037 -0.46419 -0.09699 C -0.54766 -0.12315 -0.61393 -0.16551 -0.61133 -0.19167 " pathEditMode="relative" rAng="603360" ptsTypes="fffff">
                                      <p:cBhvr>
                                        <p:cTn id="13" dur="5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573" y="-9583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23" dur="2800" fill="hold"/>
                                        <p:tgtEl>
                                          <p:spTgt spid="6146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59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0.00026 -0.00069 C 0.00404 -0.04282 -0.04245 -0.09004 -0.10234 -0.10879 C -0.1638 -0.12777 -0.21576 -0.11134 -0.21992 -0.06921 C -0.22448 -0.02685 -0.27708 -0.00972 -0.33815 -0.0287 C -0.39766 -0.04791 -0.44336 -0.09652 -0.43932 -0.13773 " pathEditMode="relative" rAng="603360" ptsTypes="fffff">
                                      <p:cBhvr>
                                        <p:cTn id="30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953" y="-6806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mp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Scale>
                                      <p:cBhvr>
                                        <p:cTn id="40" dur="2800" fill="hold"/>
                                        <p:tgtEl>
                                          <p:spTgt spid="17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59" presetClass="path" presetSubtype="0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0.00195 -0.01991 C 0.00391 -0.03774 -0.02565 -0.05996 -0.06211 -0.06945 C -0.09974 -0.0801 -0.13086 -0.07338 -0.13255 -0.0551 C -0.13399 -0.03612 -0.16524 -0.03172 -0.20234 -0.03959 C -0.23932 -0.05 -0.26758 -0.07223 -0.26615 -0.09005 " pathEditMode="relative" rAng="503340" ptsTypes="fffff">
                                      <p:cBhvr>
                                        <p:cTn id="4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85" y="-3495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grpId="0" nodeType="with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mph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animScale>
                                      <p:cBhvr>
                                        <p:cTn id="57" dur="2800" fill="hold"/>
                                        <p:tgtEl>
                                          <p:spTgt spid="18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32" presetClass="emph" presetSubtype="0" repeatCount="4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59" dur="16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320" fill="hold">
                                          <p:stCondLst>
                                            <p:cond delay="32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320" fill="hold">
                                          <p:stCondLst>
                                            <p:cond delay="64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320" fill="hold">
                                          <p:stCondLst>
                                            <p:cond delay="96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320" fill="hold">
                                          <p:stCondLst>
                                            <p:cond delay="128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" grpId="0"/>
      <p:bldP spid="21" grpId="0"/>
      <p:bldP spid="3" grpId="0"/>
      <p:bldP spid="23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79E27">
                <a:lumMod val="92000"/>
                <a:lumOff val="8000"/>
              </a:srgbClr>
            </a:gs>
            <a:gs pos="100000">
              <a:srgbClr val="F79E27">
                <a:lumMod val="74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U:\我图\PPT制作\爱爱\PM下载\万圣节\ghost_creepy_walk_500_clr_986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-5533613" y="1211578"/>
            <a:ext cx="5869917" cy="6670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U:\我图\PPT制作\爱爱\PM下载\万圣节\ghost_creepy_walk_500_clr_986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80113" y="1676400"/>
            <a:ext cx="4783893" cy="5436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U:\我图\PPT制作\爱爱\PM下载\万圣节\黑叔2.png"/>
          <p:cNvPicPr>
            <a:picLocks noChangeAspect="1" noChangeArrowheads="1"/>
          </p:cNvPicPr>
          <p:nvPr/>
        </p:nvPicPr>
        <p:blipFill rotWithShape="1">
          <a:blip r:embed="rId4" cstate="email"/>
          <a:srcRect t="43008" b="6576"/>
          <a:stretch>
            <a:fillRect/>
          </a:stretch>
        </p:blipFill>
        <p:spPr bwMode="auto">
          <a:xfrm>
            <a:off x="0" y="3469640"/>
            <a:ext cx="12192000" cy="3388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branch"/>
          <p:cNvSpPr>
            <a:spLocks noEditPoints="1"/>
          </p:cNvSpPr>
          <p:nvPr/>
        </p:nvSpPr>
        <p:spPr bwMode="auto">
          <a:xfrm rot="14449517">
            <a:off x="810402" y="-2981017"/>
            <a:ext cx="4619439" cy="6046031"/>
          </a:xfrm>
          <a:custGeom>
            <a:avLst/>
            <a:gdLst>
              <a:gd name="T0" fmla="*/ 1127 w 1554"/>
              <a:gd name="T1" fmla="*/ 1675 h 2034"/>
              <a:gd name="T2" fmla="*/ 861 w 1554"/>
              <a:gd name="T3" fmla="*/ 1682 h 2034"/>
              <a:gd name="T4" fmla="*/ 752 w 1554"/>
              <a:gd name="T5" fmla="*/ 1579 h 2034"/>
              <a:gd name="T6" fmla="*/ 713 w 1554"/>
              <a:gd name="T7" fmla="*/ 1209 h 2034"/>
              <a:gd name="T8" fmla="*/ 739 w 1554"/>
              <a:gd name="T9" fmla="*/ 918 h 2034"/>
              <a:gd name="T10" fmla="*/ 1068 w 1554"/>
              <a:gd name="T11" fmla="*/ 1035 h 2034"/>
              <a:gd name="T12" fmla="*/ 944 w 1554"/>
              <a:gd name="T13" fmla="*/ 1074 h 2034"/>
              <a:gd name="T14" fmla="*/ 1065 w 1554"/>
              <a:gd name="T15" fmla="*/ 1146 h 2034"/>
              <a:gd name="T16" fmla="*/ 1143 w 1554"/>
              <a:gd name="T17" fmla="*/ 1527 h 2034"/>
              <a:gd name="T18" fmla="*/ 1218 w 1554"/>
              <a:gd name="T19" fmla="*/ 1497 h 2034"/>
              <a:gd name="T20" fmla="*/ 1052 w 1554"/>
              <a:gd name="T21" fmla="*/ 1378 h 2034"/>
              <a:gd name="T22" fmla="*/ 1175 w 1554"/>
              <a:gd name="T23" fmla="*/ 1145 h 2034"/>
              <a:gd name="T24" fmla="*/ 1209 w 1554"/>
              <a:gd name="T25" fmla="*/ 1237 h 2034"/>
              <a:gd name="T26" fmla="*/ 1144 w 1554"/>
              <a:gd name="T27" fmla="*/ 1052 h 2034"/>
              <a:gd name="T28" fmla="*/ 774 w 1554"/>
              <a:gd name="T29" fmla="*/ 891 h 2034"/>
              <a:gd name="T30" fmla="*/ 818 w 1554"/>
              <a:gd name="T31" fmla="*/ 659 h 2034"/>
              <a:gd name="T32" fmla="*/ 1013 w 1554"/>
              <a:gd name="T33" fmla="*/ 258 h 2034"/>
              <a:gd name="T34" fmla="*/ 1378 w 1554"/>
              <a:gd name="T35" fmla="*/ 300 h 2034"/>
              <a:gd name="T36" fmla="*/ 1137 w 1554"/>
              <a:gd name="T37" fmla="*/ 191 h 2034"/>
              <a:gd name="T38" fmla="*/ 1547 w 1554"/>
              <a:gd name="T39" fmla="*/ 184 h 2034"/>
              <a:gd name="T40" fmla="*/ 1532 w 1554"/>
              <a:gd name="T41" fmla="*/ 150 h 2034"/>
              <a:gd name="T42" fmla="*/ 1028 w 1554"/>
              <a:gd name="T43" fmla="*/ 70 h 2034"/>
              <a:gd name="T44" fmla="*/ 1066 w 1554"/>
              <a:gd name="T45" fmla="*/ 188 h 2034"/>
              <a:gd name="T46" fmla="*/ 832 w 1554"/>
              <a:gd name="T47" fmla="*/ 237 h 2034"/>
              <a:gd name="T48" fmla="*/ 930 w 1554"/>
              <a:gd name="T49" fmla="*/ 312 h 2034"/>
              <a:gd name="T50" fmla="*/ 766 w 1554"/>
              <a:gd name="T51" fmla="*/ 547 h 2034"/>
              <a:gd name="T52" fmla="*/ 570 w 1554"/>
              <a:gd name="T53" fmla="*/ 444 h 2034"/>
              <a:gd name="T54" fmla="*/ 575 w 1554"/>
              <a:gd name="T55" fmla="*/ 456 h 2034"/>
              <a:gd name="T56" fmla="*/ 675 w 1554"/>
              <a:gd name="T57" fmla="*/ 763 h 2034"/>
              <a:gd name="T58" fmla="*/ 672 w 1554"/>
              <a:gd name="T59" fmla="*/ 1085 h 2034"/>
              <a:gd name="T60" fmla="*/ 567 w 1554"/>
              <a:gd name="T61" fmla="*/ 1050 h 2034"/>
              <a:gd name="T62" fmla="*/ 517 w 1554"/>
              <a:gd name="T63" fmla="*/ 1072 h 2034"/>
              <a:gd name="T64" fmla="*/ 704 w 1554"/>
              <a:gd name="T65" fmla="*/ 1233 h 2034"/>
              <a:gd name="T66" fmla="*/ 506 w 1554"/>
              <a:gd name="T67" fmla="*/ 1193 h 2034"/>
              <a:gd name="T68" fmla="*/ 290 w 1554"/>
              <a:gd name="T69" fmla="*/ 1243 h 2034"/>
              <a:gd name="T70" fmla="*/ 375 w 1554"/>
              <a:gd name="T71" fmla="*/ 1245 h 2034"/>
              <a:gd name="T72" fmla="*/ 444 w 1554"/>
              <a:gd name="T73" fmla="*/ 1397 h 2034"/>
              <a:gd name="T74" fmla="*/ 456 w 1554"/>
              <a:gd name="T75" fmla="*/ 1590 h 2034"/>
              <a:gd name="T76" fmla="*/ 438 w 1554"/>
              <a:gd name="T77" fmla="*/ 1482 h 2034"/>
              <a:gd name="T78" fmla="*/ 365 w 1554"/>
              <a:gd name="T79" fmla="*/ 1569 h 2034"/>
              <a:gd name="T80" fmla="*/ 387 w 1554"/>
              <a:gd name="T81" fmla="*/ 1634 h 2034"/>
              <a:gd name="T82" fmla="*/ 67 w 1554"/>
              <a:gd name="T83" fmla="*/ 1533 h 2034"/>
              <a:gd name="T84" fmla="*/ 103 w 1554"/>
              <a:gd name="T85" fmla="*/ 1634 h 2034"/>
              <a:gd name="T86" fmla="*/ 185 w 1554"/>
              <a:gd name="T87" fmla="*/ 1571 h 2034"/>
              <a:gd name="T88" fmla="*/ 544 w 1554"/>
              <a:gd name="T89" fmla="*/ 1673 h 2034"/>
              <a:gd name="T90" fmla="*/ 252 w 1554"/>
              <a:gd name="T91" fmla="*/ 1750 h 2034"/>
              <a:gd name="T92" fmla="*/ 368 w 1554"/>
              <a:gd name="T93" fmla="*/ 1850 h 2034"/>
              <a:gd name="T94" fmla="*/ 316 w 1554"/>
              <a:gd name="T95" fmla="*/ 1921 h 2034"/>
              <a:gd name="T96" fmla="*/ 399 w 1554"/>
              <a:gd name="T97" fmla="*/ 1979 h 2034"/>
              <a:gd name="T98" fmla="*/ 392 w 1554"/>
              <a:gd name="T99" fmla="*/ 1901 h 2034"/>
              <a:gd name="T100" fmla="*/ 672 w 1554"/>
              <a:gd name="T101" fmla="*/ 1684 h 2034"/>
              <a:gd name="T102" fmla="*/ 1034 w 1554"/>
              <a:gd name="T103" fmla="*/ 1753 h 2034"/>
              <a:gd name="T104" fmla="*/ 1076 w 1554"/>
              <a:gd name="T105" fmla="*/ 1746 h 2034"/>
              <a:gd name="T106" fmla="*/ 1263 w 1554"/>
              <a:gd name="T107" fmla="*/ 1751 h 2034"/>
              <a:gd name="T108" fmla="*/ 759 w 1554"/>
              <a:gd name="T109" fmla="*/ 613 h 2034"/>
              <a:gd name="T110" fmla="*/ 843 w 1554"/>
              <a:gd name="T111" fmla="*/ 792 h 2034"/>
              <a:gd name="T112" fmla="*/ 692 w 1554"/>
              <a:gd name="T113" fmla="*/ 1623 h 2034"/>
              <a:gd name="T114" fmla="*/ 528 w 1554"/>
              <a:gd name="T115" fmla="*/ 1432 h 2034"/>
              <a:gd name="T116" fmla="*/ 742 w 1554"/>
              <a:gd name="T117" fmla="*/ 1388 h 20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54" h="2034">
                <a:moveTo>
                  <a:pt x="1245" y="1747"/>
                </a:moveTo>
                <a:cubicBezTo>
                  <a:pt x="1229" y="1737"/>
                  <a:pt x="1219" y="1715"/>
                  <a:pt x="1210" y="1700"/>
                </a:cubicBezTo>
                <a:cubicBezTo>
                  <a:pt x="1177" y="1679"/>
                  <a:pt x="1167" y="1675"/>
                  <a:pt x="1127" y="1675"/>
                </a:cubicBezTo>
                <a:cubicBezTo>
                  <a:pt x="1108" y="1688"/>
                  <a:pt x="1071" y="1687"/>
                  <a:pt x="1050" y="1683"/>
                </a:cubicBezTo>
                <a:cubicBezTo>
                  <a:pt x="1057" y="1665"/>
                  <a:pt x="990" y="1644"/>
                  <a:pt x="972" y="1656"/>
                </a:cubicBezTo>
                <a:cubicBezTo>
                  <a:pt x="935" y="1666"/>
                  <a:pt x="898" y="1673"/>
                  <a:pt x="861" y="1682"/>
                </a:cubicBezTo>
                <a:cubicBezTo>
                  <a:pt x="849" y="1682"/>
                  <a:pt x="828" y="1698"/>
                  <a:pt x="818" y="1689"/>
                </a:cubicBezTo>
                <a:cubicBezTo>
                  <a:pt x="824" y="1666"/>
                  <a:pt x="788" y="1662"/>
                  <a:pt x="775" y="1656"/>
                </a:cubicBezTo>
                <a:cubicBezTo>
                  <a:pt x="741" y="1622"/>
                  <a:pt x="732" y="1623"/>
                  <a:pt x="752" y="1579"/>
                </a:cubicBezTo>
                <a:cubicBezTo>
                  <a:pt x="774" y="1528"/>
                  <a:pt x="774" y="1502"/>
                  <a:pt x="757" y="1449"/>
                </a:cubicBezTo>
                <a:cubicBezTo>
                  <a:pt x="735" y="1379"/>
                  <a:pt x="857" y="1364"/>
                  <a:pt x="794" y="1279"/>
                </a:cubicBezTo>
                <a:cubicBezTo>
                  <a:pt x="773" y="1253"/>
                  <a:pt x="739" y="1231"/>
                  <a:pt x="713" y="1209"/>
                </a:cubicBezTo>
                <a:cubicBezTo>
                  <a:pt x="712" y="1185"/>
                  <a:pt x="708" y="1135"/>
                  <a:pt x="694" y="1114"/>
                </a:cubicBezTo>
                <a:cubicBezTo>
                  <a:pt x="672" y="1079"/>
                  <a:pt x="723" y="1066"/>
                  <a:pt x="734" y="1036"/>
                </a:cubicBezTo>
                <a:cubicBezTo>
                  <a:pt x="746" y="1000"/>
                  <a:pt x="720" y="953"/>
                  <a:pt x="739" y="918"/>
                </a:cubicBezTo>
                <a:cubicBezTo>
                  <a:pt x="789" y="979"/>
                  <a:pt x="894" y="913"/>
                  <a:pt x="952" y="957"/>
                </a:cubicBezTo>
                <a:cubicBezTo>
                  <a:pt x="972" y="976"/>
                  <a:pt x="976" y="997"/>
                  <a:pt x="992" y="1019"/>
                </a:cubicBezTo>
                <a:cubicBezTo>
                  <a:pt x="1013" y="1047"/>
                  <a:pt x="1041" y="1029"/>
                  <a:pt x="1068" y="1035"/>
                </a:cubicBezTo>
                <a:cubicBezTo>
                  <a:pt x="1139" y="1050"/>
                  <a:pt x="1071" y="1175"/>
                  <a:pt x="1031" y="1120"/>
                </a:cubicBezTo>
                <a:cubicBezTo>
                  <a:pt x="1019" y="1104"/>
                  <a:pt x="981" y="1113"/>
                  <a:pt x="958" y="1107"/>
                </a:cubicBezTo>
                <a:cubicBezTo>
                  <a:pt x="941" y="1102"/>
                  <a:pt x="927" y="1073"/>
                  <a:pt x="944" y="1074"/>
                </a:cubicBezTo>
                <a:cubicBezTo>
                  <a:pt x="937" y="1073"/>
                  <a:pt x="932" y="1076"/>
                  <a:pt x="928" y="1082"/>
                </a:cubicBezTo>
                <a:cubicBezTo>
                  <a:pt x="927" y="1111"/>
                  <a:pt x="982" y="1119"/>
                  <a:pt x="1002" y="1119"/>
                </a:cubicBezTo>
                <a:cubicBezTo>
                  <a:pt x="1020" y="1119"/>
                  <a:pt x="1052" y="1148"/>
                  <a:pt x="1065" y="1146"/>
                </a:cubicBezTo>
                <a:cubicBezTo>
                  <a:pt x="1008" y="1204"/>
                  <a:pt x="975" y="1316"/>
                  <a:pt x="988" y="1393"/>
                </a:cubicBezTo>
                <a:cubicBezTo>
                  <a:pt x="992" y="1425"/>
                  <a:pt x="1041" y="1433"/>
                  <a:pt x="1065" y="1444"/>
                </a:cubicBezTo>
                <a:cubicBezTo>
                  <a:pt x="1099" y="1461"/>
                  <a:pt x="1117" y="1500"/>
                  <a:pt x="1143" y="1527"/>
                </a:cubicBezTo>
                <a:cubicBezTo>
                  <a:pt x="1179" y="1564"/>
                  <a:pt x="1220" y="1558"/>
                  <a:pt x="1262" y="1547"/>
                </a:cubicBezTo>
                <a:cubicBezTo>
                  <a:pt x="1261" y="1529"/>
                  <a:pt x="1263" y="1510"/>
                  <a:pt x="1265" y="1491"/>
                </a:cubicBezTo>
                <a:cubicBezTo>
                  <a:pt x="1243" y="1496"/>
                  <a:pt x="1222" y="1500"/>
                  <a:pt x="1218" y="1497"/>
                </a:cubicBezTo>
                <a:cubicBezTo>
                  <a:pt x="1198" y="1483"/>
                  <a:pt x="1177" y="1484"/>
                  <a:pt x="1163" y="1462"/>
                </a:cubicBezTo>
                <a:cubicBezTo>
                  <a:pt x="1157" y="1441"/>
                  <a:pt x="1130" y="1406"/>
                  <a:pt x="1107" y="1416"/>
                </a:cubicBezTo>
                <a:cubicBezTo>
                  <a:pt x="1125" y="1409"/>
                  <a:pt x="1059" y="1379"/>
                  <a:pt x="1052" y="1378"/>
                </a:cubicBezTo>
                <a:cubicBezTo>
                  <a:pt x="1036" y="1374"/>
                  <a:pt x="1035" y="1339"/>
                  <a:pt x="1038" y="1326"/>
                </a:cubicBezTo>
                <a:cubicBezTo>
                  <a:pt x="1042" y="1299"/>
                  <a:pt x="1142" y="1108"/>
                  <a:pt x="1142" y="1108"/>
                </a:cubicBezTo>
                <a:cubicBezTo>
                  <a:pt x="1156" y="1118"/>
                  <a:pt x="1166" y="1130"/>
                  <a:pt x="1175" y="1145"/>
                </a:cubicBezTo>
                <a:cubicBezTo>
                  <a:pt x="1200" y="1181"/>
                  <a:pt x="1172" y="1164"/>
                  <a:pt x="1169" y="1203"/>
                </a:cubicBezTo>
                <a:cubicBezTo>
                  <a:pt x="1167" y="1227"/>
                  <a:pt x="1186" y="1245"/>
                  <a:pt x="1207" y="1254"/>
                </a:cubicBezTo>
                <a:cubicBezTo>
                  <a:pt x="1207" y="1248"/>
                  <a:pt x="1208" y="1243"/>
                  <a:pt x="1209" y="1237"/>
                </a:cubicBezTo>
                <a:cubicBezTo>
                  <a:pt x="1176" y="1232"/>
                  <a:pt x="1196" y="1178"/>
                  <a:pt x="1216" y="1163"/>
                </a:cubicBezTo>
                <a:cubicBezTo>
                  <a:pt x="1195" y="1152"/>
                  <a:pt x="1183" y="1132"/>
                  <a:pt x="1168" y="1115"/>
                </a:cubicBezTo>
                <a:cubicBezTo>
                  <a:pt x="1144" y="1088"/>
                  <a:pt x="1150" y="1089"/>
                  <a:pt x="1144" y="1052"/>
                </a:cubicBezTo>
                <a:cubicBezTo>
                  <a:pt x="1125" y="969"/>
                  <a:pt x="1044" y="1028"/>
                  <a:pt x="1017" y="981"/>
                </a:cubicBezTo>
                <a:cubicBezTo>
                  <a:pt x="984" y="924"/>
                  <a:pt x="962" y="900"/>
                  <a:pt x="891" y="902"/>
                </a:cubicBezTo>
                <a:cubicBezTo>
                  <a:pt x="848" y="904"/>
                  <a:pt x="815" y="892"/>
                  <a:pt x="774" y="891"/>
                </a:cubicBezTo>
                <a:cubicBezTo>
                  <a:pt x="708" y="860"/>
                  <a:pt x="789" y="841"/>
                  <a:pt x="820" y="834"/>
                </a:cubicBezTo>
                <a:cubicBezTo>
                  <a:pt x="857" y="825"/>
                  <a:pt x="899" y="760"/>
                  <a:pt x="906" y="722"/>
                </a:cubicBezTo>
                <a:cubicBezTo>
                  <a:pt x="916" y="668"/>
                  <a:pt x="831" y="693"/>
                  <a:pt x="818" y="659"/>
                </a:cubicBezTo>
                <a:cubicBezTo>
                  <a:pt x="801" y="618"/>
                  <a:pt x="828" y="577"/>
                  <a:pt x="758" y="601"/>
                </a:cubicBezTo>
                <a:cubicBezTo>
                  <a:pt x="790" y="542"/>
                  <a:pt x="877" y="519"/>
                  <a:pt x="893" y="452"/>
                </a:cubicBezTo>
                <a:cubicBezTo>
                  <a:pt x="914" y="368"/>
                  <a:pt x="943" y="313"/>
                  <a:pt x="1013" y="258"/>
                </a:cubicBezTo>
                <a:cubicBezTo>
                  <a:pt x="1068" y="214"/>
                  <a:pt x="1118" y="360"/>
                  <a:pt x="1207" y="322"/>
                </a:cubicBezTo>
                <a:cubicBezTo>
                  <a:pt x="1237" y="310"/>
                  <a:pt x="1255" y="280"/>
                  <a:pt x="1281" y="309"/>
                </a:cubicBezTo>
                <a:cubicBezTo>
                  <a:pt x="1315" y="345"/>
                  <a:pt x="1348" y="328"/>
                  <a:pt x="1378" y="300"/>
                </a:cubicBezTo>
                <a:cubicBezTo>
                  <a:pt x="1310" y="357"/>
                  <a:pt x="1287" y="272"/>
                  <a:pt x="1215" y="301"/>
                </a:cubicBezTo>
                <a:cubicBezTo>
                  <a:pt x="1133" y="335"/>
                  <a:pt x="1110" y="279"/>
                  <a:pt x="1057" y="227"/>
                </a:cubicBezTo>
                <a:cubicBezTo>
                  <a:pt x="1082" y="217"/>
                  <a:pt x="1108" y="188"/>
                  <a:pt x="1137" y="191"/>
                </a:cubicBezTo>
                <a:cubicBezTo>
                  <a:pt x="1165" y="190"/>
                  <a:pt x="1196" y="184"/>
                  <a:pt x="1222" y="173"/>
                </a:cubicBezTo>
                <a:cubicBezTo>
                  <a:pt x="1282" y="161"/>
                  <a:pt x="1343" y="175"/>
                  <a:pt x="1402" y="166"/>
                </a:cubicBezTo>
                <a:cubicBezTo>
                  <a:pt x="1445" y="169"/>
                  <a:pt x="1532" y="125"/>
                  <a:pt x="1547" y="184"/>
                </a:cubicBezTo>
                <a:cubicBezTo>
                  <a:pt x="1548" y="188"/>
                  <a:pt x="1549" y="191"/>
                  <a:pt x="1550" y="193"/>
                </a:cubicBezTo>
                <a:cubicBezTo>
                  <a:pt x="1551" y="192"/>
                  <a:pt x="1553" y="191"/>
                  <a:pt x="1554" y="190"/>
                </a:cubicBezTo>
                <a:cubicBezTo>
                  <a:pt x="1548" y="176"/>
                  <a:pt x="1549" y="158"/>
                  <a:pt x="1532" y="150"/>
                </a:cubicBezTo>
                <a:cubicBezTo>
                  <a:pt x="1507" y="139"/>
                  <a:pt x="1479" y="155"/>
                  <a:pt x="1454" y="157"/>
                </a:cubicBezTo>
                <a:cubicBezTo>
                  <a:pt x="1344" y="174"/>
                  <a:pt x="1178" y="117"/>
                  <a:pt x="1085" y="194"/>
                </a:cubicBezTo>
                <a:cubicBezTo>
                  <a:pt x="1076" y="139"/>
                  <a:pt x="1091" y="98"/>
                  <a:pt x="1028" y="70"/>
                </a:cubicBezTo>
                <a:cubicBezTo>
                  <a:pt x="1002" y="59"/>
                  <a:pt x="965" y="32"/>
                  <a:pt x="943" y="0"/>
                </a:cubicBezTo>
                <a:cubicBezTo>
                  <a:pt x="959" y="31"/>
                  <a:pt x="981" y="65"/>
                  <a:pt x="990" y="68"/>
                </a:cubicBezTo>
                <a:cubicBezTo>
                  <a:pt x="1047" y="89"/>
                  <a:pt x="1086" y="120"/>
                  <a:pt x="1066" y="188"/>
                </a:cubicBezTo>
                <a:cubicBezTo>
                  <a:pt x="1056" y="222"/>
                  <a:pt x="957" y="291"/>
                  <a:pt x="918" y="290"/>
                </a:cubicBezTo>
                <a:cubicBezTo>
                  <a:pt x="869" y="290"/>
                  <a:pt x="823" y="267"/>
                  <a:pt x="790" y="228"/>
                </a:cubicBezTo>
                <a:cubicBezTo>
                  <a:pt x="805" y="217"/>
                  <a:pt x="824" y="220"/>
                  <a:pt x="832" y="237"/>
                </a:cubicBezTo>
                <a:cubicBezTo>
                  <a:pt x="823" y="217"/>
                  <a:pt x="800" y="213"/>
                  <a:pt x="784" y="227"/>
                </a:cubicBezTo>
                <a:cubicBezTo>
                  <a:pt x="786" y="231"/>
                  <a:pt x="848" y="294"/>
                  <a:pt x="845" y="294"/>
                </a:cubicBezTo>
                <a:cubicBezTo>
                  <a:pt x="851" y="321"/>
                  <a:pt x="912" y="310"/>
                  <a:pt x="930" y="312"/>
                </a:cubicBezTo>
                <a:cubicBezTo>
                  <a:pt x="884" y="345"/>
                  <a:pt x="889" y="399"/>
                  <a:pt x="872" y="448"/>
                </a:cubicBezTo>
                <a:cubicBezTo>
                  <a:pt x="860" y="483"/>
                  <a:pt x="842" y="494"/>
                  <a:pt x="814" y="515"/>
                </a:cubicBezTo>
                <a:cubicBezTo>
                  <a:pt x="798" y="527"/>
                  <a:pt x="781" y="532"/>
                  <a:pt x="766" y="547"/>
                </a:cubicBezTo>
                <a:cubicBezTo>
                  <a:pt x="751" y="563"/>
                  <a:pt x="745" y="585"/>
                  <a:pt x="726" y="599"/>
                </a:cubicBezTo>
                <a:cubicBezTo>
                  <a:pt x="697" y="552"/>
                  <a:pt x="665" y="552"/>
                  <a:pt x="627" y="517"/>
                </a:cubicBezTo>
                <a:cubicBezTo>
                  <a:pt x="610" y="491"/>
                  <a:pt x="598" y="460"/>
                  <a:pt x="570" y="444"/>
                </a:cubicBezTo>
                <a:cubicBezTo>
                  <a:pt x="552" y="434"/>
                  <a:pt x="532" y="430"/>
                  <a:pt x="513" y="422"/>
                </a:cubicBezTo>
                <a:cubicBezTo>
                  <a:pt x="513" y="423"/>
                  <a:pt x="513" y="424"/>
                  <a:pt x="512" y="426"/>
                </a:cubicBezTo>
                <a:cubicBezTo>
                  <a:pt x="534" y="435"/>
                  <a:pt x="557" y="440"/>
                  <a:pt x="575" y="456"/>
                </a:cubicBezTo>
                <a:cubicBezTo>
                  <a:pt x="599" y="478"/>
                  <a:pt x="608" y="510"/>
                  <a:pt x="629" y="535"/>
                </a:cubicBezTo>
                <a:cubicBezTo>
                  <a:pt x="657" y="568"/>
                  <a:pt x="716" y="548"/>
                  <a:pt x="715" y="607"/>
                </a:cubicBezTo>
                <a:cubicBezTo>
                  <a:pt x="715" y="659"/>
                  <a:pt x="677" y="708"/>
                  <a:pt x="675" y="763"/>
                </a:cubicBezTo>
                <a:cubicBezTo>
                  <a:pt x="674" y="818"/>
                  <a:pt x="694" y="882"/>
                  <a:pt x="738" y="917"/>
                </a:cubicBezTo>
                <a:cubicBezTo>
                  <a:pt x="721" y="947"/>
                  <a:pt x="728" y="981"/>
                  <a:pt x="723" y="1013"/>
                </a:cubicBezTo>
                <a:cubicBezTo>
                  <a:pt x="717" y="1051"/>
                  <a:pt x="682" y="1052"/>
                  <a:pt x="672" y="1085"/>
                </a:cubicBezTo>
                <a:cubicBezTo>
                  <a:pt x="663" y="1072"/>
                  <a:pt x="590" y="979"/>
                  <a:pt x="594" y="987"/>
                </a:cubicBezTo>
                <a:cubicBezTo>
                  <a:pt x="614" y="1031"/>
                  <a:pt x="667" y="1066"/>
                  <a:pt x="666" y="1120"/>
                </a:cubicBezTo>
                <a:cubicBezTo>
                  <a:pt x="623" y="1112"/>
                  <a:pt x="615" y="1050"/>
                  <a:pt x="567" y="1050"/>
                </a:cubicBezTo>
                <a:cubicBezTo>
                  <a:pt x="549" y="1049"/>
                  <a:pt x="533" y="1062"/>
                  <a:pt x="515" y="1066"/>
                </a:cubicBezTo>
                <a:cubicBezTo>
                  <a:pt x="488" y="1071"/>
                  <a:pt x="459" y="1036"/>
                  <a:pt x="497" y="1025"/>
                </a:cubicBezTo>
                <a:cubicBezTo>
                  <a:pt x="452" y="1034"/>
                  <a:pt x="484" y="1077"/>
                  <a:pt x="517" y="1072"/>
                </a:cubicBezTo>
                <a:cubicBezTo>
                  <a:pt x="543" y="1068"/>
                  <a:pt x="568" y="1050"/>
                  <a:pt x="590" y="1074"/>
                </a:cubicBezTo>
                <a:cubicBezTo>
                  <a:pt x="599" y="1083"/>
                  <a:pt x="672" y="1168"/>
                  <a:pt x="684" y="1137"/>
                </a:cubicBezTo>
                <a:cubicBezTo>
                  <a:pt x="695" y="1169"/>
                  <a:pt x="684" y="1203"/>
                  <a:pt x="704" y="1233"/>
                </a:cubicBezTo>
                <a:cubicBezTo>
                  <a:pt x="727" y="1266"/>
                  <a:pt x="776" y="1276"/>
                  <a:pt x="787" y="1319"/>
                </a:cubicBezTo>
                <a:cubicBezTo>
                  <a:pt x="799" y="1367"/>
                  <a:pt x="685" y="1407"/>
                  <a:pt x="654" y="1398"/>
                </a:cubicBezTo>
                <a:cubicBezTo>
                  <a:pt x="497" y="1354"/>
                  <a:pt x="581" y="1206"/>
                  <a:pt x="506" y="1193"/>
                </a:cubicBezTo>
                <a:cubicBezTo>
                  <a:pt x="546" y="1200"/>
                  <a:pt x="523" y="1283"/>
                  <a:pt x="554" y="1342"/>
                </a:cubicBezTo>
                <a:cubicBezTo>
                  <a:pt x="499" y="1319"/>
                  <a:pt x="441" y="1228"/>
                  <a:pt x="376" y="1239"/>
                </a:cubicBezTo>
                <a:cubicBezTo>
                  <a:pt x="349" y="1243"/>
                  <a:pt x="318" y="1256"/>
                  <a:pt x="290" y="1243"/>
                </a:cubicBezTo>
                <a:cubicBezTo>
                  <a:pt x="252" y="1224"/>
                  <a:pt x="258" y="1171"/>
                  <a:pt x="236" y="1140"/>
                </a:cubicBezTo>
                <a:cubicBezTo>
                  <a:pt x="254" y="1168"/>
                  <a:pt x="251" y="1204"/>
                  <a:pt x="271" y="1231"/>
                </a:cubicBezTo>
                <a:cubicBezTo>
                  <a:pt x="297" y="1266"/>
                  <a:pt x="340" y="1250"/>
                  <a:pt x="375" y="1245"/>
                </a:cubicBezTo>
                <a:cubicBezTo>
                  <a:pt x="414" y="1240"/>
                  <a:pt x="436" y="1261"/>
                  <a:pt x="458" y="1289"/>
                </a:cubicBezTo>
                <a:cubicBezTo>
                  <a:pt x="486" y="1323"/>
                  <a:pt x="521" y="1338"/>
                  <a:pt x="556" y="1362"/>
                </a:cubicBezTo>
                <a:cubicBezTo>
                  <a:pt x="547" y="1367"/>
                  <a:pt x="444" y="1397"/>
                  <a:pt x="444" y="1397"/>
                </a:cubicBezTo>
                <a:cubicBezTo>
                  <a:pt x="472" y="1398"/>
                  <a:pt x="498" y="1399"/>
                  <a:pt x="525" y="1390"/>
                </a:cubicBezTo>
                <a:cubicBezTo>
                  <a:pt x="515" y="1420"/>
                  <a:pt x="525" y="1459"/>
                  <a:pt x="511" y="1488"/>
                </a:cubicBezTo>
                <a:cubicBezTo>
                  <a:pt x="496" y="1522"/>
                  <a:pt x="457" y="1549"/>
                  <a:pt x="456" y="1590"/>
                </a:cubicBezTo>
                <a:cubicBezTo>
                  <a:pt x="407" y="1556"/>
                  <a:pt x="491" y="1522"/>
                  <a:pt x="439" y="1467"/>
                </a:cubicBezTo>
                <a:cubicBezTo>
                  <a:pt x="415" y="1440"/>
                  <a:pt x="448" y="1397"/>
                  <a:pt x="386" y="1352"/>
                </a:cubicBezTo>
                <a:cubicBezTo>
                  <a:pt x="439" y="1397"/>
                  <a:pt x="394" y="1427"/>
                  <a:pt x="438" y="1482"/>
                </a:cubicBezTo>
                <a:cubicBezTo>
                  <a:pt x="451" y="1499"/>
                  <a:pt x="444" y="1521"/>
                  <a:pt x="433" y="1538"/>
                </a:cubicBezTo>
                <a:cubicBezTo>
                  <a:pt x="408" y="1569"/>
                  <a:pt x="445" y="1588"/>
                  <a:pt x="454" y="1614"/>
                </a:cubicBezTo>
                <a:cubicBezTo>
                  <a:pt x="397" y="1635"/>
                  <a:pt x="401" y="1604"/>
                  <a:pt x="365" y="1569"/>
                </a:cubicBezTo>
                <a:cubicBezTo>
                  <a:pt x="339" y="1544"/>
                  <a:pt x="316" y="1537"/>
                  <a:pt x="282" y="1530"/>
                </a:cubicBezTo>
                <a:cubicBezTo>
                  <a:pt x="254" y="1521"/>
                  <a:pt x="306" y="1548"/>
                  <a:pt x="324" y="1555"/>
                </a:cubicBezTo>
                <a:cubicBezTo>
                  <a:pt x="361" y="1565"/>
                  <a:pt x="383" y="1596"/>
                  <a:pt x="387" y="1634"/>
                </a:cubicBezTo>
                <a:cubicBezTo>
                  <a:pt x="325" y="1661"/>
                  <a:pt x="311" y="1610"/>
                  <a:pt x="283" y="1570"/>
                </a:cubicBezTo>
                <a:cubicBezTo>
                  <a:pt x="263" y="1542"/>
                  <a:pt x="186" y="1547"/>
                  <a:pt x="160" y="1566"/>
                </a:cubicBezTo>
                <a:cubicBezTo>
                  <a:pt x="161" y="1567"/>
                  <a:pt x="72" y="1526"/>
                  <a:pt x="67" y="1533"/>
                </a:cubicBezTo>
                <a:cubicBezTo>
                  <a:pt x="66" y="1535"/>
                  <a:pt x="108" y="1548"/>
                  <a:pt x="130" y="1563"/>
                </a:cubicBezTo>
                <a:cubicBezTo>
                  <a:pt x="147" y="1574"/>
                  <a:pt x="146" y="1589"/>
                  <a:pt x="145" y="1590"/>
                </a:cubicBezTo>
                <a:cubicBezTo>
                  <a:pt x="143" y="1594"/>
                  <a:pt x="123" y="1620"/>
                  <a:pt x="103" y="1634"/>
                </a:cubicBezTo>
                <a:cubicBezTo>
                  <a:pt x="79" y="1651"/>
                  <a:pt x="9" y="1659"/>
                  <a:pt x="0" y="1659"/>
                </a:cubicBezTo>
                <a:cubicBezTo>
                  <a:pt x="10" y="1659"/>
                  <a:pt x="95" y="1664"/>
                  <a:pt x="123" y="1637"/>
                </a:cubicBezTo>
                <a:cubicBezTo>
                  <a:pt x="137" y="1623"/>
                  <a:pt x="178" y="1573"/>
                  <a:pt x="185" y="1571"/>
                </a:cubicBezTo>
                <a:cubicBezTo>
                  <a:pt x="205" y="1563"/>
                  <a:pt x="258" y="1569"/>
                  <a:pt x="270" y="1588"/>
                </a:cubicBezTo>
                <a:cubicBezTo>
                  <a:pt x="304" y="1641"/>
                  <a:pt x="330" y="1678"/>
                  <a:pt x="400" y="1656"/>
                </a:cubicBezTo>
                <a:cubicBezTo>
                  <a:pt x="453" y="1639"/>
                  <a:pt x="495" y="1644"/>
                  <a:pt x="544" y="1673"/>
                </a:cubicBezTo>
                <a:cubicBezTo>
                  <a:pt x="515" y="1696"/>
                  <a:pt x="493" y="1719"/>
                  <a:pt x="466" y="1745"/>
                </a:cubicBezTo>
                <a:cubicBezTo>
                  <a:pt x="449" y="1762"/>
                  <a:pt x="403" y="1835"/>
                  <a:pt x="378" y="1831"/>
                </a:cubicBezTo>
                <a:cubicBezTo>
                  <a:pt x="330" y="1822"/>
                  <a:pt x="300" y="1766"/>
                  <a:pt x="252" y="1750"/>
                </a:cubicBezTo>
                <a:cubicBezTo>
                  <a:pt x="243" y="1747"/>
                  <a:pt x="205" y="1738"/>
                  <a:pt x="183" y="1733"/>
                </a:cubicBezTo>
                <a:cubicBezTo>
                  <a:pt x="209" y="1741"/>
                  <a:pt x="243" y="1755"/>
                  <a:pt x="253" y="1759"/>
                </a:cubicBezTo>
                <a:cubicBezTo>
                  <a:pt x="292" y="1778"/>
                  <a:pt x="327" y="1846"/>
                  <a:pt x="368" y="1850"/>
                </a:cubicBezTo>
                <a:cubicBezTo>
                  <a:pt x="345" y="1872"/>
                  <a:pt x="336" y="1901"/>
                  <a:pt x="302" y="1906"/>
                </a:cubicBezTo>
                <a:cubicBezTo>
                  <a:pt x="261" y="1913"/>
                  <a:pt x="225" y="1904"/>
                  <a:pt x="184" y="1900"/>
                </a:cubicBezTo>
                <a:cubicBezTo>
                  <a:pt x="220" y="1917"/>
                  <a:pt x="294" y="1931"/>
                  <a:pt x="316" y="1921"/>
                </a:cubicBezTo>
                <a:cubicBezTo>
                  <a:pt x="312" y="1927"/>
                  <a:pt x="308" y="1933"/>
                  <a:pt x="304" y="1939"/>
                </a:cubicBezTo>
                <a:cubicBezTo>
                  <a:pt x="326" y="1922"/>
                  <a:pt x="359" y="1906"/>
                  <a:pt x="374" y="1883"/>
                </a:cubicBezTo>
                <a:cubicBezTo>
                  <a:pt x="379" y="1916"/>
                  <a:pt x="393" y="1946"/>
                  <a:pt x="399" y="1979"/>
                </a:cubicBezTo>
                <a:cubicBezTo>
                  <a:pt x="400" y="1986"/>
                  <a:pt x="402" y="2022"/>
                  <a:pt x="368" y="2025"/>
                </a:cubicBezTo>
                <a:cubicBezTo>
                  <a:pt x="407" y="2034"/>
                  <a:pt x="407" y="2003"/>
                  <a:pt x="408" y="1992"/>
                </a:cubicBezTo>
                <a:cubicBezTo>
                  <a:pt x="412" y="1962"/>
                  <a:pt x="398" y="1930"/>
                  <a:pt x="392" y="1901"/>
                </a:cubicBezTo>
                <a:cubicBezTo>
                  <a:pt x="386" y="1869"/>
                  <a:pt x="412" y="1843"/>
                  <a:pt x="441" y="1824"/>
                </a:cubicBezTo>
                <a:cubicBezTo>
                  <a:pt x="508" y="1789"/>
                  <a:pt x="553" y="1716"/>
                  <a:pt x="603" y="1693"/>
                </a:cubicBezTo>
                <a:cubicBezTo>
                  <a:pt x="611" y="1704"/>
                  <a:pt x="669" y="1694"/>
                  <a:pt x="672" y="1684"/>
                </a:cubicBezTo>
                <a:cubicBezTo>
                  <a:pt x="690" y="1653"/>
                  <a:pt x="726" y="1695"/>
                  <a:pt x="740" y="1698"/>
                </a:cubicBezTo>
                <a:cubicBezTo>
                  <a:pt x="790" y="1755"/>
                  <a:pt x="841" y="1722"/>
                  <a:pt x="898" y="1711"/>
                </a:cubicBezTo>
                <a:cubicBezTo>
                  <a:pt x="935" y="1704"/>
                  <a:pt x="1036" y="1686"/>
                  <a:pt x="1034" y="1753"/>
                </a:cubicBezTo>
                <a:cubicBezTo>
                  <a:pt x="1034" y="1750"/>
                  <a:pt x="1062" y="1752"/>
                  <a:pt x="1077" y="1767"/>
                </a:cubicBezTo>
                <a:cubicBezTo>
                  <a:pt x="1084" y="1768"/>
                  <a:pt x="1091" y="1770"/>
                  <a:pt x="1099" y="1771"/>
                </a:cubicBezTo>
                <a:cubicBezTo>
                  <a:pt x="1100" y="1759"/>
                  <a:pt x="1094" y="1749"/>
                  <a:pt x="1076" y="1746"/>
                </a:cubicBezTo>
                <a:cubicBezTo>
                  <a:pt x="1132" y="1731"/>
                  <a:pt x="1148" y="1724"/>
                  <a:pt x="1185" y="1772"/>
                </a:cubicBezTo>
                <a:cubicBezTo>
                  <a:pt x="1206" y="1799"/>
                  <a:pt x="1240" y="1806"/>
                  <a:pt x="1269" y="1819"/>
                </a:cubicBezTo>
                <a:cubicBezTo>
                  <a:pt x="1264" y="1797"/>
                  <a:pt x="1263" y="1773"/>
                  <a:pt x="1263" y="1751"/>
                </a:cubicBezTo>
                <a:cubicBezTo>
                  <a:pt x="1256" y="1750"/>
                  <a:pt x="1250" y="1749"/>
                  <a:pt x="1245" y="1747"/>
                </a:cubicBezTo>
                <a:close/>
                <a:moveTo>
                  <a:pt x="731" y="847"/>
                </a:moveTo>
                <a:cubicBezTo>
                  <a:pt x="710" y="807"/>
                  <a:pt x="686" y="630"/>
                  <a:pt x="759" y="613"/>
                </a:cubicBezTo>
                <a:cubicBezTo>
                  <a:pt x="835" y="595"/>
                  <a:pt x="781" y="629"/>
                  <a:pt x="800" y="667"/>
                </a:cubicBezTo>
                <a:cubicBezTo>
                  <a:pt x="816" y="700"/>
                  <a:pt x="866" y="680"/>
                  <a:pt x="888" y="705"/>
                </a:cubicBezTo>
                <a:cubicBezTo>
                  <a:pt x="910" y="729"/>
                  <a:pt x="858" y="776"/>
                  <a:pt x="843" y="792"/>
                </a:cubicBezTo>
                <a:cubicBezTo>
                  <a:pt x="812" y="826"/>
                  <a:pt x="755" y="814"/>
                  <a:pt x="731" y="847"/>
                </a:cubicBezTo>
                <a:close/>
                <a:moveTo>
                  <a:pt x="732" y="1509"/>
                </a:moveTo>
                <a:cubicBezTo>
                  <a:pt x="725" y="1552"/>
                  <a:pt x="673" y="1572"/>
                  <a:pt x="692" y="1623"/>
                </a:cubicBezTo>
                <a:cubicBezTo>
                  <a:pt x="714" y="1679"/>
                  <a:pt x="532" y="1646"/>
                  <a:pt x="505" y="1623"/>
                </a:cubicBezTo>
                <a:cubicBezTo>
                  <a:pt x="478" y="1601"/>
                  <a:pt x="464" y="1598"/>
                  <a:pt x="486" y="1557"/>
                </a:cubicBezTo>
                <a:cubicBezTo>
                  <a:pt x="508" y="1515"/>
                  <a:pt x="530" y="1481"/>
                  <a:pt x="528" y="1432"/>
                </a:cubicBezTo>
                <a:cubicBezTo>
                  <a:pt x="527" y="1403"/>
                  <a:pt x="540" y="1369"/>
                  <a:pt x="579" y="1378"/>
                </a:cubicBezTo>
                <a:cubicBezTo>
                  <a:pt x="615" y="1386"/>
                  <a:pt x="633" y="1432"/>
                  <a:pt x="677" y="1415"/>
                </a:cubicBezTo>
                <a:cubicBezTo>
                  <a:pt x="712" y="1402"/>
                  <a:pt x="706" y="1397"/>
                  <a:pt x="742" y="1388"/>
                </a:cubicBezTo>
                <a:cubicBezTo>
                  <a:pt x="712" y="1431"/>
                  <a:pt x="740" y="1464"/>
                  <a:pt x="732" y="1509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11" name="branch"/>
          <p:cNvSpPr>
            <a:spLocks noEditPoints="1"/>
          </p:cNvSpPr>
          <p:nvPr/>
        </p:nvSpPr>
        <p:spPr bwMode="auto">
          <a:xfrm rot="14682283">
            <a:off x="7741149" y="-2870615"/>
            <a:ext cx="4619439" cy="6046031"/>
          </a:xfrm>
          <a:custGeom>
            <a:avLst/>
            <a:gdLst>
              <a:gd name="T0" fmla="*/ 1127 w 1554"/>
              <a:gd name="T1" fmla="*/ 1675 h 2034"/>
              <a:gd name="T2" fmla="*/ 861 w 1554"/>
              <a:gd name="T3" fmla="*/ 1682 h 2034"/>
              <a:gd name="T4" fmla="*/ 752 w 1554"/>
              <a:gd name="T5" fmla="*/ 1579 h 2034"/>
              <a:gd name="T6" fmla="*/ 713 w 1554"/>
              <a:gd name="T7" fmla="*/ 1209 h 2034"/>
              <a:gd name="T8" fmla="*/ 739 w 1554"/>
              <a:gd name="T9" fmla="*/ 918 h 2034"/>
              <a:gd name="T10" fmla="*/ 1068 w 1554"/>
              <a:gd name="T11" fmla="*/ 1035 h 2034"/>
              <a:gd name="T12" fmla="*/ 944 w 1554"/>
              <a:gd name="T13" fmla="*/ 1074 h 2034"/>
              <a:gd name="T14" fmla="*/ 1065 w 1554"/>
              <a:gd name="T15" fmla="*/ 1146 h 2034"/>
              <a:gd name="T16" fmla="*/ 1143 w 1554"/>
              <a:gd name="T17" fmla="*/ 1527 h 2034"/>
              <a:gd name="T18" fmla="*/ 1218 w 1554"/>
              <a:gd name="T19" fmla="*/ 1497 h 2034"/>
              <a:gd name="T20" fmla="*/ 1052 w 1554"/>
              <a:gd name="T21" fmla="*/ 1378 h 2034"/>
              <a:gd name="T22" fmla="*/ 1175 w 1554"/>
              <a:gd name="T23" fmla="*/ 1145 h 2034"/>
              <a:gd name="T24" fmla="*/ 1209 w 1554"/>
              <a:gd name="T25" fmla="*/ 1237 h 2034"/>
              <a:gd name="T26" fmla="*/ 1144 w 1554"/>
              <a:gd name="T27" fmla="*/ 1052 h 2034"/>
              <a:gd name="T28" fmla="*/ 774 w 1554"/>
              <a:gd name="T29" fmla="*/ 891 h 2034"/>
              <a:gd name="T30" fmla="*/ 818 w 1554"/>
              <a:gd name="T31" fmla="*/ 659 h 2034"/>
              <a:gd name="T32" fmla="*/ 1013 w 1554"/>
              <a:gd name="T33" fmla="*/ 258 h 2034"/>
              <a:gd name="T34" fmla="*/ 1378 w 1554"/>
              <a:gd name="T35" fmla="*/ 300 h 2034"/>
              <a:gd name="T36" fmla="*/ 1137 w 1554"/>
              <a:gd name="T37" fmla="*/ 191 h 2034"/>
              <a:gd name="T38" fmla="*/ 1547 w 1554"/>
              <a:gd name="T39" fmla="*/ 184 h 2034"/>
              <a:gd name="T40" fmla="*/ 1532 w 1554"/>
              <a:gd name="T41" fmla="*/ 150 h 2034"/>
              <a:gd name="T42" fmla="*/ 1028 w 1554"/>
              <a:gd name="T43" fmla="*/ 70 h 2034"/>
              <a:gd name="T44" fmla="*/ 1066 w 1554"/>
              <a:gd name="T45" fmla="*/ 188 h 2034"/>
              <a:gd name="T46" fmla="*/ 832 w 1554"/>
              <a:gd name="T47" fmla="*/ 237 h 2034"/>
              <a:gd name="T48" fmla="*/ 930 w 1554"/>
              <a:gd name="T49" fmla="*/ 312 h 2034"/>
              <a:gd name="T50" fmla="*/ 766 w 1554"/>
              <a:gd name="T51" fmla="*/ 547 h 2034"/>
              <a:gd name="T52" fmla="*/ 570 w 1554"/>
              <a:gd name="T53" fmla="*/ 444 h 2034"/>
              <a:gd name="T54" fmla="*/ 575 w 1554"/>
              <a:gd name="T55" fmla="*/ 456 h 2034"/>
              <a:gd name="T56" fmla="*/ 675 w 1554"/>
              <a:gd name="T57" fmla="*/ 763 h 2034"/>
              <a:gd name="T58" fmla="*/ 672 w 1554"/>
              <a:gd name="T59" fmla="*/ 1085 h 2034"/>
              <a:gd name="T60" fmla="*/ 567 w 1554"/>
              <a:gd name="T61" fmla="*/ 1050 h 2034"/>
              <a:gd name="T62" fmla="*/ 517 w 1554"/>
              <a:gd name="T63" fmla="*/ 1072 h 2034"/>
              <a:gd name="T64" fmla="*/ 704 w 1554"/>
              <a:gd name="T65" fmla="*/ 1233 h 2034"/>
              <a:gd name="T66" fmla="*/ 506 w 1554"/>
              <a:gd name="T67" fmla="*/ 1193 h 2034"/>
              <a:gd name="T68" fmla="*/ 290 w 1554"/>
              <a:gd name="T69" fmla="*/ 1243 h 2034"/>
              <a:gd name="T70" fmla="*/ 375 w 1554"/>
              <a:gd name="T71" fmla="*/ 1245 h 2034"/>
              <a:gd name="T72" fmla="*/ 444 w 1554"/>
              <a:gd name="T73" fmla="*/ 1397 h 2034"/>
              <a:gd name="T74" fmla="*/ 456 w 1554"/>
              <a:gd name="T75" fmla="*/ 1590 h 2034"/>
              <a:gd name="T76" fmla="*/ 438 w 1554"/>
              <a:gd name="T77" fmla="*/ 1482 h 2034"/>
              <a:gd name="T78" fmla="*/ 365 w 1554"/>
              <a:gd name="T79" fmla="*/ 1569 h 2034"/>
              <a:gd name="T80" fmla="*/ 387 w 1554"/>
              <a:gd name="T81" fmla="*/ 1634 h 2034"/>
              <a:gd name="T82" fmla="*/ 67 w 1554"/>
              <a:gd name="T83" fmla="*/ 1533 h 2034"/>
              <a:gd name="T84" fmla="*/ 103 w 1554"/>
              <a:gd name="T85" fmla="*/ 1634 h 2034"/>
              <a:gd name="T86" fmla="*/ 185 w 1554"/>
              <a:gd name="T87" fmla="*/ 1571 h 2034"/>
              <a:gd name="T88" fmla="*/ 544 w 1554"/>
              <a:gd name="T89" fmla="*/ 1673 h 2034"/>
              <a:gd name="T90" fmla="*/ 252 w 1554"/>
              <a:gd name="T91" fmla="*/ 1750 h 2034"/>
              <a:gd name="T92" fmla="*/ 368 w 1554"/>
              <a:gd name="T93" fmla="*/ 1850 h 2034"/>
              <a:gd name="T94" fmla="*/ 316 w 1554"/>
              <a:gd name="T95" fmla="*/ 1921 h 2034"/>
              <a:gd name="T96" fmla="*/ 399 w 1554"/>
              <a:gd name="T97" fmla="*/ 1979 h 2034"/>
              <a:gd name="T98" fmla="*/ 392 w 1554"/>
              <a:gd name="T99" fmla="*/ 1901 h 2034"/>
              <a:gd name="T100" fmla="*/ 672 w 1554"/>
              <a:gd name="T101" fmla="*/ 1684 h 2034"/>
              <a:gd name="T102" fmla="*/ 1034 w 1554"/>
              <a:gd name="T103" fmla="*/ 1753 h 2034"/>
              <a:gd name="T104" fmla="*/ 1076 w 1554"/>
              <a:gd name="T105" fmla="*/ 1746 h 2034"/>
              <a:gd name="T106" fmla="*/ 1263 w 1554"/>
              <a:gd name="T107" fmla="*/ 1751 h 2034"/>
              <a:gd name="T108" fmla="*/ 759 w 1554"/>
              <a:gd name="T109" fmla="*/ 613 h 2034"/>
              <a:gd name="T110" fmla="*/ 843 w 1554"/>
              <a:gd name="T111" fmla="*/ 792 h 2034"/>
              <a:gd name="T112" fmla="*/ 692 w 1554"/>
              <a:gd name="T113" fmla="*/ 1623 h 2034"/>
              <a:gd name="T114" fmla="*/ 528 w 1554"/>
              <a:gd name="T115" fmla="*/ 1432 h 2034"/>
              <a:gd name="T116" fmla="*/ 742 w 1554"/>
              <a:gd name="T117" fmla="*/ 1388 h 20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54" h="2034">
                <a:moveTo>
                  <a:pt x="1245" y="1747"/>
                </a:moveTo>
                <a:cubicBezTo>
                  <a:pt x="1229" y="1737"/>
                  <a:pt x="1219" y="1715"/>
                  <a:pt x="1210" y="1700"/>
                </a:cubicBezTo>
                <a:cubicBezTo>
                  <a:pt x="1177" y="1679"/>
                  <a:pt x="1167" y="1675"/>
                  <a:pt x="1127" y="1675"/>
                </a:cubicBezTo>
                <a:cubicBezTo>
                  <a:pt x="1108" y="1688"/>
                  <a:pt x="1071" y="1687"/>
                  <a:pt x="1050" y="1683"/>
                </a:cubicBezTo>
                <a:cubicBezTo>
                  <a:pt x="1057" y="1665"/>
                  <a:pt x="990" y="1644"/>
                  <a:pt x="972" y="1656"/>
                </a:cubicBezTo>
                <a:cubicBezTo>
                  <a:pt x="935" y="1666"/>
                  <a:pt x="898" y="1673"/>
                  <a:pt x="861" y="1682"/>
                </a:cubicBezTo>
                <a:cubicBezTo>
                  <a:pt x="849" y="1682"/>
                  <a:pt x="828" y="1698"/>
                  <a:pt x="818" y="1689"/>
                </a:cubicBezTo>
                <a:cubicBezTo>
                  <a:pt x="824" y="1666"/>
                  <a:pt x="788" y="1662"/>
                  <a:pt x="775" y="1656"/>
                </a:cubicBezTo>
                <a:cubicBezTo>
                  <a:pt x="741" y="1622"/>
                  <a:pt x="732" y="1623"/>
                  <a:pt x="752" y="1579"/>
                </a:cubicBezTo>
                <a:cubicBezTo>
                  <a:pt x="774" y="1528"/>
                  <a:pt x="774" y="1502"/>
                  <a:pt x="757" y="1449"/>
                </a:cubicBezTo>
                <a:cubicBezTo>
                  <a:pt x="735" y="1379"/>
                  <a:pt x="857" y="1364"/>
                  <a:pt x="794" y="1279"/>
                </a:cubicBezTo>
                <a:cubicBezTo>
                  <a:pt x="773" y="1253"/>
                  <a:pt x="739" y="1231"/>
                  <a:pt x="713" y="1209"/>
                </a:cubicBezTo>
                <a:cubicBezTo>
                  <a:pt x="712" y="1185"/>
                  <a:pt x="708" y="1135"/>
                  <a:pt x="694" y="1114"/>
                </a:cubicBezTo>
                <a:cubicBezTo>
                  <a:pt x="672" y="1079"/>
                  <a:pt x="723" y="1066"/>
                  <a:pt x="734" y="1036"/>
                </a:cubicBezTo>
                <a:cubicBezTo>
                  <a:pt x="746" y="1000"/>
                  <a:pt x="720" y="953"/>
                  <a:pt x="739" y="918"/>
                </a:cubicBezTo>
                <a:cubicBezTo>
                  <a:pt x="789" y="979"/>
                  <a:pt x="894" y="913"/>
                  <a:pt x="952" y="957"/>
                </a:cubicBezTo>
                <a:cubicBezTo>
                  <a:pt x="972" y="976"/>
                  <a:pt x="976" y="997"/>
                  <a:pt x="992" y="1019"/>
                </a:cubicBezTo>
                <a:cubicBezTo>
                  <a:pt x="1013" y="1047"/>
                  <a:pt x="1041" y="1029"/>
                  <a:pt x="1068" y="1035"/>
                </a:cubicBezTo>
                <a:cubicBezTo>
                  <a:pt x="1139" y="1050"/>
                  <a:pt x="1071" y="1175"/>
                  <a:pt x="1031" y="1120"/>
                </a:cubicBezTo>
                <a:cubicBezTo>
                  <a:pt x="1019" y="1104"/>
                  <a:pt x="981" y="1113"/>
                  <a:pt x="958" y="1107"/>
                </a:cubicBezTo>
                <a:cubicBezTo>
                  <a:pt x="941" y="1102"/>
                  <a:pt x="927" y="1073"/>
                  <a:pt x="944" y="1074"/>
                </a:cubicBezTo>
                <a:cubicBezTo>
                  <a:pt x="937" y="1073"/>
                  <a:pt x="932" y="1076"/>
                  <a:pt x="928" y="1082"/>
                </a:cubicBezTo>
                <a:cubicBezTo>
                  <a:pt x="927" y="1111"/>
                  <a:pt x="982" y="1119"/>
                  <a:pt x="1002" y="1119"/>
                </a:cubicBezTo>
                <a:cubicBezTo>
                  <a:pt x="1020" y="1119"/>
                  <a:pt x="1052" y="1148"/>
                  <a:pt x="1065" y="1146"/>
                </a:cubicBezTo>
                <a:cubicBezTo>
                  <a:pt x="1008" y="1204"/>
                  <a:pt x="975" y="1316"/>
                  <a:pt x="988" y="1393"/>
                </a:cubicBezTo>
                <a:cubicBezTo>
                  <a:pt x="992" y="1425"/>
                  <a:pt x="1041" y="1433"/>
                  <a:pt x="1065" y="1444"/>
                </a:cubicBezTo>
                <a:cubicBezTo>
                  <a:pt x="1099" y="1461"/>
                  <a:pt x="1117" y="1500"/>
                  <a:pt x="1143" y="1527"/>
                </a:cubicBezTo>
                <a:cubicBezTo>
                  <a:pt x="1179" y="1564"/>
                  <a:pt x="1220" y="1558"/>
                  <a:pt x="1262" y="1547"/>
                </a:cubicBezTo>
                <a:cubicBezTo>
                  <a:pt x="1261" y="1529"/>
                  <a:pt x="1263" y="1510"/>
                  <a:pt x="1265" y="1491"/>
                </a:cubicBezTo>
                <a:cubicBezTo>
                  <a:pt x="1243" y="1496"/>
                  <a:pt x="1222" y="1500"/>
                  <a:pt x="1218" y="1497"/>
                </a:cubicBezTo>
                <a:cubicBezTo>
                  <a:pt x="1198" y="1483"/>
                  <a:pt x="1177" y="1484"/>
                  <a:pt x="1163" y="1462"/>
                </a:cubicBezTo>
                <a:cubicBezTo>
                  <a:pt x="1157" y="1441"/>
                  <a:pt x="1130" y="1406"/>
                  <a:pt x="1107" y="1416"/>
                </a:cubicBezTo>
                <a:cubicBezTo>
                  <a:pt x="1125" y="1409"/>
                  <a:pt x="1059" y="1379"/>
                  <a:pt x="1052" y="1378"/>
                </a:cubicBezTo>
                <a:cubicBezTo>
                  <a:pt x="1036" y="1374"/>
                  <a:pt x="1035" y="1339"/>
                  <a:pt x="1038" y="1326"/>
                </a:cubicBezTo>
                <a:cubicBezTo>
                  <a:pt x="1042" y="1299"/>
                  <a:pt x="1142" y="1108"/>
                  <a:pt x="1142" y="1108"/>
                </a:cubicBezTo>
                <a:cubicBezTo>
                  <a:pt x="1156" y="1118"/>
                  <a:pt x="1166" y="1130"/>
                  <a:pt x="1175" y="1145"/>
                </a:cubicBezTo>
                <a:cubicBezTo>
                  <a:pt x="1200" y="1181"/>
                  <a:pt x="1172" y="1164"/>
                  <a:pt x="1169" y="1203"/>
                </a:cubicBezTo>
                <a:cubicBezTo>
                  <a:pt x="1167" y="1227"/>
                  <a:pt x="1186" y="1245"/>
                  <a:pt x="1207" y="1254"/>
                </a:cubicBezTo>
                <a:cubicBezTo>
                  <a:pt x="1207" y="1248"/>
                  <a:pt x="1208" y="1243"/>
                  <a:pt x="1209" y="1237"/>
                </a:cubicBezTo>
                <a:cubicBezTo>
                  <a:pt x="1176" y="1232"/>
                  <a:pt x="1196" y="1178"/>
                  <a:pt x="1216" y="1163"/>
                </a:cubicBezTo>
                <a:cubicBezTo>
                  <a:pt x="1195" y="1152"/>
                  <a:pt x="1183" y="1132"/>
                  <a:pt x="1168" y="1115"/>
                </a:cubicBezTo>
                <a:cubicBezTo>
                  <a:pt x="1144" y="1088"/>
                  <a:pt x="1150" y="1089"/>
                  <a:pt x="1144" y="1052"/>
                </a:cubicBezTo>
                <a:cubicBezTo>
                  <a:pt x="1125" y="969"/>
                  <a:pt x="1044" y="1028"/>
                  <a:pt x="1017" y="981"/>
                </a:cubicBezTo>
                <a:cubicBezTo>
                  <a:pt x="984" y="924"/>
                  <a:pt x="962" y="900"/>
                  <a:pt x="891" y="902"/>
                </a:cubicBezTo>
                <a:cubicBezTo>
                  <a:pt x="848" y="904"/>
                  <a:pt x="815" y="892"/>
                  <a:pt x="774" y="891"/>
                </a:cubicBezTo>
                <a:cubicBezTo>
                  <a:pt x="708" y="860"/>
                  <a:pt x="789" y="841"/>
                  <a:pt x="820" y="834"/>
                </a:cubicBezTo>
                <a:cubicBezTo>
                  <a:pt x="857" y="825"/>
                  <a:pt x="899" y="760"/>
                  <a:pt x="906" y="722"/>
                </a:cubicBezTo>
                <a:cubicBezTo>
                  <a:pt x="916" y="668"/>
                  <a:pt x="831" y="693"/>
                  <a:pt x="818" y="659"/>
                </a:cubicBezTo>
                <a:cubicBezTo>
                  <a:pt x="801" y="618"/>
                  <a:pt x="828" y="577"/>
                  <a:pt x="758" y="601"/>
                </a:cubicBezTo>
                <a:cubicBezTo>
                  <a:pt x="790" y="542"/>
                  <a:pt x="877" y="519"/>
                  <a:pt x="893" y="452"/>
                </a:cubicBezTo>
                <a:cubicBezTo>
                  <a:pt x="914" y="368"/>
                  <a:pt x="943" y="313"/>
                  <a:pt x="1013" y="258"/>
                </a:cubicBezTo>
                <a:cubicBezTo>
                  <a:pt x="1068" y="214"/>
                  <a:pt x="1118" y="360"/>
                  <a:pt x="1207" y="322"/>
                </a:cubicBezTo>
                <a:cubicBezTo>
                  <a:pt x="1237" y="310"/>
                  <a:pt x="1255" y="280"/>
                  <a:pt x="1281" y="309"/>
                </a:cubicBezTo>
                <a:cubicBezTo>
                  <a:pt x="1315" y="345"/>
                  <a:pt x="1348" y="328"/>
                  <a:pt x="1378" y="300"/>
                </a:cubicBezTo>
                <a:cubicBezTo>
                  <a:pt x="1310" y="357"/>
                  <a:pt x="1287" y="272"/>
                  <a:pt x="1215" y="301"/>
                </a:cubicBezTo>
                <a:cubicBezTo>
                  <a:pt x="1133" y="335"/>
                  <a:pt x="1110" y="279"/>
                  <a:pt x="1057" y="227"/>
                </a:cubicBezTo>
                <a:cubicBezTo>
                  <a:pt x="1082" y="217"/>
                  <a:pt x="1108" y="188"/>
                  <a:pt x="1137" y="191"/>
                </a:cubicBezTo>
                <a:cubicBezTo>
                  <a:pt x="1165" y="190"/>
                  <a:pt x="1196" y="184"/>
                  <a:pt x="1222" y="173"/>
                </a:cubicBezTo>
                <a:cubicBezTo>
                  <a:pt x="1282" y="161"/>
                  <a:pt x="1343" y="175"/>
                  <a:pt x="1402" y="166"/>
                </a:cubicBezTo>
                <a:cubicBezTo>
                  <a:pt x="1445" y="169"/>
                  <a:pt x="1532" y="125"/>
                  <a:pt x="1547" y="184"/>
                </a:cubicBezTo>
                <a:cubicBezTo>
                  <a:pt x="1548" y="188"/>
                  <a:pt x="1549" y="191"/>
                  <a:pt x="1550" y="193"/>
                </a:cubicBezTo>
                <a:cubicBezTo>
                  <a:pt x="1551" y="192"/>
                  <a:pt x="1553" y="191"/>
                  <a:pt x="1554" y="190"/>
                </a:cubicBezTo>
                <a:cubicBezTo>
                  <a:pt x="1548" y="176"/>
                  <a:pt x="1549" y="158"/>
                  <a:pt x="1532" y="150"/>
                </a:cubicBezTo>
                <a:cubicBezTo>
                  <a:pt x="1507" y="139"/>
                  <a:pt x="1479" y="155"/>
                  <a:pt x="1454" y="157"/>
                </a:cubicBezTo>
                <a:cubicBezTo>
                  <a:pt x="1344" y="174"/>
                  <a:pt x="1178" y="117"/>
                  <a:pt x="1085" y="194"/>
                </a:cubicBezTo>
                <a:cubicBezTo>
                  <a:pt x="1076" y="139"/>
                  <a:pt x="1091" y="98"/>
                  <a:pt x="1028" y="70"/>
                </a:cubicBezTo>
                <a:cubicBezTo>
                  <a:pt x="1002" y="59"/>
                  <a:pt x="965" y="32"/>
                  <a:pt x="943" y="0"/>
                </a:cubicBezTo>
                <a:cubicBezTo>
                  <a:pt x="959" y="31"/>
                  <a:pt x="981" y="65"/>
                  <a:pt x="990" y="68"/>
                </a:cubicBezTo>
                <a:cubicBezTo>
                  <a:pt x="1047" y="89"/>
                  <a:pt x="1086" y="120"/>
                  <a:pt x="1066" y="188"/>
                </a:cubicBezTo>
                <a:cubicBezTo>
                  <a:pt x="1056" y="222"/>
                  <a:pt x="957" y="291"/>
                  <a:pt x="918" y="290"/>
                </a:cubicBezTo>
                <a:cubicBezTo>
                  <a:pt x="869" y="290"/>
                  <a:pt x="823" y="267"/>
                  <a:pt x="790" y="228"/>
                </a:cubicBezTo>
                <a:cubicBezTo>
                  <a:pt x="805" y="217"/>
                  <a:pt x="824" y="220"/>
                  <a:pt x="832" y="237"/>
                </a:cubicBezTo>
                <a:cubicBezTo>
                  <a:pt x="823" y="217"/>
                  <a:pt x="800" y="213"/>
                  <a:pt x="784" y="227"/>
                </a:cubicBezTo>
                <a:cubicBezTo>
                  <a:pt x="786" y="231"/>
                  <a:pt x="848" y="294"/>
                  <a:pt x="845" y="294"/>
                </a:cubicBezTo>
                <a:cubicBezTo>
                  <a:pt x="851" y="321"/>
                  <a:pt x="912" y="310"/>
                  <a:pt x="930" y="312"/>
                </a:cubicBezTo>
                <a:cubicBezTo>
                  <a:pt x="884" y="345"/>
                  <a:pt x="889" y="399"/>
                  <a:pt x="872" y="448"/>
                </a:cubicBezTo>
                <a:cubicBezTo>
                  <a:pt x="860" y="483"/>
                  <a:pt x="842" y="494"/>
                  <a:pt x="814" y="515"/>
                </a:cubicBezTo>
                <a:cubicBezTo>
                  <a:pt x="798" y="527"/>
                  <a:pt x="781" y="532"/>
                  <a:pt x="766" y="547"/>
                </a:cubicBezTo>
                <a:cubicBezTo>
                  <a:pt x="751" y="563"/>
                  <a:pt x="745" y="585"/>
                  <a:pt x="726" y="599"/>
                </a:cubicBezTo>
                <a:cubicBezTo>
                  <a:pt x="697" y="552"/>
                  <a:pt x="665" y="552"/>
                  <a:pt x="627" y="517"/>
                </a:cubicBezTo>
                <a:cubicBezTo>
                  <a:pt x="610" y="491"/>
                  <a:pt x="598" y="460"/>
                  <a:pt x="570" y="444"/>
                </a:cubicBezTo>
                <a:cubicBezTo>
                  <a:pt x="552" y="434"/>
                  <a:pt x="532" y="430"/>
                  <a:pt x="513" y="422"/>
                </a:cubicBezTo>
                <a:cubicBezTo>
                  <a:pt x="513" y="423"/>
                  <a:pt x="513" y="424"/>
                  <a:pt x="512" y="426"/>
                </a:cubicBezTo>
                <a:cubicBezTo>
                  <a:pt x="534" y="435"/>
                  <a:pt x="557" y="440"/>
                  <a:pt x="575" y="456"/>
                </a:cubicBezTo>
                <a:cubicBezTo>
                  <a:pt x="599" y="478"/>
                  <a:pt x="608" y="510"/>
                  <a:pt x="629" y="535"/>
                </a:cubicBezTo>
                <a:cubicBezTo>
                  <a:pt x="657" y="568"/>
                  <a:pt x="716" y="548"/>
                  <a:pt x="715" y="607"/>
                </a:cubicBezTo>
                <a:cubicBezTo>
                  <a:pt x="715" y="659"/>
                  <a:pt x="677" y="708"/>
                  <a:pt x="675" y="763"/>
                </a:cubicBezTo>
                <a:cubicBezTo>
                  <a:pt x="674" y="818"/>
                  <a:pt x="694" y="882"/>
                  <a:pt x="738" y="917"/>
                </a:cubicBezTo>
                <a:cubicBezTo>
                  <a:pt x="721" y="947"/>
                  <a:pt x="728" y="981"/>
                  <a:pt x="723" y="1013"/>
                </a:cubicBezTo>
                <a:cubicBezTo>
                  <a:pt x="717" y="1051"/>
                  <a:pt x="682" y="1052"/>
                  <a:pt x="672" y="1085"/>
                </a:cubicBezTo>
                <a:cubicBezTo>
                  <a:pt x="663" y="1072"/>
                  <a:pt x="590" y="979"/>
                  <a:pt x="594" y="987"/>
                </a:cubicBezTo>
                <a:cubicBezTo>
                  <a:pt x="614" y="1031"/>
                  <a:pt x="667" y="1066"/>
                  <a:pt x="666" y="1120"/>
                </a:cubicBezTo>
                <a:cubicBezTo>
                  <a:pt x="623" y="1112"/>
                  <a:pt x="615" y="1050"/>
                  <a:pt x="567" y="1050"/>
                </a:cubicBezTo>
                <a:cubicBezTo>
                  <a:pt x="549" y="1049"/>
                  <a:pt x="533" y="1062"/>
                  <a:pt x="515" y="1066"/>
                </a:cubicBezTo>
                <a:cubicBezTo>
                  <a:pt x="488" y="1071"/>
                  <a:pt x="459" y="1036"/>
                  <a:pt x="497" y="1025"/>
                </a:cubicBezTo>
                <a:cubicBezTo>
                  <a:pt x="452" y="1034"/>
                  <a:pt x="484" y="1077"/>
                  <a:pt x="517" y="1072"/>
                </a:cubicBezTo>
                <a:cubicBezTo>
                  <a:pt x="543" y="1068"/>
                  <a:pt x="568" y="1050"/>
                  <a:pt x="590" y="1074"/>
                </a:cubicBezTo>
                <a:cubicBezTo>
                  <a:pt x="599" y="1083"/>
                  <a:pt x="672" y="1168"/>
                  <a:pt x="684" y="1137"/>
                </a:cubicBezTo>
                <a:cubicBezTo>
                  <a:pt x="695" y="1169"/>
                  <a:pt x="684" y="1203"/>
                  <a:pt x="704" y="1233"/>
                </a:cubicBezTo>
                <a:cubicBezTo>
                  <a:pt x="727" y="1266"/>
                  <a:pt x="776" y="1276"/>
                  <a:pt x="787" y="1319"/>
                </a:cubicBezTo>
                <a:cubicBezTo>
                  <a:pt x="799" y="1367"/>
                  <a:pt x="685" y="1407"/>
                  <a:pt x="654" y="1398"/>
                </a:cubicBezTo>
                <a:cubicBezTo>
                  <a:pt x="497" y="1354"/>
                  <a:pt x="581" y="1206"/>
                  <a:pt x="506" y="1193"/>
                </a:cubicBezTo>
                <a:cubicBezTo>
                  <a:pt x="546" y="1200"/>
                  <a:pt x="523" y="1283"/>
                  <a:pt x="554" y="1342"/>
                </a:cubicBezTo>
                <a:cubicBezTo>
                  <a:pt x="499" y="1319"/>
                  <a:pt x="441" y="1228"/>
                  <a:pt x="376" y="1239"/>
                </a:cubicBezTo>
                <a:cubicBezTo>
                  <a:pt x="349" y="1243"/>
                  <a:pt x="318" y="1256"/>
                  <a:pt x="290" y="1243"/>
                </a:cubicBezTo>
                <a:cubicBezTo>
                  <a:pt x="252" y="1224"/>
                  <a:pt x="258" y="1171"/>
                  <a:pt x="236" y="1140"/>
                </a:cubicBezTo>
                <a:cubicBezTo>
                  <a:pt x="254" y="1168"/>
                  <a:pt x="251" y="1204"/>
                  <a:pt x="271" y="1231"/>
                </a:cubicBezTo>
                <a:cubicBezTo>
                  <a:pt x="297" y="1266"/>
                  <a:pt x="340" y="1250"/>
                  <a:pt x="375" y="1245"/>
                </a:cubicBezTo>
                <a:cubicBezTo>
                  <a:pt x="414" y="1240"/>
                  <a:pt x="436" y="1261"/>
                  <a:pt x="458" y="1289"/>
                </a:cubicBezTo>
                <a:cubicBezTo>
                  <a:pt x="486" y="1323"/>
                  <a:pt x="521" y="1338"/>
                  <a:pt x="556" y="1362"/>
                </a:cubicBezTo>
                <a:cubicBezTo>
                  <a:pt x="547" y="1367"/>
                  <a:pt x="444" y="1397"/>
                  <a:pt x="444" y="1397"/>
                </a:cubicBezTo>
                <a:cubicBezTo>
                  <a:pt x="472" y="1398"/>
                  <a:pt x="498" y="1399"/>
                  <a:pt x="525" y="1390"/>
                </a:cubicBezTo>
                <a:cubicBezTo>
                  <a:pt x="515" y="1420"/>
                  <a:pt x="525" y="1459"/>
                  <a:pt x="511" y="1488"/>
                </a:cubicBezTo>
                <a:cubicBezTo>
                  <a:pt x="496" y="1522"/>
                  <a:pt x="457" y="1549"/>
                  <a:pt x="456" y="1590"/>
                </a:cubicBezTo>
                <a:cubicBezTo>
                  <a:pt x="407" y="1556"/>
                  <a:pt x="491" y="1522"/>
                  <a:pt x="439" y="1467"/>
                </a:cubicBezTo>
                <a:cubicBezTo>
                  <a:pt x="415" y="1440"/>
                  <a:pt x="448" y="1397"/>
                  <a:pt x="386" y="1352"/>
                </a:cubicBezTo>
                <a:cubicBezTo>
                  <a:pt x="439" y="1397"/>
                  <a:pt x="394" y="1427"/>
                  <a:pt x="438" y="1482"/>
                </a:cubicBezTo>
                <a:cubicBezTo>
                  <a:pt x="451" y="1499"/>
                  <a:pt x="444" y="1521"/>
                  <a:pt x="433" y="1538"/>
                </a:cubicBezTo>
                <a:cubicBezTo>
                  <a:pt x="408" y="1569"/>
                  <a:pt x="445" y="1588"/>
                  <a:pt x="454" y="1614"/>
                </a:cubicBezTo>
                <a:cubicBezTo>
                  <a:pt x="397" y="1635"/>
                  <a:pt x="401" y="1604"/>
                  <a:pt x="365" y="1569"/>
                </a:cubicBezTo>
                <a:cubicBezTo>
                  <a:pt x="339" y="1544"/>
                  <a:pt x="316" y="1537"/>
                  <a:pt x="282" y="1530"/>
                </a:cubicBezTo>
                <a:cubicBezTo>
                  <a:pt x="254" y="1521"/>
                  <a:pt x="306" y="1548"/>
                  <a:pt x="324" y="1555"/>
                </a:cubicBezTo>
                <a:cubicBezTo>
                  <a:pt x="361" y="1565"/>
                  <a:pt x="383" y="1596"/>
                  <a:pt x="387" y="1634"/>
                </a:cubicBezTo>
                <a:cubicBezTo>
                  <a:pt x="325" y="1661"/>
                  <a:pt x="311" y="1610"/>
                  <a:pt x="283" y="1570"/>
                </a:cubicBezTo>
                <a:cubicBezTo>
                  <a:pt x="263" y="1542"/>
                  <a:pt x="186" y="1547"/>
                  <a:pt x="160" y="1566"/>
                </a:cubicBezTo>
                <a:cubicBezTo>
                  <a:pt x="161" y="1567"/>
                  <a:pt x="72" y="1526"/>
                  <a:pt x="67" y="1533"/>
                </a:cubicBezTo>
                <a:cubicBezTo>
                  <a:pt x="66" y="1535"/>
                  <a:pt x="108" y="1548"/>
                  <a:pt x="130" y="1563"/>
                </a:cubicBezTo>
                <a:cubicBezTo>
                  <a:pt x="147" y="1574"/>
                  <a:pt x="146" y="1589"/>
                  <a:pt x="145" y="1590"/>
                </a:cubicBezTo>
                <a:cubicBezTo>
                  <a:pt x="143" y="1594"/>
                  <a:pt x="123" y="1620"/>
                  <a:pt x="103" y="1634"/>
                </a:cubicBezTo>
                <a:cubicBezTo>
                  <a:pt x="79" y="1651"/>
                  <a:pt x="9" y="1659"/>
                  <a:pt x="0" y="1659"/>
                </a:cubicBezTo>
                <a:cubicBezTo>
                  <a:pt x="10" y="1659"/>
                  <a:pt x="95" y="1664"/>
                  <a:pt x="123" y="1637"/>
                </a:cubicBezTo>
                <a:cubicBezTo>
                  <a:pt x="137" y="1623"/>
                  <a:pt x="178" y="1573"/>
                  <a:pt x="185" y="1571"/>
                </a:cubicBezTo>
                <a:cubicBezTo>
                  <a:pt x="205" y="1563"/>
                  <a:pt x="258" y="1569"/>
                  <a:pt x="270" y="1588"/>
                </a:cubicBezTo>
                <a:cubicBezTo>
                  <a:pt x="304" y="1641"/>
                  <a:pt x="330" y="1678"/>
                  <a:pt x="400" y="1656"/>
                </a:cubicBezTo>
                <a:cubicBezTo>
                  <a:pt x="453" y="1639"/>
                  <a:pt x="495" y="1644"/>
                  <a:pt x="544" y="1673"/>
                </a:cubicBezTo>
                <a:cubicBezTo>
                  <a:pt x="515" y="1696"/>
                  <a:pt x="493" y="1719"/>
                  <a:pt x="466" y="1745"/>
                </a:cubicBezTo>
                <a:cubicBezTo>
                  <a:pt x="449" y="1762"/>
                  <a:pt x="403" y="1835"/>
                  <a:pt x="378" y="1831"/>
                </a:cubicBezTo>
                <a:cubicBezTo>
                  <a:pt x="330" y="1822"/>
                  <a:pt x="300" y="1766"/>
                  <a:pt x="252" y="1750"/>
                </a:cubicBezTo>
                <a:cubicBezTo>
                  <a:pt x="243" y="1747"/>
                  <a:pt x="205" y="1738"/>
                  <a:pt x="183" y="1733"/>
                </a:cubicBezTo>
                <a:cubicBezTo>
                  <a:pt x="209" y="1741"/>
                  <a:pt x="243" y="1755"/>
                  <a:pt x="253" y="1759"/>
                </a:cubicBezTo>
                <a:cubicBezTo>
                  <a:pt x="292" y="1778"/>
                  <a:pt x="327" y="1846"/>
                  <a:pt x="368" y="1850"/>
                </a:cubicBezTo>
                <a:cubicBezTo>
                  <a:pt x="345" y="1872"/>
                  <a:pt x="336" y="1901"/>
                  <a:pt x="302" y="1906"/>
                </a:cubicBezTo>
                <a:cubicBezTo>
                  <a:pt x="261" y="1913"/>
                  <a:pt x="225" y="1904"/>
                  <a:pt x="184" y="1900"/>
                </a:cubicBezTo>
                <a:cubicBezTo>
                  <a:pt x="220" y="1917"/>
                  <a:pt x="294" y="1931"/>
                  <a:pt x="316" y="1921"/>
                </a:cubicBezTo>
                <a:cubicBezTo>
                  <a:pt x="312" y="1927"/>
                  <a:pt x="308" y="1933"/>
                  <a:pt x="304" y="1939"/>
                </a:cubicBezTo>
                <a:cubicBezTo>
                  <a:pt x="326" y="1922"/>
                  <a:pt x="359" y="1906"/>
                  <a:pt x="374" y="1883"/>
                </a:cubicBezTo>
                <a:cubicBezTo>
                  <a:pt x="379" y="1916"/>
                  <a:pt x="393" y="1946"/>
                  <a:pt x="399" y="1979"/>
                </a:cubicBezTo>
                <a:cubicBezTo>
                  <a:pt x="400" y="1986"/>
                  <a:pt x="402" y="2022"/>
                  <a:pt x="368" y="2025"/>
                </a:cubicBezTo>
                <a:cubicBezTo>
                  <a:pt x="407" y="2034"/>
                  <a:pt x="407" y="2003"/>
                  <a:pt x="408" y="1992"/>
                </a:cubicBezTo>
                <a:cubicBezTo>
                  <a:pt x="412" y="1962"/>
                  <a:pt x="398" y="1930"/>
                  <a:pt x="392" y="1901"/>
                </a:cubicBezTo>
                <a:cubicBezTo>
                  <a:pt x="386" y="1869"/>
                  <a:pt x="412" y="1843"/>
                  <a:pt x="441" y="1824"/>
                </a:cubicBezTo>
                <a:cubicBezTo>
                  <a:pt x="508" y="1789"/>
                  <a:pt x="553" y="1716"/>
                  <a:pt x="603" y="1693"/>
                </a:cubicBezTo>
                <a:cubicBezTo>
                  <a:pt x="611" y="1704"/>
                  <a:pt x="669" y="1694"/>
                  <a:pt x="672" y="1684"/>
                </a:cubicBezTo>
                <a:cubicBezTo>
                  <a:pt x="690" y="1653"/>
                  <a:pt x="726" y="1695"/>
                  <a:pt x="740" y="1698"/>
                </a:cubicBezTo>
                <a:cubicBezTo>
                  <a:pt x="790" y="1755"/>
                  <a:pt x="841" y="1722"/>
                  <a:pt x="898" y="1711"/>
                </a:cubicBezTo>
                <a:cubicBezTo>
                  <a:pt x="935" y="1704"/>
                  <a:pt x="1036" y="1686"/>
                  <a:pt x="1034" y="1753"/>
                </a:cubicBezTo>
                <a:cubicBezTo>
                  <a:pt x="1034" y="1750"/>
                  <a:pt x="1062" y="1752"/>
                  <a:pt x="1077" y="1767"/>
                </a:cubicBezTo>
                <a:cubicBezTo>
                  <a:pt x="1084" y="1768"/>
                  <a:pt x="1091" y="1770"/>
                  <a:pt x="1099" y="1771"/>
                </a:cubicBezTo>
                <a:cubicBezTo>
                  <a:pt x="1100" y="1759"/>
                  <a:pt x="1094" y="1749"/>
                  <a:pt x="1076" y="1746"/>
                </a:cubicBezTo>
                <a:cubicBezTo>
                  <a:pt x="1132" y="1731"/>
                  <a:pt x="1148" y="1724"/>
                  <a:pt x="1185" y="1772"/>
                </a:cubicBezTo>
                <a:cubicBezTo>
                  <a:pt x="1206" y="1799"/>
                  <a:pt x="1240" y="1806"/>
                  <a:pt x="1269" y="1819"/>
                </a:cubicBezTo>
                <a:cubicBezTo>
                  <a:pt x="1264" y="1797"/>
                  <a:pt x="1263" y="1773"/>
                  <a:pt x="1263" y="1751"/>
                </a:cubicBezTo>
                <a:cubicBezTo>
                  <a:pt x="1256" y="1750"/>
                  <a:pt x="1250" y="1749"/>
                  <a:pt x="1245" y="1747"/>
                </a:cubicBezTo>
                <a:close/>
                <a:moveTo>
                  <a:pt x="731" y="847"/>
                </a:moveTo>
                <a:cubicBezTo>
                  <a:pt x="710" y="807"/>
                  <a:pt x="686" y="630"/>
                  <a:pt x="759" y="613"/>
                </a:cubicBezTo>
                <a:cubicBezTo>
                  <a:pt x="835" y="595"/>
                  <a:pt x="781" y="629"/>
                  <a:pt x="800" y="667"/>
                </a:cubicBezTo>
                <a:cubicBezTo>
                  <a:pt x="816" y="700"/>
                  <a:pt x="866" y="680"/>
                  <a:pt x="888" y="705"/>
                </a:cubicBezTo>
                <a:cubicBezTo>
                  <a:pt x="910" y="729"/>
                  <a:pt x="858" y="776"/>
                  <a:pt x="843" y="792"/>
                </a:cubicBezTo>
                <a:cubicBezTo>
                  <a:pt x="812" y="826"/>
                  <a:pt x="755" y="814"/>
                  <a:pt x="731" y="847"/>
                </a:cubicBezTo>
                <a:close/>
                <a:moveTo>
                  <a:pt x="732" y="1509"/>
                </a:moveTo>
                <a:cubicBezTo>
                  <a:pt x="725" y="1552"/>
                  <a:pt x="673" y="1572"/>
                  <a:pt x="692" y="1623"/>
                </a:cubicBezTo>
                <a:cubicBezTo>
                  <a:pt x="714" y="1679"/>
                  <a:pt x="532" y="1646"/>
                  <a:pt x="505" y="1623"/>
                </a:cubicBezTo>
                <a:cubicBezTo>
                  <a:pt x="478" y="1601"/>
                  <a:pt x="464" y="1598"/>
                  <a:pt x="486" y="1557"/>
                </a:cubicBezTo>
                <a:cubicBezTo>
                  <a:pt x="508" y="1515"/>
                  <a:pt x="530" y="1481"/>
                  <a:pt x="528" y="1432"/>
                </a:cubicBezTo>
                <a:cubicBezTo>
                  <a:pt x="527" y="1403"/>
                  <a:pt x="540" y="1369"/>
                  <a:pt x="579" y="1378"/>
                </a:cubicBezTo>
                <a:cubicBezTo>
                  <a:pt x="615" y="1386"/>
                  <a:pt x="633" y="1432"/>
                  <a:pt x="677" y="1415"/>
                </a:cubicBezTo>
                <a:cubicBezTo>
                  <a:pt x="712" y="1402"/>
                  <a:pt x="706" y="1397"/>
                  <a:pt x="742" y="1388"/>
                </a:cubicBezTo>
                <a:cubicBezTo>
                  <a:pt x="712" y="1431"/>
                  <a:pt x="740" y="1464"/>
                  <a:pt x="732" y="1509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pic>
        <p:nvPicPr>
          <p:cNvPr id="12" name="Picture 2" descr="U:\我图\PPT制作\爱爱\PM下载\万圣节\蛛网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15865139">
            <a:off x="1535830" y="-1360407"/>
            <a:ext cx="2507414" cy="3025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U:\我图\PPT制作\爱爱\PM下载\万圣节\蛛网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12677349">
            <a:off x="4468972" y="-2298482"/>
            <a:ext cx="3254057" cy="3926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U:\我图\PPT制作\爱爱\PM下载\万圣节\蛛网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12634932">
            <a:off x="8791793" y="-2032828"/>
            <a:ext cx="2862621" cy="3454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U:\我图\PPT制作\爱爱\PM下载\万圣节\62fbe4083a4a637ae4ebd0ed11c94f0a\蜘蛛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-1998665" y="-560412"/>
            <a:ext cx="1122363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U:\我图\PPT制作\爱爱\PM下载\万圣节\62fbe4083a4a637ae4ebd0ed11c94f0a\蜘蛛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771120" y="86845"/>
            <a:ext cx="1122363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直接连接符 18"/>
          <p:cNvCxnSpPr/>
          <p:nvPr/>
        </p:nvCxnSpPr>
        <p:spPr>
          <a:xfrm flipH="1">
            <a:off x="5332301" y="-26306"/>
            <a:ext cx="2" cy="51901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3" descr="U:\我图\PPT制作\爱爱\PM下载\万圣节\62fbe4083a4a637ae4ebd0ed11c94f0a\蜘蛛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425195" y="-688945"/>
            <a:ext cx="1122363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直接连接符 20"/>
          <p:cNvCxnSpPr/>
          <p:nvPr/>
        </p:nvCxnSpPr>
        <p:spPr>
          <a:xfrm>
            <a:off x="5986378" y="-535871"/>
            <a:ext cx="0" cy="465067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" descr="U:\我图\PPT制作\爱爱\PM下载\万圣节\62fbe4083a4a637ae4ebd0ed11c94f0a\蜘蛛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065275" y="-1740505"/>
            <a:ext cx="1122363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2" name="直接连接符 31"/>
          <p:cNvCxnSpPr/>
          <p:nvPr/>
        </p:nvCxnSpPr>
        <p:spPr>
          <a:xfrm>
            <a:off x="6626458" y="-1587431"/>
            <a:ext cx="0" cy="465067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3" descr="U:\我图\PPT制作\爱爱\PM下载\万圣节\62fbe4083a4a637ae4ebd0ed11c94f0a\蜘蛛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705355" y="-2792065"/>
            <a:ext cx="1122363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4" name="直接连接符 33"/>
          <p:cNvCxnSpPr/>
          <p:nvPr/>
        </p:nvCxnSpPr>
        <p:spPr>
          <a:xfrm>
            <a:off x="7266538" y="-2638991"/>
            <a:ext cx="0" cy="465067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矩形 27"/>
          <p:cNvSpPr/>
          <p:nvPr/>
        </p:nvSpPr>
        <p:spPr>
          <a:xfrm>
            <a:off x="6002701" y="5182233"/>
            <a:ext cx="36889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 smtClean="0">
                <a:solidFill>
                  <a:schemeClr val="accent6">
                    <a:lumMod val="50000"/>
                  </a:schemeClr>
                </a:solidFill>
                <a:latin typeface="AntiqueOliTCom" panose="020B0904030704040204" pitchFamily="34" charset="0"/>
                <a:ea typeface="迷你简细珊瑚" panose="03000509000000000000" pitchFamily="65" charset="-122"/>
                <a:cs typeface="经典趣体简" panose="02010609000101010101" pitchFamily="49" charset="-122"/>
              </a:rPr>
              <a:t>01. </a:t>
            </a:r>
            <a:r>
              <a:rPr lang="zh-CN" altLang="en-US" dirty="0" smtClean="0">
                <a:solidFill>
                  <a:schemeClr val="accent6">
                    <a:lumMod val="50000"/>
                  </a:schemeClr>
                </a:solidFill>
                <a:latin typeface="迷你简细珊瑚" panose="03000509000000000000" pitchFamily="65" charset="-122"/>
                <a:ea typeface="迷你简细珊瑚" panose="03000509000000000000" pitchFamily="65" charset="-122"/>
                <a:cs typeface="经典趣体简" panose="02010609000101010101" pitchFamily="49" charset="-122"/>
              </a:rPr>
              <a:t>回到家里我</a:t>
            </a:r>
            <a:r>
              <a:rPr lang="zh-CN" altLang="en-US" dirty="0">
                <a:solidFill>
                  <a:schemeClr val="accent6">
                    <a:lumMod val="50000"/>
                  </a:schemeClr>
                </a:solidFill>
                <a:latin typeface="迷你简细珊瑚" panose="03000509000000000000" pitchFamily="65" charset="-122"/>
                <a:ea typeface="迷你简细珊瑚" panose="03000509000000000000" pitchFamily="65" charset="-122"/>
                <a:cs typeface="经典趣体简" panose="02010609000101010101" pitchFamily="49" charset="-122"/>
              </a:rPr>
              <a:t>连喝</a:t>
            </a:r>
            <a:r>
              <a:rPr lang="zh-CN" altLang="en-US" dirty="0" smtClean="0">
                <a:solidFill>
                  <a:schemeClr val="accent6">
                    <a:lumMod val="50000"/>
                  </a:schemeClr>
                </a:solidFill>
                <a:latin typeface="迷你简细珊瑚" panose="03000509000000000000" pitchFamily="65" charset="-122"/>
                <a:ea typeface="迷你简细珊瑚" panose="03000509000000000000" pitchFamily="65" charset="-122"/>
                <a:cs typeface="经典趣体简" panose="02010609000101010101" pitchFamily="49" charset="-122"/>
              </a:rPr>
              <a:t>了三</a:t>
            </a:r>
            <a:r>
              <a:rPr lang="zh-CN" altLang="en-US" dirty="0">
                <a:solidFill>
                  <a:schemeClr val="accent6">
                    <a:lumMod val="50000"/>
                  </a:schemeClr>
                </a:solidFill>
                <a:latin typeface="迷你简细珊瑚" panose="03000509000000000000" pitchFamily="65" charset="-122"/>
                <a:ea typeface="迷你简细珊瑚" panose="03000509000000000000" pitchFamily="65" charset="-122"/>
                <a:cs typeface="经典趣体简" panose="02010609000101010101" pitchFamily="49" charset="-122"/>
              </a:rPr>
              <a:t>碗南瓜汤</a:t>
            </a:r>
            <a:endParaRPr lang="en-US" altLang="zh-CN" dirty="0">
              <a:solidFill>
                <a:schemeClr val="accent6">
                  <a:lumMod val="50000"/>
                </a:schemeClr>
              </a:solidFill>
              <a:latin typeface="迷你简细珊瑚" panose="03000509000000000000" pitchFamily="65" charset="-122"/>
              <a:ea typeface="迷你简细珊瑚" panose="03000509000000000000" pitchFamily="65" charset="-122"/>
              <a:cs typeface="经典趣体简" panose="02010609000101010101" pitchFamily="49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6574641" y="4159055"/>
            <a:ext cx="36889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 smtClean="0">
                <a:solidFill>
                  <a:schemeClr val="accent6">
                    <a:lumMod val="50000"/>
                  </a:schemeClr>
                </a:solidFill>
                <a:latin typeface="AntiqueOliTCom" panose="020B0904030704040204" pitchFamily="34" charset="0"/>
                <a:ea typeface="迷你简细珊瑚" panose="03000509000000000000" pitchFamily="65" charset="-122"/>
                <a:cs typeface="经典趣体简" panose="02010609000101010101" pitchFamily="49" charset="-122"/>
              </a:rPr>
              <a:t>02. </a:t>
            </a:r>
            <a:r>
              <a:rPr lang="zh-CN" altLang="en-US" dirty="0" smtClean="0">
                <a:solidFill>
                  <a:schemeClr val="accent6">
                    <a:lumMod val="50000"/>
                  </a:schemeClr>
                </a:solidFill>
                <a:latin typeface="迷你简细珊瑚" panose="03000509000000000000" pitchFamily="65" charset="-122"/>
                <a:ea typeface="迷你简细珊瑚" panose="03000509000000000000" pitchFamily="65" charset="-122"/>
                <a:cs typeface="经典趣体简" panose="02010609000101010101" pitchFamily="49" charset="-122"/>
              </a:rPr>
              <a:t>回到家里我</a:t>
            </a:r>
            <a:r>
              <a:rPr lang="zh-CN" altLang="en-US" dirty="0">
                <a:solidFill>
                  <a:schemeClr val="accent6">
                    <a:lumMod val="50000"/>
                  </a:schemeClr>
                </a:solidFill>
                <a:latin typeface="迷你简细珊瑚" panose="03000509000000000000" pitchFamily="65" charset="-122"/>
                <a:ea typeface="迷你简细珊瑚" panose="03000509000000000000" pitchFamily="65" charset="-122"/>
                <a:cs typeface="经典趣体简" panose="02010609000101010101" pitchFamily="49" charset="-122"/>
              </a:rPr>
              <a:t>连喝</a:t>
            </a:r>
            <a:r>
              <a:rPr lang="zh-CN" altLang="en-US" dirty="0" smtClean="0">
                <a:solidFill>
                  <a:schemeClr val="accent6">
                    <a:lumMod val="50000"/>
                  </a:schemeClr>
                </a:solidFill>
                <a:latin typeface="迷你简细珊瑚" panose="03000509000000000000" pitchFamily="65" charset="-122"/>
                <a:ea typeface="迷你简细珊瑚" panose="03000509000000000000" pitchFamily="65" charset="-122"/>
                <a:cs typeface="经典趣体简" panose="02010609000101010101" pitchFamily="49" charset="-122"/>
              </a:rPr>
              <a:t>了三</a:t>
            </a:r>
            <a:r>
              <a:rPr lang="zh-CN" altLang="en-US" dirty="0">
                <a:solidFill>
                  <a:schemeClr val="accent6">
                    <a:lumMod val="50000"/>
                  </a:schemeClr>
                </a:solidFill>
                <a:latin typeface="迷你简细珊瑚" panose="03000509000000000000" pitchFamily="65" charset="-122"/>
                <a:ea typeface="迷你简细珊瑚" panose="03000509000000000000" pitchFamily="65" charset="-122"/>
                <a:cs typeface="经典趣体简" panose="02010609000101010101" pitchFamily="49" charset="-122"/>
              </a:rPr>
              <a:t>碗南瓜汤</a:t>
            </a:r>
            <a:endParaRPr lang="en-US" altLang="zh-CN" dirty="0">
              <a:solidFill>
                <a:schemeClr val="accent6">
                  <a:lumMod val="50000"/>
                </a:schemeClr>
              </a:solidFill>
              <a:latin typeface="迷你简细珊瑚" panose="03000509000000000000" pitchFamily="65" charset="-122"/>
              <a:ea typeface="迷你简细珊瑚" panose="03000509000000000000" pitchFamily="65" charset="-122"/>
              <a:cs typeface="经典趣体简" panose="02010609000101010101" pitchFamily="49" charset="-122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7166901" y="3115557"/>
            <a:ext cx="36889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 smtClean="0">
                <a:solidFill>
                  <a:schemeClr val="accent6">
                    <a:lumMod val="50000"/>
                  </a:schemeClr>
                </a:solidFill>
                <a:latin typeface="AntiqueOliTCom" panose="020B0904030704040204" pitchFamily="34" charset="0"/>
                <a:ea typeface="迷你简细珊瑚" panose="03000509000000000000" pitchFamily="65" charset="-122"/>
                <a:cs typeface="经典趣体简" panose="02010609000101010101" pitchFamily="49" charset="-122"/>
              </a:rPr>
              <a:t>03. </a:t>
            </a:r>
            <a:r>
              <a:rPr lang="zh-CN" altLang="en-US" dirty="0" smtClean="0">
                <a:solidFill>
                  <a:schemeClr val="accent6">
                    <a:lumMod val="50000"/>
                  </a:schemeClr>
                </a:solidFill>
                <a:latin typeface="迷你简细珊瑚" panose="03000509000000000000" pitchFamily="65" charset="-122"/>
                <a:ea typeface="迷你简细珊瑚" panose="03000509000000000000" pitchFamily="65" charset="-122"/>
                <a:cs typeface="经典趣体简" panose="02010609000101010101" pitchFamily="49" charset="-122"/>
              </a:rPr>
              <a:t>回到家里我</a:t>
            </a:r>
            <a:r>
              <a:rPr lang="zh-CN" altLang="en-US" dirty="0">
                <a:solidFill>
                  <a:schemeClr val="accent6">
                    <a:lumMod val="50000"/>
                  </a:schemeClr>
                </a:solidFill>
                <a:latin typeface="迷你简细珊瑚" panose="03000509000000000000" pitchFamily="65" charset="-122"/>
                <a:ea typeface="迷你简细珊瑚" panose="03000509000000000000" pitchFamily="65" charset="-122"/>
                <a:cs typeface="经典趣体简" panose="02010609000101010101" pitchFamily="49" charset="-122"/>
              </a:rPr>
              <a:t>连喝</a:t>
            </a:r>
            <a:r>
              <a:rPr lang="zh-CN" altLang="en-US" dirty="0" smtClean="0">
                <a:solidFill>
                  <a:schemeClr val="accent6">
                    <a:lumMod val="50000"/>
                  </a:schemeClr>
                </a:solidFill>
                <a:latin typeface="迷你简细珊瑚" panose="03000509000000000000" pitchFamily="65" charset="-122"/>
                <a:ea typeface="迷你简细珊瑚" panose="03000509000000000000" pitchFamily="65" charset="-122"/>
                <a:cs typeface="经典趣体简" panose="02010609000101010101" pitchFamily="49" charset="-122"/>
              </a:rPr>
              <a:t>了三</a:t>
            </a:r>
            <a:r>
              <a:rPr lang="zh-CN" altLang="en-US" dirty="0">
                <a:solidFill>
                  <a:schemeClr val="accent6">
                    <a:lumMod val="50000"/>
                  </a:schemeClr>
                </a:solidFill>
                <a:latin typeface="迷你简细珊瑚" panose="03000509000000000000" pitchFamily="65" charset="-122"/>
                <a:ea typeface="迷你简细珊瑚" panose="03000509000000000000" pitchFamily="65" charset="-122"/>
                <a:cs typeface="经典趣体简" panose="02010609000101010101" pitchFamily="49" charset="-122"/>
              </a:rPr>
              <a:t>碗南瓜汤</a:t>
            </a:r>
            <a:endParaRPr lang="en-US" altLang="zh-CN" dirty="0">
              <a:solidFill>
                <a:schemeClr val="accent6">
                  <a:lumMod val="50000"/>
                </a:schemeClr>
              </a:solidFill>
              <a:latin typeface="迷你简细珊瑚" panose="03000509000000000000" pitchFamily="65" charset="-122"/>
              <a:ea typeface="迷你简细珊瑚" panose="03000509000000000000" pitchFamily="65" charset="-122"/>
              <a:cs typeface="经典趣体简" panose="02010609000101010101" pitchFamily="49" charset="-122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7779481" y="2011099"/>
            <a:ext cx="36889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 smtClean="0">
                <a:solidFill>
                  <a:schemeClr val="accent6">
                    <a:lumMod val="50000"/>
                  </a:schemeClr>
                </a:solidFill>
                <a:latin typeface="AntiqueOliTCom" panose="020B0904030704040204" pitchFamily="34" charset="0"/>
                <a:ea typeface="迷你简细珊瑚" panose="03000509000000000000" pitchFamily="65" charset="-122"/>
                <a:cs typeface="经典趣体简" panose="02010609000101010101" pitchFamily="49" charset="-122"/>
              </a:rPr>
              <a:t>04. </a:t>
            </a:r>
            <a:r>
              <a:rPr lang="zh-CN" altLang="en-US" dirty="0" smtClean="0">
                <a:solidFill>
                  <a:schemeClr val="accent6">
                    <a:lumMod val="50000"/>
                  </a:schemeClr>
                </a:solidFill>
                <a:latin typeface="迷你简细珊瑚" panose="03000509000000000000" pitchFamily="65" charset="-122"/>
                <a:ea typeface="迷你简细珊瑚" panose="03000509000000000000" pitchFamily="65" charset="-122"/>
                <a:cs typeface="经典趣体简" panose="02010609000101010101" pitchFamily="49" charset="-122"/>
              </a:rPr>
              <a:t>回到家里我</a:t>
            </a:r>
            <a:r>
              <a:rPr lang="zh-CN" altLang="en-US" dirty="0">
                <a:solidFill>
                  <a:schemeClr val="accent6">
                    <a:lumMod val="50000"/>
                  </a:schemeClr>
                </a:solidFill>
                <a:latin typeface="迷你简细珊瑚" panose="03000509000000000000" pitchFamily="65" charset="-122"/>
                <a:ea typeface="迷你简细珊瑚" panose="03000509000000000000" pitchFamily="65" charset="-122"/>
                <a:cs typeface="经典趣体简" panose="02010609000101010101" pitchFamily="49" charset="-122"/>
              </a:rPr>
              <a:t>连喝</a:t>
            </a:r>
            <a:r>
              <a:rPr lang="zh-CN" altLang="en-US" dirty="0" smtClean="0">
                <a:solidFill>
                  <a:schemeClr val="accent6">
                    <a:lumMod val="50000"/>
                  </a:schemeClr>
                </a:solidFill>
                <a:latin typeface="迷你简细珊瑚" panose="03000509000000000000" pitchFamily="65" charset="-122"/>
                <a:ea typeface="迷你简细珊瑚" panose="03000509000000000000" pitchFamily="65" charset="-122"/>
                <a:cs typeface="经典趣体简" panose="02010609000101010101" pitchFamily="49" charset="-122"/>
              </a:rPr>
              <a:t>了三</a:t>
            </a:r>
            <a:r>
              <a:rPr lang="zh-CN" altLang="en-US" dirty="0">
                <a:solidFill>
                  <a:schemeClr val="accent6">
                    <a:lumMod val="50000"/>
                  </a:schemeClr>
                </a:solidFill>
                <a:latin typeface="迷你简细珊瑚" panose="03000509000000000000" pitchFamily="65" charset="-122"/>
                <a:ea typeface="迷你简细珊瑚" panose="03000509000000000000" pitchFamily="65" charset="-122"/>
                <a:cs typeface="经典趣体简" panose="02010609000101010101" pitchFamily="49" charset="-122"/>
              </a:rPr>
              <a:t>碗南瓜汤</a:t>
            </a:r>
            <a:endParaRPr lang="en-US" altLang="zh-CN" dirty="0">
              <a:solidFill>
                <a:schemeClr val="accent6">
                  <a:lumMod val="50000"/>
                </a:schemeClr>
              </a:solidFill>
              <a:latin typeface="迷你简细珊瑚" panose="03000509000000000000" pitchFamily="65" charset="-122"/>
              <a:ea typeface="迷你简细珊瑚" panose="03000509000000000000" pitchFamily="65" charset="-122"/>
              <a:cs typeface="经典趣体简" panose="0201060900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979 4.81481E-6 L -1.33907 4.81481E-6 " pathEditMode="relative" rAng="0" ptsTypes="AA">
                                      <p:cBhvr>
                                        <p:cTn id="6" dur="1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964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8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0.03171 L 0.08008 0.09884 L 0.15495 0.03171 L 0.23503 0.09884 L 0.31511 0.03171 L 0.38985 0.09884 L 0.47005 0.03171 L 0.54492 0.09884 L 0.625 0.03171 L 0.70508 0.09884 L 0.77982 0.03171 L 0.86003 0.09884 L 0.9349 0.03171 L 1.01498 0.09884 L 1.09505 0.03171 L 1.16992 0.09884 L 1.25 0.03171 " pathEditMode="relative" rAng="0" ptsTypes="FFFFFFFFFFFFFFFFF">
                                      <p:cBhvr>
                                        <p:cTn id="8" dur="9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00" y="335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2" presetClass="emph" presetSubtype="0" repeatCount="4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10" dur="16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320" fill="hold">
                                          <p:stCondLst>
                                            <p:cond delay="32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320" fill="hold">
                                          <p:stCondLst>
                                            <p:cond delay="64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320" fill="hold">
                                          <p:stCondLst>
                                            <p:cond delay="96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320" fill="hold">
                                          <p:stCondLst>
                                            <p:cond delay="128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5" presetClass="path" presetSubtype="0" accel="50000" decel="50000" fill="hold" nodeType="withEffect">
                                  <p:stCondLst>
                                    <p:cond delay="6100"/>
                                  </p:stCondLst>
                                  <p:childTnLst>
                                    <p:animMotion origin="layout" path="M -9.12052E-7 7.40741E-7 L 0.40378 -0.00023 " pathEditMode="relative" rAng="0" ptsTypes="AA">
                                      <p:cBhvr>
                                        <p:cTn id="16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82" y="-23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8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1.14669E-6 -1.48148E-6 L 1.14669E-6 0.71921 " pathEditMode="relative" rAng="0" ptsTypes="AA">
                                      <p:cBhvr>
                                        <p:cTn id="21" dur="17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5949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6600"/>
                                  </p:stCondLst>
                                  <p:iterate type="lt">
                                    <p:tmPct val="16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8300"/>
                                  </p:stCondLst>
                                  <p:iterate type="lt">
                                    <p:tmPct val="16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10100"/>
                                  </p:stCondLst>
                                  <p:iterate type="lt">
                                    <p:tmPct val="16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11900"/>
                                  </p:stCondLst>
                                  <p:iterate type="lt">
                                    <p:tmPct val="16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2" presetClass="emph" presetSubtype="0" repeatCount="4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Rot by="120000">
                                      <p:cBhvr>
                                        <p:cTn id="43" dur="16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320" fill="hold">
                                          <p:stCondLst>
                                            <p:cond delay="32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320" fill="hold">
                                          <p:stCondLst>
                                            <p:cond delay="64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320" fill="hold">
                                          <p:stCondLst>
                                            <p:cond delay="96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320" fill="hold">
                                          <p:stCondLst>
                                            <p:cond delay="128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2" presetClass="pat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-2.16322E-6 2.96296E-6 L -2.16322E-6 0.6743 " pathEditMode="relative" rAng="0" ptsTypes="AA">
                                      <p:cBhvr>
                                        <p:cTn id="52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3704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32" presetClass="emph" presetSubtype="0" repeatCount="4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Rot by="120000">
                                      <p:cBhvr>
                                        <p:cTn id="54" dur="16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320" fill="hold">
                                          <p:stCondLst>
                                            <p:cond delay="32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320" fill="hold">
                                          <p:stCondLst>
                                            <p:cond delay="64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320" fill="hold">
                                          <p:stCondLst>
                                            <p:cond delay="96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320" fill="hold">
                                          <p:stCondLst>
                                            <p:cond delay="128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1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2" presetClass="pat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-2.16322E-6 2.96296E-6 L -2.16322E-6 0.6743 " pathEditMode="relative" rAng="0" ptsTypes="AA">
                                      <p:cBhvr>
                                        <p:cTn id="63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3704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32" presetClass="emph" presetSubtype="0" repeatCount="4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Rot by="120000">
                                      <p:cBhvr>
                                        <p:cTn id="65" dur="16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320" fill="hold">
                                          <p:stCondLst>
                                            <p:cond delay="32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7" dur="320" fill="hold">
                                          <p:stCondLst>
                                            <p:cond delay="64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320" fill="hold">
                                          <p:stCondLst>
                                            <p:cond delay="96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9" dur="320" fill="hold">
                                          <p:stCondLst>
                                            <p:cond delay="128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0" presetID="22" presetClass="entr" presetSubtype="1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1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2" presetClass="pat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-2.16322E-6 2.96296E-6 L -2.16322E-6 0.6743 " pathEditMode="relative" rAng="0" ptsTypes="AA">
                                      <p:cBhvr>
                                        <p:cTn id="74" dur="1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3704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32" presetClass="emph" presetSubtype="0" repeatCount="4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Rot by="120000">
                                      <p:cBhvr>
                                        <p:cTn id="76" dur="16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320" fill="hold">
                                          <p:stCondLst>
                                            <p:cond delay="32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8" dur="320" fill="hold">
                                          <p:stCondLst>
                                            <p:cond delay="64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320" fill="hold">
                                          <p:stCondLst>
                                            <p:cond delay="96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0" dur="320" fill="hold">
                                          <p:stCondLst>
                                            <p:cond delay="128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6" grpId="0"/>
      <p:bldP spid="37" grpId="0"/>
      <p:bldP spid="3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79E27">
                <a:lumMod val="92000"/>
                <a:lumOff val="8000"/>
              </a:srgbClr>
            </a:gs>
            <a:gs pos="100000">
              <a:srgbClr val="F79E27">
                <a:lumMod val="74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U:\画册PSD\B01-韩国高清PSD分层图库2-DVD1\韩国高清PSD分层图库2-DVD1\DVD01\儿童\ET-0070\bgg.jpg" hidden="1"/>
          <p:cNvPicPr>
            <a:picLocks noChangeAspect="1" noChangeArrowheads="1"/>
          </p:cNvPicPr>
          <p:nvPr/>
        </p:nvPicPr>
        <p:blipFill rotWithShape="1">
          <a:blip r:embed="rId3" cstate="email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-1"/>
            <a:ext cx="12298680" cy="6918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U:\我图\PPT制作\爱爱\PM下载\万圣节\pumpkin_witches_hat_500_clr_160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995680"/>
            <a:ext cx="4969987" cy="4969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U:\我图\PPT制作\爱爱\PM下载\万圣节\pumpkin_witches_hat_500_clr_160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flipH="1">
            <a:off x="3084514" y="3264377"/>
            <a:ext cx="2005646" cy="2005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5553394" y="2314305"/>
            <a:ext cx="295465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zh-CN" altLang="en-US" sz="7200" b="1" cap="none" spc="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经典趣体简" panose="02010609000101010101" pitchFamily="49" charset="-122"/>
                <a:ea typeface="经典趣体简" panose="02010609000101010101" pitchFamily="49" charset="-122"/>
                <a:cs typeface="经典趣体简" panose="02010609000101010101" pitchFamily="49" charset="-122"/>
              </a:rPr>
              <a:t>第三幕</a:t>
            </a:r>
            <a:endParaRPr lang="zh-CN" altLang="en-US" sz="7200" b="1" cap="none" spc="0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经典趣体简" panose="02010609000101010101" pitchFamily="49" charset="-122"/>
              <a:ea typeface="经典趣体简" panose="02010609000101010101" pitchFamily="49" charset="-122"/>
              <a:cs typeface="经典趣体简" panose="02010609000101010101" pitchFamily="49" charset="-122"/>
            </a:endParaRPr>
          </a:p>
        </p:txBody>
      </p:sp>
      <p:pic>
        <p:nvPicPr>
          <p:cNvPr id="14" name="Picture 3" descr="U:\我图\PPT制作\爱爱\PM下载\万圣节\pumpkin_witches_hat_500_clr_160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40384" y="3881120"/>
            <a:ext cx="1662736" cy="166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5596421" y="3670777"/>
            <a:ext cx="4924259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迷你简细珊瑚" panose="03000509000000000000" pitchFamily="65" charset="-122"/>
                <a:ea typeface="迷你简细珊瑚" panose="03000509000000000000" pitchFamily="65" charset="-122"/>
              </a:rPr>
              <a:t>圣节前夜就是</a:t>
            </a:r>
            <a:r>
              <a:rPr lang="en-US" altLang="zh-CN" sz="20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迷你简细珊瑚" panose="03000509000000000000" pitchFamily="65" charset="-122"/>
                <a:ea typeface="迷你简细珊瑚" panose="03000509000000000000" pitchFamily="65" charset="-122"/>
              </a:rPr>
              <a:t>"</a:t>
            </a:r>
            <a:r>
              <a:rPr lang="zh-CN" altLang="en-US" sz="20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迷你简细珊瑚" panose="03000509000000000000" pitchFamily="65" charset="-122"/>
                <a:ea typeface="迷你简细珊瑚" panose="03000509000000000000" pitchFamily="65" charset="-122"/>
              </a:rPr>
              <a:t>圣夜</a:t>
            </a:r>
            <a:r>
              <a:rPr lang="en-US" altLang="zh-CN" sz="20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迷你简细珊瑚" panose="03000509000000000000" pitchFamily="65" charset="-122"/>
                <a:ea typeface="迷你简细珊瑚" panose="03000509000000000000" pitchFamily="65" charset="-122"/>
              </a:rPr>
              <a:t>"</a:t>
            </a:r>
            <a:r>
              <a:rPr lang="zh-CN" altLang="en-US" sz="20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迷你简细珊瑚" panose="03000509000000000000" pitchFamily="65" charset="-122"/>
                <a:ea typeface="迷你简细珊瑚" panose="03000509000000000000" pitchFamily="65" charset="-122"/>
              </a:rPr>
              <a:t>的</a:t>
            </a:r>
            <a:r>
              <a:rPr lang="zh-CN" altLang="en-US" sz="20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迷你简细珊瑚" panose="03000509000000000000" pitchFamily="65" charset="-122"/>
                <a:ea typeface="迷你简细珊瑚" panose="03000509000000000000" pitchFamily="65" charset="-122"/>
              </a:rPr>
              <a:t>意思</a:t>
            </a:r>
            <a:endParaRPr lang="en-US" altLang="zh-CN" sz="2000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迷你简细珊瑚" panose="03000509000000000000" pitchFamily="65" charset="-122"/>
              <a:ea typeface="迷你简细珊瑚" panose="03000509000000000000" pitchFamily="65" charset="-122"/>
            </a:endParaRPr>
          </a:p>
          <a:p>
            <a:r>
              <a:rPr lang="zh-CN" altLang="en-US" sz="20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迷你简细珊瑚" panose="03000509000000000000" pitchFamily="65" charset="-122"/>
                <a:ea typeface="迷你简细珊瑚" panose="03000509000000000000" pitchFamily="65" charset="-122"/>
              </a:rPr>
              <a:t>然而由于</a:t>
            </a:r>
            <a:r>
              <a:rPr lang="zh-CN" altLang="en-US" sz="20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迷你简细珊瑚" panose="03000509000000000000" pitchFamily="65" charset="-122"/>
                <a:ea typeface="迷你简细珊瑚" panose="03000509000000000000" pitchFamily="65" charset="-122"/>
              </a:rPr>
              <a:t>种种</a:t>
            </a:r>
            <a:r>
              <a:rPr lang="zh-CN" altLang="en-US" sz="20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迷你简细珊瑚" panose="03000509000000000000" pitchFamily="65" charset="-122"/>
                <a:ea typeface="迷你简细珊瑚" panose="03000509000000000000" pitchFamily="65" charset="-122"/>
              </a:rPr>
              <a:t>原因万圣节</a:t>
            </a:r>
            <a:r>
              <a:rPr lang="zh-CN" altLang="en-US" sz="20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迷你简细珊瑚" panose="03000509000000000000" pitchFamily="65" charset="-122"/>
                <a:ea typeface="迷你简细珊瑚" panose="03000509000000000000" pitchFamily="65" charset="-122"/>
              </a:rPr>
              <a:t>前夜已变成一年中最流行和最受欢迎的节日</a:t>
            </a:r>
            <a:r>
              <a:rPr lang="zh-CN" altLang="en-US" sz="20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迷你简细珊瑚" panose="03000509000000000000" pitchFamily="65" charset="-122"/>
                <a:ea typeface="迷你简细珊瑚" panose="03000509000000000000" pitchFamily="65" charset="-122"/>
              </a:rPr>
              <a:t>之一好恐怖啊</a:t>
            </a:r>
            <a:endParaRPr lang="zh-CN" altLang="en-US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迷你简细珊瑚" panose="03000509000000000000" pitchFamily="65" charset="-122"/>
              <a:ea typeface="迷你简细珊瑚" panose="03000509000000000000" pitchFamily="65" charset="-122"/>
            </a:endParaRPr>
          </a:p>
        </p:txBody>
      </p:sp>
      <p:pic>
        <p:nvPicPr>
          <p:cNvPr id="10" name="Picture 4" descr="U:\我图\PPT制作\PPT119万圣节动态\素材\照片\笔迹.png"/>
          <p:cNvPicPr>
            <a:picLocks noChangeAspect="1" noChangeArrowheads="1"/>
          </p:cNvPicPr>
          <p:nvPr/>
        </p:nvPicPr>
        <p:blipFill rotWithShape="1">
          <a:blip r:embed="rId5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0" contrast="40000"/>
                    </a14:imgEffect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596421" y="3482488"/>
            <a:ext cx="3149599" cy="188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9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万圣节南瓜灯恐怖主题幻灯片动态ppt模版"/>
</p:tagLst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484</Words>
  <Application>Microsoft Office PowerPoint</Application>
  <PresentationFormat>宽屏</PresentationFormat>
  <Paragraphs>53</Paragraphs>
  <Slides>12</Slides>
  <Notes>12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1" baseType="lpstr">
      <vt:lpstr>AntiqueOliTCom</vt:lpstr>
      <vt:lpstr>经典趣体简</vt:lpstr>
      <vt:lpstr>迷你简细珊瑚</vt:lpstr>
      <vt:lpstr>宋体</vt:lpstr>
      <vt:lpstr>禹卫书法行书简体</vt:lpstr>
      <vt:lpstr>Arial</vt:lpstr>
      <vt:lpstr>Calibri</vt:lpstr>
      <vt:lpstr>Calibri Light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</cp:revision>
  <dcterms:created xsi:type="dcterms:W3CDTF">2021-07-23T00:37:09Z</dcterms:created>
  <dcterms:modified xsi:type="dcterms:W3CDTF">2023-01-10T10:13:41Z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852835795508449380BC03CECCDDB760</vt:lpwstr>
  </property>
  <property fmtid="{D5CDD505-2E9C-101B-9397-08002B2CF9AE}" pid="3" name="KSOProductBuildVer">
    <vt:lpwstr>2052-11.1.0.10495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