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18" r:id="rId2"/>
    <p:sldId id="680" r:id="rId3"/>
    <p:sldId id="719" r:id="rId4"/>
    <p:sldId id="720" r:id="rId5"/>
    <p:sldId id="732" r:id="rId6"/>
    <p:sldId id="731" r:id="rId7"/>
    <p:sldId id="735" r:id="rId8"/>
    <p:sldId id="736" r:id="rId9"/>
    <p:sldId id="716" r:id="rId10"/>
    <p:sldId id="733" r:id="rId11"/>
    <p:sldId id="737" r:id="rId12"/>
    <p:sldId id="717" r:id="rId13"/>
    <p:sldId id="691" r:id="rId14"/>
    <p:sldId id="728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00FF"/>
    <a:srgbClr val="CEE6FC"/>
    <a:srgbClr val="99CCFF"/>
    <a:srgbClr val="CCFFFF"/>
    <a:srgbClr val="CC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6168" autoAdjust="0"/>
  </p:normalViewPr>
  <p:slideViewPr>
    <p:cSldViewPr>
      <p:cViewPr>
        <p:scale>
          <a:sx n="101" d="100"/>
          <a:sy n="101" d="100"/>
        </p:scale>
        <p:origin x="-96" y="-240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119C8F8-D25D-4200-A2DF-E6389C3C05E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7D52740-F823-44F1-8334-D486F517F42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2B30C38-A2BD-4874-8E97-97F2B8C5011D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52740-F823-44F1-8334-D486F517F42C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7EF6DF6-6A5B-4C6D-8BB0-191B2D2B4CBB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6AA390F-129B-4E28-B7DE-2B5BF0B10007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2552C22-4257-473E-BCB4-0620022C2E5D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7A3DF33-000F-4704-9077-C587D238420A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21C02F1-26CF-410C-B9ED-3F53C73408AA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50AE8-14DC-40D4-A603-E0E39B50704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3CA93-30BF-4B7A-96BE-279CAC3FFA4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5D2D-7F21-4DF0-81D9-BE6D3EFD0FF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EF276-804F-450C-BDAF-3FD83167C4A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1D5C76C3-49D6-4B91-817A-98B0FB56B85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2C9D-95FB-49DC-97D9-105A37BF341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99626E1-931B-4808-80AC-E1A11BE9E3E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16FA-7C11-41D8-9BA3-32FFC60F657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94F57-424C-4519-AB4E-2E15E9ED671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B6DD5-8884-4863-AD82-E571F09CBF4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9027-19BD-4729-AE07-4F5C03FD6CC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660B-1EF9-4B7C-B1C2-8B42FC0E751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991A3-CF26-4D64-B669-D860848B0AC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A7E2-4E2E-4AFD-B8FA-30BA2003603C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C48A4-ECE1-4303-82D2-F99238175C8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C13F-0F34-4396-A64E-8794E81EFC6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E49B6-8EEB-4A2A-8EA5-C83291A9BE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5B1CB-6E74-4B6D-921B-BA279AE4C98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FA7E5-A8DD-49CB-9769-620926DE4CB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04B2-9E50-4A8E-976F-539F07EAABF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7B38B-4570-4360-BD1E-585BBF4115D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1821A-AA2A-48A2-9038-C28C2F03256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9F7A3-7CCE-4AE7-9F2C-CCD798B1076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CC99A3C-9CF8-478C-819B-73C0F3BD93B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B13336-1A11-48B8-86F2-3D2151E2382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Lesson6_Let&#8217;s_chant&#35838;&#25991;&#21160;&#30011;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file:///E:\&#12304;&#32039;&#24613;&#12305;2016.02.02&#23567;&#23398;&#33521;&#35821;&#20154;&#25945;&#26032;&#29256;5&#19979;&#36164;&#28304;&#31574;&#21010;&#21333;-&#37101;&#20122;&#30007;&#65288;&#26032;&#22686;24&#26465;&#65289;\Unit1%20Welcome%20to%20our%20school&#65281;\Lesson6%20&#25945;&#23398;&#35838;&#20214;\art_club-128k.mp3" TargetMode="External"/><Relationship Id="rId7" Type="http://schemas.openxmlformats.org/officeDocument/2006/relationships/image" Target="../media/image6.png"/><Relationship Id="rId2" Type="http://schemas.openxmlformats.org/officeDocument/2006/relationships/audio" Target="file:///E:\&#12304;&#32039;&#24613;&#12305;2016.02.02&#23567;&#23398;&#33521;&#35821;&#20154;&#25945;&#26032;&#29256;5&#19979;&#36164;&#28304;&#31574;&#21010;&#21333;-&#37101;&#20122;&#30007;&#65288;&#26032;&#22686;24&#26465;&#65289;\Unit1%20Welcome%20to%20our%20school&#65281;\Lesson6%20&#25945;&#23398;&#35838;&#20214;\paint_a_picture-128k.mp3" TargetMode="External"/><Relationship Id="rId1" Type="http://schemas.microsoft.com/office/2007/relationships/media" Target="file:///E:\&#12304;&#32039;&#24613;&#12305;2016.02.02&#23567;&#23398;&#33521;&#35821;&#20154;&#25945;&#26032;&#29256;5&#19979;&#36164;&#28304;&#31574;&#21010;&#21333;-&#37101;&#20122;&#30007;&#65288;&#26032;&#22686;24&#26465;&#65289;\Unit1%20Welcome%20to%20our%20school&#65281;\Lesson6%20&#25945;&#23398;&#35838;&#20214;\paint_a_picture-128k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12304;&#32039;&#24613;&#12305;2016.02.02&#23567;&#23398;&#33521;&#35821;&#20154;&#25945;&#26032;&#29256;5&#19979;&#36164;&#28304;&#31574;&#21010;&#21333;-&#37101;&#20122;&#30007;&#65288;&#26032;&#22686;24&#26465;&#65289;\Unit1%20Welcome%20to%20our%20school&#65281;\Lesson6%20&#25945;&#23398;&#35838;&#20214;\art_club-128k.mp3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file:///E:\&#20154;&#25945;&#26032;&#29256;5&#19979;\Unit1%20Welcome%20to%20our%20school&#65281;\Lesson6%20&#25945;&#23398;&#35838;&#20214;\music_club-128k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9;\Unit1%20Welcome%20to%20our%20school&#65281;\Lesson6%20&#25945;&#23398;&#35838;&#20214;\play_the_piano-128k.mp3" TargetMode="External"/><Relationship Id="rId1" Type="http://schemas.microsoft.com/office/2007/relationships/media" Target="file:///E:\&#20154;&#25945;&#26032;&#29256;5&#19979;\Unit1%20Welcome%20to%20our%20school&#65281;\Lesson6%20&#25945;&#23398;&#35838;&#20214;\play_the_piano-128k.mp3" TargetMode="Externa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5&#19979;\Unit1%20Welcome%20to%20our%20school&#65281;\Lesson6%20&#25945;&#23398;&#35838;&#20214;\music_club-128k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29" y="1412776"/>
            <a:ext cx="5850846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7352" y="2708920"/>
            <a:ext cx="9154136" cy="1504826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Unit1 Welcome to our school!</a:t>
            </a:r>
            <a:endParaRPr lang="zh-CN" altLang="en-US" sz="48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124744"/>
            <a:ext cx="2303463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600916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650" y="3981450"/>
            <a:ext cx="3290888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463" y="4035425"/>
            <a:ext cx="3243262" cy="262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4463" y="1731963"/>
            <a:ext cx="3290887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8650" y="1731963"/>
            <a:ext cx="3290888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2746375" y="1177925"/>
            <a:ext cx="19796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看图写句子</a:t>
            </a:r>
          </a:p>
        </p:txBody>
      </p:sp>
      <p:sp>
        <p:nvSpPr>
          <p:cNvPr id="21" name="椭圆 20"/>
          <p:cNvSpPr/>
          <p:nvPr/>
        </p:nvSpPr>
        <p:spPr>
          <a:xfrm>
            <a:off x="935596" y="1052736"/>
            <a:ext cx="1656184" cy="77200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活动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7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2379663"/>
            <a:ext cx="453548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232025" y="1462088"/>
            <a:ext cx="28003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制作精美课表</a:t>
            </a:r>
          </a:p>
        </p:txBody>
      </p:sp>
      <p:pic>
        <p:nvPicPr>
          <p:cNvPr id="4198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67425" y="3136900"/>
            <a:ext cx="1960563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7"/>
          <p:cNvSpPr/>
          <p:nvPr/>
        </p:nvSpPr>
        <p:spPr>
          <a:xfrm>
            <a:off x="899592" y="1288842"/>
            <a:ext cx="1656184" cy="772006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活动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chant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3050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2513" y="2005013"/>
            <a:ext cx="4475162" cy="74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4862513" y="6124575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84213" y="1196975"/>
            <a:ext cx="7775575" cy="54006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1863" y="3292475"/>
            <a:ext cx="19748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5075" y="3292475"/>
            <a:ext cx="19716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4900613"/>
            <a:ext cx="19812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45075" y="4891088"/>
            <a:ext cx="197485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31863" y="1385888"/>
            <a:ext cx="547211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often … in … club.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31863" y="2617788"/>
            <a:ext cx="420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…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936625" y="2032000"/>
            <a:ext cx="7451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... lessons do you have in a week?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03350" y="1708150"/>
            <a:ext cx="63055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在四线三格中正确抄写本课新学的单词和短语，至少五遍。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登录“</a:t>
            </a:r>
            <a:r>
              <a:rPr lang="zh-CN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优教同步学习网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”，</a:t>
            </a:r>
            <a:r>
              <a:rPr lang="zh-CN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sz="32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7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sz="32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6372225" y="321310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116013" y="1608138"/>
            <a:ext cx="6911975" cy="448468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7110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0100" y="528320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五角星 18"/>
          <p:cNvSpPr/>
          <p:nvPr/>
        </p:nvSpPr>
        <p:spPr>
          <a:xfrm>
            <a:off x="3484563" y="5140325"/>
            <a:ext cx="287337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3914775" y="5140325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</a:t>
            </a:r>
            <a:r>
              <a:rPr kumimoji="0" lang="en-US" altLang="zh-CN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review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49338" y="1557338"/>
            <a:ext cx="23701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762000" y="1765300"/>
            <a:ext cx="7913688" cy="185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This is our … </a:t>
            </a: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We often ... in it. We have …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宋体" panose="02010600030101010101" pitchFamily="2" charset="-122"/>
                <a:cs typeface="Arial" panose="020B0604020202020204" pitchFamily="34" charset="0"/>
              </a:rPr>
              <a:t>lessons in a week.  </a:t>
            </a:r>
            <a:endParaRPr lang="zh-CN" altLang="en-US" sz="2000" dirty="0">
              <a:solidFill>
                <a:srgbClr val="5F5F5F">
                  <a:lumMod val="50000"/>
                </a:srgbClr>
              </a:solidFill>
              <a:latin typeface="Arial" panose="020B0604020202020204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4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9" name="图片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38" y="3597275"/>
            <a:ext cx="3182937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3584575"/>
            <a:ext cx="3243263" cy="26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84213" y="1838325"/>
            <a:ext cx="8027987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We often paint a picture in the art club.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2771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96975" y="2892425"/>
            <a:ext cx="30337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73638" y="2892425"/>
            <a:ext cx="30273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组合 4"/>
          <p:cNvGrpSpPr/>
          <p:nvPr/>
        </p:nvGrpSpPr>
        <p:grpSpPr bwMode="auto">
          <a:xfrm>
            <a:off x="1908175" y="5186363"/>
            <a:ext cx="2016125" cy="1273175"/>
            <a:chOff x="1979710" y="5185711"/>
            <a:chExt cx="2016255" cy="1273969"/>
          </a:xfrm>
        </p:grpSpPr>
        <p:sp>
          <p:nvSpPr>
            <p:cNvPr id="31756" name="Text Box 10"/>
            <p:cNvSpPr txBox="1">
              <a:spLocks noChangeArrowheads="1"/>
            </p:cNvSpPr>
            <p:nvPr/>
          </p:nvSpPr>
          <p:spPr bwMode="auto">
            <a:xfrm>
              <a:off x="1979710" y="5185711"/>
              <a:ext cx="2016255" cy="64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club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art_club-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847" y="585008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774" name="组合 5"/>
          <p:cNvGrpSpPr/>
          <p:nvPr/>
        </p:nvGrpSpPr>
        <p:grpSpPr bwMode="auto">
          <a:xfrm>
            <a:off x="5003800" y="5186363"/>
            <a:ext cx="3295650" cy="1273175"/>
            <a:chOff x="5004151" y="5185711"/>
            <a:chExt cx="3295886" cy="1273969"/>
          </a:xfrm>
        </p:grpSpPr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5004151" y="5185711"/>
              <a:ext cx="32958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paint a picture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aint_a_picture-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499" y="585008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1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71550" y="1741488"/>
            <a:ext cx="70564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they do in the art club? 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550" y="2474913"/>
            <a:ext cx="5472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often …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357563"/>
            <a:ext cx="3082925" cy="22987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3368675"/>
            <a:ext cx="3024188" cy="22479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31913" y="5665788"/>
            <a:ext cx="2879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picture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148263" y="5661025"/>
            <a:ext cx="2879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 a picture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Ask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33131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23900" y="3841750"/>
            <a:ext cx="8096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art lessons do you have in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 week?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3900" y="5137150"/>
            <a:ext cx="39925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…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4213" y="1825625"/>
            <a:ext cx="77771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you often do in the art club? 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4213" y="2668588"/>
            <a:ext cx="60309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often …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50825" y="1773238"/>
            <a:ext cx="86407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We often play the piano in the music 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club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843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2781300"/>
            <a:ext cx="3125787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45075" y="2817813"/>
            <a:ext cx="302260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组合 5"/>
          <p:cNvGrpSpPr/>
          <p:nvPr/>
        </p:nvGrpSpPr>
        <p:grpSpPr bwMode="auto">
          <a:xfrm>
            <a:off x="1476375" y="5135563"/>
            <a:ext cx="2381250" cy="1252537"/>
            <a:chOff x="1614994" y="5152743"/>
            <a:chExt cx="2380628" cy="1252183"/>
          </a:xfrm>
        </p:grpSpPr>
        <p:sp>
          <p:nvSpPr>
            <p:cNvPr id="34828" name="Text Box 10"/>
            <p:cNvSpPr txBox="1">
              <a:spLocks noChangeArrowheads="1"/>
            </p:cNvSpPr>
            <p:nvPr/>
          </p:nvSpPr>
          <p:spPr bwMode="auto">
            <a:xfrm>
              <a:off x="1614994" y="5152743"/>
              <a:ext cx="2380628" cy="64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music club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music_club-128k.mp3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322" y="5795326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6" name="组合 8"/>
          <p:cNvGrpSpPr/>
          <p:nvPr/>
        </p:nvGrpSpPr>
        <p:grpSpPr bwMode="auto">
          <a:xfrm>
            <a:off x="5041900" y="5135563"/>
            <a:ext cx="3295650" cy="1247775"/>
            <a:chOff x="5041846" y="5152743"/>
            <a:chExt cx="3295886" cy="1248435"/>
          </a:xfrm>
        </p:grpSpPr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5041846" y="5152743"/>
              <a:ext cx="329588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the piano</a:t>
              </a:r>
              <a:endParaRPr lang="en-US" altLang="zh-C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play_the_piano-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79157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3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71550" y="1741488"/>
            <a:ext cx="705643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they do in the music club? 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550" y="2474913"/>
            <a:ext cx="54721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often …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79613" y="5665788"/>
            <a:ext cx="13684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40425" y="5661025"/>
            <a:ext cx="10080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357563"/>
            <a:ext cx="3265487" cy="22050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338" y="3403600"/>
            <a:ext cx="3336925" cy="22082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Ask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331311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33388" y="3843338"/>
            <a:ext cx="7956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many music lessons do you have in a week?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33388" y="5140325"/>
            <a:ext cx="54721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…</a:t>
            </a:r>
            <a:endParaRPr lang="en-US" altLang="zh-C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95288" y="1884363"/>
            <a:ext cx="8280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do you often do in the music club? 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5288" y="2767013"/>
            <a:ext cx="54721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often …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7"/>
          <p:cNvGrpSpPr/>
          <p:nvPr/>
        </p:nvGrpSpPr>
        <p:grpSpPr bwMode="auto">
          <a:xfrm>
            <a:off x="1547813" y="1557338"/>
            <a:ext cx="5976937" cy="5181600"/>
            <a:chOff x="1373727" y="1010655"/>
            <a:chExt cx="6294617" cy="5726590"/>
          </a:xfrm>
        </p:grpSpPr>
        <p:pic>
          <p:nvPicPr>
            <p:cNvPr id="37894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6624" y="1010655"/>
              <a:ext cx="4176464" cy="264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图片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3727" y="3645024"/>
              <a:ext cx="6294617" cy="309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1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talk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557338"/>
            <a:ext cx="18716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267</Words>
  <Application>Microsoft Office PowerPoint</Application>
  <PresentationFormat>全屏显示(4:3)</PresentationFormat>
  <Paragraphs>66</Paragraphs>
  <Slides>14</Slides>
  <Notes>7</Notes>
  <HiddenSlides>0</HiddenSlides>
  <MMClips>4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Unit1 Welcome to our school!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2023-01-16T15:21:53Z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D046C4B367EC4407AD5B48CDD37672D0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