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7" r:id="rId3"/>
    <p:sldId id="394" r:id="rId4"/>
    <p:sldId id="395" r:id="rId5"/>
    <p:sldId id="396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8" r:id="rId24"/>
    <p:sldId id="397" r:id="rId25"/>
    <p:sldId id="503" r:id="rId26"/>
    <p:sldId id="398" r:id="rId27"/>
    <p:sldId id="399" r:id="rId28"/>
    <p:sldId id="400" r:id="rId29"/>
    <p:sldId id="402" r:id="rId30"/>
    <p:sldId id="404" r:id="rId31"/>
    <p:sldId id="405" r:id="rId32"/>
    <p:sldId id="409" r:id="rId33"/>
    <p:sldId id="408" r:id="rId34"/>
    <p:sldId id="410" r:id="rId35"/>
    <p:sldId id="411" r:id="rId36"/>
    <p:sldId id="412" r:id="rId37"/>
    <p:sldId id="413" r:id="rId38"/>
    <p:sldId id="414" r:id="rId39"/>
    <p:sldId id="419" r:id="rId40"/>
    <p:sldId id="415" r:id="rId41"/>
    <p:sldId id="416" r:id="rId42"/>
    <p:sldId id="406" r:id="rId43"/>
    <p:sldId id="483" r:id="rId44"/>
    <p:sldId id="420" r:id="rId45"/>
    <p:sldId id="421" r:id="rId46"/>
    <p:sldId id="422" r:id="rId47"/>
    <p:sldId id="510" r:id="rId4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  <a:srgbClr val="8873F1"/>
    <a:srgbClr val="FFFF00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21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  <p:sp>
        <p:nvSpPr>
          <p:cNvPr id="696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  <p:sp>
        <p:nvSpPr>
          <p:cNvPr id="7885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885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12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  <p:sp>
        <p:nvSpPr>
          <p:cNvPr id="7987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987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13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  <p:sp>
        <p:nvSpPr>
          <p:cNvPr id="8089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090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14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  <p:sp>
        <p:nvSpPr>
          <p:cNvPr id="8192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192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15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  <p:sp>
        <p:nvSpPr>
          <p:cNvPr id="8294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294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16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  <p:sp>
        <p:nvSpPr>
          <p:cNvPr id="8397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397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17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  <p:sp>
        <p:nvSpPr>
          <p:cNvPr id="8499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499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18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  <p:sp>
        <p:nvSpPr>
          <p:cNvPr id="8601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602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19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  <p:sp>
        <p:nvSpPr>
          <p:cNvPr id="8704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704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20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  <p:sp>
        <p:nvSpPr>
          <p:cNvPr id="8806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806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21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  <p:sp>
        <p:nvSpPr>
          <p:cNvPr id="8909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8909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22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  <p:sp>
        <p:nvSpPr>
          <p:cNvPr id="9011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011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23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  <p:sp>
        <p:nvSpPr>
          <p:cNvPr id="911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  <p:sp>
        <p:nvSpPr>
          <p:cNvPr id="9216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216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27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  <p:sp>
        <p:nvSpPr>
          <p:cNvPr id="9318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318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29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  <p:sp>
        <p:nvSpPr>
          <p:cNvPr id="9421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421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30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32</a:t>
            </a:fld>
            <a:endParaRPr lang="zh-CN" altLang="en-US" sz="1200" dirty="0"/>
          </a:p>
        </p:txBody>
      </p:sp>
      <p:sp>
        <p:nvSpPr>
          <p:cNvPr id="9523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523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32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33</a:t>
            </a:fld>
            <a:endParaRPr lang="zh-CN" altLang="en-US" sz="1200" dirty="0"/>
          </a:p>
        </p:txBody>
      </p:sp>
      <p:sp>
        <p:nvSpPr>
          <p:cNvPr id="9625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626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33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34</a:t>
            </a:fld>
            <a:endParaRPr lang="zh-CN" altLang="en-US" sz="1200" dirty="0"/>
          </a:p>
        </p:txBody>
      </p:sp>
      <p:sp>
        <p:nvSpPr>
          <p:cNvPr id="9728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728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34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35</a:t>
            </a:fld>
            <a:endParaRPr lang="zh-CN" altLang="en-US" sz="1200" dirty="0"/>
          </a:p>
        </p:txBody>
      </p:sp>
      <p:sp>
        <p:nvSpPr>
          <p:cNvPr id="9830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830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35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  <p:sp>
        <p:nvSpPr>
          <p:cNvPr id="716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  <p:sp>
        <p:nvSpPr>
          <p:cNvPr id="9933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933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36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37</a:t>
            </a:fld>
            <a:endParaRPr lang="zh-CN" altLang="en-US" sz="1200" dirty="0"/>
          </a:p>
        </p:txBody>
      </p:sp>
      <p:sp>
        <p:nvSpPr>
          <p:cNvPr id="10035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0035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37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38</a:t>
            </a:fld>
            <a:endParaRPr lang="zh-CN" altLang="en-US" sz="1200" dirty="0"/>
          </a:p>
        </p:txBody>
      </p:sp>
      <p:sp>
        <p:nvSpPr>
          <p:cNvPr id="10137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0138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38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43</a:t>
            </a:fld>
            <a:endParaRPr lang="zh-CN" altLang="en-US" sz="1200" dirty="0"/>
          </a:p>
        </p:txBody>
      </p:sp>
      <p:sp>
        <p:nvSpPr>
          <p:cNvPr id="10240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0240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43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034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  <p:sp>
        <p:nvSpPr>
          <p:cNvPr id="7270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270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6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  <p:sp>
        <p:nvSpPr>
          <p:cNvPr id="7373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373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7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  <p:sp>
        <p:nvSpPr>
          <p:cNvPr id="7475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475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8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  <p:sp>
        <p:nvSpPr>
          <p:cNvPr id="7577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578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9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  <p:sp>
        <p:nvSpPr>
          <p:cNvPr id="7680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680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10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782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11</a:t>
            </a:fld>
            <a:endParaRPr lang="zh-CN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7BD996-F101-403A-B0C9-6CF92539B6C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B28A77-A6DA-46FE-A536-C7928F134916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A4B89D-9731-4E60-8B56-C3B2915446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E7BB4B-D77D-4A3F-A84F-37C3F8FE3A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E73B6-4B1D-4762-9C46-6DC7020BB94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831157-80B3-462C-A5CE-1B5E14E4E8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4677A3-0EF7-4D69-A734-7FF86C77E34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8BC8D0-4F68-4CD1-811D-915C354CF91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EDD63-844F-42D4-B6E8-0B93C88697A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30C21B-0E74-4008-81CC-F9A68FAB85B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302072-FE07-46F1-A064-C79E7AB15E9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4192E-DE12-4398-BB37-F6469EB77AA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E7BB4B-D77D-4A3F-A84F-37C3F8FE3A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22278;&#26609;&#30340;&#35748;&#35782;&#35838;&#20214;\&#26032;&#24314;&#25991;&#20214;&#22841;\&#36731;&#38899;&#20048;%20-%20&#28789;&#39746;&#30340;&#25925;&#20065;%20-%20&#20108;&#32993;%20&#31515;&#23376;%20&#20108;.mp3" TargetMode="External"/><Relationship Id="rId1" Type="http://schemas.microsoft.com/office/2007/relationships/media" Target="file:///H:\&#22278;&#26609;&#30340;&#35748;&#35782;&#35838;&#20214;\&#26032;&#24314;&#25991;&#20214;&#22841;\&#36731;&#38899;&#20048;%20-%20&#28789;&#39746;&#30340;&#25925;&#20065;%20-%20&#20108;&#32993;%20&#31515;&#23376;%20&#20108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6.wmf"/><Relationship Id="rId7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4.jpeg"/><Relationship Id="rId7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hyperlink" Target="http://www.ktedu.com.cn/Photo/kejiansheji/jianmiesheji/200609/39.html" TargetMode="External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hyperlink" Target="http://www.ktedu.com.cn/Photo/kejiansheji/jianmiesheji/200609/21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6.wav"/><Relationship Id="rId7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24.jpeg"/><Relationship Id="rId4" Type="http://schemas.openxmlformats.org/officeDocument/2006/relationships/audio" Target="../media/audio7.wav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hyperlink" Target="http://www.ktedu.com.cn/Photo/kejiansheji/jianmiesheji/200609/179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hyperlink" Target="http://www.ktedu.com.cn/Photo/kejiansheji/jianmiesheji/200609/179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edu.com.cn/Photo/kejiansheji/jianmiesheji/200609/179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edu.com.cn/Photo/kejiansheji/jianmiesheji/200609/179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edu.com.cn/Photo/kejiansheji/jianmiesheji/200609/179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edu.com.cn/Photo/kejiansheji/jianmiesheji/200609/179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edu.com.cn/Photo/kejiansheji/jianmiesheji/200609/179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3.jpeg"/><Relationship Id="rId7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8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0.wav"/><Relationship Id="rId9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audio" Target="../media/audio1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轻音乐 - 灵魂的故乡 - 二胡 笛子 二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813" y="58054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WordArt 6"/>
          <p:cNvSpPr>
            <a:spLocks noChangeArrowheads="1" noChangeShapeType="1"/>
          </p:cNvSpPr>
          <p:nvPr/>
        </p:nvSpPr>
        <p:spPr bwMode="auto">
          <a:xfrm>
            <a:off x="1253480" y="1373880"/>
            <a:ext cx="6981825" cy="2084387"/>
          </a:xfrm>
          <a:prstGeom prst="rect">
            <a:avLst/>
          </a:prstGeom>
        </p:spPr>
        <p:txBody>
          <a:bodyPr wrap="none" numCol="1" fromWordArt="1">
            <a:prstTxWarp prst="textDeflateTop">
              <a:avLst>
                <a:gd name="adj" fmla="val 28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圆柱的认识</a:t>
            </a:r>
          </a:p>
        </p:txBody>
      </p:sp>
      <p:pic>
        <p:nvPicPr>
          <p:cNvPr id="19460" name="Picture 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732463"/>
            <a:ext cx="915987" cy="1125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3045511" y="59070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28675" name="Picture 2" descr="未命名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29699" name="Picture 2" descr="未命名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0723" name="Picture 2" descr="未命名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1747" name="Picture 2" descr="未命名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2771" name="Picture 2" descr="未命名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3795" name="Picture 2" descr="未命名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4819" name="Picture 2" descr="未命名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5843" name="Picture 2" descr="未命名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6867" name="Picture 2" descr="未命名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7891" name="Picture 2" descr="未命名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/>
          <p:nvPr/>
        </p:nvSpPr>
        <p:spPr>
          <a:xfrm>
            <a:off x="468313" y="2420938"/>
            <a:ext cx="7848600" cy="2713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  <a:tileRect/>
          </a:gradFill>
          <a:ln w="317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3" name="Rectangle 4"/>
          <p:cNvSpPr/>
          <p:nvPr/>
        </p:nvSpPr>
        <p:spPr>
          <a:xfrm>
            <a:off x="468313" y="1484313"/>
            <a:ext cx="78486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990000"/>
              </a:gs>
            </a:gsLst>
            <a:lin ang="2700000" scaled="1"/>
            <a:tileRect/>
          </a:gradFill>
          <a:ln w="317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468313" y="5086350"/>
            <a:ext cx="7848600" cy="914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2700000" scaled="1"/>
            <a:tileRect/>
          </a:gradFill>
          <a:ln w="317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5" name="Rectangle 6">
            <a:hlinkClick r:id="rId2" action="ppaction://hlinksldjump"/>
          </p:cNvPr>
          <p:cNvSpPr/>
          <p:nvPr/>
        </p:nvSpPr>
        <p:spPr>
          <a:xfrm>
            <a:off x="539750" y="2565400"/>
            <a:ext cx="3357563" cy="9826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solidFill>
                  <a:srgbClr val="333333"/>
                </a:solidFill>
                <a:latin typeface="Arial" panose="020B0604020202020204" pitchFamily="34" charset="0"/>
              </a:rPr>
              <a:t>启发引导，演示验证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6" name="Rectangle 7">
            <a:hlinkClick r:id="" action="ppaction://noaction"/>
          </p:cNvPr>
          <p:cNvSpPr/>
          <p:nvPr/>
        </p:nvSpPr>
        <p:spPr>
          <a:xfrm>
            <a:off x="5148263" y="1484313"/>
            <a:ext cx="29527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solidFill>
                  <a:srgbClr val="333333"/>
                </a:solidFill>
                <a:latin typeface="宋体" panose="02010600030101010101" pitchFamily="2" charset="-122"/>
              </a:rPr>
              <a:t>合作交流中学</a:t>
            </a:r>
          </a:p>
        </p:txBody>
      </p:sp>
      <p:sp>
        <p:nvSpPr>
          <p:cNvPr id="20487" name="Rectangle 8"/>
          <p:cNvSpPr/>
          <p:nvPr/>
        </p:nvSpPr>
        <p:spPr>
          <a:xfrm>
            <a:off x="468313" y="1052513"/>
            <a:ext cx="8213725" cy="3873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10999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Rectangle 9"/>
          <p:cNvSpPr/>
          <p:nvPr/>
        </p:nvSpPr>
        <p:spPr>
          <a:xfrm>
            <a:off x="468313" y="5138738"/>
            <a:ext cx="7848600" cy="3873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10999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9" name="Rectangle 10">
            <a:hlinkClick r:id="rId3" action="ppaction://hlinksldjump"/>
          </p:cNvPr>
          <p:cNvSpPr/>
          <p:nvPr/>
        </p:nvSpPr>
        <p:spPr>
          <a:xfrm>
            <a:off x="611188" y="1557338"/>
            <a:ext cx="3813175" cy="852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2400" b="1" i="1" dirty="0">
                <a:solidFill>
                  <a:schemeClr val="bg1"/>
                </a:solidFill>
                <a:latin typeface="宋体" panose="02010600030101010101" pitchFamily="2" charset="-122"/>
              </a:rPr>
              <a:t>创设情境,激趣导入</a:t>
            </a:r>
          </a:p>
        </p:txBody>
      </p:sp>
      <p:sp>
        <p:nvSpPr>
          <p:cNvPr id="20490" name="Line 11"/>
          <p:cNvSpPr/>
          <p:nvPr/>
        </p:nvSpPr>
        <p:spPr>
          <a:xfrm>
            <a:off x="468313" y="3698875"/>
            <a:ext cx="8210550" cy="0"/>
          </a:xfrm>
          <a:prstGeom prst="line">
            <a:avLst/>
          </a:prstGeom>
          <a:ln w="12700" cap="flat" cmpd="sng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Line 12"/>
          <p:cNvSpPr/>
          <p:nvPr/>
        </p:nvSpPr>
        <p:spPr>
          <a:xfrm>
            <a:off x="611188" y="3644900"/>
            <a:ext cx="7705725" cy="0"/>
          </a:xfrm>
          <a:prstGeom prst="line">
            <a:avLst/>
          </a:prstGeom>
          <a:ln w="127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Rectangle 13">
            <a:hlinkClick r:id="rId4" action="ppaction://hlinksldjump"/>
          </p:cNvPr>
          <p:cNvSpPr/>
          <p:nvPr/>
        </p:nvSpPr>
        <p:spPr>
          <a:xfrm>
            <a:off x="493713" y="3908425"/>
            <a:ext cx="3357562" cy="960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solidFill>
                  <a:srgbClr val="333333"/>
                </a:solidFill>
                <a:latin typeface="Arial" panose="020B0604020202020204" pitchFamily="34" charset="0"/>
              </a:rPr>
              <a:t>实践应用，发展新知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3" name="Rectangle 14">
            <a:hlinkClick r:id="" action="ppaction://noaction"/>
          </p:cNvPr>
          <p:cNvSpPr/>
          <p:nvPr/>
        </p:nvSpPr>
        <p:spPr>
          <a:xfrm>
            <a:off x="4859338" y="2565400"/>
            <a:ext cx="3382962" cy="9826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b="1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i="1" dirty="0">
                <a:solidFill>
                  <a:srgbClr val="333333"/>
                </a:solidFill>
                <a:latin typeface="Arial" panose="020B0604020202020204" pitchFamily="34" charset="0"/>
              </a:rPr>
              <a:t>  观察发现中学</a:t>
            </a:r>
          </a:p>
        </p:txBody>
      </p:sp>
      <p:grpSp>
        <p:nvGrpSpPr>
          <p:cNvPr id="20494" name="Group 15"/>
          <p:cNvGrpSpPr/>
          <p:nvPr/>
        </p:nvGrpSpPr>
        <p:grpSpPr>
          <a:xfrm>
            <a:off x="3924300" y="1484313"/>
            <a:ext cx="871538" cy="4537075"/>
            <a:chOff x="0" y="0"/>
            <a:chExt cx="846" cy="2323"/>
          </a:xfrm>
        </p:grpSpPr>
        <p:sp>
          <p:nvSpPr>
            <p:cNvPr id="20499" name="AutoShape 16"/>
            <p:cNvSpPr/>
            <p:nvPr/>
          </p:nvSpPr>
          <p:spPr>
            <a:xfrm>
              <a:off x="80" y="0"/>
              <a:ext cx="684" cy="2323"/>
            </a:xfrm>
            <a:prstGeom prst="upDownArrow">
              <a:avLst>
                <a:gd name="adj1" fmla="val 56990"/>
                <a:gd name="adj2" fmla="val 45046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50021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0" name="AutoShape 17"/>
            <p:cNvSpPr/>
            <p:nvPr/>
          </p:nvSpPr>
          <p:spPr>
            <a:xfrm rot="-5400000">
              <a:off x="-731" y="1046"/>
              <a:ext cx="1674" cy="211"/>
            </a:xfrm>
            <a:custGeom>
              <a:avLst/>
              <a:gdLst>
                <a:gd name="txL" fmla="*/ 1806 w 21600"/>
                <a:gd name="txT" fmla="*/ 1843 h 21600"/>
                <a:gd name="txR" fmla="*/ 19806 w 21600"/>
                <a:gd name="txB" fmla="*/ 19757 h 21600"/>
              </a:gdLst>
              <a:ahLst/>
              <a:cxnLst>
                <a:cxn ang="0">
                  <a:pos x="130" y="1"/>
                </a:cxn>
                <a:cxn ang="0">
                  <a:pos x="65" y="2"/>
                </a:cxn>
                <a:cxn ang="0">
                  <a:pos x="0" y="1"/>
                </a:cxn>
                <a:cxn ang="0">
                  <a:pos x="6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C0C0C0">
                    <a:alpha val="67998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AutoShape 18"/>
            <p:cNvSpPr/>
            <p:nvPr/>
          </p:nvSpPr>
          <p:spPr>
            <a:xfrm rot="5400000">
              <a:off x="-96" y="1046"/>
              <a:ext cx="1674" cy="211"/>
            </a:xfrm>
            <a:custGeom>
              <a:avLst/>
              <a:gdLst>
                <a:gd name="txL" fmla="*/ 1806 w 21600"/>
                <a:gd name="txT" fmla="*/ 1843 h 21600"/>
                <a:gd name="txR" fmla="*/ 19806 w 21600"/>
                <a:gd name="txB" fmla="*/ 19757 h 21600"/>
              </a:gdLst>
              <a:ahLst/>
              <a:cxnLst>
                <a:cxn ang="0">
                  <a:pos x="130" y="1"/>
                </a:cxn>
                <a:cxn ang="0">
                  <a:pos x="65" y="2"/>
                </a:cxn>
                <a:cxn ang="0">
                  <a:pos x="0" y="1"/>
                </a:cxn>
                <a:cxn ang="0">
                  <a:pos x="6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C0C0C0">
                    <a:alpha val="67998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5" name="AutoShape 19"/>
          <p:cNvSpPr/>
          <p:nvPr/>
        </p:nvSpPr>
        <p:spPr>
          <a:xfrm rot="10800000">
            <a:off x="468313" y="6046788"/>
            <a:ext cx="8210550" cy="334962"/>
          </a:xfrm>
          <a:custGeom>
            <a:avLst/>
            <a:gdLst>
              <a:gd name="txL" fmla="*/ 1800 w 21600"/>
              <a:gd name="txT" fmla="*/ 1800 h 21600"/>
              <a:gd name="txR" fmla="*/ 19800 w 21600"/>
              <a:gd name="txB" fmla="*/ 19800 h 21600"/>
            </a:gdLst>
            <a:ahLst/>
            <a:cxnLst>
              <a:cxn ang="0">
                <a:pos x="2147483647" y="2597212"/>
              </a:cxn>
              <a:cxn ang="0">
                <a:pos x="1560489151" y="5194423"/>
              </a:cxn>
              <a:cxn ang="0">
                <a:pos x="0" y="2597212"/>
              </a:cxn>
              <a:cxn ang="0">
                <a:pos x="1560489151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7998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Text Box 20">
            <a:hlinkClick r:id="" action="ppaction://noaction"/>
          </p:cNvPr>
          <p:cNvSpPr txBox="1"/>
          <p:nvPr/>
        </p:nvSpPr>
        <p:spPr>
          <a:xfrm>
            <a:off x="5148263" y="4005263"/>
            <a:ext cx="2844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自我感知中学</a:t>
            </a:r>
          </a:p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497" name="WordArt 23"/>
          <p:cNvSpPr/>
          <p:nvPr/>
        </p:nvSpPr>
        <p:spPr>
          <a:xfrm rot="32655">
            <a:off x="2339975" y="404813"/>
            <a:ext cx="4537075" cy="976312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normAutofit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C0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圆柱的认识 </a:t>
            </a:r>
          </a:p>
        </p:txBody>
      </p:sp>
      <p:pic>
        <p:nvPicPr>
          <p:cNvPr id="20498" name="Picture 25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8915" name="Picture 2" descr="未命名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39939" name="Picture 2" descr="未命名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40963" name="Picture 2" descr="未命名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41987" name="Picture 2" descr="未命名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ext Box 3"/>
          <p:cNvSpPr txBox="1"/>
          <p:nvPr/>
        </p:nvSpPr>
        <p:spPr>
          <a:xfrm>
            <a:off x="2392363" y="8429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Text Box 4"/>
          <p:cNvSpPr txBox="1"/>
          <p:nvPr/>
        </p:nvSpPr>
        <p:spPr>
          <a:xfrm>
            <a:off x="2463800" y="14176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0" name="Text Box 5"/>
          <p:cNvSpPr txBox="1"/>
          <p:nvPr/>
        </p:nvSpPr>
        <p:spPr>
          <a:xfrm>
            <a:off x="2032000" y="14176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422" name="Text Box 6"/>
          <p:cNvSpPr txBox="1"/>
          <p:nvPr/>
        </p:nvSpPr>
        <p:spPr>
          <a:xfrm>
            <a:off x="800100" y="1111250"/>
            <a:ext cx="8343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6A309"/>
                </a:solidFill>
                <a:latin typeface="Arial" panose="020B0604020202020204" pitchFamily="34" charset="0"/>
              </a:rPr>
              <a:t>以长方形的长为轴旋转一周得到一个圆柱体。</a:t>
            </a:r>
          </a:p>
        </p:txBody>
      </p:sp>
      <p:sp>
        <p:nvSpPr>
          <p:cNvPr id="41992" name="Line 7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/>
          <p:nvPr/>
        </p:nvSpPr>
        <p:spPr>
          <a:xfrm>
            <a:off x="1763713" y="2492375"/>
            <a:ext cx="803275" cy="1819275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1" name="Line 4"/>
          <p:cNvSpPr/>
          <p:nvPr/>
        </p:nvSpPr>
        <p:spPr>
          <a:xfrm flipH="1">
            <a:off x="2554288" y="2205038"/>
            <a:ext cx="1587" cy="32924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2" name="Text Box 5"/>
          <p:cNvSpPr txBox="1"/>
          <p:nvPr/>
        </p:nvSpPr>
        <p:spPr>
          <a:xfrm>
            <a:off x="22225" y="1484313"/>
            <a:ext cx="9121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一个长方形沿一条直线旋转，会形成什么图形呢？</a:t>
            </a:r>
          </a:p>
        </p:txBody>
      </p:sp>
      <p:sp>
        <p:nvSpPr>
          <p:cNvPr id="70662" name="AutoShape 6"/>
          <p:cNvSpPr/>
          <p:nvPr/>
        </p:nvSpPr>
        <p:spPr>
          <a:xfrm>
            <a:off x="1785938" y="4441825"/>
            <a:ext cx="1522412" cy="290513"/>
          </a:xfrm>
          <a:prstGeom prst="curvedUpArrow">
            <a:avLst>
              <a:gd name="adj1" fmla="val 29744"/>
              <a:gd name="adj2" fmla="val 104808"/>
              <a:gd name="adj3" fmla="val 21541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0663" name="AutoShape 7"/>
          <p:cNvSpPr/>
          <p:nvPr/>
        </p:nvSpPr>
        <p:spPr>
          <a:xfrm>
            <a:off x="4787900" y="2492375"/>
            <a:ext cx="1368425" cy="1944688"/>
          </a:xfrm>
          <a:prstGeom prst="can">
            <a:avLst>
              <a:gd name="adj" fmla="val 35528"/>
            </a:avLst>
          </a:prstGeom>
          <a:solidFill>
            <a:srgbClr val="FF00FF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5" name="Rectangle 8"/>
          <p:cNvSpPr>
            <a:spLocks noGrp="1"/>
          </p:cNvSpPr>
          <p:nvPr>
            <p:ph type="title"/>
          </p:nvPr>
        </p:nvSpPr>
        <p:spPr>
          <a:xfrm>
            <a:off x="428625" y="188913"/>
            <a:ext cx="4143375" cy="6540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b="1" i="1" dirty="0"/>
              <a:t>创设情境,激趣导入</a:t>
            </a:r>
          </a:p>
        </p:txBody>
      </p:sp>
      <p:pic>
        <p:nvPicPr>
          <p:cNvPr id="43016" name="Picture 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0" descr="9d33d4bc0f048f90b96348086ae4cfb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138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b="4938"/>
          <a:stretch>
            <a:fillRect/>
          </a:stretch>
        </p:blipFill>
        <p:spPr>
          <a:xfrm>
            <a:off x="3348038" y="4437063"/>
            <a:ext cx="2808287" cy="2106612"/>
          </a:xfrm>
          <a:ln/>
        </p:spPr>
      </p:pic>
      <p:grpSp>
        <p:nvGrpSpPr>
          <p:cNvPr id="44035" name="Group 4"/>
          <p:cNvGrpSpPr/>
          <p:nvPr/>
        </p:nvGrpSpPr>
        <p:grpSpPr>
          <a:xfrm>
            <a:off x="395288" y="4365625"/>
            <a:ext cx="2500312" cy="2247900"/>
            <a:chOff x="0" y="0"/>
            <a:chExt cx="1575" cy="1416"/>
          </a:xfrm>
        </p:grpSpPr>
        <p:grpSp>
          <p:nvGrpSpPr>
            <p:cNvPr id="44111" name="Group 5"/>
            <p:cNvGrpSpPr/>
            <p:nvPr/>
          </p:nvGrpSpPr>
          <p:grpSpPr>
            <a:xfrm>
              <a:off x="0" y="0"/>
              <a:ext cx="1575" cy="1416"/>
              <a:chOff x="0" y="0"/>
              <a:chExt cx="1575" cy="1416"/>
            </a:xfrm>
          </p:grpSpPr>
          <p:sp>
            <p:nvSpPr>
              <p:cNvPr id="44123" name="未知"/>
              <p:cNvSpPr/>
              <p:nvPr/>
            </p:nvSpPr>
            <p:spPr>
              <a:xfrm>
                <a:off x="0" y="301"/>
                <a:ext cx="1575" cy="1115"/>
              </a:xfrm>
              <a:custGeom>
                <a:avLst/>
                <a:gdLst/>
                <a:ahLst/>
                <a:cxnLst>
                  <a:cxn ang="0">
                    <a:pos x="1366" y="580"/>
                  </a:cxn>
                  <a:cxn ang="0">
                    <a:pos x="1380" y="585"/>
                  </a:cxn>
                  <a:cxn ang="0">
                    <a:pos x="1416" y="599"/>
                  </a:cxn>
                  <a:cxn ang="0">
                    <a:pos x="1461" y="623"/>
                  </a:cxn>
                  <a:cxn ang="0">
                    <a:pos x="1509" y="655"/>
                  </a:cxn>
                  <a:cxn ang="0">
                    <a:pos x="1517" y="661"/>
                  </a:cxn>
                  <a:cxn ang="0">
                    <a:pos x="1537" y="679"/>
                  </a:cxn>
                  <a:cxn ang="0">
                    <a:pos x="1559" y="707"/>
                  </a:cxn>
                  <a:cxn ang="0">
                    <a:pos x="1574" y="745"/>
                  </a:cxn>
                  <a:cxn ang="0">
                    <a:pos x="1572" y="792"/>
                  </a:cxn>
                  <a:cxn ang="0">
                    <a:pos x="1546" y="847"/>
                  </a:cxn>
                  <a:cxn ang="0">
                    <a:pos x="1485" y="909"/>
                  </a:cxn>
                  <a:cxn ang="0">
                    <a:pos x="1382" y="977"/>
                  </a:cxn>
                  <a:cxn ang="0">
                    <a:pos x="1376" y="980"/>
                  </a:cxn>
                  <a:cxn ang="0">
                    <a:pos x="1357" y="990"/>
                  </a:cxn>
                  <a:cxn ang="0">
                    <a:pos x="1327" y="1003"/>
                  </a:cxn>
                  <a:cxn ang="0">
                    <a:pos x="1287" y="1019"/>
                  </a:cxn>
                  <a:cxn ang="0">
                    <a:pos x="1236" y="1038"/>
                  </a:cxn>
                  <a:cxn ang="0">
                    <a:pos x="1177" y="1058"/>
                  </a:cxn>
                  <a:cxn ang="0">
                    <a:pos x="1107" y="1075"/>
                  </a:cxn>
                  <a:cxn ang="0">
                    <a:pos x="1031" y="1091"/>
                  </a:cxn>
                  <a:cxn ang="0">
                    <a:pos x="945" y="1105"/>
                  </a:cxn>
                  <a:cxn ang="0">
                    <a:pos x="854" y="1114"/>
                  </a:cxn>
                  <a:cxn ang="0">
                    <a:pos x="756" y="1115"/>
                  </a:cxn>
                  <a:cxn ang="0">
                    <a:pos x="653" y="1109"/>
                  </a:cxn>
                  <a:cxn ang="0">
                    <a:pos x="544" y="1096"/>
                  </a:cxn>
                  <a:cxn ang="0">
                    <a:pos x="432" y="1071"/>
                  </a:cxn>
                  <a:cxn ang="0">
                    <a:pos x="315" y="1035"/>
                  </a:cxn>
                  <a:cxn ang="0">
                    <a:pos x="196" y="987"/>
                  </a:cxn>
                  <a:cxn ang="0">
                    <a:pos x="181" y="980"/>
                  </a:cxn>
                  <a:cxn ang="0">
                    <a:pos x="146" y="960"/>
                  </a:cxn>
                  <a:cxn ang="0">
                    <a:pos x="98" y="929"/>
                  </a:cxn>
                  <a:cxn ang="0">
                    <a:pos x="51" y="888"/>
                  </a:cxn>
                  <a:cxn ang="0">
                    <a:pos x="16" y="840"/>
                  </a:cxn>
                  <a:cxn ang="0">
                    <a:pos x="0" y="786"/>
                  </a:cxn>
                  <a:cxn ang="0">
                    <a:pos x="16" y="728"/>
                  </a:cxn>
                  <a:cxn ang="0">
                    <a:pos x="75" y="667"/>
                  </a:cxn>
                  <a:cxn ang="0">
                    <a:pos x="84" y="661"/>
                  </a:cxn>
                  <a:cxn ang="0">
                    <a:pos x="112" y="644"/>
                  </a:cxn>
                  <a:cxn ang="0">
                    <a:pos x="159" y="620"/>
                  </a:cxn>
                  <a:cxn ang="0">
                    <a:pos x="227" y="592"/>
                  </a:cxn>
                  <a:cxn ang="0">
                    <a:pos x="227" y="216"/>
                  </a:cxn>
                  <a:cxn ang="0">
                    <a:pos x="228" y="188"/>
                  </a:cxn>
                  <a:cxn ang="0">
                    <a:pos x="247" y="144"/>
                  </a:cxn>
                  <a:cxn ang="0">
                    <a:pos x="299" y="100"/>
                  </a:cxn>
                  <a:cxn ang="0">
                    <a:pos x="346" y="81"/>
                  </a:cxn>
                  <a:cxn ang="0">
                    <a:pos x="380" y="66"/>
                  </a:cxn>
                  <a:cxn ang="0">
                    <a:pos x="444" y="45"/>
                  </a:cxn>
                  <a:cxn ang="0">
                    <a:pos x="536" y="23"/>
                  </a:cxn>
                  <a:cxn ang="0">
                    <a:pos x="654" y="5"/>
                  </a:cxn>
                  <a:cxn ang="0">
                    <a:pos x="796" y="0"/>
                  </a:cxn>
                  <a:cxn ang="0">
                    <a:pos x="958" y="10"/>
                  </a:cxn>
                  <a:cxn ang="0">
                    <a:pos x="1140" y="44"/>
                  </a:cxn>
                  <a:cxn ang="0">
                    <a:pos x="1242" y="73"/>
                  </a:cxn>
                  <a:cxn ang="0">
                    <a:pos x="1276" y="85"/>
                  </a:cxn>
                  <a:cxn ang="0">
                    <a:pos x="1321" y="115"/>
                  </a:cxn>
                  <a:cxn ang="0">
                    <a:pos x="1358" y="169"/>
                  </a:cxn>
                </a:cxnLst>
                <a:rect l="0" t="0" r="0" b="0"/>
                <a:pathLst>
                  <a:path w="1575" h="1115">
                    <a:moveTo>
                      <a:pt x="1366" y="209"/>
                    </a:moveTo>
                    <a:lnTo>
                      <a:pt x="1366" y="580"/>
                    </a:lnTo>
                    <a:lnTo>
                      <a:pt x="1370" y="582"/>
                    </a:lnTo>
                    <a:lnTo>
                      <a:pt x="1380" y="585"/>
                    </a:lnTo>
                    <a:lnTo>
                      <a:pt x="1395" y="590"/>
                    </a:lnTo>
                    <a:lnTo>
                      <a:pt x="1416" y="599"/>
                    </a:lnTo>
                    <a:lnTo>
                      <a:pt x="1438" y="610"/>
                    </a:lnTo>
                    <a:lnTo>
                      <a:pt x="1461" y="623"/>
                    </a:lnTo>
                    <a:lnTo>
                      <a:pt x="1485" y="638"/>
                    </a:lnTo>
                    <a:lnTo>
                      <a:pt x="1509" y="655"/>
                    </a:lnTo>
                    <a:lnTo>
                      <a:pt x="1512" y="657"/>
                    </a:lnTo>
                    <a:lnTo>
                      <a:pt x="1517" y="661"/>
                    </a:lnTo>
                    <a:lnTo>
                      <a:pt x="1526" y="669"/>
                    </a:lnTo>
                    <a:lnTo>
                      <a:pt x="1537" y="679"/>
                    </a:lnTo>
                    <a:lnTo>
                      <a:pt x="1548" y="692"/>
                    </a:lnTo>
                    <a:lnTo>
                      <a:pt x="1559" y="707"/>
                    </a:lnTo>
                    <a:lnTo>
                      <a:pt x="1568" y="726"/>
                    </a:lnTo>
                    <a:lnTo>
                      <a:pt x="1574" y="745"/>
                    </a:lnTo>
                    <a:lnTo>
                      <a:pt x="1575" y="769"/>
                    </a:lnTo>
                    <a:lnTo>
                      <a:pt x="1572" y="792"/>
                    </a:lnTo>
                    <a:lnTo>
                      <a:pt x="1563" y="819"/>
                    </a:lnTo>
                    <a:lnTo>
                      <a:pt x="1546" y="847"/>
                    </a:lnTo>
                    <a:lnTo>
                      <a:pt x="1520" y="878"/>
                    </a:lnTo>
                    <a:lnTo>
                      <a:pt x="1485" y="909"/>
                    </a:lnTo>
                    <a:lnTo>
                      <a:pt x="1439" y="943"/>
                    </a:lnTo>
                    <a:lnTo>
                      <a:pt x="1382" y="977"/>
                    </a:lnTo>
                    <a:lnTo>
                      <a:pt x="1380" y="978"/>
                    </a:lnTo>
                    <a:lnTo>
                      <a:pt x="1376" y="980"/>
                    </a:lnTo>
                    <a:lnTo>
                      <a:pt x="1368" y="984"/>
                    </a:lnTo>
                    <a:lnTo>
                      <a:pt x="1357" y="990"/>
                    </a:lnTo>
                    <a:lnTo>
                      <a:pt x="1343" y="996"/>
                    </a:lnTo>
                    <a:lnTo>
                      <a:pt x="1327" y="1003"/>
                    </a:lnTo>
                    <a:lnTo>
                      <a:pt x="1308" y="1010"/>
                    </a:lnTo>
                    <a:lnTo>
                      <a:pt x="1287" y="1019"/>
                    </a:lnTo>
                    <a:lnTo>
                      <a:pt x="1262" y="1028"/>
                    </a:lnTo>
                    <a:lnTo>
                      <a:pt x="1236" y="1038"/>
                    </a:lnTo>
                    <a:lnTo>
                      <a:pt x="1208" y="1047"/>
                    </a:lnTo>
                    <a:lnTo>
                      <a:pt x="1177" y="1058"/>
                    </a:lnTo>
                    <a:lnTo>
                      <a:pt x="1143" y="1066"/>
                    </a:lnTo>
                    <a:lnTo>
                      <a:pt x="1107" y="1075"/>
                    </a:lnTo>
                    <a:lnTo>
                      <a:pt x="1069" y="1084"/>
                    </a:lnTo>
                    <a:lnTo>
                      <a:pt x="1031" y="1091"/>
                    </a:lnTo>
                    <a:lnTo>
                      <a:pt x="988" y="1099"/>
                    </a:lnTo>
                    <a:lnTo>
                      <a:pt x="945" y="1105"/>
                    </a:lnTo>
                    <a:lnTo>
                      <a:pt x="901" y="1109"/>
                    </a:lnTo>
                    <a:lnTo>
                      <a:pt x="854" y="1114"/>
                    </a:lnTo>
                    <a:lnTo>
                      <a:pt x="805" y="1115"/>
                    </a:lnTo>
                    <a:lnTo>
                      <a:pt x="756" y="1115"/>
                    </a:lnTo>
                    <a:lnTo>
                      <a:pt x="705" y="1114"/>
                    </a:lnTo>
                    <a:lnTo>
                      <a:pt x="653" y="1109"/>
                    </a:lnTo>
                    <a:lnTo>
                      <a:pt x="598" y="1103"/>
                    </a:lnTo>
                    <a:lnTo>
                      <a:pt x="544" y="1096"/>
                    </a:lnTo>
                    <a:lnTo>
                      <a:pt x="488" y="1084"/>
                    </a:lnTo>
                    <a:lnTo>
                      <a:pt x="432" y="1071"/>
                    </a:lnTo>
                    <a:lnTo>
                      <a:pt x="374" y="1055"/>
                    </a:lnTo>
                    <a:lnTo>
                      <a:pt x="315" y="1035"/>
                    </a:lnTo>
                    <a:lnTo>
                      <a:pt x="256" y="1013"/>
                    </a:lnTo>
                    <a:lnTo>
                      <a:pt x="196" y="987"/>
                    </a:lnTo>
                    <a:lnTo>
                      <a:pt x="191" y="985"/>
                    </a:lnTo>
                    <a:lnTo>
                      <a:pt x="181" y="980"/>
                    </a:lnTo>
                    <a:lnTo>
                      <a:pt x="165" y="971"/>
                    </a:lnTo>
                    <a:lnTo>
                      <a:pt x="146" y="960"/>
                    </a:lnTo>
                    <a:lnTo>
                      <a:pt x="123" y="946"/>
                    </a:lnTo>
                    <a:lnTo>
                      <a:pt x="98" y="929"/>
                    </a:lnTo>
                    <a:lnTo>
                      <a:pt x="75" y="910"/>
                    </a:lnTo>
                    <a:lnTo>
                      <a:pt x="51" y="888"/>
                    </a:lnTo>
                    <a:lnTo>
                      <a:pt x="32" y="865"/>
                    </a:lnTo>
                    <a:lnTo>
                      <a:pt x="16" y="840"/>
                    </a:lnTo>
                    <a:lnTo>
                      <a:pt x="4" y="814"/>
                    </a:lnTo>
                    <a:lnTo>
                      <a:pt x="0" y="786"/>
                    </a:lnTo>
                    <a:lnTo>
                      <a:pt x="2" y="757"/>
                    </a:lnTo>
                    <a:lnTo>
                      <a:pt x="16" y="728"/>
                    </a:lnTo>
                    <a:lnTo>
                      <a:pt x="39" y="698"/>
                    </a:lnTo>
                    <a:lnTo>
                      <a:pt x="75" y="667"/>
                    </a:lnTo>
                    <a:lnTo>
                      <a:pt x="78" y="666"/>
                    </a:lnTo>
                    <a:lnTo>
                      <a:pt x="84" y="661"/>
                    </a:lnTo>
                    <a:lnTo>
                      <a:pt x="95" y="652"/>
                    </a:lnTo>
                    <a:lnTo>
                      <a:pt x="112" y="644"/>
                    </a:lnTo>
                    <a:lnTo>
                      <a:pt x="134" y="632"/>
                    </a:lnTo>
                    <a:lnTo>
                      <a:pt x="159" y="620"/>
                    </a:lnTo>
                    <a:lnTo>
                      <a:pt x="190" y="605"/>
                    </a:lnTo>
                    <a:lnTo>
                      <a:pt x="227" y="592"/>
                    </a:lnTo>
                    <a:lnTo>
                      <a:pt x="227" y="221"/>
                    </a:lnTo>
                    <a:lnTo>
                      <a:pt x="227" y="216"/>
                    </a:lnTo>
                    <a:lnTo>
                      <a:pt x="227" y="204"/>
                    </a:lnTo>
                    <a:lnTo>
                      <a:pt x="228" y="188"/>
                    </a:lnTo>
                    <a:lnTo>
                      <a:pt x="234" y="168"/>
                    </a:lnTo>
                    <a:lnTo>
                      <a:pt x="247" y="144"/>
                    </a:lnTo>
                    <a:lnTo>
                      <a:pt x="268" y="122"/>
                    </a:lnTo>
                    <a:lnTo>
                      <a:pt x="299" y="100"/>
                    </a:lnTo>
                    <a:lnTo>
                      <a:pt x="342" y="82"/>
                    </a:lnTo>
                    <a:lnTo>
                      <a:pt x="346" y="81"/>
                    </a:lnTo>
                    <a:lnTo>
                      <a:pt x="358" y="75"/>
                    </a:lnTo>
                    <a:lnTo>
                      <a:pt x="380" y="66"/>
                    </a:lnTo>
                    <a:lnTo>
                      <a:pt x="408" y="57"/>
                    </a:lnTo>
                    <a:lnTo>
                      <a:pt x="444" y="45"/>
                    </a:lnTo>
                    <a:lnTo>
                      <a:pt x="486" y="33"/>
                    </a:lnTo>
                    <a:lnTo>
                      <a:pt x="536" y="23"/>
                    </a:lnTo>
                    <a:lnTo>
                      <a:pt x="593" y="13"/>
                    </a:lnTo>
                    <a:lnTo>
                      <a:pt x="654" y="5"/>
                    </a:lnTo>
                    <a:lnTo>
                      <a:pt x="722" y="1"/>
                    </a:lnTo>
                    <a:lnTo>
                      <a:pt x="796" y="0"/>
                    </a:lnTo>
                    <a:lnTo>
                      <a:pt x="876" y="3"/>
                    </a:lnTo>
                    <a:lnTo>
                      <a:pt x="958" y="10"/>
                    </a:lnTo>
                    <a:lnTo>
                      <a:pt x="1047" y="23"/>
                    </a:lnTo>
                    <a:lnTo>
                      <a:pt x="1140" y="44"/>
                    </a:lnTo>
                    <a:lnTo>
                      <a:pt x="1236" y="72"/>
                    </a:lnTo>
                    <a:lnTo>
                      <a:pt x="1242" y="73"/>
                    </a:lnTo>
                    <a:lnTo>
                      <a:pt x="1255" y="76"/>
                    </a:lnTo>
                    <a:lnTo>
                      <a:pt x="1276" y="85"/>
                    </a:lnTo>
                    <a:lnTo>
                      <a:pt x="1299" y="97"/>
                    </a:lnTo>
                    <a:lnTo>
                      <a:pt x="1321" y="115"/>
                    </a:lnTo>
                    <a:lnTo>
                      <a:pt x="1343" y="138"/>
                    </a:lnTo>
                    <a:lnTo>
                      <a:pt x="1358" y="169"/>
                    </a:lnTo>
                    <a:lnTo>
                      <a:pt x="1366" y="209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4" name="未知"/>
              <p:cNvSpPr/>
              <p:nvPr/>
            </p:nvSpPr>
            <p:spPr>
              <a:xfrm>
                <a:off x="221" y="336"/>
                <a:ext cx="1146" cy="908"/>
              </a:xfrm>
              <a:custGeom>
                <a:avLst/>
                <a:gdLst/>
                <a:ahLst/>
                <a:cxnLst>
                  <a:cxn ang="0">
                    <a:pos x="1142" y="725"/>
                  </a:cxn>
                  <a:cxn ang="0">
                    <a:pos x="1146" y="703"/>
                  </a:cxn>
                  <a:cxn ang="0">
                    <a:pos x="1137" y="681"/>
                  </a:cxn>
                  <a:cxn ang="0">
                    <a:pos x="1119" y="662"/>
                  </a:cxn>
                  <a:cxn ang="0">
                    <a:pos x="1109" y="168"/>
                  </a:cxn>
                  <a:cxn ang="0">
                    <a:pos x="1108" y="156"/>
                  </a:cxn>
                  <a:cxn ang="0">
                    <a:pos x="1097" y="128"/>
                  </a:cxn>
                  <a:cxn ang="0">
                    <a:pos x="1072" y="97"/>
                  </a:cxn>
                  <a:cxn ang="0">
                    <a:pos x="1022" y="72"/>
                  </a:cxn>
                  <a:cxn ang="0">
                    <a:pos x="1003" y="66"/>
                  </a:cxn>
                  <a:cxn ang="0">
                    <a:pos x="947" y="50"/>
                  </a:cxn>
                  <a:cxn ang="0">
                    <a:pos x="861" y="29"/>
                  </a:cxn>
                  <a:cxn ang="0">
                    <a:pos x="751" y="12"/>
                  </a:cxn>
                  <a:cxn ang="0">
                    <a:pos x="619" y="1"/>
                  </a:cxn>
                  <a:cxn ang="0">
                    <a:pos x="472" y="3"/>
                  </a:cxn>
                  <a:cxn ang="0">
                    <a:pos x="314" y="24"/>
                  </a:cxn>
                  <a:cxn ang="0">
                    <a:pos x="150" y="69"/>
                  </a:cxn>
                  <a:cxn ang="0">
                    <a:pos x="133" y="75"/>
                  </a:cxn>
                  <a:cxn ang="0">
                    <a:pos x="96" y="94"/>
                  </a:cxn>
                  <a:cxn ang="0">
                    <a:pos x="56" y="127"/>
                  </a:cxn>
                  <a:cxn ang="0">
                    <a:pos x="37" y="174"/>
                  </a:cxn>
                  <a:cxn ang="0">
                    <a:pos x="34" y="663"/>
                  </a:cxn>
                  <a:cxn ang="0">
                    <a:pos x="17" y="676"/>
                  </a:cxn>
                  <a:cxn ang="0">
                    <a:pos x="3" y="698"/>
                  </a:cxn>
                  <a:cxn ang="0">
                    <a:pos x="3" y="723"/>
                  </a:cxn>
                  <a:cxn ang="0">
                    <a:pos x="43" y="757"/>
                  </a:cxn>
                  <a:cxn ang="0">
                    <a:pos x="102" y="794"/>
                  </a:cxn>
                  <a:cxn ang="0">
                    <a:pos x="165" y="827"/>
                  </a:cxn>
                  <a:cxn ang="0">
                    <a:pos x="233" y="853"/>
                  </a:cxn>
                  <a:cxn ang="0">
                    <a:pos x="305" y="874"/>
                  </a:cxn>
                  <a:cxn ang="0">
                    <a:pos x="379" y="890"/>
                  </a:cxn>
                  <a:cxn ang="0">
                    <a:pos x="454" y="902"/>
                  </a:cxn>
                  <a:cxn ang="0">
                    <a:pos x="531" y="906"/>
                  </a:cxn>
                  <a:cxn ang="0">
                    <a:pos x="608" y="908"/>
                  </a:cxn>
                  <a:cxn ang="0">
                    <a:pos x="684" y="902"/>
                  </a:cxn>
                  <a:cxn ang="0">
                    <a:pos x="761" y="891"/>
                  </a:cxn>
                  <a:cxn ang="0">
                    <a:pos x="836" y="875"/>
                  </a:cxn>
                  <a:cxn ang="0">
                    <a:pos x="909" y="853"/>
                  </a:cxn>
                  <a:cxn ang="0">
                    <a:pos x="978" y="827"/>
                  </a:cxn>
                  <a:cxn ang="0">
                    <a:pos x="1043" y="793"/>
                  </a:cxn>
                  <a:cxn ang="0">
                    <a:pos x="1105" y="754"/>
                  </a:cxn>
                </a:cxnLst>
                <a:rect l="0" t="0" r="0" b="0"/>
                <a:pathLst>
                  <a:path w="1146" h="908">
                    <a:moveTo>
                      <a:pt x="1133" y="734"/>
                    </a:moveTo>
                    <a:lnTo>
                      <a:pt x="1142" y="725"/>
                    </a:lnTo>
                    <a:lnTo>
                      <a:pt x="1146" y="713"/>
                    </a:lnTo>
                    <a:lnTo>
                      <a:pt x="1146" y="703"/>
                    </a:lnTo>
                    <a:lnTo>
                      <a:pt x="1143" y="691"/>
                    </a:lnTo>
                    <a:lnTo>
                      <a:pt x="1137" y="681"/>
                    </a:lnTo>
                    <a:lnTo>
                      <a:pt x="1130" y="670"/>
                    </a:lnTo>
                    <a:lnTo>
                      <a:pt x="1119" y="662"/>
                    </a:lnTo>
                    <a:lnTo>
                      <a:pt x="1109" y="656"/>
                    </a:lnTo>
                    <a:lnTo>
                      <a:pt x="1109" y="168"/>
                    </a:lnTo>
                    <a:lnTo>
                      <a:pt x="1109" y="165"/>
                    </a:lnTo>
                    <a:lnTo>
                      <a:pt x="1108" y="156"/>
                    </a:lnTo>
                    <a:lnTo>
                      <a:pt x="1105" y="144"/>
                    </a:lnTo>
                    <a:lnTo>
                      <a:pt x="1097" y="128"/>
                    </a:lnTo>
                    <a:lnTo>
                      <a:pt x="1087" y="113"/>
                    </a:lnTo>
                    <a:lnTo>
                      <a:pt x="1072" y="97"/>
                    </a:lnTo>
                    <a:lnTo>
                      <a:pt x="1050" y="82"/>
                    </a:lnTo>
                    <a:lnTo>
                      <a:pt x="1022" y="72"/>
                    </a:lnTo>
                    <a:lnTo>
                      <a:pt x="1018" y="71"/>
                    </a:lnTo>
                    <a:lnTo>
                      <a:pt x="1003" y="66"/>
                    </a:lnTo>
                    <a:lnTo>
                      <a:pt x="979" y="59"/>
                    </a:lnTo>
                    <a:lnTo>
                      <a:pt x="947" y="50"/>
                    </a:lnTo>
                    <a:lnTo>
                      <a:pt x="909" y="40"/>
                    </a:lnTo>
                    <a:lnTo>
                      <a:pt x="861" y="29"/>
                    </a:lnTo>
                    <a:lnTo>
                      <a:pt x="810" y="21"/>
                    </a:lnTo>
                    <a:lnTo>
                      <a:pt x="751" y="12"/>
                    </a:lnTo>
                    <a:lnTo>
                      <a:pt x="687" y="4"/>
                    </a:lnTo>
                    <a:lnTo>
                      <a:pt x="619" y="1"/>
                    </a:lnTo>
                    <a:lnTo>
                      <a:pt x="547" y="0"/>
                    </a:lnTo>
                    <a:lnTo>
                      <a:pt x="472" y="3"/>
                    </a:lnTo>
                    <a:lnTo>
                      <a:pt x="394" y="10"/>
                    </a:lnTo>
                    <a:lnTo>
                      <a:pt x="314" y="24"/>
                    </a:lnTo>
                    <a:lnTo>
                      <a:pt x="233" y="43"/>
                    </a:lnTo>
                    <a:lnTo>
                      <a:pt x="150" y="69"/>
                    </a:lnTo>
                    <a:lnTo>
                      <a:pt x="146" y="71"/>
                    </a:lnTo>
                    <a:lnTo>
                      <a:pt x="133" y="75"/>
                    </a:lnTo>
                    <a:lnTo>
                      <a:pt x="115" y="84"/>
                    </a:lnTo>
                    <a:lnTo>
                      <a:pt x="96" y="94"/>
                    </a:lnTo>
                    <a:lnTo>
                      <a:pt x="75" y="109"/>
                    </a:lnTo>
                    <a:lnTo>
                      <a:pt x="56" y="127"/>
                    </a:lnTo>
                    <a:lnTo>
                      <a:pt x="43" y="149"/>
                    </a:lnTo>
                    <a:lnTo>
                      <a:pt x="37" y="174"/>
                    </a:lnTo>
                    <a:lnTo>
                      <a:pt x="37" y="662"/>
                    </a:lnTo>
                    <a:lnTo>
                      <a:pt x="34" y="663"/>
                    </a:lnTo>
                    <a:lnTo>
                      <a:pt x="26" y="669"/>
                    </a:lnTo>
                    <a:lnTo>
                      <a:pt x="17" y="676"/>
                    </a:lnTo>
                    <a:lnTo>
                      <a:pt x="9" y="687"/>
                    </a:lnTo>
                    <a:lnTo>
                      <a:pt x="3" y="698"/>
                    </a:lnTo>
                    <a:lnTo>
                      <a:pt x="0" y="710"/>
                    </a:lnTo>
                    <a:lnTo>
                      <a:pt x="3" y="723"/>
                    </a:lnTo>
                    <a:lnTo>
                      <a:pt x="15" y="737"/>
                    </a:lnTo>
                    <a:lnTo>
                      <a:pt x="43" y="757"/>
                    </a:lnTo>
                    <a:lnTo>
                      <a:pt x="71" y="777"/>
                    </a:lnTo>
                    <a:lnTo>
                      <a:pt x="102" y="794"/>
                    </a:lnTo>
                    <a:lnTo>
                      <a:pt x="133" y="810"/>
                    </a:lnTo>
                    <a:lnTo>
                      <a:pt x="165" y="827"/>
                    </a:lnTo>
                    <a:lnTo>
                      <a:pt x="199" y="840"/>
                    </a:lnTo>
                    <a:lnTo>
                      <a:pt x="233" y="853"/>
                    </a:lnTo>
                    <a:lnTo>
                      <a:pt x="268" y="865"/>
                    </a:lnTo>
                    <a:lnTo>
                      <a:pt x="305" y="874"/>
                    </a:lnTo>
                    <a:lnTo>
                      <a:pt x="341" y="883"/>
                    </a:lnTo>
                    <a:lnTo>
                      <a:pt x="379" y="890"/>
                    </a:lnTo>
                    <a:lnTo>
                      <a:pt x="416" y="897"/>
                    </a:lnTo>
                    <a:lnTo>
                      <a:pt x="454" y="902"/>
                    </a:lnTo>
                    <a:lnTo>
                      <a:pt x="493" y="905"/>
                    </a:lnTo>
                    <a:lnTo>
                      <a:pt x="531" y="906"/>
                    </a:lnTo>
                    <a:lnTo>
                      <a:pt x="569" y="908"/>
                    </a:lnTo>
                    <a:lnTo>
                      <a:pt x="608" y="908"/>
                    </a:lnTo>
                    <a:lnTo>
                      <a:pt x="646" y="905"/>
                    </a:lnTo>
                    <a:lnTo>
                      <a:pt x="684" y="902"/>
                    </a:lnTo>
                    <a:lnTo>
                      <a:pt x="723" y="897"/>
                    </a:lnTo>
                    <a:lnTo>
                      <a:pt x="761" y="891"/>
                    </a:lnTo>
                    <a:lnTo>
                      <a:pt x="799" y="884"/>
                    </a:lnTo>
                    <a:lnTo>
                      <a:pt x="836" y="875"/>
                    </a:lnTo>
                    <a:lnTo>
                      <a:pt x="872" y="865"/>
                    </a:lnTo>
                    <a:lnTo>
                      <a:pt x="909" y="853"/>
                    </a:lnTo>
                    <a:lnTo>
                      <a:pt x="942" y="840"/>
                    </a:lnTo>
                    <a:lnTo>
                      <a:pt x="978" y="827"/>
                    </a:lnTo>
                    <a:lnTo>
                      <a:pt x="1010" y="810"/>
                    </a:lnTo>
                    <a:lnTo>
                      <a:pt x="1043" y="793"/>
                    </a:lnTo>
                    <a:lnTo>
                      <a:pt x="1074" y="775"/>
                    </a:lnTo>
                    <a:lnTo>
                      <a:pt x="1105" y="754"/>
                    </a:lnTo>
                    <a:lnTo>
                      <a:pt x="1133" y="734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5" name="未知"/>
              <p:cNvSpPr/>
              <p:nvPr/>
            </p:nvSpPr>
            <p:spPr>
              <a:xfrm>
                <a:off x="219" y="504"/>
                <a:ext cx="1147" cy="740"/>
              </a:xfrm>
              <a:custGeom>
                <a:avLst/>
                <a:gdLst/>
                <a:ahLst/>
                <a:cxnLst>
                  <a:cxn ang="0">
                    <a:pos x="39" y="494"/>
                  </a:cxn>
                  <a:cxn ang="0">
                    <a:pos x="28" y="501"/>
                  </a:cxn>
                  <a:cxn ang="0">
                    <a:pos x="11" y="519"/>
                  </a:cxn>
                  <a:cxn ang="0">
                    <a:pos x="0" y="542"/>
                  </a:cxn>
                  <a:cxn ang="0">
                    <a:pos x="15" y="569"/>
                  </a:cxn>
                  <a:cxn ang="0">
                    <a:pos x="71" y="609"/>
                  </a:cxn>
                  <a:cxn ang="0">
                    <a:pos x="133" y="642"/>
                  </a:cxn>
                  <a:cxn ang="0">
                    <a:pos x="199" y="672"/>
                  </a:cxn>
                  <a:cxn ang="0">
                    <a:pos x="269" y="697"/>
                  </a:cxn>
                  <a:cxn ang="0">
                    <a:pos x="341" y="715"/>
                  </a:cxn>
                  <a:cxn ang="0">
                    <a:pos x="416" y="729"/>
                  </a:cxn>
                  <a:cxn ang="0">
                    <a:pos x="493" y="737"/>
                  </a:cxn>
                  <a:cxn ang="0">
                    <a:pos x="570" y="740"/>
                  </a:cxn>
                  <a:cxn ang="0">
                    <a:pos x="646" y="737"/>
                  </a:cxn>
                  <a:cxn ang="0">
                    <a:pos x="723" y="729"/>
                  </a:cxn>
                  <a:cxn ang="0">
                    <a:pos x="800" y="716"/>
                  </a:cxn>
                  <a:cxn ang="0">
                    <a:pos x="872" y="697"/>
                  </a:cxn>
                  <a:cxn ang="0">
                    <a:pos x="943" y="672"/>
                  </a:cxn>
                  <a:cxn ang="0">
                    <a:pos x="1011" y="642"/>
                  </a:cxn>
                  <a:cxn ang="0">
                    <a:pos x="1074" y="607"/>
                  </a:cxn>
                  <a:cxn ang="0">
                    <a:pos x="1133" y="566"/>
                  </a:cxn>
                  <a:cxn ang="0">
                    <a:pos x="1147" y="545"/>
                  </a:cxn>
                  <a:cxn ang="0">
                    <a:pos x="1144" y="523"/>
                  </a:cxn>
                  <a:cxn ang="0">
                    <a:pos x="1130" y="502"/>
                  </a:cxn>
                  <a:cxn ang="0">
                    <a:pos x="1110" y="488"/>
                  </a:cxn>
                  <a:cxn ang="0">
                    <a:pos x="1092" y="15"/>
                  </a:cxn>
                  <a:cxn ang="0">
                    <a:pos x="1046" y="43"/>
                  </a:cxn>
                  <a:cxn ang="0">
                    <a:pos x="992" y="65"/>
                  </a:cxn>
                  <a:cxn ang="0">
                    <a:pos x="927" y="85"/>
                  </a:cxn>
                  <a:cxn ang="0">
                    <a:pos x="856" y="102"/>
                  </a:cxn>
                  <a:cxn ang="0">
                    <a:pos x="779" y="113"/>
                  </a:cxn>
                  <a:cxn ang="0">
                    <a:pos x="700" y="122"/>
                  </a:cxn>
                  <a:cxn ang="0">
                    <a:pos x="617" y="127"/>
                  </a:cxn>
                  <a:cxn ang="0">
                    <a:pos x="533" y="128"/>
                  </a:cxn>
                  <a:cxn ang="0">
                    <a:pos x="450" y="125"/>
                  </a:cxn>
                  <a:cxn ang="0">
                    <a:pos x="371" y="118"/>
                  </a:cxn>
                  <a:cxn ang="0">
                    <a:pos x="294" y="108"/>
                  </a:cxn>
                  <a:cxn ang="0">
                    <a:pos x="223" y="91"/>
                  </a:cxn>
                  <a:cxn ang="0">
                    <a:pos x="158" y="72"/>
                  </a:cxn>
                  <a:cxn ang="0">
                    <a:pos x="102" y="49"/>
                  </a:cxn>
                  <a:cxn ang="0">
                    <a:pos x="58" y="22"/>
                  </a:cxn>
                </a:cxnLst>
                <a:rect l="0" t="0" r="0" b="0"/>
                <a:pathLst>
                  <a:path w="1147" h="740">
                    <a:moveTo>
                      <a:pt x="39" y="6"/>
                    </a:moveTo>
                    <a:lnTo>
                      <a:pt x="39" y="494"/>
                    </a:lnTo>
                    <a:lnTo>
                      <a:pt x="36" y="495"/>
                    </a:lnTo>
                    <a:lnTo>
                      <a:pt x="28" y="501"/>
                    </a:lnTo>
                    <a:lnTo>
                      <a:pt x="19" y="508"/>
                    </a:lnTo>
                    <a:lnTo>
                      <a:pt x="11" y="519"/>
                    </a:lnTo>
                    <a:lnTo>
                      <a:pt x="3" y="530"/>
                    </a:lnTo>
                    <a:lnTo>
                      <a:pt x="0" y="542"/>
                    </a:lnTo>
                    <a:lnTo>
                      <a:pt x="3" y="555"/>
                    </a:lnTo>
                    <a:lnTo>
                      <a:pt x="15" y="569"/>
                    </a:lnTo>
                    <a:lnTo>
                      <a:pt x="43" y="589"/>
                    </a:lnTo>
                    <a:lnTo>
                      <a:pt x="71" y="609"/>
                    </a:lnTo>
                    <a:lnTo>
                      <a:pt x="102" y="626"/>
                    </a:lnTo>
                    <a:lnTo>
                      <a:pt x="133" y="642"/>
                    </a:lnTo>
                    <a:lnTo>
                      <a:pt x="166" y="659"/>
                    </a:lnTo>
                    <a:lnTo>
                      <a:pt x="199" y="672"/>
                    </a:lnTo>
                    <a:lnTo>
                      <a:pt x="233" y="685"/>
                    </a:lnTo>
                    <a:lnTo>
                      <a:pt x="269" y="697"/>
                    </a:lnTo>
                    <a:lnTo>
                      <a:pt x="306" y="706"/>
                    </a:lnTo>
                    <a:lnTo>
                      <a:pt x="341" y="715"/>
                    </a:lnTo>
                    <a:lnTo>
                      <a:pt x="379" y="722"/>
                    </a:lnTo>
                    <a:lnTo>
                      <a:pt x="416" y="729"/>
                    </a:lnTo>
                    <a:lnTo>
                      <a:pt x="455" y="734"/>
                    </a:lnTo>
                    <a:lnTo>
                      <a:pt x="493" y="737"/>
                    </a:lnTo>
                    <a:lnTo>
                      <a:pt x="531" y="738"/>
                    </a:lnTo>
                    <a:lnTo>
                      <a:pt x="570" y="740"/>
                    </a:lnTo>
                    <a:lnTo>
                      <a:pt x="608" y="740"/>
                    </a:lnTo>
                    <a:lnTo>
                      <a:pt x="646" y="737"/>
                    </a:lnTo>
                    <a:lnTo>
                      <a:pt x="685" y="734"/>
                    </a:lnTo>
                    <a:lnTo>
                      <a:pt x="723" y="729"/>
                    </a:lnTo>
                    <a:lnTo>
                      <a:pt x="762" y="723"/>
                    </a:lnTo>
                    <a:lnTo>
                      <a:pt x="800" y="716"/>
                    </a:lnTo>
                    <a:lnTo>
                      <a:pt x="837" y="707"/>
                    </a:lnTo>
                    <a:lnTo>
                      <a:pt x="872" y="697"/>
                    </a:lnTo>
                    <a:lnTo>
                      <a:pt x="909" y="685"/>
                    </a:lnTo>
                    <a:lnTo>
                      <a:pt x="943" y="672"/>
                    </a:lnTo>
                    <a:lnTo>
                      <a:pt x="978" y="659"/>
                    </a:lnTo>
                    <a:lnTo>
                      <a:pt x="1011" y="642"/>
                    </a:lnTo>
                    <a:lnTo>
                      <a:pt x="1043" y="625"/>
                    </a:lnTo>
                    <a:lnTo>
                      <a:pt x="1074" y="607"/>
                    </a:lnTo>
                    <a:lnTo>
                      <a:pt x="1105" y="586"/>
                    </a:lnTo>
                    <a:lnTo>
                      <a:pt x="1133" y="566"/>
                    </a:lnTo>
                    <a:lnTo>
                      <a:pt x="1142" y="557"/>
                    </a:lnTo>
                    <a:lnTo>
                      <a:pt x="1147" y="545"/>
                    </a:lnTo>
                    <a:lnTo>
                      <a:pt x="1147" y="535"/>
                    </a:lnTo>
                    <a:lnTo>
                      <a:pt x="1144" y="523"/>
                    </a:lnTo>
                    <a:lnTo>
                      <a:pt x="1138" y="513"/>
                    </a:lnTo>
                    <a:lnTo>
                      <a:pt x="1130" y="502"/>
                    </a:lnTo>
                    <a:lnTo>
                      <a:pt x="1120" y="494"/>
                    </a:lnTo>
                    <a:lnTo>
                      <a:pt x="1110" y="488"/>
                    </a:lnTo>
                    <a:lnTo>
                      <a:pt x="1110" y="0"/>
                    </a:lnTo>
                    <a:lnTo>
                      <a:pt x="1092" y="15"/>
                    </a:lnTo>
                    <a:lnTo>
                      <a:pt x="1070" y="29"/>
                    </a:lnTo>
                    <a:lnTo>
                      <a:pt x="1046" y="43"/>
                    </a:lnTo>
                    <a:lnTo>
                      <a:pt x="1020" y="54"/>
                    </a:lnTo>
                    <a:lnTo>
                      <a:pt x="992" y="65"/>
                    </a:lnTo>
                    <a:lnTo>
                      <a:pt x="961" y="77"/>
                    </a:lnTo>
                    <a:lnTo>
                      <a:pt x="927" y="85"/>
                    </a:lnTo>
                    <a:lnTo>
                      <a:pt x="893" y="94"/>
                    </a:lnTo>
                    <a:lnTo>
                      <a:pt x="856" y="102"/>
                    </a:lnTo>
                    <a:lnTo>
                      <a:pt x="819" y="108"/>
                    </a:lnTo>
                    <a:lnTo>
                      <a:pt x="779" y="113"/>
                    </a:lnTo>
                    <a:lnTo>
                      <a:pt x="741" y="119"/>
                    </a:lnTo>
                    <a:lnTo>
                      <a:pt x="700" y="122"/>
                    </a:lnTo>
                    <a:lnTo>
                      <a:pt x="658" y="125"/>
                    </a:lnTo>
                    <a:lnTo>
                      <a:pt x="617" y="127"/>
                    </a:lnTo>
                    <a:lnTo>
                      <a:pt x="576" y="128"/>
                    </a:lnTo>
                    <a:lnTo>
                      <a:pt x="533" y="128"/>
                    </a:lnTo>
                    <a:lnTo>
                      <a:pt x="492" y="127"/>
                    </a:lnTo>
                    <a:lnTo>
                      <a:pt x="450" y="125"/>
                    </a:lnTo>
                    <a:lnTo>
                      <a:pt x="410" y="122"/>
                    </a:lnTo>
                    <a:lnTo>
                      <a:pt x="371" y="118"/>
                    </a:lnTo>
                    <a:lnTo>
                      <a:pt x="332" y="113"/>
                    </a:lnTo>
                    <a:lnTo>
                      <a:pt x="294" y="108"/>
                    </a:lnTo>
                    <a:lnTo>
                      <a:pt x="257" y="100"/>
                    </a:lnTo>
                    <a:lnTo>
                      <a:pt x="223" y="91"/>
                    </a:lnTo>
                    <a:lnTo>
                      <a:pt x="189" y="82"/>
                    </a:lnTo>
                    <a:lnTo>
                      <a:pt x="158" y="72"/>
                    </a:lnTo>
                    <a:lnTo>
                      <a:pt x="130" y="62"/>
                    </a:lnTo>
                    <a:lnTo>
                      <a:pt x="102" y="49"/>
                    </a:lnTo>
                    <a:lnTo>
                      <a:pt x="79" y="35"/>
                    </a:lnTo>
                    <a:lnTo>
                      <a:pt x="58" y="22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CC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6" name="未知"/>
              <p:cNvSpPr/>
              <p:nvPr/>
            </p:nvSpPr>
            <p:spPr>
              <a:xfrm>
                <a:off x="219" y="992"/>
                <a:ext cx="1152" cy="253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19" y="20"/>
                  </a:cxn>
                  <a:cxn ang="0">
                    <a:pos x="3" y="42"/>
                  </a:cxn>
                  <a:cxn ang="0">
                    <a:pos x="3" y="67"/>
                  </a:cxn>
                  <a:cxn ang="0">
                    <a:pos x="43" y="101"/>
                  </a:cxn>
                  <a:cxn ang="0">
                    <a:pos x="102" y="138"/>
                  </a:cxn>
                  <a:cxn ang="0">
                    <a:pos x="166" y="171"/>
                  </a:cxn>
                  <a:cxn ang="0">
                    <a:pos x="232" y="197"/>
                  </a:cxn>
                  <a:cxn ang="0">
                    <a:pos x="303" y="219"/>
                  </a:cxn>
                  <a:cxn ang="0">
                    <a:pos x="375" y="235"/>
                  </a:cxn>
                  <a:cxn ang="0">
                    <a:pos x="450" y="247"/>
                  </a:cxn>
                  <a:cxn ang="0">
                    <a:pos x="525" y="253"/>
                  </a:cxn>
                  <a:cxn ang="0">
                    <a:pos x="602" y="253"/>
                  </a:cxn>
                  <a:cxn ang="0">
                    <a:pos x="679" y="249"/>
                  </a:cxn>
                  <a:cxn ang="0">
                    <a:pos x="756" y="238"/>
                  </a:cxn>
                  <a:cxn ang="0">
                    <a:pos x="831" y="222"/>
                  </a:cxn>
                  <a:cxn ang="0">
                    <a:pos x="903" y="200"/>
                  </a:cxn>
                  <a:cxn ang="0">
                    <a:pos x="974" y="174"/>
                  </a:cxn>
                  <a:cxn ang="0">
                    <a:pos x="1040" y="141"/>
                  </a:cxn>
                  <a:cxn ang="0">
                    <a:pos x="1105" y="103"/>
                  </a:cxn>
                  <a:cxn ang="0">
                    <a:pos x="1148" y="66"/>
                  </a:cxn>
                  <a:cxn ang="0">
                    <a:pos x="1149" y="38"/>
                  </a:cxn>
                  <a:cxn ang="0">
                    <a:pos x="1132" y="16"/>
                  </a:cxn>
                  <a:cxn ang="0">
                    <a:pos x="1114" y="1"/>
                  </a:cxn>
                  <a:cxn ang="0">
                    <a:pos x="1085" y="19"/>
                  </a:cxn>
                  <a:cxn ang="0">
                    <a:pos x="1029" y="54"/>
                  </a:cxn>
                  <a:cxn ang="0">
                    <a:pos x="967" y="85"/>
                  </a:cxn>
                  <a:cxn ang="0">
                    <a:pos x="903" y="110"/>
                  </a:cxn>
                  <a:cxn ang="0">
                    <a:pos x="835" y="131"/>
                  </a:cxn>
                  <a:cxn ang="0">
                    <a:pos x="766" y="147"/>
                  </a:cxn>
                  <a:cxn ang="0">
                    <a:pos x="694" y="157"/>
                  </a:cxn>
                  <a:cxn ang="0">
                    <a:pos x="620" y="163"/>
                  </a:cxn>
                  <a:cxn ang="0">
                    <a:pos x="548" y="165"/>
                  </a:cxn>
                  <a:cxn ang="0">
                    <a:pos x="474" y="160"/>
                  </a:cxn>
                  <a:cxn ang="0">
                    <a:pos x="400" y="150"/>
                  </a:cxn>
                  <a:cxn ang="0">
                    <a:pos x="329" y="135"/>
                  </a:cxn>
                  <a:cxn ang="0">
                    <a:pos x="258" y="116"/>
                  </a:cxn>
                  <a:cxn ang="0">
                    <a:pos x="192" y="91"/>
                  </a:cxn>
                  <a:cxn ang="0">
                    <a:pos x="127" y="62"/>
                  </a:cxn>
                  <a:cxn ang="0">
                    <a:pos x="67" y="25"/>
                  </a:cxn>
                </a:cxnLst>
                <a:rect l="0" t="0" r="0" b="0"/>
                <a:pathLst>
                  <a:path w="1152" h="253">
                    <a:moveTo>
                      <a:pt x="39" y="6"/>
                    </a:moveTo>
                    <a:lnTo>
                      <a:pt x="36" y="7"/>
                    </a:lnTo>
                    <a:lnTo>
                      <a:pt x="28" y="13"/>
                    </a:lnTo>
                    <a:lnTo>
                      <a:pt x="19" y="20"/>
                    </a:lnTo>
                    <a:lnTo>
                      <a:pt x="11" y="31"/>
                    </a:lnTo>
                    <a:lnTo>
                      <a:pt x="3" y="42"/>
                    </a:lnTo>
                    <a:lnTo>
                      <a:pt x="0" y="54"/>
                    </a:lnTo>
                    <a:lnTo>
                      <a:pt x="3" y="67"/>
                    </a:lnTo>
                    <a:lnTo>
                      <a:pt x="15" y="81"/>
                    </a:lnTo>
                    <a:lnTo>
                      <a:pt x="43" y="101"/>
                    </a:lnTo>
                    <a:lnTo>
                      <a:pt x="71" y="121"/>
                    </a:lnTo>
                    <a:lnTo>
                      <a:pt x="102" y="138"/>
                    </a:lnTo>
                    <a:lnTo>
                      <a:pt x="133" y="154"/>
                    </a:lnTo>
                    <a:lnTo>
                      <a:pt x="166" y="171"/>
                    </a:lnTo>
                    <a:lnTo>
                      <a:pt x="198" y="185"/>
                    </a:lnTo>
                    <a:lnTo>
                      <a:pt x="232" y="197"/>
                    </a:lnTo>
                    <a:lnTo>
                      <a:pt x="267" y="209"/>
                    </a:lnTo>
                    <a:lnTo>
                      <a:pt x="303" y="219"/>
                    </a:lnTo>
                    <a:lnTo>
                      <a:pt x="338" y="228"/>
                    </a:lnTo>
                    <a:lnTo>
                      <a:pt x="375" y="235"/>
                    </a:lnTo>
                    <a:lnTo>
                      <a:pt x="412" y="241"/>
                    </a:lnTo>
                    <a:lnTo>
                      <a:pt x="450" y="247"/>
                    </a:lnTo>
                    <a:lnTo>
                      <a:pt x="489" y="250"/>
                    </a:lnTo>
                    <a:lnTo>
                      <a:pt x="525" y="253"/>
                    </a:lnTo>
                    <a:lnTo>
                      <a:pt x="564" y="253"/>
                    </a:lnTo>
                    <a:lnTo>
                      <a:pt x="602" y="253"/>
                    </a:lnTo>
                    <a:lnTo>
                      <a:pt x="641" y="252"/>
                    </a:lnTo>
                    <a:lnTo>
                      <a:pt x="679" y="249"/>
                    </a:lnTo>
                    <a:lnTo>
                      <a:pt x="717" y="244"/>
                    </a:lnTo>
                    <a:lnTo>
                      <a:pt x="756" y="238"/>
                    </a:lnTo>
                    <a:lnTo>
                      <a:pt x="792" y="231"/>
                    </a:lnTo>
                    <a:lnTo>
                      <a:pt x="831" y="222"/>
                    </a:lnTo>
                    <a:lnTo>
                      <a:pt x="868" y="212"/>
                    </a:lnTo>
                    <a:lnTo>
                      <a:pt x="903" y="200"/>
                    </a:lnTo>
                    <a:lnTo>
                      <a:pt x="939" y="188"/>
                    </a:lnTo>
                    <a:lnTo>
                      <a:pt x="974" y="174"/>
                    </a:lnTo>
                    <a:lnTo>
                      <a:pt x="1008" y="157"/>
                    </a:lnTo>
                    <a:lnTo>
                      <a:pt x="1040" y="141"/>
                    </a:lnTo>
                    <a:lnTo>
                      <a:pt x="1073" y="122"/>
                    </a:lnTo>
                    <a:lnTo>
                      <a:pt x="1105" y="103"/>
                    </a:lnTo>
                    <a:lnTo>
                      <a:pt x="1135" y="81"/>
                    </a:lnTo>
                    <a:lnTo>
                      <a:pt x="1148" y="66"/>
                    </a:lnTo>
                    <a:lnTo>
                      <a:pt x="1152" y="51"/>
                    </a:lnTo>
                    <a:lnTo>
                      <a:pt x="1149" y="38"/>
                    </a:lnTo>
                    <a:lnTo>
                      <a:pt x="1142" y="26"/>
                    </a:lnTo>
                    <a:lnTo>
                      <a:pt x="1132" y="16"/>
                    </a:lnTo>
                    <a:lnTo>
                      <a:pt x="1121" y="7"/>
                    </a:lnTo>
                    <a:lnTo>
                      <a:pt x="1114" y="1"/>
                    </a:lnTo>
                    <a:lnTo>
                      <a:pt x="1111" y="0"/>
                    </a:lnTo>
                    <a:lnTo>
                      <a:pt x="1085" y="19"/>
                    </a:lnTo>
                    <a:lnTo>
                      <a:pt x="1057" y="38"/>
                    </a:lnTo>
                    <a:lnTo>
                      <a:pt x="1029" y="54"/>
                    </a:lnTo>
                    <a:lnTo>
                      <a:pt x="998" y="70"/>
                    </a:lnTo>
                    <a:lnTo>
                      <a:pt x="967" y="85"/>
                    </a:lnTo>
                    <a:lnTo>
                      <a:pt x="936" y="98"/>
                    </a:lnTo>
                    <a:lnTo>
                      <a:pt x="903" y="110"/>
                    </a:lnTo>
                    <a:lnTo>
                      <a:pt x="869" y="122"/>
                    </a:lnTo>
                    <a:lnTo>
                      <a:pt x="835" y="131"/>
                    </a:lnTo>
                    <a:lnTo>
                      <a:pt x="800" y="140"/>
                    </a:lnTo>
                    <a:lnTo>
                      <a:pt x="766" y="147"/>
                    </a:lnTo>
                    <a:lnTo>
                      <a:pt x="729" y="153"/>
                    </a:lnTo>
                    <a:lnTo>
                      <a:pt x="694" y="157"/>
                    </a:lnTo>
                    <a:lnTo>
                      <a:pt x="657" y="162"/>
                    </a:lnTo>
                    <a:lnTo>
                      <a:pt x="620" y="163"/>
                    </a:lnTo>
                    <a:lnTo>
                      <a:pt x="584" y="165"/>
                    </a:lnTo>
                    <a:lnTo>
                      <a:pt x="548" y="165"/>
                    </a:lnTo>
                    <a:lnTo>
                      <a:pt x="511" y="163"/>
                    </a:lnTo>
                    <a:lnTo>
                      <a:pt x="474" y="160"/>
                    </a:lnTo>
                    <a:lnTo>
                      <a:pt x="437" y="156"/>
                    </a:lnTo>
                    <a:lnTo>
                      <a:pt x="400" y="150"/>
                    </a:lnTo>
                    <a:lnTo>
                      <a:pt x="365" y="144"/>
                    </a:lnTo>
                    <a:lnTo>
                      <a:pt x="329" y="135"/>
                    </a:lnTo>
                    <a:lnTo>
                      <a:pt x="294" y="126"/>
                    </a:lnTo>
                    <a:lnTo>
                      <a:pt x="258" y="116"/>
                    </a:lnTo>
                    <a:lnTo>
                      <a:pt x="225" y="104"/>
                    </a:lnTo>
                    <a:lnTo>
                      <a:pt x="192" y="91"/>
                    </a:lnTo>
                    <a:lnTo>
                      <a:pt x="160" y="76"/>
                    </a:lnTo>
                    <a:lnTo>
                      <a:pt x="127" y="62"/>
                    </a:lnTo>
                    <a:lnTo>
                      <a:pt x="98" y="44"/>
                    </a:lnTo>
                    <a:lnTo>
                      <a:pt x="67" y="25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7" name="未知"/>
              <p:cNvSpPr/>
              <p:nvPr/>
            </p:nvSpPr>
            <p:spPr>
              <a:xfrm>
                <a:off x="489" y="398"/>
                <a:ext cx="617" cy="155"/>
              </a:xfrm>
              <a:custGeom>
                <a:avLst/>
                <a:gdLst/>
                <a:ahLst/>
                <a:cxnLst>
                  <a:cxn ang="0">
                    <a:pos x="338" y="155"/>
                  </a:cxn>
                  <a:cxn ang="0">
                    <a:pos x="399" y="152"/>
                  </a:cxn>
                  <a:cxn ang="0">
                    <a:pos x="455" y="146"/>
                  </a:cxn>
                  <a:cxn ang="0">
                    <a:pos x="505" y="137"/>
                  </a:cxn>
                  <a:cxn ang="0">
                    <a:pos x="546" y="127"/>
                  </a:cxn>
                  <a:cxn ang="0">
                    <a:pos x="580" y="115"/>
                  </a:cxn>
                  <a:cxn ang="0">
                    <a:pos x="604" y="102"/>
                  </a:cxn>
                  <a:cxn ang="0">
                    <a:pos x="615" y="85"/>
                  </a:cxn>
                  <a:cxn ang="0">
                    <a:pos x="615" y="71"/>
                  </a:cxn>
                  <a:cxn ang="0">
                    <a:pos x="604" y="54"/>
                  </a:cxn>
                  <a:cxn ang="0">
                    <a:pos x="580" y="41"/>
                  </a:cxn>
                  <a:cxn ang="0">
                    <a:pos x="546" y="28"/>
                  </a:cxn>
                  <a:cxn ang="0">
                    <a:pos x="505" y="18"/>
                  </a:cxn>
                  <a:cxn ang="0">
                    <a:pos x="455" y="9"/>
                  </a:cxn>
                  <a:cxn ang="0">
                    <a:pos x="399" y="3"/>
                  </a:cxn>
                  <a:cxn ang="0">
                    <a:pos x="338" y="0"/>
                  </a:cxn>
                  <a:cxn ang="0">
                    <a:pos x="276" y="0"/>
                  </a:cxn>
                  <a:cxn ang="0">
                    <a:pos x="216" y="3"/>
                  </a:cxn>
                  <a:cxn ang="0">
                    <a:pos x="161" y="9"/>
                  </a:cxn>
                  <a:cxn ang="0">
                    <a:pos x="112" y="18"/>
                  </a:cxn>
                  <a:cxn ang="0">
                    <a:pos x="70" y="28"/>
                  </a:cxn>
                  <a:cxn ang="0">
                    <a:pos x="37" y="41"/>
                  </a:cxn>
                  <a:cxn ang="0">
                    <a:pos x="14" y="54"/>
                  </a:cxn>
                  <a:cxn ang="0">
                    <a:pos x="2" y="71"/>
                  </a:cxn>
                  <a:cxn ang="0">
                    <a:pos x="2" y="85"/>
                  </a:cxn>
                  <a:cxn ang="0">
                    <a:pos x="14" y="102"/>
                  </a:cxn>
                  <a:cxn ang="0">
                    <a:pos x="37" y="115"/>
                  </a:cxn>
                  <a:cxn ang="0">
                    <a:pos x="70" y="127"/>
                  </a:cxn>
                  <a:cxn ang="0">
                    <a:pos x="112" y="137"/>
                  </a:cxn>
                  <a:cxn ang="0">
                    <a:pos x="161" y="146"/>
                  </a:cxn>
                  <a:cxn ang="0">
                    <a:pos x="216" y="152"/>
                  </a:cxn>
                  <a:cxn ang="0">
                    <a:pos x="276" y="155"/>
                  </a:cxn>
                </a:cxnLst>
                <a:rect l="0" t="0" r="0" b="0"/>
                <a:pathLst>
                  <a:path w="617" h="155">
                    <a:moveTo>
                      <a:pt x="307" y="155"/>
                    </a:moveTo>
                    <a:lnTo>
                      <a:pt x="338" y="155"/>
                    </a:lnTo>
                    <a:lnTo>
                      <a:pt x="369" y="153"/>
                    </a:lnTo>
                    <a:lnTo>
                      <a:pt x="399" y="152"/>
                    </a:lnTo>
                    <a:lnTo>
                      <a:pt x="428" y="149"/>
                    </a:lnTo>
                    <a:lnTo>
                      <a:pt x="455" y="146"/>
                    </a:lnTo>
                    <a:lnTo>
                      <a:pt x="480" y="141"/>
                    </a:lnTo>
                    <a:lnTo>
                      <a:pt x="505" y="137"/>
                    </a:lnTo>
                    <a:lnTo>
                      <a:pt x="527" y="132"/>
                    </a:lnTo>
                    <a:lnTo>
                      <a:pt x="546" y="127"/>
                    </a:lnTo>
                    <a:lnTo>
                      <a:pt x="564" y="121"/>
                    </a:lnTo>
                    <a:lnTo>
                      <a:pt x="580" y="115"/>
                    </a:lnTo>
                    <a:lnTo>
                      <a:pt x="593" y="107"/>
                    </a:lnTo>
                    <a:lnTo>
                      <a:pt x="604" y="102"/>
                    </a:lnTo>
                    <a:lnTo>
                      <a:pt x="611" y="94"/>
                    </a:lnTo>
                    <a:lnTo>
                      <a:pt x="615" y="85"/>
                    </a:lnTo>
                    <a:lnTo>
                      <a:pt x="617" y="78"/>
                    </a:lnTo>
                    <a:lnTo>
                      <a:pt x="615" y="71"/>
                    </a:lnTo>
                    <a:lnTo>
                      <a:pt x="611" y="62"/>
                    </a:lnTo>
                    <a:lnTo>
                      <a:pt x="604" y="54"/>
                    </a:lnTo>
                    <a:lnTo>
                      <a:pt x="593" y="47"/>
                    </a:lnTo>
                    <a:lnTo>
                      <a:pt x="580" y="41"/>
                    </a:lnTo>
                    <a:lnTo>
                      <a:pt x="564" y="34"/>
                    </a:lnTo>
                    <a:lnTo>
                      <a:pt x="546" y="28"/>
                    </a:lnTo>
                    <a:lnTo>
                      <a:pt x="527" y="23"/>
                    </a:lnTo>
                    <a:lnTo>
                      <a:pt x="505" y="18"/>
                    </a:lnTo>
                    <a:lnTo>
                      <a:pt x="480" y="13"/>
                    </a:lnTo>
                    <a:lnTo>
                      <a:pt x="455" y="9"/>
                    </a:lnTo>
                    <a:lnTo>
                      <a:pt x="428" y="6"/>
                    </a:lnTo>
                    <a:lnTo>
                      <a:pt x="399" y="3"/>
                    </a:lnTo>
                    <a:lnTo>
                      <a:pt x="369" y="1"/>
                    </a:lnTo>
                    <a:lnTo>
                      <a:pt x="338" y="0"/>
                    </a:lnTo>
                    <a:lnTo>
                      <a:pt x="307" y="0"/>
                    </a:lnTo>
                    <a:lnTo>
                      <a:pt x="276" y="0"/>
                    </a:lnTo>
                    <a:lnTo>
                      <a:pt x="245" y="1"/>
                    </a:lnTo>
                    <a:lnTo>
                      <a:pt x="216" y="3"/>
                    </a:lnTo>
                    <a:lnTo>
                      <a:pt x="188" y="6"/>
                    </a:lnTo>
                    <a:lnTo>
                      <a:pt x="161" y="9"/>
                    </a:lnTo>
                    <a:lnTo>
                      <a:pt x="136" y="13"/>
                    </a:lnTo>
                    <a:lnTo>
                      <a:pt x="112" y="18"/>
                    </a:lnTo>
                    <a:lnTo>
                      <a:pt x="90" y="23"/>
                    </a:lnTo>
                    <a:lnTo>
                      <a:pt x="70" y="28"/>
                    </a:lnTo>
                    <a:lnTo>
                      <a:pt x="52" y="34"/>
                    </a:lnTo>
                    <a:lnTo>
                      <a:pt x="37" y="41"/>
                    </a:lnTo>
                    <a:lnTo>
                      <a:pt x="24" y="47"/>
                    </a:lnTo>
                    <a:lnTo>
                      <a:pt x="14" y="54"/>
                    </a:lnTo>
                    <a:lnTo>
                      <a:pt x="6" y="62"/>
                    </a:lnTo>
                    <a:lnTo>
                      <a:pt x="2" y="71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4" y="107"/>
                    </a:lnTo>
                    <a:lnTo>
                      <a:pt x="37" y="115"/>
                    </a:lnTo>
                    <a:lnTo>
                      <a:pt x="52" y="121"/>
                    </a:lnTo>
                    <a:lnTo>
                      <a:pt x="70" y="127"/>
                    </a:lnTo>
                    <a:lnTo>
                      <a:pt x="90" y="132"/>
                    </a:lnTo>
                    <a:lnTo>
                      <a:pt x="112" y="137"/>
                    </a:lnTo>
                    <a:lnTo>
                      <a:pt x="136" y="141"/>
                    </a:lnTo>
                    <a:lnTo>
                      <a:pt x="161" y="146"/>
                    </a:lnTo>
                    <a:lnTo>
                      <a:pt x="188" y="149"/>
                    </a:lnTo>
                    <a:lnTo>
                      <a:pt x="216" y="152"/>
                    </a:lnTo>
                    <a:lnTo>
                      <a:pt x="245" y="153"/>
                    </a:lnTo>
                    <a:lnTo>
                      <a:pt x="276" y="155"/>
                    </a:lnTo>
                    <a:lnTo>
                      <a:pt x="307" y="155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8" name="未知"/>
              <p:cNvSpPr/>
              <p:nvPr/>
            </p:nvSpPr>
            <p:spPr>
              <a:xfrm>
                <a:off x="519" y="405"/>
                <a:ext cx="557" cy="139"/>
              </a:xfrm>
              <a:custGeom>
                <a:avLst/>
                <a:gdLst/>
                <a:ahLst/>
                <a:cxnLst>
                  <a:cxn ang="0">
                    <a:pos x="305" y="139"/>
                  </a:cxn>
                  <a:cxn ang="0">
                    <a:pos x="361" y="136"/>
                  </a:cxn>
                  <a:cxn ang="0">
                    <a:pos x="411" y="130"/>
                  </a:cxn>
                  <a:cxn ang="0">
                    <a:pos x="456" y="123"/>
                  </a:cxn>
                  <a:cxn ang="0">
                    <a:pos x="494" y="114"/>
                  </a:cxn>
                  <a:cxn ang="0">
                    <a:pos x="523" y="102"/>
                  </a:cxn>
                  <a:cxn ang="0">
                    <a:pos x="544" y="90"/>
                  </a:cxn>
                  <a:cxn ang="0">
                    <a:pos x="556" y="77"/>
                  </a:cxn>
                  <a:cxn ang="0">
                    <a:pos x="556" y="62"/>
                  </a:cxn>
                  <a:cxn ang="0">
                    <a:pos x="544" y="49"/>
                  </a:cxn>
                  <a:cxn ang="0">
                    <a:pos x="523" y="37"/>
                  </a:cxn>
                  <a:cxn ang="0">
                    <a:pos x="494" y="25"/>
                  </a:cxn>
                  <a:cxn ang="0">
                    <a:pos x="456" y="16"/>
                  </a:cxn>
                  <a:cxn ang="0">
                    <a:pos x="411" y="9"/>
                  </a:cxn>
                  <a:cxn ang="0">
                    <a:pos x="361" y="3"/>
                  </a:cxn>
                  <a:cxn ang="0">
                    <a:pos x="305" y="0"/>
                  </a:cxn>
                  <a:cxn ang="0">
                    <a:pos x="249" y="0"/>
                  </a:cxn>
                  <a:cxn ang="0">
                    <a:pos x="195" y="3"/>
                  </a:cxn>
                  <a:cxn ang="0">
                    <a:pos x="144" y="9"/>
                  </a:cxn>
                  <a:cxn ang="0">
                    <a:pos x="100" y="16"/>
                  </a:cxn>
                  <a:cxn ang="0">
                    <a:pos x="63" y="25"/>
                  </a:cxn>
                  <a:cxn ang="0">
                    <a:pos x="34" y="37"/>
                  </a:cxn>
                  <a:cxn ang="0">
                    <a:pos x="12" y="49"/>
                  </a:cxn>
                  <a:cxn ang="0">
                    <a:pos x="1" y="62"/>
                  </a:cxn>
                  <a:cxn ang="0">
                    <a:pos x="1" y="77"/>
                  </a:cxn>
                  <a:cxn ang="0">
                    <a:pos x="12" y="90"/>
                  </a:cxn>
                  <a:cxn ang="0">
                    <a:pos x="34" y="102"/>
                  </a:cxn>
                  <a:cxn ang="0">
                    <a:pos x="63" y="114"/>
                  </a:cxn>
                  <a:cxn ang="0">
                    <a:pos x="100" y="123"/>
                  </a:cxn>
                  <a:cxn ang="0">
                    <a:pos x="144" y="130"/>
                  </a:cxn>
                  <a:cxn ang="0">
                    <a:pos x="195" y="136"/>
                  </a:cxn>
                  <a:cxn ang="0">
                    <a:pos x="249" y="139"/>
                  </a:cxn>
                </a:cxnLst>
                <a:rect l="0" t="0" r="0" b="0"/>
                <a:pathLst>
                  <a:path w="557" h="139">
                    <a:moveTo>
                      <a:pt x="277" y="139"/>
                    </a:moveTo>
                    <a:lnTo>
                      <a:pt x="305" y="139"/>
                    </a:lnTo>
                    <a:lnTo>
                      <a:pt x="333" y="137"/>
                    </a:lnTo>
                    <a:lnTo>
                      <a:pt x="361" y="136"/>
                    </a:lnTo>
                    <a:lnTo>
                      <a:pt x="386" y="133"/>
                    </a:lnTo>
                    <a:lnTo>
                      <a:pt x="411" y="130"/>
                    </a:lnTo>
                    <a:lnTo>
                      <a:pt x="433" y="127"/>
                    </a:lnTo>
                    <a:lnTo>
                      <a:pt x="456" y="123"/>
                    </a:lnTo>
                    <a:lnTo>
                      <a:pt x="475" y="118"/>
                    </a:lnTo>
                    <a:lnTo>
                      <a:pt x="494" y="114"/>
                    </a:lnTo>
                    <a:lnTo>
                      <a:pt x="510" y="108"/>
                    </a:lnTo>
                    <a:lnTo>
                      <a:pt x="523" y="102"/>
                    </a:lnTo>
                    <a:lnTo>
                      <a:pt x="535" y="96"/>
                    </a:lnTo>
                    <a:lnTo>
                      <a:pt x="544" y="90"/>
                    </a:lnTo>
                    <a:lnTo>
                      <a:pt x="551" y="83"/>
                    </a:lnTo>
                    <a:lnTo>
                      <a:pt x="556" y="77"/>
                    </a:lnTo>
                    <a:lnTo>
                      <a:pt x="557" y="69"/>
                    </a:lnTo>
                    <a:lnTo>
                      <a:pt x="556" y="62"/>
                    </a:lnTo>
                    <a:lnTo>
                      <a:pt x="551" y="56"/>
                    </a:lnTo>
                    <a:lnTo>
                      <a:pt x="544" y="49"/>
                    </a:lnTo>
                    <a:lnTo>
                      <a:pt x="535" y="43"/>
                    </a:lnTo>
                    <a:lnTo>
                      <a:pt x="523" y="37"/>
                    </a:lnTo>
                    <a:lnTo>
                      <a:pt x="510" y="31"/>
                    </a:lnTo>
                    <a:lnTo>
                      <a:pt x="494" y="25"/>
                    </a:lnTo>
                    <a:lnTo>
                      <a:pt x="475" y="21"/>
                    </a:lnTo>
                    <a:lnTo>
                      <a:pt x="456" y="16"/>
                    </a:lnTo>
                    <a:lnTo>
                      <a:pt x="433" y="12"/>
                    </a:lnTo>
                    <a:lnTo>
                      <a:pt x="411" y="9"/>
                    </a:lnTo>
                    <a:lnTo>
                      <a:pt x="386" y="6"/>
                    </a:lnTo>
                    <a:lnTo>
                      <a:pt x="361" y="3"/>
                    </a:lnTo>
                    <a:lnTo>
                      <a:pt x="333" y="2"/>
                    </a:lnTo>
                    <a:lnTo>
                      <a:pt x="305" y="0"/>
                    </a:lnTo>
                    <a:lnTo>
                      <a:pt x="277" y="0"/>
                    </a:lnTo>
                    <a:lnTo>
                      <a:pt x="249" y="0"/>
                    </a:lnTo>
                    <a:lnTo>
                      <a:pt x="221" y="2"/>
                    </a:lnTo>
                    <a:lnTo>
                      <a:pt x="195" y="3"/>
                    </a:lnTo>
                    <a:lnTo>
                      <a:pt x="169" y="6"/>
                    </a:lnTo>
                    <a:lnTo>
                      <a:pt x="144" y="9"/>
                    </a:lnTo>
                    <a:lnTo>
                      <a:pt x="122" y="12"/>
                    </a:lnTo>
                    <a:lnTo>
                      <a:pt x="100" y="16"/>
                    </a:lnTo>
                    <a:lnTo>
                      <a:pt x="81" y="21"/>
                    </a:lnTo>
                    <a:lnTo>
                      <a:pt x="63" y="25"/>
                    </a:lnTo>
                    <a:lnTo>
                      <a:pt x="47" y="31"/>
                    </a:lnTo>
                    <a:lnTo>
                      <a:pt x="34" y="37"/>
                    </a:lnTo>
                    <a:lnTo>
                      <a:pt x="22" y="43"/>
                    </a:lnTo>
                    <a:lnTo>
                      <a:pt x="12" y="49"/>
                    </a:lnTo>
                    <a:lnTo>
                      <a:pt x="6" y="56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1" y="77"/>
                    </a:lnTo>
                    <a:lnTo>
                      <a:pt x="6" y="83"/>
                    </a:lnTo>
                    <a:lnTo>
                      <a:pt x="12" y="90"/>
                    </a:lnTo>
                    <a:lnTo>
                      <a:pt x="22" y="96"/>
                    </a:lnTo>
                    <a:lnTo>
                      <a:pt x="34" y="102"/>
                    </a:lnTo>
                    <a:lnTo>
                      <a:pt x="47" y="108"/>
                    </a:lnTo>
                    <a:lnTo>
                      <a:pt x="63" y="114"/>
                    </a:lnTo>
                    <a:lnTo>
                      <a:pt x="81" y="118"/>
                    </a:lnTo>
                    <a:lnTo>
                      <a:pt x="100" y="123"/>
                    </a:lnTo>
                    <a:lnTo>
                      <a:pt x="122" y="127"/>
                    </a:lnTo>
                    <a:lnTo>
                      <a:pt x="144" y="130"/>
                    </a:lnTo>
                    <a:lnTo>
                      <a:pt x="169" y="133"/>
                    </a:lnTo>
                    <a:lnTo>
                      <a:pt x="195" y="136"/>
                    </a:lnTo>
                    <a:lnTo>
                      <a:pt x="221" y="137"/>
                    </a:lnTo>
                    <a:lnTo>
                      <a:pt x="249" y="139"/>
                    </a:lnTo>
                    <a:lnTo>
                      <a:pt x="277" y="139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9" name="未知"/>
              <p:cNvSpPr/>
              <p:nvPr/>
            </p:nvSpPr>
            <p:spPr>
              <a:xfrm>
                <a:off x="1206" y="787"/>
                <a:ext cx="83" cy="79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5" y="15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4" y="0"/>
                  </a:cxn>
                  <a:cxn ang="0">
                    <a:pos x="43" y="0"/>
                  </a:cxn>
                  <a:cxn ang="0">
                    <a:pos x="55" y="1"/>
                  </a:cxn>
                  <a:cxn ang="0">
                    <a:pos x="55" y="3"/>
                  </a:cxn>
                  <a:cxn ang="0">
                    <a:pos x="56" y="7"/>
                  </a:cxn>
                  <a:cxn ang="0">
                    <a:pos x="56" y="12"/>
                  </a:cxn>
                  <a:cxn ang="0">
                    <a:pos x="55" y="16"/>
                  </a:cxn>
                  <a:cxn ang="0">
                    <a:pos x="56" y="15"/>
                  </a:cxn>
                  <a:cxn ang="0">
                    <a:pos x="59" y="10"/>
                  </a:cxn>
                  <a:cxn ang="0">
                    <a:pos x="64" y="7"/>
                  </a:cxn>
                  <a:cxn ang="0">
                    <a:pos x="68" y="6"/>
                  </a:cxn>
                  <a:cxn ang="0">
                    <a:pos x="71" y="9"/>
                  </a:cxn>
                  <a:cxn ang="0">
                    <a:pos x="77" y="19"/>
                  </a:cxn>
                  <a:cxn ang="0">
                    <a:pos x="83" y="34"/>
                  </a:cxn>
                  <a:cxn ang="0">
                    <a:pos x="81" y="51"/>
                  </a:cxn>
                  <a:cxn ang="0">
                    <a:pos x="80" y="51"/>
                  </a:cxn>
                  <a:cxn ang="0">
                    <a:pos x="77" y="53"/>
                  </a:cxn>
                  <a:cxn ang="0">
                    <a:pos x="72" y="53"/>
                  </a:cxn>
                  <a:cxn ang="0">
                    <a:pos x="67" y="51"/>
                  </a:cxn>
                  <a:cxn ang="0">
                    <a:pos x="68" y="53"/>
                  </a:cxn>
                  <a:cxn ang="0">
                    <a:pos x="71" y="54"/>
                  </a:cxn>
                  <a:cxn ang="0">
                    <a:pos x="74" y="57"/>
                  </a:cxn>
                  <a:cxn ang="0">
                    <a:pos x="75" y="62"/>
                  </a:cxn>
                  <a:cxn ang="0">
                    <a:pos x="75" y="63"/>
                  </a:cxn>
                  <a:cxn ang="0">
                    <a:pos x="74" y="65"/>
                  </a:cxn>
                  <a:cxn ang="0">
                    <a:pos x="71" y="69"/>
                  </a:cxn>
                  <a:cxn ang="0">
                    <a:pos x="67" y="72"/>
                  </a:cxn>
                  <a:cxn ang="0">
                    <a:pos x="61" y="75"/>
                  </a:cxn>
                  <a:cxn ang="0">
                    <a:pos x="53" y="78"/>
                  </a:cxn>
                  <a:cxn ang="0">
                    <a:pos x="43" y="79"/>
                  </a:cxn>
                  <a:cxn ang="0">
                    <a:pos x="31" y="78"/>
                  </a:cxn>
                  <a:cxn ang="0">
                    <a:pos x="31" y="76"/>
                  </a:cxn>
                  <a:cxn ang="0">
                    <a:pos x="30" y="75"/>
                  </a:cxn>
                  <a:cxn ang="0">
                    <a:pos x="28" y="71"/>
                  </a:cxn>
                  <a:cxn ang="0">
                    <a:pos x="28" y="63"/>
                  </a:cxn>
                  <a:cxn ang="0">
                    <a:pos x="28" y="65"/>
                  </a:cxn>
                  <a:cxn ang="0">
                    <a:pos x="27" y="68"/>
                  </a:cxn>
                  <a:cxn ang="0">
                    <a:pos x="24" y="71"/>
                  </a:cxn>
                  <a:cxn ang="0">
                    <a:pos x="19" y="75"/>
                  </a:cxn>
                  <a:cxn ang="0">
                    <a:pos x="15" y="72"/>
                  </a:cxn>
                  <a:cxn ang="0">
                    <a:pos x="6" y="62"/>
                  </a:cxn>
                  <a:cxn ang="0">
                    <a:pos x="0" y="47"/>
                  </a:cxn>
                  <a:cxn ang="0">
                    <a:pos x="2" y="28"/>
                  </a:cxn>
                  <a:cxn ang="0">
                    <a:pos x="3" y="28"/>
                  </a:cxn>
                  <a:cxn ang="0">
                    <a:pos x="5" y="26"/>
                  </a:cxn>
                  <a:cxn ang="0">
                    <a:pos x="9" y="26"/>
                  </a:cxn>
                  <a:cxn ang="0">
                    <a:pos x="15" y="26"/>
                  </a:cxn>
                  <a:cxn ang="0">
                    <a:pos x="13" y="25"/>
                  </a:cxn>
                  <a:cxn ang="0">
                    <a:pos x="9" y="23"/>
                  </a:cxn>
                  <a:cxn ang="0">
                    <a:pos x="6" y="19"/>
                  </a:cxn>
                  <a:cxn ang="0">
                    <a:pos x="3" y="16"/>
                  </a:cxn>
                </a:cxnLst>
                <a:rect l="0" t="0" r="0" b="0"/>
                <a:pathLst>
                  <a:path w="83" h="79">
                    <a:moveTo>
                      <a:pt x="3" y="16"/>
                    </a:moveTo>
                    <a:lnTo>
                      <a:pt x="5" y="15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5" y="1"/>
                    </a:lnTo>
                    <a:lnTo>
                      <a:pt x="55" y="3"/>
                    </a:lnTo>
                    <a:lnTo>
                      <a:pt x="56" y="7"/>
                    </a:lnTo>
                    <a:lnTo>
                      <a:pt x="56" y="12"/>
                    </a:lnTo>
                    <a:lnTo>
                      <a:pt x="55" y="16"/>
                    </a:lnTo>
                    <a:lnTo>
                      <a:pt x="56" y="15"/>
                    </a:lnTo>
                    <a:lnTo>
                      <a:pt x="59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1" y="9"/>
                    </a:lnTo>
                    <a:lnTo>
                      <a:pt x="77" y="19"/>
                    </a:lnTo>
                    <a:lnTo>
                      <a:pt x="83" y="34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3"/>
                    </a:lnTo>
                    <a:lnTo>
                      <a:pt x="72" y="53"/>
                    </a:lnTo>
                    <a:lnTo>
                      <a:pt x="67" y="51"/>
                    </a:lnTo>
                    <a:lnTo>
                      <a:pt x="68" y="53"/>
                    </a:lnTo>
                    <a:lnTo>
                      <a:pt x="71" y="54"/>
                    </a:lnTo>
                    <a:lnTo>
                      <a:pt x="74" y="57"/>
                    </a:lnTo>
                    <a:lnTo>
                      <a:pt x="75" y="62"/>
                    </a:lnTo>
                    <a:lnTo>
                      <a:pt x="75" y="63"/>
                    </a:lnTo>
                    <a:lnTo>
                      <a:pt x="74" y="65"/>
                    </a:lnTo>
                    <a:lnTo>
                      <a:pt x="71" y="69"/>
                    </a:lnTo>
                    <a:lnTo>
                      <a:pt x="67" y="72"/>
                    </a:lnTo>
                    <a:lnTo>
                      <a:pt x="61" y="75"/>
                    </a:lnTo>
                    <a:lnTo>
                      <a:pt x="53" y="78"/>
                    </a:lnTo>
                    <a:lnTo>
                      <a:pt x="43" y="79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1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19" y="75"/>
                    </a:lnTo>
                    <a:lnTo>
                      <a:pt x="15" y="72"/>
                    </a:lnTo>
                    <a:lnTo>
                      <a:pt x="6" y="62"/>
                    </a:lnTo>
                    <a:lnTo>
                      <a:pt x="0" y="4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9" y="26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9" y="23"/>
                    </a:lnTo>
                    <a:lnTo>
                      <a:pt x="6" y="19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0" name="未知"/>
              <p:cNvSpPr/>
              <p:nvPr/>
            </p:nvSpPr>
            <p:spPr>
              <a:xfrm>
                <a:off x="1214" y="794"/>
                <a:ext cx="66" cy="64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5" y="12"/>
                  </a:cxn>
                  <a:cxn ang="0">
                    <a:pos x="14" y="6"/>
                  </a:cxn>
                  <a:cxn ang="0">
                    <a:pos x="26" y="0"/>
                  </a:cxn>
                  <a:cxn ang="0">
                    <a:pos x="44" y="2"/>
                  </a:cxn>
                  <a:cxn ang="0">
                    <a:pos x="44" y="3"/>
                  </a:cxn>
                  <a:cxn ang="0">
                    <a:pos x="45" y="6"/>
                  </a:cxn>
                  <a:cxn ang="0">
                    <a:pos x="45" y="11"/>
                  </a:cxn>
                  <a:cxn ang="0">
                    <a:pos x="44" y="13"/>
                  </a:cxn>
                  <a:cxn ang="0">
                    <a:pos x="45" y="12"/>
                  </a:cxn>
                  <a:cxn ang="0">
                    <a:pos x="47" y="9"/>
                  </a:cxn>
                  <a:cxn ang="0">
                    <a:pos x="51" y="6"/>
                  </a:cxn>
                  <a:cxn ang="0">
                    <a:pos x="54" y="6"/>
                  </a:cxn>
                  <a:cxn ang="0">
                    <a:pos x="57" y="9"/>
                  </a:cxn>
                  <a:cxn ang="0">
                    <a:pos x="62" y="16"/>
                  </a:cxn>
                  <a:cxn ang="0">
                    <a:pos x="66" y="27"/>
                  </a:cxn>
                  <a:cxn ang="0">
                    <a:pos x="64" y="41"/>
                  </a:cxn>
                  <a:cxn ang="0">
                    <a:pos x="63" y="41"/>
                  </a:cxn>
                  <a:cxn ang="0">
                    <a:pos x="62" y="43"/>
                  </a:cxn>
                  <a:cxn ang="0">
                    <a:pos x="57" y="43"/>
                  </a:cxn>
                  <a:cxn ang="0">
                    <a:pos x="53" y="41"/>
                  </a:cxn>
                  <a:cxn ang="0">
                    <a:pos x="54" y="41"/>
                  </a:cxn>
                  <a:cxn ang="0">
                    <a:pos x="57" y="43"/>
                  </a:cxn>
                  <a:cxn ang="0">
                    <a:pos x="60" y="46"/>
                  </a:cxn>
                  <a:cxn ang="0">
                    <a:pos x="62" y="50"/>
                  </a:cxn>
                  <a:cxn ang="0">
                    <a:pos x="60" y="53"/>
                  </a:cxn>
                  <a:cxn ang="0">
                    <a:pos x="54" y="59"/>
                  </a:cxn>
                  <a:cxn ang="0">
                    <a:pos x="42" y="64"/>
                  </a:cxn>
                  <a:cxn ang="0">
                    <a:pos x="25" y="64"/>
                  </a:cxn>
                  <a:cxn ang="0">
                    <a:pos x="25" y="62"/>
                  </a:cxn>
                  <a:cxn ang="0">
                    <a:pos x="23" y="61"/>
                  </a:cxn>
                  <a:cxn ang="0">
                    <a:pos x="22" y="56"/>
                  </a:cxn>
                  <a:cxn ang="0">
                    <a:pos x="22" y="52"/>
                  </a:cxn>
                  <a:cxn ang="0">
                    <a:pos x="22" y="53"/>
                  </a:cxn>
                  <a:cxn ang="0">
                    <a:pos x="22" y="55"/>
                  </a:cxn>
                  <a:cxn ang="0">
                    <a:pos x="20" y="58"/>
                  </a:cxn>
                  <a:cxn ang="0">
                    <a:pos x="16" y="61"/>
                  </a:cxn>
                  <a:cxn ang="0">
                    <a:pos x="13" y="58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1" y="24"/>
                  </a:cxn>
                  <a:cxn ang="0">
                    <a:pos x="3" y="24"/>
                  </a:cxn>
                  <a:cxn ang="0">
                    <a:pos x="4" y="22"/>
                  </a:cxn>
                  <a:cxn ang="0">
                    <a:pos x="7" y="22"/>
                  </a:cxn>
                  <a:cxn ang="0">
                    <a:pos x="11" y="22"/>
                  </a:cxn>
                  <a:cxn ang="0">
                    <a:pos x="10" y="21"/>
                  </a:cxn>
                  <a:cxn ang="0">
                    <a:pos x="7" y="19"/>
                  </a:cxn>
                  <a:cxn ang="0">
                    <a:pos x="4" y="18"/>
                  </a:cxn>
                  <a:cxn ang="0">
                    <a:pos x="3" y="15"/>
                  </a:cxn>
                </a:cxnLst>
                <a:rect l="0" t="0" r="0" b="0"/>
                <a:pathLst>
                  <a:path w="66" h="64">
                    <a:moveTo>
                      <a:pt x="3" y="15"/>
                    </a:moveTo>
                    <a:lnTo>
                      <a:pt x="5" y="12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6"/>
                    </a:lnTo>
                    <a:lnTo>
                      <a:pt x="45" y="11"/>
                    </a:lnTo>
                    <a:lnTo>
                      <a:pt x="44" y="13"/>
                    </a:lnTo>
                    <a:lnTo>
                      <a:pt x="45" y="12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4" y="6"/>
                    </a:lnTo>
                    <a:lnTo>
                      <a:pt x="57" y="9"/>
                    </a:lnTo>
                    <a:lnTo>
                      <a:pt x="62" y="16"/>
                    </a:lnTo>
                    <a:lnTo>
                      <a:pt x="66" y="27"/>
                    </a:lnTo>
                    <a:lnTo>
                      <a:pt x="64" y="41"/>
                    </a:lnTo>
                    <a:lnTo>
                      <a:pt x="63" y="41"/>
                    </a:lnTo>
                    <a:lnTo>
                      <a:pt x="62" y="43"/>
                    </a:lnTo>
                    <a:lnTo>
                      <a:pt x="57" y="43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7" y="43"/>
                    </a:lnTo>
                    <a:lnTo>
                      <a:pt x="60" y="46"/>
                    </a:lnTo>
                    <a:lnTo>
                      <a:pt x="62" y="50"/>
                    </a:lnTo>
                    <a:lnTo>
                      <a:pt x="60" y="53"/>
                    </a:lnTo>
                    <a:lnTo>
                      <a:pt x="54" y="59"/>
                    </a:lnTo>
                    <a:lnTo>
                      <a:pt x="42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2" y="56"/>
                    </a:lnTo>
                    <a:lnTo>
                      <a:pt x="22" y="52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6" y="61"/>
                    </a:lnTo>
                    <a:lnTo>
                      <a:pt x="13" y="58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1" name="未知"/>
              <p:cNvSpPr/>
              <p:nvPr/>
            </p:nvSpPr>
            <p:spPr>
              <a:xfrm>
                <a:off x="1234" y="815"/>
                <a:ext cx="25" cy="2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9" y="3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3"/>
                  </a:cxn>
                  <a:cxn ang="0">
                    <a:pos x="24" y="6"/>
                  </a:cxn>
                  <a:cxn ang="0">
                    <a:pos x="25" y="10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4" y="16"/>
                  </a:cxn>
                  <a:cxn ang="0">
                    <a:pos x="22" y="16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2" y="18"/>
                  </a:cxn>
                  <a:cxn ang="0">
                    <a:pos x="24" y="18"/>
                  </a:cxn>
                  <a:cxn ang="0">
                    <a:pos x="24" y="19"/>
                  </a:cxn>
                  <a:cxn ang="0">
                    <a:pos x="24" y="20"/>
                  </a:cxn>
                  <a:cxn ang="0">
                    <a:pos x="21" y="22"/>
                  </a:cxn>
                  <a:cxn ang="0">
                    <a:pos x="16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9" y="20"/>
                  </a:cxn>
                  <a:cxn ang="0">
                    <a:pos x="8" y="22"/>
                  </a:cxn>
                  <a:cxn ang="0">
                    <a:pos x="6" y="23"/>
                  </a:cxn>
                  <a:cxn ang="0">
                    <a:pos x="5" y="22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0" b="0"/>
                <a:pathLst>
                  <a:path w="25" h="23">
                    <a:moveTo>
                      <a:pt x="2" y="6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4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1" y="22"/>
                    </a:lnTo>
                    <a:lnTo>
                      <a:pt x="16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2" name="未知"/>
              <p:cNvSpPr/>
              <p:nvPr/>
            </p:nvSpPr>
            <p:spPr>
              <a:xfrm>
                <a:off x="1237" y="818"/>
                <a:ext cx="18" cy="1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5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6" y="12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5" y="16"/>
                  </a:cxn>
                  <a:cxn ang="0">
                    <a:pos x="12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6" y="16"/>
                  </a:cxn>
                  <a:cxn ang="0">
                    <a:pos x="5" y="16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0" b="0"/>
                <a:pathLst>
                  <a:path w="18" h="17">
                    <a:moveTo>
                      <a:pt x="2" y="4"/>
                    </a:move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7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5" y="16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3" name="未知"/>
              <p:cNvSpPr/>
              <p:nvPr/>
            </p:nvSpPr>
            <p:spPr>
              <a:xfrm>
                <a:off x="300" y="787"/>
                <a:ext cx="83" cy="79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5" y="15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8" y="6"/>
                  </a:cxn>
                  <a:cxn ang="0">
                    <a:pos x="26" y="3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1"/>
                  </a:cxn>
                  <a:cxn ang="0">
                    <a:pos x="57" y="3"/>
                  </a:cxn>
                  <a:cxn ang="0">
                    <a:pos x="58" y="7"/>
                  </a:cxn>
                  <a:cxn ang="0">
                    <a:pos x="58" y="12"/>
                  </a:cxn>
                  <a:cxn ang="0">
                    <a:pos x="57" y="16"/>
                  </a:cxn>
                  <a:cxn ang="0">
                    <a:pos x="58" y="15"/>
                  </a:cxn>
                  <a:cxn ang="0">
                    <a:pos x="61" y="10"/>
                  </a:cxn>
                  <a:cxn ang="0">
                    <a:pos x="64" y="7"/>
                  </a:cxn>
                  <a:cxn ang="0">
                    <a:pos x="68" y="6"/>
                  </a:cxn>
                  <a:cxn ang="0">
                    <a:pos x="71" y="9"/>
                  </a:cxn>
                  <a:cxn ang="0">
                    <a:pos x="77" y="19"/>
                  </a:cxn>
                  <a:cxn ang="0">
                    <a:pos x="83" y="34"/>
                  </a:cxn>
                  <a:cxn ang="0">
                    <a:pos x="82" y="51"/>
                  </a:cxn>
                  <a:cxn ang="0">
                    <a:pos x="80" y="51"/>
                  </a:cxn>
                  <a:cxn ang="0">
                    <a:pos x="79" y="53"/>
                  </a:cxn>
                  <a:cxn ang="0">
                    <a:pos x="74" y="53"/>
                  </a:cxn>
                  <a:cxn ang="0">
                    <a:pos x="67" y="51"/>
                  </a:cxn>
                  <a:cxn ang="0">
                    <a:pos x="68" y="53"/>
                  </a:cxn>
                  <a:cxn ang="0">
                    <a:pos x="71" y="54"/>
                  </a:cxn>
                  <a:cxn ang="0">
                    <a:pos x="74" y="57"/>
                  </a:cxn>
                  <a:cxn ang="0">
                    <a:pos x="77" y="62"/>
                  </a:cxn>
                  <a:cxn ang="0">
                    <a:pos x="77" y="63"/>
                  </a:cxn>
                  <a:cxn ang="0">
                    <a:pos x="76" y="65"/>
                  </a:cxn>
                  <a:cxn ang="0">
                    <a:pos x="73" y="69"/>
                  </a:cxn>
                  <a:cxn ang="0">
                    <a:pos x="68" y="72"/>
                  </a:cxn>
                  <a:cxn ang="0">
                    <a:pos x="62" y="75"/>
                  </a:cxn>
                  <a:cxn ang="0">
                    <a:pos x="55" y="78"/>
                  </a:cxn>
                  <a:cxn ang="0">
                    <a:pos x="45" y="79"/>
                  </a:cxn>
                  <a:cxn ang="0">
                    <a:pos x="33" y="78"/>
                  </a:cxn>
                  <a:cxn ang="0">
                    <a:pos x="31" y="76"/>
                  </a:cxn>
                  <a:cxn ang="0">
                    <a:pos x="30" y="75"/>
                  </a:cxn>
                  <a:cxn ang="0">
                    <a:pos x="28" y="71"/>
                  </a:cxn>
                  <a:cxn ang="0">
                    <a:pos x="28" y="63"/>
                  </a:cxn>
                  <a:cxn ang="0">
                    <a:pos x="28" y="65"/>
                  </a:cxn>
                  <a:cxn ang="0">
                    <a:pos x="27" y="68"/>
                  </a:cxn>
                  <a:cxn ang="0">
                    <a:pos x="24" y="71"/>
                  </a:cxn>
                  <a:cxn ang="0">
                    <a:pos x="20" y="75"/>
                  </a:cxn>
                  <a:cxn ang="0">
                    <a:pos x="15" y="72"/>
                  </a:cxn>
                  <a:cxn ang="0">
                    <a:pos x="8" y="62"/>
                  </a:cxn>
                  <a:cxn ang="0">
                    <a:pos x="0" y="47"/>
                  </a:cxn>
                  <a:cxn ang="0">
                    <a:pos x="2" y="28"/>
                  </a:cxn>
                  <a:cxn ang="0">
                    <a:pos x="3" y="28"/>
                  </a:cxn>
                  <a:cxn ang="0">
                    <a:pos x="6" y="26"/>
                  </a:cxn>
                  <a:cxn ang="0">
                    <a:pos x="9" y="26"/>
                  </a:cxn>
                  <a:cxn ang="0">
                    <a:pos x="15" y="26"/>
                  </a:cxn>
                  <a:cxn ang="0">
                    <a:pos x="14" y="25"/>
                  </a:cxn>
                  <a:cxn ang="0">
                    <a:pos x="11" y="23"/>
                  </a:cxn>
                  <a:cxn ang="0">
                    <a:pos x="6" y="19"/>
                  </a:cxn>
                  <a:cxn ang="0">
                    <a:pos x="3" y="16"/>
                  </a:cxn>
                </a:cxnLst>
                <a:rect l="0" t="0" r="0" b="0"/>
                <a:pathLst>
                  <a:path w="83" h="79">
                    <a:moveTo>
                      <a:pt x="3" y="16"/>
                    </a:moveTo>
                    <a:lnTo>
                      <a:pt x="5" y="15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8" y="6"/>
                    </a:lnTo>
                    <a:lnTo>
                      <a:pt x="26" y="3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8" y="7"/>
                    </a:lnTo>
                    <a:lnTo>
                      <a:pt x="58" y="12"/>
                    </a:lnTo>
                    <a:lnTo>
                      <a:pt x="57" y="16"/>
                    </a:lnTo>
                    <a:lnTo>
                      <a:pt x="58" y="15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1" y="9"/>
                    </a:lnTo>
                    <a:lnTo>
                      <a:pt x="77" y="19"/>
                    </a:lnTo>
                    <a:lnTo>
                      <a:pt x="83" y="34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79" y="53"/>
                    </a:lnTo>
                    <a:lnTo>
                      <a:pt x="74" y="53"/>
                    </a:lnTo>
                    <a:lnTo>
                      <a:pt x="67" y="51"/>
                    </a:lnTo>
                    <a:lnTo>
                      <a:pt x="68" y="53"/>
                    </a:lnTo>
                    <a:lnTo>
                      <a:pt x="71" y="54"/>
                    </a:lnTo>
                    <a:lnTo>
                      <a:pt x="74" y="57"/>
                    </a:lnTo>
                    <a:lnTo>
                      <a:pt x="77" y="62"/>
                    </a:lnTo>
                    <a:lnTo>
                      <a:pt x="77" y="63"/>
                    </a:lnTo>
                    <a:lnTo>
                      <a:pt x="76" y="65"/>
                    </a:lnTo>
                    <a:lnTo>
                      <a:pt x="73" y="69"/>
                    </a:lnTo>
                    <a:lnTo>
                      <a:pt x="68" y="72"/>
                    </a:lnTo>
                    <a:lnTo>
                      <a:pt x="62" y="75"/>
                    </a:lnTo>
                    <a:lnTo>
                      <a:pt x="55" y="78"/>
                    </a:lnTo>
                    <a:lnTo>
                      <a:pt x="45" y="79"/>
                    </a:lnTo>
                    <a:lnTo>
                      <a:pt x="33" y="78"/>
                    </a:lnTo>
                    <a:lnTo>
                      <a:pt x="31" y="76"/>
                    </a:lnTo>
                    <a:lnTo>
                      <a:pt x="30" y="75"/>
                    </a:lnTo>
                    <a:lnTo>
                      <a:pt x="28" y="71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20" y="75"/>
                    </a:lnTo>
                    <a:lnTo>
                      <a:pt x="15" y="72"/>
                    </a:lnTo>
                    <a:lnTo>
                      <a:pt x="8" y="62"/>
                    </a:lnTo>
                    <a:lnTo>
                      <a:pt x="0" y="4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1" y="23"/>
                    </a:lnTo>
                    <a:lnTo>
                      <a:pt x="6" y="19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4" name="未知"/>
              <p:cNvSpPr/>
              <p:nvPr/>
            </p:nvSpPr>
            <p:spPr>
              <a:xfrm>
                <a:off x="308" y="794"/>
                <a:ext cx="66" cy="64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6" y="12"/>
                  </a:cxn>
                  <a:cxn ang="0">
                    <a:pos x="15" y="6"/>
                  </a:cxn>
                  <a:cxn ang="0">
                    <a:pos x="28" y="0"/>
                  </a:cxn>
                  <a:cxn ang="0">
                    <a:pos x="46" y="2"/>
                  </a:cxn>
                  <a:cxn ang="0">
                    <a:pos x="46" y="3"/>
                  </a:cxn>
                  <a:cxn ang="0">
                    <a:pos x="46" y="6"/>
                  </a:cxn>
                  <a:cxn ang="0">
                    <a:pos x="46" y="11"/>
                  </a:cxn>
                  <a:cxn ang="0">
                    <a:pos x="46" y="13"/>
                  </a:cxn>
                  <a:cxn ang="0">
                    <a:pos x="47" y="12"/>
                  </a:cxn>
                  <a:cxn ang="0">
                    <a:pos x="49" y="9"/>
                  </a:cxn>
                  <a:cxn ang="0">
                    <a:pos x="51" y="6"/>
                  </a:cxn>
                  <a:cxn ang="0">
                    <a:pos x="54" y="6"/>
                  </a:cxn>
                  <a:cxn ang="0">
                    <a:pos x="57" y="9"/>
                  </a:cxn>
                  <a:cxn ang="0">
                    <a:pos x="63" y="16"/>
                  </a:cxn>
                  <a:cxn ang="0">
                    <a:pos x="66" y="27"/>
                  </a:cxn>
                  <a:cxn ang="0">
                    <a:pos x="66" y="41"/>
                  </a:cxn>
                  <a:cxn ang="0">
                    <a:pos x="65" y="41"/>
                  </a:cxn>
                  <a:cxn ang="0">
                    <a:pos x="63" y="43"/>
                  </a:cxn>
                  <a:cxn ang="0">
                    <a:pos x="59" y="43"/>
                  </a:cxn>
                  <a:cxn ang="0">
                    <a:pos x="53" y="41"/>
                  </a:cxn>
                  <a:cxn ang="0">
                    <a:pos x="54" y="41"/>
                  </a:cxn>
                  <a:cxn ang="0">
                    <a:pos x="57" y="43"/>
                  </a:cxn>
                  <a:cxn ang="0">
                    <a:pos x="60" y="46"/>
                  </a:cxn>
                  <a:cxn ang="0">
                    <a:pos x="62" y="50"/>
                  </a:cxn>
                  <a:cxn ang="0">
                    <a:pos x="60" y="53"/>
                  </a:cxn>
                  <a:cxn ang="0">
                    <a:pos x="54" y="59"/>
                  </a:cxn>
                  <a:cxn ang="0">
                    <a:pos x="44" y="64"/>
                  </a:cxn>
                  <a:cxn ang="0">
                    <a:pos x="26" y="64"/>
                  </a:cxn>
                  <a:cxn ang="0">
                    <a:pos x="26" y="62"/>
                  </a:cxn>
                  <a:cxn ang="0">
                    <a:pos x="25" y="61"/>
                  </a:cxn>
                  <a:cxn ang="0">
                    <a:pos x="23" y="56"/>
                  </a:cxn>
                  <a:cxn ang="0">
                    <a:pos x="23" y="52"/>
                  </a:cxn>
                  <a:cxn ang="0">
                    <a:pos x="23" y="53"/>
                  </a:cxn>
                  <a:cxn ang="0">
                    <a:pos x="22" y="55"/>
                  </a:cxn>
                  <a:cxn ang="0">
                    <a:pos x="20" y="58"/>
                  </a:cxn>
                  <a:cxn ang="0">
                    <a:pos x="16" y="61"/>
                  </a:cxn>
                  <a:cxn ang="0">
                    <a:pos x="13" y="58"/>
                  </a:cxn>
                  <a:cxn ang="0">
                    <a:pos x="6" y="50"/>
                  </a:cxn>
                  <a:cxn ang="0">
                    <a:pos x="0" y="39"/>
                  </a:cxn>
                  <a:cxn ang="0">
                    <a:pos x="1" y="24"/>
                  </a:cxn>
                  <a:cxn ang="0">
                    <a:pos x="3" y="24"/>
                  </a:cxn>
                  <a:cxn ang="0">
                    <a:pos x="4" y="22"/>
                  </a:cxn>
                  <a:cxn ang="0">
                    <a:pos x="9" y="22"/>
                  </a:cxn>
                  <a:cxn ang="0">
                    <a:pos x="13" y="22"/>
                  </a:cxn>
                  <a:cxn ang="0">
                    <a:pos x="12" y="21"/>
                  </a:cxn>
                  <a:cxn ang="0">
                    <a:pos x="9" y="19"/>
                  </a:cxn>
                  <a:cxn ang="0">
                    <a:pos x="6" y="18"/>
                  </a:cxn>
                  <a:cxn ang="0">
                    <a:pos x="3" y="15"/>
                  </a:cxn>
                </a:cxnLst>
                <a:rect l="0" t="0" r="0" b="0"/>
                <a:pathLst>
                  <a:path w="66" h="64">
                    <a:moveTo>
                      <a:pt x="3" y="15"/>
                    </a:moveTo>
                    <a:lnTo>
                      <a:pt x="6" y="12"/>
                    </a:lnTo>
                    <a:lnTo>
                      <a:pt x="15" y="6"/>
                    </a:lnTo>
                    <a:lnTo>
                      <a:pt x="28" y="0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2"/>
                    </a:lnTo>
                    <a:lnTo>
                      <a:pt x="49" y="9"/>
                    </a:lnTo>
                    <a:lnTo>
                      <a:pt x="51" y="6"/>
                    </a:lnTo>
                    <a:lnTo>
                      <a:pt x="54" y="6"/>
                    </a:lnTo>
                    <a:lnTo>
                      <a:pt x="57" y="9"/>
                    </a:lnTo>
                    <a:lnTo>
                      <a:pt x="63" y="16"/>
                    </a:lnTo>
                    <a:lnTo>
                      <a:pt x="66" y="27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3"/>
                    </a:lnTo>
                    <a:lnTo>
                      <a:pt x="59" y="43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7" y="43"/>
                    </a:lnTo>
                    <a:lnTo>
                      <a:pt x="60" y="46"/>
                    </a:lnTo>
                    <a:lnTo>
                      <a:pt x="62" y="50"/>
                    </a:lnTo>
                    <a:lnTo>
                      <a:pt x="60" y="53"/>
                    </a:lnTo>
                    <a:lnTo>
                      <a:pt x="54" y="59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6" y="62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6" y="61"/>
                    </a:lnTo>
                    <a:lnTo>
                      <a:pt x="13" y="58"/>
                    </a:lnTo>
                    <a:lnTo>
                      <a:pt x="6" y="50"/>
                    </a:lnTo>
                    <a:lnTo>
                      <a:pt x="0" y="39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6" y="18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5" name="未知"/>
              <p:cNvSpPr/>
              <p:nvPr/>
            </p:nvSpPr>
            <p:spPr>
              <a:xfrm>
                <a:off x="330" y="815"/>
                <a:ext cx="24" cy="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4"/>
                  </a:cxn>
                  <a:cxn ang="0">
                    <a:pos x="4" y="3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4" y="10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2" y="1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2" y="19"/>
                  </a:cxn>
                  <a:cxn ang="0">
                    <a:pos x="22" y="20"/>
                  </a:cxn>
                  <a:cxn ang="0">
                    <a:pos x="19" y="22"/>
                  </a:cxn>
                  <a:cxn ang="0">
                    <a:pos x="15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2"/>
                  </a:cxn>
                  <a:cxn ang="0">
                    <a:pos x="7" y="20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7" y="20"/>
                  </a:cxn>
                  <a:cxn ang="0">
                    <a:pos x="7" y="22"/>
                  </a:cxn>
                  <a:cxn ang="0">
                    <a:pos x="6" y="23"/>
                  </a:cxn>
                  <a:cxn ang="0">
                    <a:pos x="4" y="22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0" b="0"/>
                <a:pathLst>
                  <a:path w="24" h="23">
                    <a:moveTo>
                      <a:pt x="0" y="6"/>
                    </a:moveTo>
                    <a:lnTo>
                      <a:pt x="1" y="4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6" name="未知"/>
              <p:cNvSpPr/>
              <p:nvPr/>
            </p:nvSpPr>
            <p:spPr>
              <a:xfrm>
                <a:off x="333" y="818"/>
                <a:ext cx="18" cy="1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3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16" y="15"/>
                  </a:cxn>
                  <a:cxn ang="0">
                    <a:pos x="15" y="16"/>
                  </a:cxn>
                  <a:cxn ang="0">
                    <a:pos x="12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3" y="16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8" h="17">
                    <a:moveTo>
                      <a:pt x="1" y="4"/>
                    </a:moveTo>
                    <a:lnTo>
                      <a:pt x="1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7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2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7" name="未知"/>
              <p:cNvSpPr/>
              <p:nvPr/>
            </p:nvSpPr>
            <p:spPr>
              <a:xfrm>
                <a:off x="498" y="856"/>
                <a:ext cx="99" cy="94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13" y="12"/>
                  </a:cxn>
                  <a:cxn ang="0">
                    <a:pos x="21" y="7"/>
                  </a:cxn>
                  <a:cxn ang="0">
                    <a:pos x="30" y="3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7" y="2"/>
                  </a:cxn>
                  <a:cxn ang="0">
                    <a:pos x="67" y="3"/>
                  </a:cxn>
                  <a:cxn ang="0">
                    <a:pos x="68" y="7"/>
                  </a:cxn>
                  <a:cxn ang="0">
                    <a:pos x="68" y="13"/>
                  </a:cxn>
                  <a:cxn ang="0">
                    <a:pos x="67" y="19"/>
                  </a:cxn>
                  <a:cxn ang="0">
                    <a:pos x="68" y="18"/>
                  </a:cxn>
                  <a:cxn ang="0">
                    <a:pos x="71" y="13"/>
                  </a:cxn>
                  <a:cxn ang="0">
                    <a:pos x="75" y="9"/>
                  </a:cxn>
                  <a:cxn ang="0">
                    <a:pos x="81" y="7"/>
                  </a:cxn>
                  <a:cxn ang="0">
                    <a:pos x="86" y="12"/>
                  </a:cxn>
                  <a:cxn ang="0">
                    <a:pos x="93" y="22"/>
                  </a:cxn>
                  <a:cxn ang="0">
                    <a:pos x="99" y="40"/>
                  </a:cxn>
                  <a:cxn ang="0">
                    <a:pos x="97" y="61"/>
                  </a:cxn>
                  <a:cxn ang="0">
                    <a:pos x="96" y="61"/>
                  </a:cxn>
                  <a:cxn ang="0">
                    <a:pos x="93" y="62"/>
                  </a:cxn>
                  <a:cxn ang="0">
                    <a:pos x="86" y="62"/>
                  </a:cxn>
                  <a:cxn ang="0">
                    <a:pos x="78" y="61"/>
                  </a:cxn>
                  <a:cxn ang="0">
                    <a:pos x="80" y="62"/>
                  </a:cxn>
                  <a:cxn ang="0">
                    <a:pos x="84" y="65"/>
                  </a:cxn>
                  <a:cxn ang="0">
                    <a:pos x="89" y="68"/>
                  </a:cxn>
                  <a:cxn ang="0">
                    <a:pos x="92" y="74"/>
                  </a:cxn>
                  <a:cxn ang="0">
                    <a:pos x="92" y="75"/>
                  </a:cxn>
                  <a:cxn ang="0">
                    <a:pos x="89" y="78"/>
                  </a:cxn>
                  <a:cxn ang="0">
                    <a:pos x="86" y="81"/>
                  </a:cxn>
                  <a:cxn ang="0">
                    <a:pos x="80" y="86"/>
                  </a:cxn>
                  <a:cxn ang="0">
                    <a:pos x="72" y="90"/>
                  </a:cxn>
                  <a:cxn ang="0">
                    <a:pos x="64" y="93"/>
                  </a:cxn>
                  <a:cxn ang="0">
                    <a:pos x="52" y="94"/>
                  </a:cxn>
                  <a:cxn ang="0">
                    <a:pos x="37" y="93"/>
                  </a:cxn>
                  <a:cxn ang="0">
                    <a:pos x="37" y="91"/>
                  </a:cxn>
                  <a:cxn ang="0">
                    <a:pos x="36" y="89"/>
                  </a:cxn>
                  <a:cxn ang="0">
                    <a:pos x="33" y="84"/>
                  </a:cxn>
                  <a:cxn ang="0">
                    <a:pos x="33" y="75"/>
                  </a:cxn>
                  <a:cxn ang="0">
                    <a:pos x="33" y="77"/>
                  </a:cxn>
                  <a:cxn ang="0">
                    <a:pos x="33" y="80"/>
                  </a:cxn>
                  <a:cxn ang="0">
                    <a:pos x="28" y="86"/>
                  </a:cxn>
                  <a:cxn ang="0">
                    <a:pos x="22" y="90"/>
                  </a:cxn>
                  <a:cxn ang="0">
                    <a:pos x="18" y="86"/>
                  </a:cxn>
                  <a:cxn ang="0">
                    <a:pos x="8" y="75"/>
                  </a:cxn>
                  <a:cxn ang="0">
                    <a:pos x="0" y="58"/>
                  </a:cxn>
                  <a:cxn ang="0">
                    <a:pos x="2" y="34"/>
                  </a:cxn>
                  <a:cxn ang="0">
                    <a:pos x="3" y="34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8" y="33"/>
                  </a:cxn>
                  <a:cxn ang="0">
                    <a:pos x="16" y="31"/>
                  </a:cxn>
                  <a:cxn ang="0">
                    <a:pos x="12" y="28"/>
                  </a:cxn>
                  <a:cxn ang="0">
                    <a:pos x="6" y="25"/>
                  </a:cxn>
                  <a:cxn ang="0">
                    <a:pos x="3" y="21"/>
                  </a:cxn>
                </a:cxnLst>
                <a:rect l="0" t="0" r="0" b="0"/>
                <a:pathLst>
                  <a:path w="99" h="94">
                    <a:moveTo>
                      <a:pt x="3" y="21"/>
                    </a:moveTo>
                    <a:lnTo>
                      <a:pt x="5" y="19"/>
                    </a:lnTo>
                    <a:lnTo>
                      <a:pt x="8" y="16"/>
                    </a:lnTo>
                    <a:lnTo>
                      <a:pt x="13" y="12"/>
                    </a:lnTo>
                    <a:lnTo>
                      <a:pt x="21" y="7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8" y="7"/>
                    </a:lnTo>
                    <a:lnTo>
                      <a:pt x="68" y="13"/>
                    </a:lnTo>
                    <a:lnTo>
                      <a:pt x="67" y="19"/>
                    </a:lnTo>
                    <a:lnTo>
                      <a:pt x="68" y="18"/>
                    </a:lnTo>
                    <a:lnTo>
                      <a:pt x="71" y="13"/>
                    </a:lnTo>
                    <a:lnTo>
                      <a:pt x="75" y="9"/>
                    </a:lnTo>
                    <a:lnTo>
                      <a:pt x="81" y="7"/>
                    </a:lnTo>
                    <a:lnTo>
                      <a:pt x="86" y="12"/>
                    </a:lnTo>
                    <a:lnTo>
                      <a:pt x="93" y="22"/>
                    </a:lnTo>
                    <a:lnTo>
                      <a:pt x="99" y="40"/>
                    </a:lnTo>
                    <a:lnTo>
                      <a:pt x="97" y="61"/>
                    </a:lnTo>
                    <a:lnTo>
                      <a:pt x="96" y="61"/>
                    </a:lnTo>
                    <a:lnTo>
                      <a:pt x="93" y="62"/>
                    </a:lnTo>
                    <a:lnTo>
                      <a:pt x="86" y="62"/>
                    </a:lnTo>
                    <a:lnTo>
                      <a:pt x="78" y="61"/>
                    </a:lnTo>
                    <a:lnTo>
                      <a:pt x="80" y="62"/>
                    </a:lnTo>
                    <a:lnTo>
                      <a:pt x="84" y="65"/>
                    </a:lnTo>
                    <a:lnTo>
                      <a:pt x="89" y="68"/>
                    </a:lnTo>
                    <a:lnTo>
                      <a:pt x="92" y="74"/>
                    </a:lnTo>
                    <a:lnTo>
                      <a:pt x="92" y="75"/>
                    </a:lnTo>
                    <a:lnTo>
                      <a:pt x="89" y="78"/>
                    </a:lnTo>
                    <a:lnTo>
                      <a:pt x="86" y="81"/>
                    </a:lnTo>
                    <a:lnTo>
                      <a:pt x="80" y="86"/>
                    </a:lnTo>
                    <a:lnTo>
                      <a:pt x="72" y="90"/>
                    </a:lnTo>
                    <a:lnTo>
                      <a:pt x="64" y="93"/>
                    </a:lnTo>
                    <a:lnTo>
                      <a:pt x="52" y="94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6" y="89"/>
                    </a:lnTo>
                    <a:lnTo>
                      <a:pt x="33" y="84"/>
                    </a:lnTo>
                    <a:lnTo>
                      <a:pt x="33" y="75"/>
                    </a:lnTo>
                    <a:lnTo>
                      <a:pt x="33" y="77"/>
                    </a:lnTo>
                    <a:lnTo>
                      <a:pt x="33" y="80"/>
                    </a:lnTo>
                    <a:lnTo>
                      <a:pt x="28" y="86"/>
                    </a:lnTo>
                    <a:lnTo>
                      <a:pt x="22" y="90"/>
                    </a:lnTo>
                    <a:lnTo>
                      <a:pt x="18" y="86"/>
                    </a:lnTo>
                    <a:lnTo>
                      <a:pt x="8" y="75"/>
                    </a:lnTo>
                    <a:lnTo>
                      <a:pt x="0" y="58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8" y="33"/>
                    </a:lnTo>
                    <a:lnTo>
                      <a:pt x="16" y="31"/>
                    </a:lnTo>
                    <a:lnTo>
                      <a:pt x="12" y="28"/>
                    </a:lnTo>
                    <a:lnTo>
                      <a:pt x="6" y="25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8" name="未知"/>
              <p:cNvSpPr/>
              <p:nvPr/>
            </p:nvSpPr>
            <p:spPr>
              <a:xfrm>
                <a:off x="507" y="865"/>
                <a:ext cx="80" cy="7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4" y="15"/>
                  </a:cxn>
                  <a:cxn ang="0">
                    <a:pos x="7" y="13"/>
                  </a:cxn>
                  <a:cxn ang="0">
                    <a:pos x="10" y="9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55" y="7"/>
                  </a:cxn>
                  <a:cxn ang="0">
                    <a:pos x="55" y="12"/>
                  </a:cxn>
                  <a:cxn ang="0">
                    <a:pos x="53" y="16"/>
                  </a:cxn>
                  <a:cxn ang="0">
                    <a:pos x="55" y="15"/>
                  </a:cxn>
                  <a:cxn ang="0">
                    <a:pos x="58" y="10"/>
                  </a:cxn>
                  <a:cxn ang="0">
                    <a:pos x="60" y="7"/>
                  </a:cxn>
                  <a:cxn ang="0">
                    <a:pos x="65" y="6"/>
                  </a:cxn>
                  <a:cxn ang="0">
                    <a:pos x="68" y="9"/>
                  </a:cxn>
                  <a:cxn ang="0">
                    <a:pos x="74" y="18"/>
                  </a:cxn>
                  <a:cxn ang="0">
                    <a:pos x="80" y="32"/>
                  </a:cxn>
                  <a:cxn ang="0">
                    <a:pos x="78" y="50"/>
                  </a:cxn>
                  <a:cxn ang="0">
                    <a:pos x="77" y="50"/>
                  </a:cxn>
                  <a:cxn ang="0">
                    <a:pos x="74" y="52"/>
                  </a:cxn>
                  <a:cxn ang="0">
                    <a:pos x="69" y="52"/>
                  </a:cxn>
                  <a:cxn ang="0">
                    <a:pos x="63" y="50"/>
                  </a:cxn>
                  <a:cxn ang="0">
                    <a:pos x="65" y="52"/>
                  </a:cxn>
                  <a:cxn ang="0">
                    <a:pos x="68" y="53"/>
                  </a:cxn>
                  <a:cxn ang="0">
                    <a:pos x="71" y="56"/>
                  </a:cxn>
                  <a:cxn ang="0">
                    <a:pos x="74" y="60"/>
                  </a:cxn>
                  <a:cxn ang="0">
                    <a:pos x="72" y="63"/>
                  </a:cxn>
                  <a:cxn ang="0">
                    <a:pos x="65" y="69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31" y="74"/>
                  </a:cxn>
                  <a:cxn ang="0">
                    <a:pos x="29" y="72"/>
                  </a:cxn>
                  <a:cxn ang="0">
                    <a:pos x="27" y="68"/>
                  </a:cxn>
                  <a:cxn ang="0">
                    <a:pos x="27" y="60"/>
                  </a:cxn>
                  <a:cxn ang="0">
                    <a:pos x="27" y="62"/>
                  </a:cxn>
                  <a:cxn ang="0">
                    <a:pos x="27" y="65"/>
                  </a:cxn>
                  <a:cxn ang="0">
                    <a:pos x="24" y="69"/>
                  </a:cxn>
                  <a:cxn ang="0">
                    <a:pos x="19" y="72"/>
                  </a:cxn>
                  <a:cxn ang="0">
                    <a:pos x="15" y="69"/>
                  </a:cxn>
                  <a:cxn ang="0">
                    <a:pos x="7" y="60"/>
                  </a:cxn>
                  <a:cxn ang="0">
                    <a:pos x="0" y="46"/>
                  </a:cxn>
                  <a:cxn ang="0">
                    <a:pos x="1" y="28"/>
                  </a:cxn>
                  <a:cxn ang="0">
                    <a:pos x="3" y="28"/>
                  </a:cxn>
                  <a:cxn ang="0">
                    <a:pos x="6" y="26"/>
                  </a:cxn>
                  <a:cxn ang="0">
                    <a:pos x="9" y="25"/>
                  </a:cxn>
                  <a:cxn ang="0">
                    <a:pos x="15" y="26"/>
                  </a:cxn>
                  <a:cxn ang="0">
                    <a:pos x="13" y="25"/>
                  </a:cxn>
                  <a:cxn ang="0">
                    <a:pos x="9" y="24"/>
                  </a:cxn>
                  <a:cxn ang="0">
                    <a:pos x="6" y="19"/>
                  </a:cxn>
                  <a:cxn ang="0">
                    <a:pos x="3" y="16"/>
                  </a:cxn>
                </a:cxnLst>
                <a:rect l="0" t="0" r="0" b="0"/>
                <a:pathLst>
                  <a:path w="80" h="75">
                    <a:moveTo>
                      <a:pt x="3" y="16"/>
                    </a:moveTo>
                    <a:lnTo>
                      <a:pt x="4" y="15"/>
                    </a:lnTo>
                    <a:lnTo>
                      <a:pt x="7" y="13"/>
                    </a:lnTo>
                    <a:lnTo>
                      <a:pt x="10" y="9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55" y="7"/>
                    </a:lnTo>
                    <a:lnTo>
                      <a:pt x="55" y="12"/>
                    </a:lnTo>
                    <a:lnTo>
                      <a:pt x="53" y="16"/>
                    </a:lnTo>
                    <a:lnTo>
                      <a:pt x="55" y="15"/>
                    </a:lnTo>
                    <a:lnTo>
                      <a:pt x="58" y="10"/>
                    </a:lnTo>
                    <a:lnTo>
                      <a:pt x="60" y="7"/>
                    </a:lnTo>
                    <a:lnTo>
                      <a:pt x="65" y="6"/>
                    </a:lnTo>
                    <a:lnTo>
                      <a:pt x="68" y="9"/>
                    </a:lnTo>
                    <a:lnTo>
                      <a:pt x="74" y="18"/>
                    </a:lnTo>
                    <a:lnTo>
                      <a:pt x="80" y="32"/>
                    </a:lnTo>
                    <a:lnTo>
                      <a:pt x="78" y="50"/>
                    </a:lnTo>
                    <a:lnTo>
                      <a:pt x="77" y="50"/>
                    </a:lnTo>
                    <a:lnTo>
                      <a:pt x="74" y="52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65" y="52"/>
                    </a:lnTo>
                    <a:lnTo>
                      <a:pt x="68" y="53"/>
                    </a:lnTo>
                    <a:lnTo>
                      <a:pt x="71" y="56"/>
                    </a:lnTo>
                    <a:lnTo>
                      <a:pt x="74" y="60"/>
                    </a:lnTo>
                    <a:lnTo>
                      <a:pt x="72" y="63"/>
                    </a:lnTo>
                    <a:lnTo>
                      <a:pt x="65" y="69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29" y="72"/>
                    </a:lnTo>
                    <a:lnTo>
                      <a:pt x="27" y="68"/>
                    </a:lnTo>
                    <a:lnTo>
                      <a:pt x="27" y="60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4" y="69"/>
                    </a:lnTo>
                    <a:lnTo>
                      <a:pt x="19" y="72"/>
                    </a:lnTo>
                    <a:lnTo>
                      <a:pt x="15" y="69"/>
                    </a:lnTo>
                    <a:lnTo>
                      <a:pt x="7" y="60"/>
                    </a:lnTo>
                    <a:lnTo>
                      <a:pt x="0" y="46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6" y="26"/>
                    </a:lnTo>
                    <a:lnTo>
                      <a:pt x="9" y="25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9" y="24"/>
                    </a:lnTo>
                    <a:lnTo>
                      <a:pt x="6" y="19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9" name="未知"/>
              <p:cNvSpPr/>
              <p:nvPr/>
            </p:nvSpPr>
            <p:spPr>
              <a:xfrm>
                <a:off x="532" y="890"/>
                <a:ext cx="30" cy="2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21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2" y="3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3"/>
                  </a:cxn>
                  <a:cxn ang="0">
                    <a:pos x="28" y="6"/>
                  </a:cxn>
                  <a:cxn ang="0">
                    <a:pos x="30" y="12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8" y="18"/>
                  </a:cxn>
                  <a:cxn ang="0">
                    <a:pos x="25" y="18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8" y="22"/>
                  </a:cxn>
                  <a:cxn ang="0">
                    <a:pos x="27" y="24"/>
                  </a:cxn>
                  <a:cxn ang="0">
                    <a:pos x="25" y="27"/>
                  </a:cxn>
                  <a:cxn ang="0">
                    <a:pos x="19" y="28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10" y="25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7"/>
                  </a:cxn>
                  <a:cxn ang="0">
                    <a:pos x="6" y="25"/>
                  </a:cxn>
                  <a:cxn ang="0">
                    <a:pos x="3" y="22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6"/>
                  </a:cxn>
                </a:cxnLst>
                <a:rect l="0" t="0" r="0" b="0"/>
                <a:pathLst>
                  <a:path w="30" h="28">
                    <a:moveTo>
                      <a:pt x="2" y="6"/>
                    </a:moveTo>
                    <a:lnTo>
                      <a:pt x="3" y="4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3"/>
                    </a:lnTo>
                    <a:lnTo>
                      <a:pt x="28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4"/>
                    </a:lnTo>
                    <a:lnTo>
                      <a:pt x="25" y="27"/>
                    </a:lnTo>
                    <a:lnTo>
                      <a:pt x="19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0" name="未知"/>
              <p:cNvSpPr/>
              <p:nvPr/>
            </p:nvSpPr>
            <p:spPr>
              <a:xfrm>
                <a:off x="536" y="894"/>
                <a:ext cx="21" cy="2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20" y="17"/>
                  </a:cxn>
                  <a:cxn ang="0">
                    <a:pos x="17" y="18"/>
                  </a:cxn>
                  <a:cxn ang="0">
                    <a:pos x="1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</a:cxnLst>
                <a:rect l="0" t="0" r="0" b="0"/>
                <a:pathLst>
                  <a:path w="21" h="20">
                    <a:moveTo>
                      <a:pt x="0" y="5"/>
                    </a:moveTo>
                    <a:lnTo>
                      <a:pt x="2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7" y="18"/>
                    </a:lnTo>
                    <a:lnTo>
                      <a:pt x="14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20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1" name="未知"/>
              <p:cNvSpPr/>
              <p:nvPr/>
            </p:nvSpPr>
            <p:spPr>
              <a:xfrm>
                <a:off x="398" y="522"/>
                <a:ext cx="65" cy="2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3" y="1"/>
                  </a:cxn>
                  <a:cxn ang="0">
                    <a:pos x="23" y="0"/>
                  </a:cxn>
                  <a:cxn ang="0">
                    <a:pos x="37" y="0"/>
                  </a:cxn>
                  <a:cxn ang="0">
                    <a:pos x="53" y="3"/>
                  </a:cxn>
                  <a:cxn ang="0">
                    <a:pos x="53" y="3"/>
                  </a:cxn>
                  <a:cxn ang="0">
                    <a:pos x="51" y="4"/>
                  </a:cxn>
                  <a:cxn ang="0">
                    <a:pos x="50" y="6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7" y="4"/>
                  </a:cxn>
                  <a:cxn ang="0">
                    <a:pos x="60" y="4"/>
                  </a:cxn>
                  <a:cxn ang="0">
                    <a:pos x="62" y="6"/>
                  </a:cxn>
                  <a:cxn ang="0">
                    <a:pos x="65" y="8"/>
                  </a:cxn>
                  <a:cxn ang="0">
                    <a:pos x="65" y="13"/>
                  </a:cxn>
                  <a:cxn ang="0">
                    <a:pos x="59" y="19"/>
                  </a:cxn>
                  <a:cxn ang="0">
                    <a:pos x="57" y="19"/>
                  </a:cxn>
                  <a:cxn ang="0">
                    <a:pos x="56" y="19"/>
                  </a:cxn>
                  <a:cxn ang="0">
                    <a:pos x="53" y="19"/>
                  </a:cxn>
                  <a:cxn ang="0">
                    <a:pos x="48" y="17"/>
                  </a:cxn>
                  <a:cxn ang="0">
                    <a:pos x="48" y="17"/>
                  </a:cxn>
                  <a:cxn ang="0">
                    <a:pos x="51" y="19"/>
                  </a:cxn>
                  <a:cxn ang="0">
                    <a:pos x="53" y="19"/>
                  </a:cxn>
                  <a:cxn ang="0">
                    <a:pos x="53" y="20"/>
                  </a:cxn>
                  <a:cxn ang="0">
                    <a:pos x="50" y="22"/>
                  </a:cxn>
                  <a:cxn ang="0">
                    <a:pos x="44" y="23"/>
                  </a:cxn>
                  <a:cxn ang="0">
                    <a:pos x="32" y="23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5" y="20"/>
                  </a:cxn>
                  <a:cxn ang="0">
                    <a:pos x="15" y="1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5" y="19"/>
                  </a:cxn>
                  <a:cxn ang="0">
                    <a:pos x="12" y="20"/>
                  </a:cxn>
                  <a:cxn ang="0">
                    <a:pos x="7" y="20"/>
                  </a:cxn>
                  <a:cxn ang="0">
                    <a:pos x="6" y="19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6" y="7"/>
                  </a:cxn>
                  <a:cxn ang="0">
                    <a:pos x="15" y="7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0" y="3"/>
                  </a:cxn>
                </a:cxnLst>
                <a:rect l="0" t="0" r="0" b="0"/>
                <a:pathLst>
                  <a:path w="65" h="23">
                    <a:moveTo>
                      <a:pt x="10" y="3"/>
                    </a:moveTo>
                    <a:lnTo>
                      <a:pt x="13" y="1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60" y="4"/>
                    </a:lnTo>
                    <a:lnTo>
                      <a:pt x="62" y="6"/>
                    </a:lnTo>
                    <a:lnTo>
                      <a:pt x="65" y="8"/>
                    </a:lnTo>
                    <a:lnTo>
                      <a:pt x="65" y="13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48" y="17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0" y="22"/>
                    </a:lnTo>
                    <a:lnTo>
                      <a:pt x="44" y="23"/>
                    </a:lnTo>
                    <a:lnTo>
                      <a:pt x="32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2" name="未知"/>
              <p:cNvSpPr/>
              <p:nvPr/>
            </p:nvSpPr>
            <p:spPr>
              <a:xfrm>
                <a:off x="405" y="525"/>
                <a:ext cx="52" cy="19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0" y="3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40" y="4"/>
                  </a:cxn>
                  <a:cxn ang="0">
                    <a:pos x="41" y="3"/>
                  </a:cxn>
                  <a:cxn ang="0">
                    <a:pos x="44" y="3"/>
                  </a:cxn>
                  <a:cxn ang="0">
                    <a:pos x="47" y="3"/>
                  </a:cxn>
                  <a:cxn ang="0">
                    <a:pos x="49" y="4"/>
                  </a:cxn>
                  <a:cxn ang="0">
                    <a:pos x="50" y="5"/>
                  </a:cxn>
                  <a:cxn ang="0">
                    <a:pos x="52" y="10"/>
                  </a:cxn>
                  <a:cxn ang="0">
                    <a:pos x="47" y="14"/>
                  </a:cxn>
                  <a:cxn ang="0">
                    <a:pos x="46" y="14"/>
                  </a:cxn>
                  <a:cxn ang="0">
                    <a:pos x="44" y="14"/>
                  </a:cxn>
                  <a:cxn ang="0">
                    <a:pos x="41" y="14"/>
                  </a:cxn>
                  <a:cxn ang="0">
                    <a:pos x="37" y="13"/>
                  </a:cxn>
                  <a:cxn ang="0">
                    <a:pos x="37" y="13"/>
                  </a:cxn>
                  <a:cxn ang="0">
                    <a:pos x="40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0" y="16"/>
                  </a:cxn>
                  <a:cxn ang="0">
                    <a:pos x="34" y="17"/>
                  </a:cxn>
                  <a:cxn ang="0">
                    <a:pos x="25" y="1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8" y="3"/>
                  </a:cxn>
                  <a:cxn ang="0">
                    <a:pos x="8" y="1"/>
                  </a:cxn>
                </a:cxnLst>
                <a:rect l="0" t="0" r="0" b="0"/>
                <a:pathLst>
                  <a:path w="52" h="19">
                    <a:moveTo>
                      <a:pt x="8" y="1"/>
                    </a:moveTo>
                    <a:lnTo>
                      <a:pt x="11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41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2" y="10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4" y="17"/>
                    </a:lnTo>
                    <a:lnTo>
                      <a:pt x="25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3" name="未知"/>
              <p:cNvSpPr/>
              <p:nvPr/>
            </p:nvSpPr>
            <p:spPr>
              <a:xfrm>
                <a:off x="420" y="530"/>
                <a:ext cx="21" cy="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21" y="3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0" b="0"/>
                <a:pathLst>
                  <a:path w="21" h="8">
                    <a:moveTo>
                      <a:pt x="3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4" name="未知"/>
              <p:cNvSpPr/>
              <p:nvPr/>
            </p:nvSpPr>
            <p:spPr>
              <a:xfrm>
                <a:off x="423" y="532"/>
                <a:ext cx="1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3" h="4"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5" name="未知"/>
              <p:cNvSpPr/>
              <p:nvPr/>
            </p:nvSpPr>
            <p:spPr>
              <a:xfrm>
                <a:off x="759" y="582"/>
                <a:ext cx="64" cy="2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50" y="3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49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9" y="4"/>
                  </a:cxn>
                  <a:cxn ang="0">
                    <a:pos x="61" y="6"/>
                  </a:cxn>
                  <a:cxn ang="0">
                    <a:pos x="64" y="9"/>
                  </a:cxn>
                  <a:cxn ang="0">
                    <a:pos x="64" y="12"/>
                  </a:cxn>
                  <a:cxn ang="0">
                    <a:pos x="59" y="18"/>
                  </a:cxn>
                  <a:cxn ang="0">
                    <a:pos x="58" y="18"/>
                  </a:cxn>
                  <a:cxn ang="0">
                    <a:pos x="56" y="18"/>
                  </a:cxn>
                  <a:cxn ang="0">
                    <a:pos x="52" y="18"/>
                  </a:cxn>
                  <a:cxn ang="0">
                    <a:pos x="47" y="16"/>
                  </a:cxn>
                  <a:cxn ang="0">
                    <a:pos x="49" y="16"/>
                  </a:cxn>
                  <a:cxn ang="0">
                    <a:pos x="50" y="18"/>
                  </a:cxn>
                  <a:cxn ang="0">
                    <a:pos x="52" y="19"/>
                  </a:cxn>
                  <a:cxn ang="0">
                    <a:pos x="52" y="21"/>
                  </a:cxn>
                  <a:cxn ang="0">
                    <a:pos x="49" y="22"/>
                  </a:cxn>
                  <a:cxn ang="0">
                    <a:pos x="43" y="24"/>
                  </a:cxn>
                  <a:cxn ang="0">
                    <a:pos x="31" y="24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2" y="19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9" y="3"/>
                  </a:cxn>
                </a:cxnLst>
                <a:rect l="0" t="0" r="0" b="0"/>
                <a:pathLst>
                  <a:path w="64" h="24">
                    <a:moveTo>
                      <a:pt x="9" y="3"/>
                    </a:moveTo>
                    <a:lnTo>
                      <a:pt x="12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1" y="6"/>
                    </a:lnTo>
                    <a:lnTo>
                      <a:pt x="64" y="9"/>
                    </a:lnTo>
                    <a:lnTo>
                      <a:pt x="64" y="12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0" y="18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49" y="22"/>
                    </a:lnTo>
                    <a:lnTo>
                      <a:pt x="43" y="24"/>
                    </a:lnTo>
                    <a:lnTo>
                      <a:pt x="31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6" name="未知"/>
              <p:cNvSpPr/>
              <p:nvPr/>
            </p:nvSpPr>
            <p:spPr>
              <a:xfrm>
                <a:off x="765" y="585"/>
                <a:ext cx="52" cy="19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0" y="1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1" y="3"/>
                  </a:cxn>
                  <a:cxn ang="0">
                    <a:pos x="44" y="3"/>
                  </a:cxn>
                  <a:cxn ang="0">
                    <a:pos x="47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2" y="10"/>
                  </a:cxn>
                  <a:cxn ang="0">
                    <a:pos x="47" y="13"/>
                  </a:cxn>
                  <a:cxn ang="0">
                    <a:pos x="46" y="13"/>
                  </a:cxn>
                  <a:cxn ang="0">
                    <a:pos x="44" y="13"/>
                  </a:cxn>
                  <a:cxn ang="0">
                    <a:pos x="41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5"/>
                  </a:cxn>
                  <a:cxn ang="0">
                    <a:pos x="41" y="15"/>
                  </a:cxn>
                  <a:cxn ang="0">
                    <a:pos x="41" y="16"/>
                  </a:cxn>
                  <a:cxn ang="0">
                    <a:pos x="40" y="16"/>
                  </a:cxn>
                  <a:cxn ang="0">
                    <a:pos x="34" y="18"/>
                  </a:cxn>
                  <a:cxn ang="0">
                    <a:pos x="25" y="19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12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5"/>
                  </a:cxn>
                  <a:cxn ang="0">
                    <a:pos x="9" y="15"/>
                  </a:cxn>
                  <a:cxn ang="0">
                    <a:pos x="6" y="16"/>
                  </a:cxn>
                  <a:cxn ang="0">
                    <a:pos x="5" y="15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8" y="1"/>
                  </a:cxn>
                </a:cxnLst>
                <a:rect l="0" t="0" r="0" b="0"/>
                <a:pathLst>
                  <a:path w="52" h="19">
                    <a:moveTo>
                      <a:pt x="8" y="1"/>
                    </a:moveTo>
                    <a:lnTo>
                      <a:pt x="10" y="1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10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1" y="13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4" y="18"/>
                    </a:lnTo>
                    <a:lnTo>
                      <a:pt x="25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7" name="未知"/>
              <p:cNvSpPr/>
              <p:nvPr/>
            </p:nvSpPr>
            <p:spPr>
              <a:xfrm>
                <a:off x="781" y="591"/>
                <a:ext cx="20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20" h="6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8" name="未知"/>
              <p:cNvSpPr/>
              <p:nvPr/>
            </p:nvSpPr>
            <p:spPr>
              <a:xfrm>
                <a:off x="783" y="592"/>
                <a:ext cx="1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5" h="5"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9" name="未知"/>
              <p:cNvSpPr/>
              <p:nvPr/>
            </p:nvSpPr>
            <p:spPr>
              <a:xfrm>
                <a:off x="559" y="569"/>
                <a:ext cx="65" cy="2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3" y="1"/>
                  </a:cxn>
                  <a:cxn ang="0">
                    <a:pos x="23" y="0"/>
                  </a:cxn>
                  <a:cxn ang="0">
                    <a:pos x="36" y="0"/>
                  </a:cxn>
                  <a:cxn ang="0">
                    <a:pos x="51" y="1"/>
                  </a:cxn>
                  <a:cxn ang="0">
                    <a:pos x="51" y="1"/>
                  </a:cxn>
                  <a:cxn ang="0">
                    <a:pos x="51" y="3"/>
                  </a:cxn>
                  <a:cxn ang="0">
                    <a:pos x="50" y="4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6" y="4"/>
                  </a:cxn>
                  <a:cxn ang="0">
                    <a:pos x="60" y="4"/>
                  </a:cxn>
                  <a:cxn ang="0">
                    <a:pos x="62" y="6"/>
                  </a:cxn>
                  <a:cxn ang="0">
                    <a:pos x="65" y="9"/>
                  </a:cxn>
                  <a:cxn ang="0">
                    <a:pos x="65" y="12"/>
                  </a:cxn>
                  <a:cxn ang="0">
                    <a:pos x="59" y="17"/>
                  </a:cxn>
                  <a:cxn ang="0">
                    <a:pos x="57" y="17"/>
                  </a:cxn>
                  <a:cxn ang="0">
                    <a:pos x="56" y="17"/>
                  </a:cxn>
                  <a:cxn ang="0">
                    <a:pos x="51" y="17"/>
                  </a:cxn>
                  <a:cxn ang="0">
                    <a:pos x="47" y="16"/>
                  </a:cxn>
                  <a:cxn ang="0">
                    <a:pos x="48" y="16"/>
                  </a:cxn>
                  <a:cxn ang="0">
                    <a:pos x="50" y="17"/>
                  </a:cxn>
                  <a:cxn ang="0">
                    <a:pos x="51" y="19"/>
                  </a:cxn>
                  <a:cxn ang="0">
                    <a:pos x="53" y="20"/>
                  </a:cxn>
                  <a:cxn ang="0">
                    <a:pos x="50" y="22"/>
                  </a:cxn>
                  <a:cxn ang="0">
                    <a:pos x="44" y="23"/>
                  </a:cxn>
                  <a:cxn ang="0">
                    <a:pos x="32" y="23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4" y="20"/>
                  </a:cxn>
                  <a:cxn ang="0">
                    <a:pos x="14" y="1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4" y="19"/>
                  </a:cxn>
                  <a:cxn ang="0">
                    <a:pos x="11" y="19"/>
                  </a:cxn>
                  <a:cxn ang="0">
                    <a:pos x="7" y="20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0" y="3"/>
                  </a:cxn>
                  <a:cxn ang="0">
                    <a:pos x="10" y="1"/>
                  </a:cxn>
                </a:cxnLst>
                <a:rect l="0" t="0" r="0" b="0"/>
                <a:pathLst>
                  <a:path w="65" h="23">
                    <a:moveTo>
                      <a:pt x="10" y="1"/>
                    </a:moveTo>
                    <a:lnTo>
                      <a:pt x="13" y="1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51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5" y="12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1" y="17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3" y="20"/>
                    </a:lnTo>
                    <a:lnTo>
                      <a:pt x="50" y="22"/>
                    </a:lnTo>
                    <a:lnTo>
                      <a:pt x="44" y="23"/>
                    </a:lnTo>
                    <a:lnTo>
                      <a:pt x="32" y="23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7" y="20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0" name="未知"/>
              <p:cNvSpPr/>
              <p:nvPr/>
            </p:nvSpPr>
            <p:spPr>
              <a:xfrm>
                <a:off x="565" y="570"/>
                <a:ext cx="51" cy="1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0" y="3"/>
                  </a:cxn>
                  <a:cxn ang="0">
                    <a:pos x="17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1" y="5"/>
                  </a:cxn>
                  <a:cxn ang="0">
                    <a:pos x="39" y="6"/>
                  </a:cxn>
                  <a:cxn ang="0">
                    <a:pos x="41" y="6"/>
                  </a:cxn>
                  <a:cxn ang="0">
                    <a:pos x="42" y="5"/>
                  </a:cxn>
                  <a:cxn ang="0">
                    <a:pos x="45" y="5"/>
                  </a:cxn>
                  <a:cxn ang="0">
                    <a:pos x="48" y="5"/>
                  </a:cxn>
                  <a:cxn ang="0">
                    <a:pos x="50" y="6"/>
                  </a:cxn>
                  <a:cxn ang="0">
                    <a:pos x="51" y="8"/>
                  </a:cxn>
                  <a:cxn ang="0">
                    <a:pos x="51" y="11"/>
                  </a:cxn>
                  <a:cxn ang="0">
                    <a:pos x="47" y="15"/>
                  </a:cxn>
                  <a:cxn ang="0">
                    <a:pos x="45" y="15"/>
                  </a:cxn>
                  <a:cxn ang="0">
                    <a:pos x="44" y="15"/>
                  </a:cxn>
                  <a:cxn ang="0">
                    <a:pos x="41" y="15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1" y="16"/>
                  </a:cxn>
                  <a:cxn ang="0">
                    <a:pos x="42" y="16"/>
                  </a:cxn>
                  <a:cxn ang="0">
                    <a:pos x="42" y="18"/>
                  </a:cxn>
                  <a:cxn ang="0">
                    <a:pos x="41" y="18"/>
                  </a:cxn>
                  <a:cxn ang="0">
                    <a:pos x="35" y="19"/>
                  </a:cxn>
                  <a:cxn ang="0">
                    <a:pos x="26" y="19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15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0" y="5"/>
                  </a:cxn>
                  <a:cxn ang="0">
                    <a:pos x="8" y="3"/>
                  </a:cxn>
                  <a:cxn ang="0">
                    <a:pos x="7" y="3"/>
                  </a:cxn>
                </a:cxnLst>
                <a:rect l="0" t="0" r="0" b="0"/>
                <a:pathLst>
                  <a:path w="51" h="19">
                    <a:moveTo>
                      <a:pt x="7" y="3"/>
                    </a:moveTo>
                    <a:lnTo>
                      <a:pt x="10" y="3"/>
                    </a:lnTo>
                    <a:lnTo>
                      <a:pt x="17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8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1" name="未知"/>
              <p:cNvSpPr/>
              <p:nvPr/>
            </p:nvSpPr>
            <p:spPr>
              <a:xfrm>
                <a:off x="581" y="578"/>
                <a:ext cx="1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19" y="3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3" y="6"/>
                  </a:cxn>
                  <a:cxn ang="0">
                    <a:pos x="9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6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2" name="未知"/>
              <p:cNvSpPr/>
              <p:nvPr/>
            </p:nvSpPr>
            <p:spPr>
              <a:xfrm>
                <a:off x="584" y="578"/>
                <a:ext cx="1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3" h="4">
                    <a:moveTo>
                      <a:pt x="1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3" name="未知"/>
              <p:cNvSpPr/>
              <p:nvPr/>
            </p:nvSpPr>
            <p:spPr>
              <a:xfrm>
                <a:off x="957" y="566"/>
                <a:ext cx="63" cy="2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7" y="0"/>
                  </a:cxn>
                  <a:cxn ang="0">
                    <a:pos x="52" y="3"/>
                  </a:cxn>
                  <a:cxn ang="0">
                    <a:pos x="52" y="3"/>
                  </a:cxn>
                  <a:cxn ang="0">
                    <a:pos x="52" y="4"/>
                  </a:cxn>
                  <a:cxn ang="0">
                    <a:pos x="50" y="6"/>
                  </a:cxn>
                  <a:cxn ang="0">
                    <a:pos x="49" y="7"/>
                  </a:cxn>
                  <a:cxn ang="0">
                    <a:pos x="50" y="7"/>
                  </a:cxn>
                  <a:cxn ang="0">
                    <a:pos x="53" y="6"/>
                  </a:cxn>
                  <a:cxn ang="0">
                    <a:pos x="56" y="4"/>
                  </a:cxn>
                  <a:cxn ang="0">
                    <a:pos x="59" y="4"/>
                  </a:cxn>
                  <a:cxn ang="0">
                    <a:pos x="60" y="6"/>
                  </a:cxn>
                  <a:cxn ang="0">
                    <a:pos x="63" y="9"/>
                  </a:cxn>
                  <a:cxn ang="0">
                    <a:pos x="63" y="13"/>
                  </a:cxn>
                  <a:cxn ang="0">
                    <a:pos x="59" y="19"/>
                  </a:cxn>
                  <a:cxn ang="0">
                    <a:pos x="57" y="19"/>
                  </a:cxn>
                  <a:cxn ang="0">
                    <a:pos x="56" y="19"/>
                  </a:cxn>
                  <a:cxn ang="0">
                    <a:pos x="52" y="19"/>
                  </a:cxn>
                  <a:cxn ang="0">
                    <a:pos x="47" y="18"/>
                  </a:cxn>
                  <a:cxn ang="0">
                    <a:pos x="49" y="18"/>
                  </a:cxn>
                  <a:cxn ang="0">
                    <a:pos x="50" y="19"/>
                  </a:cxn>
                  <a:cxn ang="0">
                    <a:pos x="52" y="20"/>
                  </a:cxn>
                  <a:cxn ang="0">
                    <a:pos x="52" y="22"/>
                  </a:cxn>
                  <a:cxn ang="0">
                    <a:pos x="50" y="23"/>
                  </a:cxn>
                  <a:cxn ang="0">
                    <a:pos x="43" y="25"/>
                  </a:cxn>
                  <a:cxn ang="0">
                    <a:pos x="32" y="25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2" y="20"/>
                  </a:cxn>
                  <a:cxn ang="0">
                    <a:pos x="7" y="20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9" y="3"/>
                  </a:cxn>
                </a:cxnLst>
                <a:rect l="0" t="0" r="0" b="0"/>
                <a:pathLst>
                  <a:path w="63" h="25">
                    <a:moveTo>
                      <a:pt x="9" y="3"/>
                    </a:moveTo>
                    <a:lnTo>
                      <a:pt x="13" y="1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0" y="6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3" y="6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0" y="6"/>
                    </a:lnTo>
                    <a:lnTo>
                      <a:pt x="63" y="9"/>
                    </a:lnTo>
                    <a:lnTo>
                      <a:pt x="63" y="13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2" y="19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0" y="19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3" y="25"/>
                    </a:lnTo>
                    <a:lnTo>
                      <a:pt x="32" y="25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4" name="未知"/>
              <p:cNvSpPr/>
              <p:nvPr/>
            </p:nvSpPr>
            <p:spPr>
              <a:xfrm>
                <a:off x="963" y="569"/>
                <a:ext cx="51" cy="1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29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4"/>
                  </a:cxn>
                  <a:cxn ang="0">
                    <a:pos x="51" y="6"/>
                  </a:cxn>
                  <a:cxn ang="0">
                    <a:pos x="51" y="10"/>
                  </a:cxn>
                  <a:cxn ang="0">
                    <a:pos x="47" y="15"/>
                  </a:cxn>
                  <a:cxn ang="0">
                    <a:pos x="46" y="15"/>
                  </a:cxn>
                  <a:cxn ang="0">
                    <a:pos x="44" y="15"/>
                  </a:cxn>
                  <a:cxn ang="0">
                    <a:pos x="41" y="15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1" y="15"/>
                  </a:cxn>
                  <a:cxn ang="0">
                    <a:pos x="43" y="15"/>
                  </a:cxn>
                  <a:cxn ang="0">
                    <a:pos x="43" y="16"/>
                  </a:cxn>
                  <a:cxn ang="0">
                    <a:pos x="41" y="17"/>
                  </a:cxn>
                  <a:cxn ang="0">
                    <a:pos x="35" y="19"/>
                  </a:cxn>
                  <a:cxn ang="0">
                    <a:pos x="26" y="19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0" b="0"/>
                <a:pathLst>
                  <a:path w="51" h="19">
                    <a:moveTo>
                      <a:pt x="7" y="3"/>
                    </a:moveTo>
                    <a:lnTo>
                      <a:pt x="10" y="3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4"/>
                    </a:lnTo>
                    <a:lnTo>
                      <a:pt x="51" y="6"/>
                    </a:lnTo>
                    <a:lnTo>
                      <a:pt x="51" y="10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8" y="13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5" name="未知"/>
              <p:cNvSpPr/>
              <p:nvPr/>
            </p:nvSpPr>
            <p:spPr>
              <a:xfrm>
                <a:off x="979" y="576"/>
                <a:ext cx="1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9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6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6" name="未知"/>
              <p:cNvSpPr/>
              <p:nvPr/>
            </p:nvSpPr>
            <p:spPr>
              <a:xfrm>
                <a:off x="982" y="576"/>
                <a:ext cx="1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0" b="0"/>
                <a:pathLst>
                  <a:path w="13" h="5">
                    <a:moveTo>
                      <a:pt x="1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7" name="未知"/>
              <p:cNvSpPr/>
              <p:nvPr/>
            </p:nvSpPr>
            <p:spPr>
              <a:xfrm>
                <a:off x="1130" y="516"/>
                <a:ext cx="63" cy="2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51" y="1"/>
                  </a:cxn>
                  <a:cxn ang="0">
                    <a:pos x="51" y="1"/>
                  </a:cxn>
                  <a:cxn ang="0">
                    <a:pos x="51" y="3"/>
                  </a:cxn>
                  <a:cxn ang="0">
                    <a:pos x="50" y="4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6" y="4"/>
                  </a:cxn>
                  <a:cxn ang="0">
                    <a:pos x="59" y="4"/>
                  </a:cxn>
                  <a:cxn ang="0">
                    <a:pos x="60" y="6"/>
                  </a:cxn>
                  <a:cxn ang="0">
                    <a:pos x="63" y="9"/>
                  </a:cxn>
                  <a:cxn ang="0">
                    <a:pos x="63" y="12"/>
                  </a:cxn>
                  <a:cxn ang="0">
                    <a:pos x="59" y="17"/>
                  </a:cxn>
                  <a:cxn ang="0">
                    <a:pos x="57" y="17"/>
                  </a:cxn>
                  <a:cxn ang="0">
                    <a:pos x="56" y="17"/>
                  </a:cxn>
                  <a:cxn ang="0">
                    <a:pos x="51" y="17"/>
                  </a:cxn>
                  <a:cxn ang="0">
                    <a:pos x="47" y="16"/>
                  </a:cxn>
                  <a:cxn ang="0">
                    <a:pos x="48" y="16"/>
                  </a:cxn>
                  <a:cxn ang="0">
                    <a:pos x="50" y="17"/>
                  </a:cxn>
                  <a:cxn ang="0">
                    <a:pos x="51" y="19"/>
                  </a:cxn>
                  <a:cxn ang="0">
                    <a:pos x="51" y="20"/>
                  </a:cxn>
                  <a:cxn ang="0">
                    <a:pos x="48" y="22"/>
                  </a:cxn>
                  <a:cxn ang="0">
                    <a:pos x="42" y="23"/>
                  </a:cxn>
                  <a:cxn ang="0">
                    <a:pos x="30" y="23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4" y="20"/>
                  </a:cxn>
                  <a:cxn ang="0">
                    <a:pos x="14" y="1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4" y="19"/>
                  </a:cxn>
                  <a:cxn ang="0">
                    <a:pos x="11" y="19"/>
                  </a:cxn>
                  <a:cxn ang="0">
                    <a:pos x="7" y="20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3" y="6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0" b="0"/>
                <a:pathLst>
                  <a:path w="63" h="23">
                    <a:moveTo>
                      <a:pt x="8" y="3"/>
                    </a:moveTo>
                    <a:lnTo>
                      <a:pt x="13" y="1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1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0" y="6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1" y="17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48" y="22"/>
                    </a:lnTo>
                    <a:lnTo>
                      <a:pt x="42" y="23"/>
                    </a:lnTo>
                    <a:lnTo>
                      <a:pt x="30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7" y="20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8" name="未知"/>
              <p:cNvSpPr/>
              <p:nvPr/>
            </p:nvSpPr>
            <p:spPr>
              <a:xfrm>
                <a:off x="1135" y="517"/>
                <a:ext cx="52" cy="19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1" y="3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3"/>
                  </a:cxn>
                  <a:cxn ang="0">
                    <a:pos x="40" y="5"/>
                  </a:cxn>
                  <a:cxn ang="0">
                    <a:pos x="39" y="6"/>
                  </a:cxn>
                  <a:cxn ang="0">
                    <a:pos x="40" y="6"/>
                  </a:cxn>
                  <a:cxn ang="0">
                    <a:pos x="43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9" y="6"/>
                  </a:cxn>
                  <a:cxn ang="0">
                    <a:pos x="51" y="8"/>
                  </a:cxn>
                  <a:cxn ang="0">
                    <a:pos x="52" y="11"/>
                  </a:cxn>
                  <a:cxn ang="0">
                    <a:pos x="48" y="15"/>
                  </a:cxn>
                  <a:cxn ang="0">
                    <a:pos x="46" y="15"/>
                  </a:cxn>
                  <a:cxn ang="0">
                    <a:pos x="45" y="15"/>
                  </a:cxn>
                  <a:cxn ang="0">
                    <a:pos x="42" y="15"/>
                  </a:cxn>
                  <a:cxn ang="0">
                    <a:pos x="39" y="15"/>
                  </a:cxn>
                  <a:cxn ang="0">
                    <a:pos x="39" y="15"/>
                  </a:cxn>
                  <a:cxn ang="0">
                    <a:pos x="40" y="16"/>
                  </a:cxn>
                  <a:cxn ang="0">
                    <a:pos x="42" y="16"/>
                  </a:cxn>
                  <a:cxn ang="0">
                    <a:pos x="42" y="18"/>
                  </a:cxn>
                  <a:cxn ang="0">
                    <a:pos x="40" y="18"/>
                  </a:cxn>
                  <a:cxn ang="0">
                    <a:pos x="34" y="19"/>
                  </a:cxn>
                  <a:cxn ang="0">
                    <a:pos x="25" y="19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2" y="16"/>
                  </a:cxn>
                  <a:cxn ang="0">
                    <a:pos x="9" y="16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3"/>
                  </a:cxn>
                </a:cxnLst>
                <a:rect l="0" t="0" r="0" b="0"/>
                <a:pathLst>
                  <a:path w="52" h="19">
                    <a:moveTo>
                      <a:pt x="8" y="3"/>
                    </a:moveTo>
                    <a:lnTo>
                      <a:pt x="11" y="3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51" y="8"/>
                    </a:lnTo>
                    <a:lnTo>
                      <a:pt x="52" y="11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4" y="19"/>
                    </a:lnTo>
                    <a:lnTo>
                      <a:pt x="25" y="19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9" name="未知"/>
              <p:cNvSpPr/>
              <p:nvPr/>
            </p:nvSpPr>
            <p:spPr>
              <a:xfrm>
                <a:off x="1152" y="525"/>
                <a:ext cx="19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19" y="3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5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0" name="未知"/>
              <p:cNvSpPr/>
              <p:nvPr/>
            </p:nvSpPr>
            <p:spPr>
              <a:xfrm>
                <a:off x="1153" y="526"/>
                <a:ext cx="15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5" h="3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1" name="未知"/>
              <p:cNvSpPr/>
              <p:nvPr/>
            </p:nvSpPr>
            <p:spPr>
              <a:xfrm>
                <a:off x="1208" y="454"/>
                <a:ext cx="65" cy="2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7" y="0"/>
                  </a:cxn>
                  <a:cxn ang="0">
                    <a:pos x="51" y="1"/>
                  </a:cxn>
                  <a:cxn ang="0">
                    <a:pos x="51" y="1"/>
                  </a:cxn>
                  <a:cxn ang="0">
                    <a:pos x="51" y="3"/>
                  </a:cxn>
                  <a:cxn ang="0">
                    <a:pos x="50" y="4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6" y="3"/>
                  </a:cxn>
                  <a:cxn ang="0">
                    <a:pos x="60" y="3"/>
                  </a:cxn>
                  <a:cxn ang="0">
                    <a:pos x="62" y="4"/>
                  </a:cxn>
                  <a:cxn ang="0">
                    <a:pos x="65" y="7"/>
                  </a:cxn>
                  <a:cxn ang="0">
                    <a:pos x="65" y="12"/>
                  </a:cxn>
                  <a:cxn ang="0">
                    <a:pos x="59" y="18"/>
                  </a:cxn>
                  <a:cxn ang="0">
                    <a:pos x="57" y="18"/>
                  </a:cxn>
                  <a:cxn ang="0">
                    <a:pos x="56" y="18"/>
                  </a:cxn>
                  <a:cxn ang="0">
                    <a:pos x="51" y="18"/>
                  </a:cxn>
                  <a:cxn ang="0">
                    <a:pos x="47" y="16"/>
                  </a:cxn>
                  <a:cxn ang="0">
                    <a:pos x="48" y="16"/>
                  </a:cxn>
                  <a:cxn ang="0">
                    <a:pos x="50" y="18"/>
                  </a:cxn>
                  <a:cxn ang="0">
                    <a:pos x="51" y="19"/>
                  </a:cxn>
                  <a:cxn ang="0">
                    <a:pos x="53" y="20"/>
                  </a:cxn>
                  <a:cxn ang="0">
                    <a:pos x="50" y="22"/>
                  </a:cxn>
                  <a:cxn ang="0">
                    <a:pos x="44" y="23"/>
                  </a:cxn>
                  <a:cxn ang="0">
                    <a:pos x="32" y="23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4" y="18"/>
                  </a:cxn>
                  <a:cxn ang="0">
                    <a:pos x="11" y="19"/>
                  </a:cxn>
                  <a:cxn ang="0">
                    <a:pos x="7" y="19"/>
                  </a:cxn>
                  <a:cxn ang="0">
                    <a:pos x="4" y="18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</a:cxnLst>
                <a:rect l="0" t="0" r="0" b="0"/>
                <a:pathLst>
                  <a:path w="65" h="23">
                    <a:moveTo>
                      <a:pt x="9" y="1"/>
                    </a:moveTo>
                    <a:lnTo>
                      <a:pt x="13" y="1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51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2" y="4"/>
                    </a:lnTo>
                    <a:lnTo>
                      <a:pt x="65" y="7"/>
                    </a:lnTo>
                    <a:lnTo>
                      <a:pt x="65" y="12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1" y="18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3" y="20"/>
                    </a:lnTo>
                    <a:lnTo>
                      <a:pt x="50" y="22"/>
                    </a:lnTo>
                    <a:lnTo>
                      <a:pt x="44" y="23"/>
                    </a:lnTo>
                    <a:lnTo>
                      <a:pt x="32" y="23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2" name="未知"/>
              <p:cNvSpPr/>
              <p:nvPr/>
            </p:nvSpPr>
            <p:spPr>
              <a:xfrm>
                <a:off x="1214" y="455"/>
                <a:ext cx="51" cy="1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0" y="3"/>
                  </a:cxn>
                  <a:cxn ang="0">
                    <a:pos x="17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39" y="5"/>
                  </a:cxn>
                  <a:cxn ang="0">
                    <a:pos x="38" y="6"/>
                  </a:cxn>
                  <a:cxn ang="0">
                    <a:pos x="39" y="6"/>
                  </a:cxn>
                  <a:cxn ang="0">
                    <a:pos x="42" y="5"/>
                  </a:cxn>
                  <a:cxn ang="0">
                    <a:pos x="45" y="3"/>
                  </a:cxn>
                  <a:cxn ang="0">
                    <a:pos x="48" y="3"/>
                  </a:cxn>
                  <a:cxn ang="0">
                    <a:pos x="50" y="5"/>
                  </a:cxn>
                  <a:cxn ang="0">
                    <a:pos x="51" y="6"/>
                  </a:cxn>
                  <a:cxn ang="0">
                    <a:pos x="51" y="11"/>
                  </a:cxn>
                  <a:cxn ang="0">
                    <a:pos x="47" y="15"/>
                  </a:cxn>
                  <a:cxn ang="0">
                    <a:pos x="45" y="15"/>
                  </a:cxn>
                  <a:cxn ang="0">
                    <a:pos x="44" y="15"/>
                  </a:cxn>
                  <a:cxn ang="0">
                    <a:pos x="41" y="15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41" y="15"/>
                  </a:cxn>
                  <a:cxn ang="0">
                    <a:pos x="42" y="15"/>
                  </a:cxn>
                  <a:cxn ang="0">
                    <a:pos x="42" y="17"/>
                  </a:cxn>
                  <a:cxn ang="0">
                    <a:pos x="41" y="18"/>
                  </a:cxn>
                  <a:cxn ang="0">
                    <a:pos x="35" y="19"/>
                  </a:cxn>
                  <a:cxn ang="0">
                    <a:pos x="26" y="19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15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0" y="5"/>
                  </a:cxn>
                  <a:cxn ang="0">
                    <a:pos x="8" y="3"/>
                  </a:cxn>
                  <a:cxn ang="0">
                    <a:pos x="7" y="3"/>
                  </a:cxn>
                </a:cxnLst>
                <a:rect l="0" t="0" r="0" b="0"/>
                <a:pathLst>
                  <a:path w="51" h="19">
                    <a:moveTo>
                      <a:pt x="7" y="3"/>
                    </a:moveTo>
                    <a:lnTo>
                      <a:pt x="10" y="3"/>
                    </a:lnTo>
                    <a:lnTo>
                      <a:pt x="17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2" y="5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0" y="5"/>
                    </a:lnTo>
                    <a:lnTo>
                      <a:pt x="51" y="6"/>
                    </a:lnTo>
                    <a:lnTo>
                      <a:pt x="51" y="11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8" y="14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3" name="未知"/>
              <p:cNvSpPr/>
              <p:nvPr/>
            </p:nvSpPr>
            <p:spPr>
              <a:xfrm>
                <a:off x="1230" y="463"/>
                <a:ext cx="1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19" y="3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9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6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4" name="未知"/>
              <p:cNvSpPr/>
              <p:nvPr/>
            </p:nvSpPr>
            <p:spPr>
              <a:xfrm>
                <a:off x="1233" y="463"/>
                <a:ext cx="1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3" h="4">
                    <a:moveTo>
                      <a:pt x="1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5" name="未知"/>
              <p:cNvSpPr/>
              <p:nvPr/>
            </p:nvSpPr>
            <p:spPr>
              <a:xfrm>
                <a:off x="1097" y="402"/>
                <a:ext cx="63" cy="2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3" y="2"/>
                  </a:cxn>
                  <a:cxn ang="0">
                    <a:pos x="22" y="0"/>
                  </a:cxn>
                  <a:cxn ang="0">
                    <a:pos x="37" y="0"/>
                  </a:cxn>
                  <a:cxn ang="0">
                    <a:pos x="52" y="3"/>
                  </a:cxn>
                  <a:cxn ang="0">
                    <a:pos x="52" y="3"/>
                  </a:cxn>
                  <a:cxn ang="0">
                    <a:pos x="52" y="5"/>
                  </a:cxn>
                  <a:cxn ang="0">
                    <a:pos x="50" y="6"/>
                  </a:cxn>
                  <a:cxn ang="0">
                    <a:pos x="49" y="8"/>
                  </a:cxn>
                  <a:cxn ang="0">
                    <a:pos x="50" y="8"/>
                  </a:cxn>
                  <a:cxn ang="0">
                    <a:pos x="53" y="6"/>
                  </a:cxn>
                  <a:cxn ang="0">
                    <a:pos x="56" y="5"/>
                  </a:cxn>
                  <a:cxn ang="0">
                    <a:pos x="59" y="5"/>
                  </a:cxn>
                  <a:cxn ang="0">
                    <a:pos x="61" y="6"/>
                  </a:cxn>
                  <a:cxn ang="0">
                    <a:pos x="63" y="9"/>
                  </a:cxn>
                  <a:cxn ang="0">
                    <a:pos x="63" y="14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6" y="19"/>
                  </a:cxn>
                  <a:cxn ang="0">
                    <a:pos x="52" y="19"/>
                  </a:cxn>
                  <a:cxn ang="0">
                    <a:pos x="47" y="18"/>
                  </a:cxn>
                  <a:cxn ang="0">
                    <a:pos x="49" y="18"/>
                  </a:cxn>
                  <a:cxn ang="0">
                    <a:pos x="50" y="19"/>
                  </a:cxn>
                  <a:cxn ang="0">
                    <a:pos x="52" y="19"/>
                  </a:cxn>
                  <a:cxn ang="0">
                    <a:pos x="52" y="21"/>
                  </a:cxn>
                  <a:cxn ang="0">
                    <a:pos x="49" y="22"/>
                  </a:cxn>
                  <a:cxn ang="0">
                    <a:pos x="43" y="24"/>
                  </a:cxn>
                  <a:cxn ang="0">
                    <a:pos x="31" y="24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2" y="21"/>
                  </a:cxn>
                  <a:cxn ang="0">
                    <a:pos x="7" y="21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2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12" y="6"/>
                  </a:cxn>
                  <a:cxn ang="0">
                    <a:pos x="10" y="5"/>
                  </a:cxn>
                  <a:cxn ang="0">
                    <a:pos x="9" y="3"/>
                  </a:cxn>
                </a:cxnLst>
                <a:rect l="0" t="0" r="0" b="0"/>
                <a:pathLst>
                  <a:path w="63" h="24">
                    <a:moveTo>
                      <a:pt x="9" y="3"/>
                    </a:moveTo>
                    <a:lnTo>
                      <a:pt x="13" y="2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6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3" y="9"/>
                    </a:lnTo>
                    <a:lnTo>
                      <a:pt x="63" y="14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2" y="19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49" y="22"/>
                    </a:lnTo>
                    <a:lnTo>
                      <a:pt x="43" y="24"/>
                    </a:lnTo>
                    <a:lnTo>
                      <a:pt x="31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6" name="未知"/>
              <p:cNvSpPr/>
              <p:nvPr/>
            </p:nvSpPr>
            <p:spPr>
              <a:xfrm>
                <a:off x="1103" y="405"/>
                <a:ext cx="52" cy="1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7" y="3"/>
                  </a:cxn>
                  <a:cxn ang="0">
                    <a:pos x="49" y="5"/>
                  </a:cxn>
                  <a:cxn ang="0">
                    <a:pos x="50" y="6"/>
                  </a:cxn>
                  <a:cxn ang="0">
                    <a:pos x="52" y="11"/>
                  </a:cxn>
                  <a:cxn ang="0">
                    <a:pos x="47" y="15"/>
                  </a:cxn>
                  <a:cxn ang="0">
                    <a:pos x="46" y="15"/>
                  </a:cxn>
                  <a:cxn ang="0">
                    <a:pos x="44" y="15"/>
                  </a:cxn>
                  <a:cxn ang="0">
                    <a:pos x="41" y="15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5"/>
                  </a:cxn>
                  <a:cxn ang="0">
                    <a:pos x="41" y="15"/>
                  </a:cxn>
                  <a:cxn ang="0">
                    <a:pos x="41" y="16"/>
                  </a:cxn>
                  <a:cxn ang="0">
                    <a:pos x="40" y="16"/>
                  </a:cxn>
                  <a:cxn ang="0">
                    <a:pos x="34" y="18"/>
                  </a:cxn>
                  <a:cxn ang="0">
                    <a:pos x="25" y="19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5"/>
                  </a:cxn>
                  <a:cxn ang="0">
                    <a:pos x="7" y="3"/>
                  </a:cxn>
                  <a:cxn ang="0">
                    <a:pos x="7" y="2"/>
                  </a:cxn>
                </a:cxnLst>
                <a:rect l="0" t="0" r="0" b="0"/>
                <a:pathLst>
                  <a:path w="52" h="19">
                    <a:moveTo>
                      <a:pt x="7" y="2"/>
                    </a:moveTo>
                    <a:lnTo>
                      <a:pt x="10" y="2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5"/>
                    </a:lnTo>
                    <a:lnTo>
                      <a:pt x="50" y="6"/>
                    </a:lnTo>
                    <a:lnTo>
                      <a:pt x="52" y="11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1" y="15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4" y="18"/>
                    </a:lnTo>
                    <a:lnTo>
                      <a:pt x="25" y="19"/>
                    </a:lnTo>
                    <a:lnTo>
                      <a:pt x="13" y="18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7" name="未知"/>
              <p:cNvSpPr/>
              <p:nvPr/>
            </p:nvSpPr>
            <p:spPr>
              <a:xfrm>
                <a:off x="1119" y="413"/>
                <a:ext cx="19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19" y="3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9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5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8" name="未知"/>
              <p:cNvSpPr/>
              <p:nvPr/>
            </p:nvSpPr>
            <p:spPr>
              <a:xfrm>
                <a:off x="1121" y="413"/>
                <a:ext cx="1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4" h="4"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9" name="未知"/>
              <p:cNvSpPr/>
              <p:nvPr/>
            </p:nvSpPr>
            <p:spPr>
              <a:xfrm>
                <a:off x="947" y="365"/>
                <a:ext cx="63" cy="2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3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3"/>
                  </a:cxn>
                  <a:cxn ang="0">
                    <a:pos x="50" y="5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3" y="5"/>
                  </a:cxn>
                  <a:cxn ang="0">
                    <a:pos x="56" y="5"/>
                  </a:cxn>
                  <a:cxn ang="0">
                    <a:pos x="59" y="5"/>
                  </a:cxn>
                  <a:cxn ang="0">
                    <a:pos x="60" y="6"/>
                  </a:cxn>
                  <a:cxn ang="0">
                    <a:pos x="63" y="9"/>
                  </a:cxn>
                  <a:cxn ang="0">
                    <a:pos x="63" y="12"/>
                  </a:cxn>
                  <a:cxn ang="0">
                    <a:pos x="59" y="18"/>
                  </a:cxn>
                  <a:cxn ang="0">
                    <a:pos x="57" y="18"/>
                  </a:cxn>
                  <a:cxn ang="0">
                    <a:pos x="56" y="18"/>
                  </a:cxn>
                  <a:cxn ang="0">
                    <a:pos x="51" y="18"/>
                  </a:cxn>
                  <a:cxn ang="0">
                    <a:pos x="47" y="17"/>
                  </a:cxn>
                  <a:cxn ang="0">
                    <a:pos x="48" y="17"/>
                  </a:cxn>
                  <a:cxn ang="0">
                    <a:pos x="50" y="18"/>
                  </a:cxn>
                  <a:cxn ang="0">
                    <a:pos x="51" y="20"/>
                  </a:cxn>
                  <a:cxn ang="0">
                    <a:pos x="51" y="21"/>
                  </a:cxn>
                  <a:cxn ang="0">
                    <a:pos x="50" y="23"/>
                  </a:cxn>
                  <a:cxn ang="0">
                    <a:pos x="42" y="24"/>
                  </a:cxn>
                  <a:cxn ang="0">
                    <a:pos x="32" y="24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4" y="21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7" y="21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8" y="3"/>
                  </a:cxn>
                </a:cxnLst>
                <a:rect l="0" t="0" r="0" b="0"/>
                <a:pathLst>
                  <a:path w="63" h="24">
                    <a:moveTo>
                      <a:pt x="8" y="3"/>
                    </a:move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0" y="5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0" y="6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1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3"/>
                    </a:lnTo>
                    <a:lnTo>
                      <a:pt x="42" y="24"/>
                    </a:lnTo>
                    <a:lnTo>
                      <a:pt x="32" y="24"/>
                    </a:lnTo>
                    <a:lnTo>
                      <a:pt x="16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7" y="21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0" name="未知"/>
              <p:cNvSpPr/>
              <p:nvPr/>
            </p:nvSpPr>
            <p:spPr>
              <a:xfrm>
                <a:off x="952" y="368"/>
                <a:ext cx="52" cy="2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2" y="3"/>
                  </a:cxn>
                  <a:cxn ang="0">
                    <a:pos x="40" y="3"/>
                  </a:cxn>
                  <a:cxn ang="0">
                    <a:pos x="39" y="5"/>
                  </a:cxn>
                  <a:cxn ang="0">
                    <a:pos x="40" y="5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51" y="5"/>
                  </a:cxn>
                  <a:cxn ang="0">
                    <a:pos x="52" y="6"/>
                  </a:cxn>
                  <a:cxn ang="0">
                    <a:pos x="52" y="11"/>
                  </a:cxn>
                  <a:cxn ang="0">
                    <a:pos x="48" y="14"/>
                  </a:cxn>
                  <a:cxn ang="0">
                    <a:pos x="46" y="14"/>
                  </a:cxn>
                  <a:cxn ang="0">
                    <a:pos x="45" y="14"/>
                  </a:cxn>
                  <a:cxn ang="0">
                    <a:pos x="42" y="14"/>
                  </a:cxn>
                  <a:cxn ang="0">
                    <a:pos x="39" y="14"/>
                  </a:cxn>
                  <a:cxn ang="0">
                    <a:pos x="39" y="14"/>
                  </a:cxn>
                  <a:cxn ang="0">
                    <a:pos x="42" y="15"/>
                  </a:cxn>
                  <a:cxn ang="0">
                    <a:pos x="43" y="15"/>
                  </a:cxn>
                  <a:cxn ang="0">
                    <a:pos x="43" y="17"/>
                  </a:cxn>
                  <a:cxn ang="0">
                    <a:pos x="42" y="17"/>
                  </a:cxn>
                  <a:cxn ang="0">
                    <a:pos x="36" y="18"/>
                  </a:cxn>
                  <a:cxn ang="0">
                    <a:pos x="27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2" y="15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2" y="15"/>
                  </a:cxn>
                  <a:cxn ang="0">
                    <a:pos x="9" y="15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8" y="2"/>
                  </a:cxn>
                </a:cxnLst>
                <a:rect l="0" t="0" r="0" b="0"/>
                <a:pathLst>
                  <a:path w="52" h="20">
                    <a:moveTo>
                      <a:pt x="8" y="2"/>
                    </a:moveTo>
                    <a:lnTo>
                      <a:pt x="11" y="2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39" y="14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6" y="18"/>
                    </a:lnTo>
                    <a:lnTo>
                      <a:pt x="27" y="20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1" name="未知"/>
              <p:cNvSpPr/>
              <p:nvPr/>
            </p:nvSpPr>
            <p:spPr>
              <a:xfrm>
                <a:off x="969" y="374"/>
                <a:ext cx="1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3" y="6"/>
                  </a:cxn>
                  <a:cxn ang="0">
                    <a:pos x="9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6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2" name="未知"/>
              <p:cNvSpPr/>
              <p:nvPr/>
            </p:nvSpPr>
            <p:spPr>
              <a:xfrm>
                <a:off x="972" y="376"/>
                <a:ext cx="1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3" h="4">
                    <a:moveTo>
                      <a:pt x="1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3" name="未知"/>
              <p:cNvSpPr/>
              <p:nvPr/>
            </p:nvSpPr>
            <p:spPr>
              <a:xfrm>
                <a:off x="767" y="348"/>
                <a:ext cx="65" cy="2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3" y="1"/>
                  </a:cxn>
                  <a:cxn ang="0">
                    <a:pos x="23" y="0"/>
                  </a:cxn>
                  <a:cxn ang="0">
                    <a:pos x="36" y="0"/>
                  </a:cxn>
                  <a:cxn ang="0">
                    <a:pos x="53" y="3"/>
                  </a:cxn>
                  <a:cxn ang="0">
                    <a:pos x="53" y="3"/>
                  </a:cxn>
                  <a:cxn ang="0">
                    <a:pos x="51" y="4"/>
                  </a:cxn>
                  <a:cxn ang="0">
                    <a:pos x="50" y="6"/>
                  </a:cxn>
                  <a:cxn ang="0">
                    <a:pos x="48" y="7"/>
                  </a:cxn>
                  <a:cxn ang="0">
                    <a:pos x="50" y="7"/>
                  </a:cxn>
                  <a:cxn ang="0">
                    <a:pos x="53" y="6"/>
                  </a:cxn>
                  <a:cxn ang="0">
                    <a:pos x="57" y="4"/>
                  </a:cxn>
                  <a:cxn ang="0">
                    <a:pos x="60" y="4"/>
                  </a:cxn>
                  <a:cxn ang="0">
                    <a:pos x="62" y="6"/>
                  </a:cxn>
                  <a:cxn ang="0">
                    <a:pos x="65" y="9"/>
                  </a:cxn>
                  <a:cxn ang="0">
                    <a:pos x="65" y="13"/>
                  </a:cxn>
                  <a:cxn ang="0">
                    <a:pos x="59" y="19"/>
                  </a:cxn>
                  <a:cxn ang="0">
                    <a:pos x="57" y="19"/>
                  </a:cxn>
                  <a:cxn ang="0">
                    <a:pos x="56" y="19"/>
                  </a:cxn>
                  <a:cxn ang="0">
                    <a:pos x="53" y="19"/>
                  </a:cxn>
                  <a:cxn ang="0">
                    <a:pos x="48" y="17"/>
                  </a:cxn>
                  <a:cxn ang="0">
                    <a:pos x="50" y="17"/>
                  </a:cxn>
                  <a:cxn ang="0">
                    <a:pos x="51" y="19"/>
                  </a:cxn>
                  <a:cxn ang="0">
                    <a:pos x="53" y="19"/>
                  </a:cxn>
                  <a:cxn ang="0">
                    <a:pos x="53" y="20"/>
                  </a:cxn>
                  <a:cxn ang="0">
                    <a:pos x="50" y="22"/>
                  </a:cxn>
                  <a:cxn ang="0">
                    <a:pos x="44" y="23"/>
                  </a:cxn>
                  <a:cxn ang="0">
                    <a:pos x="32" y="23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4" y="20"/>
                  </a:cxn>
                  <a:cxn ang="0">
                    <a:pos x="16" y="19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4" y="19"/>
                  </a:cxn>
                  <a:cxn ang="0">
                    <a:pos x="11" y="20"/>
                  </a:cxn>
                  <a:cxn ang="0">
                    <a:pos x="7" y="20"/>
                  </a:cxn>
                  <a:cxn ang="0">
                    <a:pos x="6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6" y="7"/>
                  </a:cxn>
                  <a:cxn ang="0">
                    <a:pos x="14" y="7"/>
                  </a:cxn>
                  <a:cxn ang="0">
                    <a:pos x="13" y="6"/>
                  </a:cxn>
                  <a:cxn ang="0">
                    <a:pos x="11" y="4"/>
                  </a:cxn>
                  <a:cxn ang="0">
                    <a:pos x="10" y="3"/>
                  </a:cxn>
                </a:cxnLst>
                <a:rect l="0" t="0" r="0" b="0"/>
                <a:pathLst>
                  <a:path w="65" h="23">
                    <a:moveTo>
                      <a:pt x="10" y="3"/>
                    </a:moveTo>
                    <a:lnTo>
                      <a:pt x="13" y="1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6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6"/>
                    </a:lnTo>
                    <a:lnTo>
                      <a:pt x="57" y="4"/>
                    </a:lnTo>
                    <a:lnTo>
                      <a:pt x="60" y="4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5" y="13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0" y="22"/>
                    </a:lnTo>
                    <a:lnTo>
                      <a:pt x="44" y="23"/>
                    </a:lnTo>
                    <a:lnTo>
                      <a:pt x="32" y="23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6" y="19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4" name="未知"/>
              <p:cNvSpPr/>
              <p:nvPr/>
            </p:nvSpPr>
            <p:spPr>
              <a:xfrm>
                <a:off x="774" y="351"/>
                <a:ext cx="52" cy="19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0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1" y="3"/>
                  </a:cxn>
                  <a:cxn ang="0">
                    <a:pos x="44" y="3"/>
                  </a:cxn>
                  <a:cxn ang="0">
                    <a:pos x="47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2" y="10"/>
                  </a:cxn>
                  <a:cxn ang="0">
                    <a:pos x="47" y="14"/>
                  </a:cxn>
                  <a:cxn ang="0">
                    <a:pos x="46" y="14"/>
                  </a:cxn>
                  <a:cxn ang="0">
                    <a:pos x="44" y="14"/>
                  </a:cxn>
                  <a:cxn ang="0">
                    <a:pos x="41" y="14"/>
                  </a:cxn>
                  <a:cxn ang="0">
                    <a:pos x="37" y="13"/>
                  </a:cxn>
                  <a:cxn ang="0">
                    <a:pos x="38" y="13"/>
                  </a:cxn>
                  <a:cxn ang="0">
                    <a:pos x="40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0" y="16"/>
                  </a:cxn>
                  <a:cxn ang="0">
                    <a:pos x="34" y="17"/>
                  </a:cxn>
                  <a:cxn ang="0">
                    <a:pos x="25" y="1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2" y="14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4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1"/>
                  </a:cxn>
                </a:cxnLst>
                <a:rect l="0" t="0" r="0" b="0"/>
                <a:pathLst>
                  <a:path w="52" h="19">
                    <a:moveTo>
                      <a:pt x="7" y="1"/>
                    </a:move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10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4" y="17"/>
                    </a:lnTo>
                    <a:lnTo>
                      <a:pt x="25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5" name="未知"/>
              <p:cNvSpPr/>
              <p:nvPr/>
            </p:nvSpPr>
            <p:spPr>
              <a:xfrm>
                <a:off x="789" y="357"/>
                <a:ext cx="20" cy="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20" y="3"/>
                  </a:cxn>
                  <a:cxn ang="0">
                    <a:pos x="19" y="4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7"/>
                  </a:cxn>
                  <a:cxn ang="0">
                    <a:pos x="10" y="7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0" b="0"/>
                <a:pathLst>
                  <a:path w="20" h="7">
                    <a:moveTo>
                      <a:pt x="3" y="1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6" name="未知"/>
              <p:cNvSpPr/>
              <p:nvPr/>
            </p:nvSpPr>
            <p:spPr>
              <a:xfrm>
                <a:off x="792" y="358"/>
                <a:ext cx="1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3" h="4">
                    <a:moveTo>
                      <a:pt x="3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7" name="未知"/>
              <p:cNvSpPr/>
              <p:nvPr/>
            </p:nvSpPr>
            <p:spPr>
              <a:xfrm>
                <a:off x="610" y="360"/>
                <a:ext cx="62" cy="2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1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50" y="4"/>
                  </a:cxn>
                  <a:cxn ang="0">
                    <a:pos x="49" y="5"/>
                  </a:cxn>
                  <a:cxn ang="0">
                    <a:pos x="47" y="7"/>
                  </a:cxn>
                  <a:cxn ang="0">
                    <a:pos x="49" y="7"/>
                  </a:cxn>
                  <a:cxn ang="0">
                    <a:pos x="52" y="5"/>
                  </a:cxn>
                  <a:cxn ang="0">
                    <a:pos x="55" y="4"/>
                  </a:cxn>
                  <a:cxn ang="0">
                    <a:pos x="58" y="4"/>
                  </a:cxn>
                  <a:cxn ang="0">
                    <a:pos x="59" y="5"/>
                  </a:cxn>
                  <a:cxn ang="0">
                    <a:pos x="62" y="8"/>
                  </a:cxn>
                  <a:cxn ang="0">
                    <a:pos x="62" y="13"/>
                  </a:cxn>
                  <a:cxn ang="0">
                    <a:pos x="58" y="19"/>
                  </a:cxn>
                  <a:cxn ang="0">
                    <a:pos x="56" y="19"/>
                  </a:cxn>
                  <a:cxn ang="0">
                    <a:pos x="55" y="19"/>
                  </a:cxn>
                  <a:cxn ang="0">
                    <a:pos x="50" y="19"/>
                  </a:cxn>
                  <a:cxn ang="0">
                    <a:pos x="46" y="17"/>
                  </a:cxn>
                  <a:cxn ang="0">
                    <a:pos x="47" y="17"/>
                  </a:cxn>
                  <a:cxn ang="0">
                    <a:pos x="49" y="19"/>
                  </a:cxn>
                  <a:cxn ang="0">
                    <a:pos x="50" y="20"/>
                  </a:cxn>
                  <a:cxn ang="0">
                    <a:pos x="50" y="22"/>
                  </a:cxn>
                  <a:cxn ang="0">
                    <a:pos x="49" y="22"/>
                  </a:cxn>
                  <a:cxn ang="0">
                    <a:pos x="42" y="23"/>
                  </a:cxn>
                  <a:cxn ang="0">
                    <a:pos x="31" y="25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15" y="19"/>
                  </a:cxn>
                  <a:cxn ang="0">
                    <a:pos x="12" y="20"/>
                  </a:cxn>
                  <a:cxn ang="0">
                    <a:pos x="8" y="20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5" y="7"/>
                  </a:cxn>
                  <a:cxn ang="0">
                    <a:pos x="14" y="7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9" y="2"/>
                  </a:cxn>
                </a:cxnLst>
                <a:rect l="0" t="0" r="0" b="0"/>
                <a:pathLst>
                  <a:path w="62" h="25">
                    <a:moveTo>
                      <a:pt x="9" y="2"/>
                    </a:moveTo>
                    <a:lnTo>
                      <a:pt x="12" y="1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62" y="8"/>
                    </a:lnTo>
                    <a:lnTo>
                      <a:pt x="62" y="13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0" y="19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2" y="23"/>
                    </a:lnTo>
                    <a:lnTo>
                      <a:pt x="31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8" name="未知"/>
              <p:cNvSpPr/>
              <p:nvPr/>
            </p:nvSpPr>
            <p:spPr>
              <a:xfrm>
                <a:off x="616" y="362"/>
                <a:ext cx="50" cy="2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40" y="3"/>
                  </a:cxn>
                  <a:cxn ang="0">
                    <a:pos x="38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41" y="3"/>
                  </a:cxn>
                  <a:cxn ang="0">
                    <a:pos x="44" y="3"/>
                  </a:cxn>
                  <a:cxn ang="0">
                    <a:pos x="46" y="3"/>
                  </a:cxn>
                  <a:cxn ang="0">
                    <a:pos x="47" y="5"/>
                  </a:cxn>
                  <a:cxn ang="0">
                    <a:pos x="49" y="6"/>
                  </a:cxn>
                  <a:cxn ang="0">
                    <a:pos x="50" y="11"/>
                  </a:cxn>
                  <a:cxn ang="0">
                    <a:pos x="46" y="15"/>
                  </a:cxn>
                  <a:cxn ang="0">
                    <a:pos x="44" y="15"/>
                  </a:cxn>
                  <a:cxn ang="0">
                    <a:pos x="43" y="15"/>
                  </a:cxn>
                  <a:cxn ang="0">
                    <a:pos x="40" y="1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8" y="15"/>
                  </a:cxn>
                  <a:cxn ang="0">
                    <a:pos x="40" y="15"/>
                  </a:cxn>
                  <a:cxn ang="0">
                    <a:pos x="40" y="17"/>
                  </a:cxn>
                  <a:cxn ang="0">
                    <a:pos x="38" y="17"/>
                  </a:cxn>
                  <a:cxn ang="0">
                    <a:pos x="34" y="18"/>
                  </a:cxn>
                  <a:cxn ang="0">
                    <a:pos x="25" y="20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9" y="17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5"/>
                  </a:cxn>
                  <a:cxn ang="0">
                    <a:pos x="8" y="3"/>
                  </a:cxn>
                  <a:cxn ang="0">
                    <a:pos x="8" y="2"/>
                  </a:cxn>
                </a:cxnLst>
                <a:rect l="0" t="0" r="0" b="0"/>
                <a:pathLst>
                  <a:path w="50" h="20">
                    <a:moveTo>
                      <a:pt x="8" y="2"/>
                    </a:moveTo>
                    <a:lnTo>
                      <a:pt x="10" y="2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5"/>
                    </a:lnTo>
                    <a:lnTo>
                      <a:pt x="49" y="6"/>
                    </a:lnTo>
                    <a:lnTo>
                      <a:pt x="50" y="11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4" y="18"/>
                    </a:lnTo>
                    <a:lnTo>
                      <a:pt x="25" y="20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9" name="未知"/>
              <p:cNvSpPr/>
              <p:nvPr/>
            </p:nvSpPr>
            <p:spPr>
              <a:xfrm>
                <a:off x="632" y="370"/>
                <a:ext cx="18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8" h="6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0" name="未知"/>
              <p:cNvSpPr/>
              <p:nvPr/>
            </p:nvSpPr>
            <p:spPr>
              <a:xfrm>
                <a:off x="634" y="370"/>
                <a:ext cx="1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3" h="4">
                    <a:moveTo>
                      <a:pt x="3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1" name="未知"/>
              <p:cNvSpPr/>
              <p:nvPr/>
            </p:nvSpPr>
            <p:spPr>
              <a:xfrm>
                <a:off x="433" y="401"/>
                <a:ext cx="65" cy="2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3" y="1"/>
                  </a:cxn>
                  <a:cxn ang="0">
                    <a:pos x="24" y="0"/>
                  </a:cxn>
                  <a:cxn ang="0">
                    <a:pos x="37" y="0"/>
                  </a:cxn>
                  <a:cxn ang="0">
                    <a:pos x="53" y="1"/>
                  </a:cxn>
                  <a:cxn ang="0">
                    <a:pos x="53" y="1"/>
                  </a:cxn>
                  <a:cxn ang="0">
                    <a:pos x="52" y="3"/>
                  </a:cxn>
                  <a:cxn ang="0">
                    <a:pos x="50" y="6"/>
                  </a:cxn>
                  <a:cxn ang="0">
                    <a:pos x="49" y="6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8" y="4"/>
                  </a:cxn>
                  <a:cxn ang="0">
                    <a:pos x="61" y="4"/>
                  </a:cxn>
                  <a:cxn ang="0">
                    <a:pos x="62" y="6"/>
                  </a:cxn>
                  <a:cxn ang="0">
                    <a:pos x="65" y="9"/>
                  </a:cxn>
                  <a:cxn ang="0">
                    <a:pos x="65" y="13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6" y="19"/>
                  </a:cxn>
                  <a:cxn ang="0">
                    <a:pos x="53" y="19"/>
                  </a:cxn>
                  <a:cxn ang="0">
                    <a:pos x="49" y="17"/>
                  </a:cxn>
                  <a:cxn ang="0">
                    <a:pos x="50" y="17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3" y="20"/>
                  </a:cxn>
                  <a:cxn ang="0">
                    <a:pos x="50" y="22"/>
                  </a:cxn>
                  <a:cxn ang="0">
                    <a:pos x="44" y="23"/>
                  </a:cxn>
                  <a:cxn ang="0">
                    <a:pos x="33" y="23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6" y="20"/>
                  </a:cxn>
                  <a:cxn ang="0">
                    <a:pos x="16" y="19"/>
                  </a:cxn>
                  <a:cxn ang="0">
                    <a:pos x="18" y="17"/>
                  </a:cxn>
                  <a:cxn ang="0">
                    <a:pos x="18" y="17"/>
                  </a:cxn>
                  <a:cxn ang="0">
                    <a:pos x="16" y="19"/>
                  </a:cxn>
                  <a:cxn ang="0">
                    <a:pos x="13" y="20"/>
                  </a:cxn>
                  <a:cxn ang="0">
                    <a:pos x="8" y="20"/>
                  </a:cxn>
                  <a:cxn ang="0">
                    <a:pos x="6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6" y="7"/>
                  </a:cxn>
                  <a:cxn ang="0">
                    <a:pos x="15" y="7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1" y="3"/>
                  </a:cxn>
                </a:cxnLst>
                <a:rect l="0" t="0" r="0" b="0"/>
                <a:pathLst>
                  <a:path w="65" h="23">
                    <a:moveTo>
                      <a:pt x="11" y="3"/>
                    </a:moveTo>
                    <a:lnTo>
                      <a:pt x="13" y="1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53" y="1"/>
                    </a:lnTo>
                    <a:lnTo>
                      <a:pt x="52" y="3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61" y="4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5" y="13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0" y="22"/>
                    </a:lnTo>
                    <a:lnTo>
                      <a:pt x="44" y="23"/>
                    </a:lnTo>
                    <a:lnTo>
                      <a:pt x="33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8" y="17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2" name="未知"/>
              <p:cNvSpPr/>
              <p:nvPr/>
            </p:nvSpPr>
            <p:spPr>
              <a:xfrm>
                <a:off x="441" y="404"/>
                <a:ext cx="51" cy="19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0" y="1"/>
                  </a:cxn>
                  <a:cxn ang="0">
                    <a:pos x="17" y="0"/>
                  </a:cxn>
                  <a:cxn ang="0">
                    <a:pos x="28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9" y="4"/>
                  </a:cxn>
                  <a:cxn ang="0">
                    <a:pos x="41" y="3"/>
                  </a:cxn>
                  <a:cxn ang="0">
                    <a:pos x="44" y="3"/>
                  </a:cxn>
                  <a:cxn ang="0">
                    <a:pos x="47" y="3"/>
                  </a:cxn>
                  <a:cxn ang="0">
                    <a:pos x="48" y="4"/>
                  </a:cxn>
                  <a:cxn ang="0">
                    <a:pos x="50" y="6"/>
                  </a:cxn>
                  <a:cxn ang="0">
                    <a:pos x="51" y="10"/>
                  </a:cxn>
                  <a:cxn ang="0">
                    <a:pos x="47" y="14"/>
                  </a:cxn>
                  <a:cxn ang="0">
                    <a:pos x="45" y="14"/>
                  </a:cxn>
                  <a:cxn ang="0">
                    <a:pos x="44" y="14"/>
                  </a:cxn>
                  <a:cxn ang="0">
                    <a:pos x="41" y="14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39" y="16"/>
                  </a:cxn>
                  <a:cxn ang="0">
                    <a:pos x="34" y="17"/>
                  </a:cxn>
                  <a:cxn ang="0">
                    <a:pos x="25" y="19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4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8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1"/>
                  </a:cxn>
                </a:cxnLst>
                <a:rect l="0" t="0" r="0" b="0"/>
                <a:pathLst>
                  <a:path w="51" h="19">
                    <a:moveTo>
                      <a:pt x="7" y="1"/>
                    </a:moveTo>
                    <a:lnTo>
                      <a:pt x="10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1" y="10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4" y="17"/>
                    </a:lnTo>
                    <a:lnTo>
                      <a:pt x="25" y="19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3" name="未知"/>
              <p:cNvSpPr/>
              <p:nvPr/>
            </p:nvSpPr>
            <p:spPr>
              <a:xfrm>
                <a:off x="457" y="410"/>
                <a:ext cx="19" cy="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0" b="0"/>
                <a:pathLst>
                  <a:path w="19" h="7">
                    <a:moveTo>
                      <a:pt x="1" y="1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4" name="未知"/>
              <p:cNvSpPr/>
              <p:nvPr/>
            </p:nvSpPr>
            <p:spPr>
              <a:xfrm>
                <a:off x="458" y="411"/>
                <a:ext cx="1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5" h="5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5" name="未知"/>
              <p:cNvSpPr/>
              <p:nvPr/>
            </p:nvSpPr>
            <p:spPr>
              <a:xfrm>
                <a:off x="318" y="461"/>
                <a:ext cx="64" cy="24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3" y="2"/>
                  </a:cxn>
                  <a:cxn ang="0">
                    <a:pos x="22" y="0"/>
                  </a:cxn>
                  <a:cxn ang="0">
                    <a:pos x="37" y="0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52" y="3"/>
                  </a:cxn>
                  <a:cxn ang="0">
                    <a:pos x="50" y="5"/>
                  </a:cxn>
                  <a:cxn ang="0">
                    <a:pos x="49" y="6"/>
                  </a:cxn>
                  <a:cxn ang="0">
                    <a:pos x="50" y="6"/>
                  </a:cxn>
                  <a:cxn ang="0">
                    <a:pos x="53" y="5"/>
                  </a:cxn>
                  <a:cxn ang="0">
                    <a:pos x="56" y="5"/>
                  </a:cxn>
                  <a:cxn ang="0">
                    <a:pos x="59" y="5"/>
                  </a:cxn>
                  <a:cxn ang="0">
                    <a:pos x="61" y="6"/>
                  </a:cxn>
                  <a:cxn ang="0">
                    <a:pos x="64" y="9"/>
                  </a:cxn>
                  <a:cxn ang="0">
                    <a:pos x="64" y="12"/>
                  </a:cxn>
                  <a:cxn ang="0">
                    <a:pos x="59" y="18"/>
                  </a:cxn>
                  <a:cxn ang="0">
                    <a:pos x="58" y="18"/>
                  </a:cxn>
                  <a:cxn ang="0">
                    <a:pos x="56" y="18"/>
                  </a:cxn>
                  <a:cxn ang="0">
                    <a:pos x="52" y="18"/>
                  </a:cxn>
                  <a:cxn ang="0">
                    <a:pos x="47" y="16"/>
                  </a:cxn>
                  <a:cxn ang="0">
                    <a:pos x="49" y="16"/>
                  </a:cxn>
                  <a:cxn ang="0">
                    <a:pos x="50" y="18"/>
                  </a:cxn>
                  <a:cxn ang="0">
                    <a:pos x="52" y="19"/>
                  </a:cxn>
                  <a:cxn ang="0">
                    <a:pos x="52" y="21"/>
                  </a:cxn>
                  <a:cxn ang="0">
                    <a:pos x="50" y="22"/>
                  </a:cxn>
                  <a:cxn ang="0">
                    <a:pos x="43" y="24"/>
                  </a:cxn>
                  <a:cxn ang="0">
                    <a:pos x="33" y="24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2" y="19"/>
                  </a:cxn>
                  <a:cxn ang="0">
                    <a:pos x="8" y="21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9" y="2"/>
                  </a:cxn>
                </a:cxnLst>
                <a:rect l="0" t="0" r="0" b="0"/>
                <a:pathLst>
                  <a:path w="64" h="24">
                    <a:moveTo>
                      <a:pt x="9" y="2"/>
                    </a:moveTo>
                    <a:lnTo>
                      <a:pt x="13" y="2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4" y="9"/>
                    </a:lnTo>
                    <a:lnTo>
                      <a:pt x="64" y="12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0" y="18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0" y="22"/>
                    </a:lnTo>
                    <a:lnTo>
                      <a:pt x="43" y="24"/>
                    </a:lnTo>
                    <a:lnTo>
                      <a:pt x="33" y="24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6" name="未知"/>
              <p:cNvSpPr/>
              <p:nvPr/>
            </p:nvSpPr>
            <p:spPr>
              <a:xfrm>
                <a:off x="324" y="463"/>
                <a:ext cx="52" cy="1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30" y="0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3" y="4"/>
                  </a:cxn>
                  <a:cxn ang="0">
                    <a:pos x="46" y="4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2" y="7"/>
                  </a:cxn>
                  <a:cxn ang="0">
                    <a:pos x="52" y="10"/>
                  </a:cxn>
                  <a:cxn ang="0">
                    <a:pos x="47" y="14"/>
                  </a:cxn>
                  <a:cxn ang="0">
                    <a:pos x="46" y="14"/>
                  </a:cxn>
                  <a:cxn ang="0">
                    <a:pos x="44" y="14"/>
                  </a:cxn>
                  <a:cxn ang="0">
                    <a:pos x="41" y="14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41" y="16"/>
                  </a:cxn>
                  <a:cxn ang="0">
                    <a:pos x="43" y="16"/>
                  </a:cxn>
                  <a:cxn ang="0">
                    <a:pos x="43" y="17"/>
                  </a:cxn>
                  <a:cxn ang="0">
                    <a:pos x="41" y="17"/>
                  </a:cxn>
                  <a:cxn ang="0">
                    <a:pos x="35" y="19"/>
                  </a:cxn>
                  <a:cxn ang="0">
                    <a:pos x="27" y="19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2" y="17"/>
                  </a:cxn>
                  <a:cxn ang="0">
                    <a:pos x="12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9" y="16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7" y="3"/>
                  </a:cxn>
                </a:cxnLst>
                <a:rect l="0" t="0" r="0" b="0"/>
                <a:pathLst>
                  <a:path w="52" h="19">
                    <a:moveTo>
                      <a:pt x="7" y="3"/>
                    </a:moveTo>
                    <a:lnTo>
                      <a:pt x="10" y="3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5" y="19"/>
                    </a:lnTo>
                    <a:lnTo>
                      <a:pt x="27" y="19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7" name="未知"/>
              <p:cNvSpPr/>
              <p:nvPr/>
            </p:nvSpPr>
            <p:spPr>
              <a:xfrm>
                <a:off x="340" y="470"/>
                <a:ext cx="1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9" h="6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8" name="未知"/>
              <p:cNvSpPr/>
              <p:nvPr/>
            </p:nvSpPr>
            <p:spPr>
              <a:xfrm>
                <a:off x="343" y="470"/>
                <a:ext cx="14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0" b="0"/>
                <a:pathLst>
                  <a:path w="14" h="4">
                    <a:moveTo>
                      <a:pt x="2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9" name="未知"/>
              <p:cNvSpPr/>
              <p:nvPr/>
            </p:nvSpPr>
            <p:spPr>
              <a:xfrm>
                <a:off x="1009" y="861"/>
                <a:ext cx="98" cy="95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4" y="19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20" y="7"/>
                  </a:cxn>
                  <a:cxn ang="0">
                    <a:pos x="29" y="2"/>
                  </a:cxn>
                  <a:cxn ang="0">
                    <a:pos x="39" y="0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66" y="2"/>
                  </a:cxn>
                  <a:cxn ang="0">
                    <a:pos x="67" y="8"/>
                  </a:cxn>
                  <a:cxn ang="0">
                    <a:pos x="67" y="14"/>
                  </a:cxn>
                  <a:cxn ang="0">
                    <a:pos x="66" y="19"/>
                  </a:cxn>
                  <a:cxn ang="0">
                    <a:pos x="67" y="17"/>
                  </a:cxn>
                  <a:cxn ang="0">
                    <a:pos x="72" y="13"/>
                  </a:cxn>
                  <a:cxn ang="0">
                    <a:pos x="76" y="8"/>
                  </a:cxn>
                  <a:cxn ang="0">
                    <a:pos x="81" y="7"/>
                  </a:cxn>
                  <a:cxn ang="0">
                    <a:pos x="85" y="11"/>
                  </a:cxn>
                  <a:cxn ang="0">
                    <a:pos x="92" y="22"/>
                  </a:cxn>
                  <a:cxn ang="0">
                    <a:pos x="98" y="39"/>
                  </a:cxn>
                  <a:cxn ang="0">
                    <a:pos x="97" y="61"/>
                  </a:cxn>
                  <a:cxn ang="0">
                    <a:pos x="95" y="61"/>
                  </a:cxn>
                  <a:cxn ang="0">
                    <a:pos x="92" y="63"/>
                  </a:cxn>
                  <a:cxn ang="0">
                    <a:pos x="87" y="63"/>
                  </a:cxn>
                  <a:cxn ang="0">
                    <a:pos x="79" y="61"/>
                  </a:cxn>
                  <a:cxn ang="0">
                    <a:pos x="81" y="63"/>
                  </a:cxn>
                  <a:cxn ang="0">
                    <a:pos x="85" y="64"/>
                  </a:cxn>
                  <a:cxn ang="0">
                    <a:pos x="88" y="69"/>
                  </a:cxn>
                  <a:cxn ang="0">
                    <a:pos x="91" y="73"/>
                  </a:cxn>
                  <a:cxn ang="0">
                    <a:pos x="91" y="75"/>
                  </a:cxn>
                  <a:cxn ang="0">
                    <a:pos x="88" y="78"/>
                  </a:cxn>
                  <a:cxn ang="0">
                    <a:pos x="85" y="82"/>
                  </a:cxn>
                  <a:cxn ang="0">
                    <a:pos x="81" y="86"/>
                  </a:cxn>
                  <a:cxn ang="0">
                    <a:pos x="73" y="91"/>
                  </a:cxn>
                  <a:cxn ang="0">
                    <a:pos x="63" y="94"/>
                  </a:cxn>
                  <a:cxn ang="0">
                    <a:pos x="53" y="95"/>
                  </a:cxn>
                  <a:cxn ang="0">
                    <a:pos x="38" y="94"/>
                  </a:cxn>
                  <a:cxn ang="0">
                    <a:pos x="36" y="92"/>
                  </a:cxn>
                  <a:cxn ang="0">
                    <a:pos x="35" y="89"/>
                  </a:cxn>
                  <a:cxn ang="0">
                    <a:pos x="33" y="84"/>
                  </a:cxn>
                  <a:cxn ang="0">
                    <a:pos x="32" y="76"/>
                  </a:cxn>
                  <a:cxn ang="0">
                    <a:pos x="32" y="78"/>
                  </a:cxn>
                  <a:cxn ang="0">
                    <a:pos x="32" y="81"/>
                  </a:cxn>
                  <a:cxn ang="0">
                    <a:pos x="29" y="86"/>
                  </a:cxn>
                  <a:cxn ang="0">
                    <a:pos x="23" y="91"/>
                  </a:cxn>
                  <a:cxn ang="0">
                    <a:pos x="19" y="86"/>
                  </a:cxn>
                  <a:cxn ang="0">
                    <a:pos x="8" y="75"/>
                  </a:cxn>
                  <a:cxn ang="0">
                    <a:pos x="0" y="57"/>
                  </a:cxn>
                  <a:cxn ang="0">
                    <a:pos x="1" y="33"/>
                  </a:cxn>
                  <a:cxn ang="0">
                    <a:pos x="2" y="33"/>
                  </a:cxn>
                  <a:cxn ang="0">
                    <a:pos x="5" y="32"/>
                  </a:cxn>
                  <a:cxn ang="0">
                    <a:pos x="10" y="32"/>
                  </a:cxn>
                  <a:cxn ang="0">
                    <a:pos x="17" y="33"/>
                  </a:cxn>
                  <a:cxn ang="0">
                    <a:pos x="16" y="32"/>
                  </a:cxn>
                  <a:cxn ang="0">
                    <a:pos x="11" y="29"/>
                  </a:cxn>
                  <a:cxn ang="0">
                    <a:pos x="5" y="25"/>
                  </a:cxn>
                  <a:cxn ang="0">
                    <a:pos x="2" y="20"/>
                  </a:cxn>
                </a:cxnLst>
                <a:rect l="0" t="0" r="0" b="0"/>
                <a:pathLst>
                  <a:path w="98" h="95">
                    <a:moveTo>
                      <a:pt x="2" y="20"/>
                    </a:moveTo>
                    <a:lnTo>
                      <a:pt x="4" y="19"/>
                    </a:lnTo>
                    <a:lnTo>
                      <a:pt x="7" y="16"/>
                    </a:lnTo>
                    <a:lnTo>
                      <a:pt x="13" y="11"/>
                    </a:lnTo>
                    <a:lnTo>
                      <a:pt x="20" y="7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66" y="2"/>
                    </a:lnTo>
                    <a:lnTo>
                      <a:pt x="67" y="8"/>
                    </a:lnTo>
                    <a:lnTo>
                      <a:pt x="67" y="14"/>
                    </a:lnTo>
                    <a:lnTo>
                      <a:pt x="66" y="19"/>
                    </a:lnTo>
                    <a:lnTo>
                      <a:pt x="67" y="17"/>
                    </a:lnTo>
                    <a:lnTo>
                      <a:pt x="72" y="13"/>
                    </a:lnTo>
                    <a:lnTo>
                      <a:pt x="76" y="8"/>
                    </a:lnTo>
                    <a:lnTo>
                      <a:pt x="81" y="7"/>
                    </a:lnTo>
                    <a:lnTo>
                      <a:pt x="85" y="11"/>
                    </a:lnTo>
                    <a:lnTo>
                      <a:pt x="92" y="22"/>
                    </a:lnTo>
                    <a:lnTo>
                      <a:pt x="98" y="39"/>
                    </a:lnTo>
                    <a:lnTo>
                      <a:pt x="97" y="61"/>
                    </a:lnTo>
                    <a:lnTo>
                      <a:pt x="95" y="61"/>
                    </a:lnTo>
                    <a:lnTo>
                      <a:pt x="92" y="63"/>
                    </a:lnTo>
                    <a:lnTo>
                      <a:pt x="87" y="63"/>
                    </a:lnTo>
                    <a:lnTo>
                      <a:pt x="79" y="61"/>
                    </a:lnTo>
                    <a:lnTo>
                      <a:pt x="81" y="63"/>
                    </a:lnTo>
                    <a:lnTo>
                      <a:pt x="85" y="64"/>
                    </a:lnTo>
                    <a:lnTo>
                      <a:pt x="88" y="69"/>
                    </a:lnTo>
                    <a:lnTo>
                      <a:pt x="91" y="73"/>
                    </a:lnTo>
                    <a:lnTo>
                      <a:pt x="91" y="75"/>
                    </a:lnTo>
                    <a:lnTo>
                      <a:pt x="88" y="78"/>
                    </a:lnTo>
                    <a:lnTo>
                      <a:pt x="85" y="82"/>
                    </a:lnTo>
                    <a:lnTo>
                      <a:pt x="81" y="86"/>
                    </a:lnTo>
                    <a:lnTo>
                      <a:pt x="73" y="91"/>
                    </a:lnTo>
                    <a:lnTo>
                      <a:pt x="63" y="94"/>
                    </a:lnTo>
                    <a:lnTo>
                      <a:pt x="53" y="95"/>
                    </a:lnTo>
                    <a:lnTo>
                      <a:pt x="38" y="94"/>
                    </a:lnTo>
                    <a:lnTo>
                      <a:pt x="36" y="92"/>
                    </a:lnTo>
                    <a:lnTo>
                      <a:pt x="35" y="89"/>
                    </a:lnTo>
                    <a:lnTo>
                      <a:pt x="33" y="84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2" y="81"/>
                    </a:lnTo>
                    <a:lnTo>
                      <a:pt x="29" y="86"/>
                    </a:lnTo>
                    <a:lnTo>
                      <a:pt x="23" y="91"/>
                    </a:lnTo>
                    <a:lnTo>
                      <a:pt x="19" y="86"/>
                    </a:lnTo>
                    <a:lnTo>
                      <a:pt x="8" y="75"/>
                    </a:lnTo>
                    <a:lnTo>
                      <a:pt x="0" y="57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2"/>
                    </a:lnTo>
                    <a:lnTo>
                      <a:pt x="10" y="32"/>
                    </a:lnTo>
                    <a:lnTo>
                      <a:pt x="17" y="33"/>
                    </a:lnTo>
                    <a:lnTo>
                      <a:pt x="16" y="32"/>
                    </a:lnTo>
                    <a:lnTo>
                      <a:pt x="11" y="29"/>
                    </a:lnTo>
                    <a:lnTo>
                      <a:pt x="5" y="25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0" name="未知"/>
              <p:cNvSpPr/>
              <p:nvPr/>
            </p:nvSpPr>
            <p:spPr>
              <a:xfrm>
                <a:off x="1017" y="871"/>
                <a:ext cx="80" cy="75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6" y="15"/>
                  </a:cxn>
                  <a:cxn ang="0">
                    <a:pos x="8" y="13"/>
                  </a:cxn>
                  <a:cxn ang="0">
                    <a:pos x="12" y="9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5" y="1"/>
                  </a:cxn>
                  <a:cxn ang="0">
                    <a:pos x="55" y="3"/>
                  </a:cxn>
                  <a:cxn ang="0">
                    <a:pos x="55" y="6"/>
                  </a:cxn>
                  <a:cxn ang="0">
                    <a:pos x="55" y="10"/>
                  </a:cxn>
                  <a:cxn ang="0">
                    <a:pos x="55" y="15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62" y="7"/>
                  </a:cxn>
                  <a:cxn ang="0">
                    <a:pos x="67" y="6"/>
                  </a:cxn>
                  <a:cxn ang="0">
                    <a:pos x="70" y="9"/>
                  </a:cxn>
                  <a:cxn ang="0">
                    <a:pos x="76" y="18"/>
                  </a:cxn>
                  <a:cxn ang="0">
                    <a:pos x="80" y="31"/>
                  </a:cxn>
                  <a:cxn ang="0">
                    <a:pos x="79" y="48"/>
                  </a:cxn>
                  <a:cxn ang="0">
                    <a:pos x="77" y="48"/>
                  </a:cxn>
                  <a:cxn ang="0">
                    <a:pos x="76" y="50"/>
                  </a:cxn>
                  <a:cxn ang="0">
                    <a:pos x="71" y="50"/>
                  </a:cxn>
                  <a:cxn ang="0">
                    <a:pos x="64" y="48"/>
                  </a:cxn>
                  <a:cxn ang="0">
                    <a:pos x="65" y="50"/>
                  </a:cxn>
                  <a:cxn ang="0">
                    <a:pos x="68" y="51"/>
                  </a:cxn>
                  <a:cxn ang="0">
                    <a:pos x="71" y="54"/>
                  </a:cxn>
                  <a:cxn ang="0">
                    <a:pos x="74" y="59"/>
                  </a:cxn>
                  <a:cxn ang="0">
                    <a:pos x="73" y="62"/>
                  </a:cxn>
                  <a:cxn ang="0">
                    <a:pos x="65" y="69"/>
                  </a:cxn>
                  <a:cxn ang="0">
                    <a:pos x="52" y="75"/>
                  </a:cxn>
                  <a:cxn ang="0">
                    <a:pos x="31" y="75"/>
                  </a:cxn>
                  <a:cxn ang="0">
                    <a:pos x="31" y="74"/>
                  </a:cxn>
                  <a:cxn ang="0">
                    <a:pos x="30" y="72"/>
                  </a:cxn>
                  <a:cxn ang="0">
                    <a:pos x="28" y="68"/>
                  </a:cxn>
                  <a:cxn ang="0">
                    <a:pos x="28" y="60"/>
                  </a:cxn>
                  <a:cxn ang="0">
                    <a:pos x="28" y="62"/>
                  </a:cxn>
                  <a:cxn ang="0">
                    <a:pos x="27" y="65"/>
                  </a:cxn>
                  <a:cxn ang="0">
                    <a:pos x="24" y="68"/>
                  </a:cxn>
                  <a:cxn ang="0">
                    <a:pos x="20" y="72"/>
                  </a:cxn>
                  <a:cxn ang="0">
                    <a:pos x="15" y="69"/>
                  </a:cxn>
                  <a:cxn ang="0">
                    <a:pos x="8" y="60"/>
                  </a:cxn>
                  <a:cxn ang="0">
                    <a:pos x="0" y="46"/>
                  </a:cxn>
                  <a:cxn ang="0">
                    <a:pos x="2" y="26"/>
                  </a:cxn>
                  <a:cxn ang="0">
                    <a:pos x="3" y="26"/>
                  </a:cxn>
                  <a:cxn ang="0">
                    <a:pos x="6" y="25"/>
                  </a:cxn>
                  <a:cxn ang="0">
                    <a:pos x="9" y="25"/>
                  </a:cxn>
                  <a:cxn ang="0">
                    <a:pos x="15" y="26"/>
                  </a:cxn>
                  <a:cxn ang="0">
                    <a:pos x="14" y="25"/>
                  </a:cxn>
                  <a:cxn ang="0">
                    <a:pos x="11" y="23"/>
                  </a:cxn>
                  <a:cxn ang="0">
                    <a:pos x="8" y="19"/>
                  </a:cxn>
                  <a:cxn ang="0">
                    <a:pos x="5" y="16"/>
                  </a:cxn>
                </a:cxnLst>
                <a:rect l="0" t="0" r="0" b="0"/>
                <a:pathLst>
                  <a:path w="80" h="75">
                    <a:moveTo>
                      <a:pt x="5" y="16"/>
                    </a:moveTo>
                    <a:lnTo>
                      <a:pt x="6" y="15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5" y="1"/>
                    </a:lnTo>
                    <a:lnTo>
                      <a:pt x="55" y="3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55" y="15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62" y="7"/>
                    </a:lnTo>
                    <a:lnTo>
                      <a:pt x="67" y="6"/>
                    </a:lnTo>
                    <a:lnTo>
                      <a:pt x="70" y="9"/>
                    </a:lnTo>
                    <a:lnTo>
                      <a:pt x="76" y="18"/>
                    </a:lnTo>
                    <a:lnTo>
                      <a:pt x="80" y="31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6" y="50"/>
                    </a:lnTo>
                    <a:lnTo>
                      <a:pt x="71" y="50"/>
                    </a:lnTo>
                    <a:lnTo>
                      <a:pt x="64" y="48"/>
                    </a:lnTo>
                    <a:lnTo>
                      <a:pt x="65" y="50"/>
                    </a:lnTo>
                    <a:lnTo>
                      <a:pt x="68" y="51"/>
                    </a:lnTo>
                    <a:lnTo>
                      <a:pt x="71" y="54"/>
                    </a:lnTo>
                    <a:lnTo>
                      <a:pt x="74" y="59"/>
                    </a:lnTo>
                    <a:lnTo>
                      <a:pt x="73" y="62"/>
                    </a:lnTo>
                    <a:lnTo>
                      <a:pt x="65" y="69"/>
                    </a:lnTo>
                    <a:lnTo>
                      <a:pt x="52" y="75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2"/>
                    </a:lnTo>
                    <a:lnTo>
                      <a:pt x="28" y="68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7" y="65"/>
                    </a:lnTo>
                    <a:lnTo>
                      <a:pt x="24" y="68"/>
                    </a:lnTo>
                    <a:lnTo>
                      <a:pt x="20" y="72"/>
                    </a:lnTo>
                    <a:lnTo>
                      <a:pt x="15" y="69"/>
                    </a:lnTo>
                    <a:lnTo>
                      <a:pt x="8" y="60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1" y="23"/>
                    </a:lnTo>
                    <a:lnTo>
                      <a:pt x="8" y="1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1" name="未知"/>
              <p:cNvSpPr/>
              <p:nvPr/>
            </p:nvSpPr>
            <p:spPr>
              <a:xfrm>
                <a:off x="1042" y="894"/>
                <a:ext cx="30" cy="3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3" y="6"/>
                  </a:cxn>
                  <a:cxn ang="0">
                    <a:pos x="8" y="3"/>
                  </a:cxn>
                  <a:cxn ang="0">
                    <a:pos x="14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5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30" y="12"/>
                  </a:cxn>
                  <a:cxn ang="0">
                    <a:pos x="30" y="20"/>
                  </a:cxn>
                  <a:cxn ang="0">
                    <a:pos x="30" y="20"/>
                  </a:cxn>
                  <a:cxn ang="0">
                    <a:pos x="28" y="20"/>
                  </a:cxn>
                  <a:cxn ang="0">
                    <a:pos x="27" y="20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3"/>
                  </a:cxn>
                  <a:cxn ang="0">
                    <a:pos x="28" y="24"/>
                  </a:cxn>
                  <a:cxn ang="0">
                    <a:pos x="28" y="25"/>
                  </a:cxn>
                  <a:cxn ang="0">
                    <a:pos x="26" y="27"/>
                  </a:cxn>
                  <a:cxn ang="0">
                    <a:pos x="21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1" y="25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11" y="25"/>
                  </a:cxn>
                  <a:cxn ang="0">
                    <a:pos x="9" y="27"/>
                  </a:cxn>
                  <a:cxn ang="0">
                    <a:pos x="8" y="28"/>
                  </a:cxn>
                  <a:cxn ang="0">
                    <a:pos x="6" y="27"/>
                  </a:cxn>
                  <a:cxn ang="0">
                    <a:pos x="3" y="24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8"/>
                  </a:cxn>
                </a:cxnLst>
                <a:rect l="0" t="0" r="0" b="0"/>
                <a:pathLst>
                  <a:path w="30" h="30">
                    <a:moveTo>
                      <a:pt x="2" y="8"/>
                    </a:moveTo>
                    <a:lnTo>
                      <a:pt x="3" y="6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7" y="21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6" y="27"/>
                    </a:lnTo>
                    <a:lnTo>
                      <a:pt x="21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2" name="未知"/>
              <p:cNvSpPr/>
              <p:nvPr/>
            </p:nvSpPr>
            <p:spPr>
              <a:xfrm>
                <a:off x="1047" y="899"/>
                <a:ext cx="21" cy="2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9" y="4"/>
                  </a:cxn>
                  <a:cxn ang="0">
                    <a:pos x="21" y="9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9" y="15"/>
                  </a:cxn>
                  <a:cxn ang="0">
                    <a:pos x="19" y="16"/>
                  </a:cxn>
                  <a:cxn ang="0">
                    <a:pos x="19" y="18"/>
                  </a:cxn>
                  <a:cxn ang="0">
                    <a:pos x="18" y="19"/>
                  </a:cxn>
                  <a:cxn ang="0">
                    <a:pos x="15" y="20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4" y="19"/>
                  </a:cxn>
                  <a:cxn ang="0">
                    <a:pos x="3" y="18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21" h="20">
                    <a:moveTo>
                      <a:pt x="1" y="4"/>
                    </a:moveTo>
                    <a:lnTo>
                      <a:pt x="3" y="3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5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3" name="未知"/>
              <p:cNvSpPr/>
              <p:nvPr/>
            </p:nvSpPr>
            <p:spPr>
              <a:xfrm>
                <a:off x="740" y="891"/>
                <a:ext cx="112" cy="11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6" y="23"/>
                  </a:cxn>
                  <a:cxn ang="0">
                    <a:pos x="9" y="20"/>
                  </a:cxn>
                  <a:cxn ang="0">
                    <a:pos x="16" y="14"/>
                  </a:cxn>
                  <a:cxn ang="0">
                    <a:pos x="24" y="9"/>
                  </a:cxn>
                  <a:cxn ang="0">
                    <a:pos x="34" y="5"/>
                  </a:cxn>
                  <a:cxn ang="0">
                    <a:pos x="46" y="2"/>
                  </a:cxn>
                  <a:cxn ang="0">
                    <a:pos x="61" y="0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7" y="11"/>
                  </a:cxn>
                  <a:cxn ang="0">
                    <a:pos x="77" y="18"/>
                  </a:cxn>
                  <a:cxn ang="0">
                    <a:pos x="75" y="24"/>
                  </a:cxn>
                  <a:cxn ang="0">
                    <a:pos x="77" y="21"/>
                  </a:cxn>
                  <a:cxn ang="0">
                    <a:pos x="81" y="17"/>
                  </a:cxn>
                  <a:cxn ang="0">
                    <a:pos x="87" y="12"/>
                  </a:cxn>
                  <a:cxn ang="0">
                    <a:pos x="93" y="11"/>
                  </a:cxn>
                  <a:cxn ang="0">
                    <a:pos x="97" y="15"/>
                  </a:cxn>
                  <a:cxn ang="0">
                    <a:pos x="106" y="27"/>
                  </a:cxn>
                  <a:cxn ang="0">
                    <a:pos x="112" y="46"/>
                  </a:cxn>
                  <a:cxn ang="0">
                    <a:pos x="111" y="71"/>
                  </a:cxn>
                  <a:cxn ang="0">
                    <a:pos x="109" y="71"/>
                  </a:cxn>
                  <a:cxn ang="0">
                    <a:pos x="105" y="73"/>
                  </a:cxn>
                  <a:cxn ang="0">
                    <a:pos x="99" y="73"/>
                  </a:cxn>
                  <a:cxn ang="0">
                    <a:pos x="90" y="71"/>
                  </a:cxn>
                  <a:cxn ang="0">
                    <a:pos x="92" y="73"/>
                  </a:cxn>
                  <a:cxn ang="0">
                    <a:pos x="97" y="76"/>
                  </a:cxn>
                  <a:cxn ang="0">
                    <a:pos x="102" y="80"/>
                  </a:cxn>
                  <a:cxn ang="0">
                    <a:pos x="103" y="86"/>
                  </a:cxn>
                  <a:cxn ang="0">
                    <a:pos x="103" y="87"/>
                  </a:cxn>
                  <a:cxn ang="0">
                    <a:pos x="100" y="90"/>
                  </a:cxn>
                  <a:cxn ang="0">
                    <a:pos x="97" y="95"/>
                  </a:cxn>
                  <a:cxn ang="0">
                    <a:pos x="92" y="101"/>
                  </a:cxn>
                  <a:cxn ang="0">
                    <a:pos x="83" y="105"/>
                  </a:cxn>
                  <a:cxn ang="0">
                    <a:pos x="72" y="108"/>
                  </a:cxn>
                  <a:cxn ang="0">
                    <a:pos x="59" y="110"/>
                  </a:cxn>
                  <a:cxn ang="0">
                    <a:pos x="43" y="108"/>
                  </a:cxn>
                  <a:cxn ang="0">
                    <a:pos x="41" y="107"/>
                  </a:cxn>
                  <a:cxn ang="0">
                    <a:pos x="40" y="104"/>
                  </a:cxn>
                  <a:cxn ang="0">
                    <a:pos x="38" y="96"/>
                  </a:cxn>
                  <a:cxn ang="0">
                    <a:pos x="38" y="87"/>
                  </a:cxn>
                  <a:cxn ang="0">
                    <a:pos x="38" y="89"/>
                  </a:cxn>
                  <a:cxn ang="0">
                    <a:pos x="37" y="93"/>
                  </a:cxn>
                  <a:cxn ang="0">
                    <a:pos x="34" y="99"/>
                  </a:cxn>
                  <a:cxn ang="0">
                    <a:pos x="27" y="104"/>
                  </a:cxn>
                  <a:cxn ang="0">
                    <a:pos x="21" y="99"/>
                  </a:cxn>
                  <a:cxn ang="0">
                    <a:pos x="9" y="86"/>
                  </a:cxn>
                  <a:cxn ang="0">
                    <a:pos x="0" y="67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6" y="39"/>
                  </a:cxn>
                  <a:cxn ang="0">
                    <a:pos x="12" y="37"/>
                  </a:cxn>
                  <a:cxn ang="0">
                    <a:pos x="19" y="39"/>
                  </a:cxn>
                  <a:cxn ang="0">
                    <a:pos x="18" y="37"/>
                  </a:cxn>
                  <a:cxn ang="0">
                    <a:pos x="12" y="33"/>
                  </a:cxn>
                  <a:cxn ang="0">
                    <a:pos x="7" y="28"/>
                  </a:cxn>
                  <a:cxn ang="0">
                    <a:pos x="4" y="24"/>
                  </a:cxn>
                </a:cxnLst>
                <a:rect l="0" t="0" r="0" b="0"/>
                <a:pathLst>
                  <a:path w="112" h="110">
                    <a:moveTo>
                      <a:pt x="4" y="24"/>
                    </a:moveTo>
                    <a:lnTo>
                      <a:pt x="6" y="23"/>
                    </a:lnTo>
                    <a:lnTo>
                      <a:pt x="9" y="20"/>
                    </a:lnTo>
                    <a:lnTo>
                      <a:pt x="16" y="14"/>
                    </a:lnTo>
                    <a:lnTo>
                      <a:pt x="24" y="9"/>
                    </a:lnTo>
                    <a:lnTo>
                      <a:pt x="34" y="5"/>
                    </a:lnTo>
                    <a:lnTo>
                      <a:pt x="46" y="2"/>
                    </a:lnTo>
                    <a:lnTo>
                      <a:pt x="61" y="0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7" y="18"/>
                    </a:lnTo>
                    <a:lnTo>
                      <a:pt x="75" y="24"/>
                    </a:lnTo>
                    <a:lnTo>
                      <a:pt x="77" y="21"/>
                    </a:lnTo>
                    <a:lnTo>
                      <a:pt x="81" y="17"/>
                    </a:lnTo>
                    <a:lnTo>
                      <a:pt x="87" y="12"/>
                    </a:lnTo>
                    <a:lnTo>
                      <a:pt x="93" y="11"/>
                    </a:lnTo>
                    <a:lnTo>
                      <a:pt x="97" y="15"/>
                    </a:lnTo>
                    <a:lnTo>
                      <a:pt x="106" y="27"/>
                    </a:lnTo>
                    <a:lnTo>
                      <a:pt x="112" y="46"/>
                    </a:lnTo>
                    <a:lnTo>
                      <a:pt x="111" y="71"/>
                    </a:lnTo>
                    <a:lnTo>
                      <a:pt x="109" y="71"/>
                    </a:lnTo>
                    <a:lnTo>
                      <a:pt x="105" y="73"/>
                    </a:lnTo>
                    <a:lnTo>
                      <a:pt x="99" y="73"/>
                    </a:lnTo>
                    <a:lnTo>
                      <a:pt x="90" y="71"/>
                    </a:lnTo>
                    <a:lnTo>
                      <a:pt x="92" y="73"/>
                    </a:lnTo>
                    <a:lnTo>
                      <a:pt x="97" y="76"/>
                    </a:lnTo>
                    <a:lnTo>
                      <a:pt x="102" y="80"/>
                    </a:lnTo>
                    <a:lnTo>
                      <a:pt x="103" y="86"/>
                    </a:lnTo>
                    <a:lnTo>
                      <a:pt x="103" y="87"/>
                    </a:lnTo>
                    <a:lnTo>
                      <a:pt x="100" y="90"/>
                    </a:lnTo>
                    <a:lnTo>
                      <a:pt x="97" y="95"/>
                    </a:lnTo>
                    <a:lnTo>
                      <a:pt x="92" y="101"/>
                    </a:lnTo>
                    <a:lnTo>
                      <a:pt x="83" y="105"/>
                    </a:lnTo>
                    <a:lnTo>
                      <a:pt x="72" y="108"/>
                    </a:lnTo>
                    <a:lnTo>
                      <a:pt x="59" y="110"/>
                    </a:lnTo>
                    <a:lnTo>
                      <a:pt x="43" y="108"/>
                    </a:lnTo>
                    <a:lnTo>
                      <a:pt x="41" y="107"/>
                    </a:lnTo>
                    <a:lnTo>
                      <a:pt x="40" y="104"/>
                    </a:lnTo>
                    <a:lnTo>
                      <a:pt x="38" y="96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7" y="93"/>
                    </a:lnTo>
                    <a:lnTo>
                      <a:pt x="34" y="99"/>
                    </a:lnTo>
                    <a:lnTo>
                      <a:pt x="27" y="104"/>
                    </a:lnTo>
                    <a:lnTo>
                      <a:pt x="21" y="99"/>
                    </a:lnTo>
                    <a:lnTo>
                      <a:pt x="9" y="86"/>
                    </a:lnTo>
                    <a:lnTo>
                      <a:pt x="0" y="67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6" y="39"/>
                    </a:lnTo>
                    <a:lnTo>
                      <a:pt x="12" y="37"/>
                    </a:lnTo>
                    <a:lnTo>
                      <a:pt x="19" y="39"/>
                    </a:lnTo>
                    <a:lnTo>
                      <a:pt x="18" y="37"/>
                    </a:lnTo>
                    <a:lnTo>
                      <a:pt x="12" y="33"/>
                    </a:lnTo>
                    <a:lnTo>
                      <a:pt x="7" y="28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4" name="未知"/>
              <p:cNvSpPr/>
              <p:nvPr/>
            </p:nvSpPr>
            <p:spPr>
              <a:xfrm>
                <a:off x="750" y="903"/>
                <a:ext cx="92" cy="87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6" y="18"/>
                  </a:cxn>
                  <a:cxn ang="0">
                    <a:pos x="9" y="15"/>
                  </a:cxn>
                  <a:cxn ang="0">
                    <a:pos x="14" y="11"/>
                  </a:cxn>
                  <a:cxn ang="0">
                    <a:pos x="20" y="6"/>
                  </a:cxn>
                  <a:cxn ang="0">
                    <a:pos x="28" y="3"/>
                  </a:cxn>
                  <a:cxn ang="0">
                    <a:pos x="37" y="0"/>
                  </a:cxn>
                  <a:cxn ang="0">
                    <a:pos x="49" y="0"/>
                  </a:cxn>
                  <a:cxn ang="0">
                    <a:pos x="61" y="2"/>
                  </a:cxn>
                  <a:cxn ang="0">
                    <a:pos x="61" y="3"/>
                  </a:cxn>
                  <a:cxn ang="0">
                    <a:pos x="62" y="8"/>
                  </a:cxn>
                  <a:cxn ang="0">
                    <a:pos x="62" y="14"/>
                  </a:cxn>
                  <a:cxn ang="0">
                    <a:pos x="61" y="18"/>
                  </a:cxn>
                  <a:cxn ang="0">
                    <a:pos x="62" y="16"/>
                  </a:cxn>
                  <a:cxn ang="0">
                    <a:pos x="67" y="12"/>
                  </a:cxn>
                  <a:cxn ang="0">
                    <a:pos x="71" y="9"/>
                  </a:cxn>
                  <a:cxn ang="0">
                    <a:pos x="76" y="8"/>
                  </a:cxn>
                  <a:cxn ang="0">
                    <a:pos x="79" y="11"/>
                  </a:cxn>
                  <a:cxn ang="0">
                    <a:pos x="86" y="21"/>
                  </a:cxn>
                  <a:cxn ang="0">
                    <a:pos x="92" y="37"/>
                  </a:cxn>
                  <a:cxn ang="0">
                    <a:pos x="90" y="56"/>
                  </a:cxn>
                  <a:cxn ang="0">
                    <a:pos x="89" y="56"/>
                  </a:cxn>
                  <a:cxn ang="0">
                    <a:pos x="86" y="58"/>
                  </a:cxn>
                  <a:cxn ang="0">
                    <a:pos x="80" y="58"/>
                  </a:cxn>
                  <a:cxn ang="0">
                    <a:pos x="73" y="56"/>
                  </a:cxn>
                  <a:cxn ang="0">
                    <a:pos x="74" y="58"/>
                  </a:cxn>
                  <a:cxn ang="0">
                    <a:pos x="79" y="59"/>
                  </a:cxn>
                  <a:cxn ang="0">
                    <a:pos x="82" y="64"/>
                  </a:cxn>
                  <a:cxn ang="0">
                    <a:pos x="84" y="68"/>
                  </a:cxn>
                  <a:cxn ang="0">
                    <a:pos x="84" y="70"/>
                  </a:cxn>
                  <a:cxn ang="0">
                    <a:pos x="83" y="72"/>
                  </a:cxn>
                  <a:cxn ang="0">
                    <a:pos x="79" y="75"/>
                  </a:cxn>
                  <a:cxn ang="0">
                    <a:pos x="74" y="80"/>
                  </a:cxn>
                  <a:cxn ang="0">
                    <a:pos x="68" y="83"/>
                  </a:cxn>
                  <a:cxn ang="0">
                    <a:pos x="59" y="86"/>
                  </a:cxn>
                  <a:cxn ang="0">
                    <a:pos x="49" y="87"/>
                  </a:cxn>
                  <a:cxn ang="0">
                    <a:pos x="36" y="86"/>
                  </a:cxn>
                  <a:cxn ang="0">
                    <a:pos x="34" y="84"/>
                  </a:cxn>
                  <a:cxn ang="0">
                    <a:pos x="33" y="81"/>
                  </a:cxn>
                  <a:cxn ang="0">
                    <a:pos x="31" y="77"/>
                  </a:cxn>
                  <a:cxn ang="0">
                    <a:pos x="31" y="70"/>
                  </a:cxn>
                  <a:cxn ang="0">
                    <a:pos x="31" y="71"/>
                  </a:cxn>
                  <a:cxn ang="0">
                    <a:pos x="30" y="74"/>
                  </a:cxn>
                  <a:cxn ang="0">
                    <a:pos x="27" y="78"/>
                  </a:cxn>
                  <a:cxn ang="0">
                    <a:pos x="23" y="83"/>
                  </a:cxn>
                  <a:cxn ang="0">
                    <a:pos x="18" y="78"/>
                  </a:cxn>
                  <a:cxn ang="0">
                    <a:pos x="8" y="68"/>
                  </a:cxn>
                  <a:cxn ang="0">
                    <a:pos x="0" y="52"/>
                  </a:cxn>
                  <a:cxn ang="0">
                    <a:pos x="2" y="31"/>
                  </a:cxn>
                  <a:cxn ang="0">
                    <a:pos x="3" y="31"/>
                  </a:cxn>
                  <a:cxn ang="0">
                    <a:pos x="6" y="30"/>
                  </a:cxn>
                  <a:cxn ang="0">
                    <a:pos x="11" y="30"/>
                  </a:cxn>
                  <a:cxn ang="0">
                    <a:pos x="17" y="30"/>
                  </a:cxn>
                  <a:cxn ang="0">
                    <a:pos x="15" y="28"/>
                  </a:cxn>
                  <a:cxn ang="0">
                    <a:pos x="11" y="27"/>
                  </a:cxn>
                  <a:cxn ang="0">
                    <a:pos x="8" y="22"/>
                  </a:cxn>
                  <a:cxn ang="0">
                    <a:pos x="5" y="19"/>
                  </a:cxn>
                </a:cxnLst>
                <a:rect l="0" t="0" r="0" b="0"/>
                <a:pathLst>
                  <a:path w="92" h="87">
                    <a:moveTo>
                      <a:pt x="5" y="19"/>
                    </a:moveTo>
                    <a:lnTo>
                      <a:pt x="6" y="18"/>
                    </a:lnTo>
                    <a:lnTo>
                      <a:pt x="9" y="15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8" y="3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8"/>
                    </a:lnTo>
                    <a:lnTo>
                      <a:pt x="62" y="14"/>
                    </a:lnTo>
                    <a:lnTo>
                      <a:pt x="61" y="18"/>
                    </a:lnTo>
                    <a:lnTo>
                      <a:pt x="62" y="16"/>
                    </a:lnTo>
                    <a:lnTo>
                      <a:pt x="67" y="12"/>
                    </a:lnTo>
                    <a:lnTo>
                      <a:pt x="71" y="9"/>
                    </a:lnTo>
                    <a:lnTo>
                      <a:pt x="76" y="8"/>
                    </a:lnTo>
                    <a:lnTo>
                      <a:pt x="79" y="11"/>
                    </a:lnTo>
                    <a:lnTo>
                      <a:pt x="86" y="21"/>
                    </a:lnTo>
                    <a:lnTo>
                      <a:pt x="92" y="37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6" y="58"/>
                    </a:lnTo>
                    <a:lnTo>
                      <a:pt x="80" y="58"/>
                    </a:lnTo>
                    <a:lnTo>
                      <a:pt x="73" y="56"/>
                    </a:lnTo>
                    <a:lnTo>
                      <a:pt x="74" y="58"/>
                    </a:lnTo>
                    <a:lnTo>
                      <a:pt x="79" y="59"/>
                    </a:lnTo>
                    <a:lnTo>
                      <a:pt x="82" y="64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3" y="72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3"/>
                    </a:lnTo>
                    <a:lnTo>
                      <a:pt x="59" y="86"/>
                    </a:lnTo>
                    <a:lnTo>
                      <a:pt x="49" y="87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3" y="81"/>
                    </a:lnTo>
                    <a:lnTo>
                      <a:pt x="31" y="77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27" y="78"/>
                    </a:lnTo>
                    <a:lnTo>
                      <a:pt x="23" y="83"/>
                    </a:lnTo>
                    <a:lnTo>
                      <a:pt x="18" y="78"/>
                    </a:lnTo>
                    <a:lnTo>
                      <a:pt x="8" y="68"/>
                    </a:lnTo>
                    <a:lnTo>
                      <a:pt x="0" y="52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1" y="27"/>
                    </a:lnTo>
                    <a:lnTo>
                      <a:pt x="8" y="22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FF00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5" name="未知"/>
              <p:cNvSpPr/>
              <p:nvPr/>
            </p:nvSpPr>
            <p:spPr>
              <a:xfrm>
                <a:off x="780" y="931"/>
                <a:ext cx="32" cy="3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6" y="3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3"/>
                  </a:cxn>
                  <a:cxn ang="0">
                    <a:pos x="22" y="5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3" y="5"/>
                  </a:cxn>
                  <a:cxn ang="0">
                    <a:pos x="25" y="3"/>
                  </a:cxn>
                  <a:cxn ang="0">
                    <a:pos x="26" y="3"/>
                  </a:cxn>
                  <a:cxn ang="0">
                    <a:pos x="28" y="5"/>
                  </a:cxn>
                  <a:cxn ang="0">
                    <a:pos x="31" y="8"/>
                  </a:cxn>
                  <a:cxn ang="0">
                    <a:pos x="32" y="14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1" y="21"/>
                  </a:cxn>
                  <a:cxn ang="0">
                    <a:pos x="28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8" y="22"/>
                  </a:cxn>
                  <a:cxn ang="0">
                    <a:pos x="29" y="24"/>
                  </a:cxn>
                  <a:cxn ang="0">
                    <a:pos x="31" y="25"/>
                  </a:cxn>
                  <a:cxn ang="0">
                    <a:pos x="29" y="27"/>
                  </a:cxn>
                  <a:cxn ang="0">
                    <a:pos x="26" y="30"/>
                  </a:cxn>
                  <a:cxn ang="0">
                    <a:pos x="21" y="33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12" y="31"/>
                  </a:cxn>
                  <a:cxn ang="0">
                    <a:pos x="10" y="30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0" y="28"/>
                  </a:cxn>
                  <a:cxn ang="0">
                    <a:pos x="9" y="30"/>
                  </a:cxn>
                  <a:cxn ang="0">
                    <a:pos x="7" y="31"/>
                  </a:cxn>
                  <a:cxn ang="0">
                    <a:pos x="6" y="30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rect l="0" t="0" r="0" b="0"/>
                <a:pathLst>
                  <a:path w="32" h="33">
                    <a:moveTo>
                      <a:pt x="0" y="8"/>
                    </a:moveTo>
                    <a:lnTo>
                      <a:pt x="1" y="6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1" y="8"/>
                    </a:lnTo>
                    <a:lnTo>
                      <a:pt x="32" y="14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29" y="27"/>
                    </a:lnTo>
                    <a:lnTo>
                      <a:pt x="26" y="30"/>
                    </a:lnTo>
                    <a:lnTo>
                      <a:pt x="21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0" y="30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9" y="30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6" name="未知"/>
              <p:cNvSpPr/>
              <p:nvPr/>
            </p:nvSpPr>
            <p:spPr>
              <a:xfrm>
                <a:off x="784" y="936"/>
                <a:ext cx="24" cy="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7" y="3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2" y="6"/>
                  </a:cxn>
                  <a:cxn ang="0">
                    <a:pos x="24" y="9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2" y="14"/>
                  </a:cxn>
                  <a:cxn ang="0">
                    <a:pos x="21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2" y="17"/>
                  </a:cxn>
                  <a:cxn ang="0">
                    <a:pos x="22" y="19"/>
                  </a:cxn>
                  <a:cxn ang="0">
                    <a:pos x="19" y="20"/>
                  </a:cxn>
                  <a:cxn ang="0">
                    <a:pos x="15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8" y="20"/>
                  </a:cxn>
                  <a:cxn ang="0">
                    <a:pos x="6" y="20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0" b="0"/>
                <a:pathLst>
                  <a:path w="24" h="23">
                    <a:moveTo>
                      <a:pt x="0" y="6"/>
                    </a:moveTo>
                    <a:lnTo>
                      <a:pt x="2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4" y="9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19" y="20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7" name="未知"/>
              <p:cNvSpPr/>
              <p:nvPr/>
            </p:nvSpPr>
            <p:spPr>
              <a:xfrm>
                <a:off x="328" y="564"/>
                <a:ext cx="27" cy="27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26" y="20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4" y="27"/>
                  </a:cxn>
                </a:cxnLst>
                <a:rect l="0" t="0" r="0" b="0"/>
                <a:pathLst>
                  <a:path w="27" h="27">
                    <a:moveTo>
                      <a:pt x="14" y="27"/>
                    </a:moveTo>
                    <a:lnTo>
                      <a:pt x="20" y="25"/>
                    </a:lnTo>
                    <a:lnTo>
                      <a:pt x="23" y="22"/>
                    </a:lnTo>
                    <a:lnTo>
                      <a:pt x="26" y="20"/>
                    </a:lnTo>
                    <a:lnTo>
                      <a:pt x="27" y="14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8" name="未知"/>
              <p:cNvSpPr/>
              <p:nvPr/>
            </p:nvSpPr>
            <p:spPr>
              <a:xfrm>
                <a:off x="331" y="566"/>
                <a:ext cx="23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5" y="20"/>
                  </a:cxn>
                  <a:cxn ang="0">
                    <a:pos x="20" y="19"/>
                  </a:cxn>
                  <a:cxn ang="0">
                    <a:pos x="21" y="16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6" y="20"/>
                  </a:cxn>
                  <a:cxn ang="0">
                    <a:pos x="11" y="22"/>
                  </a:cxn>
                </a:cxnLst>
                <a:rect l="0" t="0" r="0" b="0"/>
                <a:pathLst>
                  <a:path w="23" h="22">
                    <a:moveTo>
                      <a:pt x="11" y="22"/>
                    </a:moveTo>
                    <a:lnTo>
                      <a:pt x="15" y="20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6" y="2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9" name="未知"/>
              <p:cNvSpPr/>
              <p:nvPr/>
            </p:nvSpPr>
            <p:spPr>
              <a:xfrm>
                <a:off x="311" y="586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26" y="15"/>
                  </a:cxn>
                  <a:cxn ang="0">
                    <a:pos x="25" y="9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26" y="15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0" name="未知"/>
              <p:cNvSpPr/>
              <p:nvPr/>
            </p:nvSpPr>
            <p:spPr>
              <a:xfrm>
                <a:off x="314" y="589"/>
                <a:ext cx="20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4" y="21"/>
                  </a:cxn>
                  <a:cxn ang="0">
                    <a:pos x="17" y="20"/>
                  </a:cxn>
                  <a:cxn ang="0">
                    <a:pos x="19" y="17"/>
                  </a:cxn>
                  <a:cxn ang="0">
                    <a:pos x="20" y="12"/>
                  </a:cxn>
                  <a:cxn ang="0">
                    <a:pos x="19" y="8"/>
                  </a:cxn>
                  <a:cxn ang="0">
                    <a:pos x="17" y="3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0" y="23"/>
                  </a:cxn>
                </a:cxnLst>
                <a:rect l="0" t="0" r="0" b="0"/>
                <a:pathLst>
                  <a:path w="20" h="23">
                    <a:moveTo>
                      <a:pt x="10" y="23"/>
                    </a:moveTo>
                    <a:lnTo>
                      <a:pt x="14" y="21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20" y="12"/>
                    </a:lnTo>
                    <a:lnTo>
                      <a:pt x="19" y="8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1" name="未知"/>
              <p:cNvSpPr/>
              <p:nvPr/>
            </p:nvSpPr>
            <p:spPr>
              <a:xfrm>
                <a:off x="287" y="604"/>
                <a:ext cx="28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4" y="24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27" y="9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13" y="28"/>
                  </a:cxn>
                </a:cxnLst>
                <a:rect l="0" t="0" r="0" b="0"/>
                <a:pathLst>
                  <a:path w="28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4" y="24"/>
                    </a:lnTo>
                    <a:lnTo>
                      <a:pt x="27" y="21"/>
                    </a:lnTo>
                    <a:lnTo>
                      <a:pt x="28" y="15"/>
                    </a:lnTo>
                    <a:lnTo>
                      <a:pt x="27" y="9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2" name="未知"/>
              <p:cNvSpPr/>
              <p:nvPr/>
            </p:nvSpPr>
            <p:spPr>
              <a:xfrm>
                <a:off x="290" y="607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2" y="12"/>
                  </a:cxn>
                  <a:cxn ang="0">
                    <a:pos x="21" y="7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2" y="12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3" name="未知"/>
              <p:cNvSpPr/>
              <p:nvPr/>
            </p:nvSpPr>
            <p:spPr>
              <a:xfrm>
                <a:off x="256" y="613"/>
                <a:ext cx="28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3" y="27"/>
                  </a:cxn>
                </a:cxnLst>
                <a:rect l="0" t="0" r="0" b="0"/>
                <a:pathLst>
                  <a:path w="28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4" name="未知"/>
              <p:cNvSpPr/>
              <p:nvPr/>
            </p:nvSpPr>
            <p:spPr>
              <a:xfrm>
                <a:off x="259" y="614"/>
                <a:ext cx="22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0" y="23"/>
                  </a:cxn>
                </a:cxnLst>
                <a:rect l="0" t="0" r="0" b="0"/>
                <a:pathLst>
                  <a:path w="22" h="23">
                    <a:moveTo>
                      <a:pt x="10" y="23"/>
                    </a:moveTo>
                    <a:lnTo>
                      <a:pt x="15" y="21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5" name="未知"/>
              <p:cNvSpPr/>
              <p:nvPr/>
            </p:nvSpPr>
            <p:spPr>
              <a:xfrm>
                <a:off x="346" y="586"/>
                <a:ext cx="27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27" y="15"/>
                  </a:cxn>
                  <a:cxn ang="0">
                    <a:pos x="25" y="9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13" y="28"/>
                  </a:cxn>
                </a:cxnLst>
                <a:rect l="0" t="0" r="0" b="0"/>
                <a:pathLst>
                  <a:path w="27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27" y="15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6" name="未知"/>
              <p:cNvSpPr/>
              <p:nvPr/>
            </p:nvSpPr>
            <p:spPr>
              <a:xfrm>
                <a:off x="349" y="589"/>
                <a:ext cx="22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0" y="23"/>
                  </a:cxn>
                </a:cxnLst>
                <a:rect l="0" t="0" r="0" b="0"/>
                <a:pathLst>
                  <a:path w="22" h="23">
                    <a:moveTo>
                      <a:pt x="10" y="23"/>
                    </a:moveTo>
                    <a:lnTo>
                      <a:pt x="15" y="21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7" name="未知"/>
              <p:cNvSpPr/>
              <p:nvPr/>
            </p:nvSpPr>
            <p:spPr>
              <a:xfrm>
                <a:off x="359" y="613"/>
                <a:ext cx="27" cy="27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26" y="19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4" y="27"/>
                  </a:cxn>
                </a:cxnLst>
                <a:rect l="0" t="0" r="0" b="0"/>
                <a:pathLst>
                  <a:path w="27" h="27">
                    <a:moveTo>
                      <a:pt x="14" y="27"/>
                    </a:moveTo>
                    <a:lnTo>
                      <a:pt x="20" y="25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7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8" name="未知"/>
              <p:cNvSpPr/>
              <p:nvPr/>
            </p:nvSpPr>
            <p:spPr>
              <a:xfrm>
                <a:off x="361" y="614"/>
                <a:ext cx="22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6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4" y="20"/>
                  </a:cxn>
                  <a:cxn ang="0">
                    <a:pos x="7" y="21"/>
                  </a:cxn>
                  <a:cxn ang="0">
                    <a:pos x="12" y="23"/>
                  </a:cxn>
                </a:cxnLst>
                <a:rect l="0" t="0" r="0" b="0"/>
                <a:pathLst>
                  <a:path w="22" h="23">
                    <a:moveTo>
                      <a:pt x="12" y="23"/>
                    </a:moveTo>
                    <a:lnTo>
                      <a:pt x="16" y="21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9" name="未知"/>
              <p:cNvSpPr/>
              <p:nvPr/>
            </p:nvSpPr>
            <p:spPr>
              <a:xfrm>
                <a:off x="374" y="635"/>
                <a:ext cx="28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4" y="24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13" y="28"/>
                  </a:cxn>
                </a:cxnLst>
                <a:rect l="0" t="0" r="0" b="0"/>
                <a:pathLst>
                  <a:path w="28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0" name="未知"/>
              <p:cNvSpPr/>
              <p:nvPr/>
            </p:nvSpPr>
            <p:spPr>
              <a:xfrm>
                <a:off x="377" y="638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1" name="未知"/>
              <p:cNvSpPr/>
              <p:nvPr/>
            </p:nvSpPr>
            <p:spPr>
              <a:xfrm>
                <a:off x="395" y="656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3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2" name="未知"/>
              <p:cNvSpPr/>
              <p:nvPr/>
            </p:nvSpPr>
            <p:spPr>
              <a:xfrm>
                <a:off x="398" y="659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9" y="17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3" y="17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9" y="17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3" name="未知"/>
              <p:cNvSpPr/>
              <p:nvPr/>
            </p:nvSpPr>
            <p:spPr>
              <a:xfrm>
                <a:off x="420" y="666"/>
                <a:ext cx="28" cy="28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21" y="27"/>
                  </a:cxn>
                  <a:cxn ang="0">
                    <a:pos x="24" y="24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6" y="7"/>
                  </a:cxn>
                  <a:cxn ang="0">
                    <a:pos x="24" y="4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9" y="27"/>
                  </a:cxn>
                  <a:cxn ang="0">
                    <a:pos x="15" y="28"/>
                  </a:cxn>
                </a:cxnLst>
                <a:rect l="0" t="0" r="0" b="0"/>
                <a:pathLst>
                  <a:path w="28" h="28">
                    <a:moveTo>
                      <a:pt x="15" y="28"/>
                    </a:moveTo>
                    <a:lnTo>
                      <a:pt x="21" y="27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4" name="未知"/>
              <p:cNvSpPr/>
              <p:nvPr/>
            </p:nvSpPr>
            <p:spPr>
              <a:xfrm>
                <a:off x="423" y="669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1"/>
                  </a:cxn>
                  <a:cxn ang="0">
                    <a:pos x="19" y="18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7" y="21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1"/>
                    </a:lnTo>
                    <a:lnTo>
                      <a:pt x="19" y="18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7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5" name="未知"/>
              <p:cNvSpPr/>
              <p:nvPr/>
            </p:nvSpPr>
            <p:spPr>
              <a:xfrm>
                <a:off x="449" y="666"/>
                <a:ext cx="27" cy="28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20" y="27"/>
                  </a:cxn>
                  <a:cxn ang="0">
                    <a:pos x="23" y="24"/>
                  </a:cxn>
                  <a:cxn ang="0">
                    <a:pos x="26" y="19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14" y="28"/>
                  </a:cxn>
                </a:cxnLst>
                <a:rect l="0" t="0" r="0" b="0"/>
                <a:pathLst>
                  <a:path w="27" h="28">
                    <a:moveTo>
                      <a:pt x="14" y="28"/>
                    </a:moveTo>
                    <a:lnTo>
                      <a:pt x="20" y="27"/>
                    </a:lnTo>
                    <a:lnTo>
                      <a:pt x="23" y="24"/>
                    </a:lnTo>
                    <a:lnTo>
                      <a:pt x="26" y="19"/>
                    </a:lnTo>
                    <a:lnTo>
                      <a:pt x="27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6" name="未知"/>
              <p:cNvSpPr/>
              <p:nvPr/>
            </p:nvSpPr>
            <p:spPr>
              <a:xfrm>
                <a:off x="451" y="669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1"/>
                  </a:cxn>
                  <a:cxn ang="0">
                    <a:pos x="19" y="18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18"/>
                  </a:cxn>
                  <a:cxn ang="0">
                    <a:pos x="7" y="21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1"/>
                    </a:lnTo>
                    <a:lnTo>
                      <a:pt x="19" y="18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7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7" name="未知"/>
              <p:cNvSpPr/>
              <p:nvPr/>
            </p:nvSpPr>
            <p:spPr>
              <a:xfrm>
                <a:off x="475" y="659"/>
                <a:ext cx="26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6"/>
                  </a:cxn>
                </a:cxnLst>
                <a:rect l="0" t="0" r="0" b="0"/>
                <a:pathLst>
                  <a:path w="26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8" name="未知"/>
              <p:cNvSpPr/>
              <p:nvPr/>
            </p:nvSpPr>
            <p:spPr>
              <a:xfrm>
                <a:off x="477" y="662"/>
                <a:ext cx="23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5" y="20"/>
                  </a:cxn>
                  <a:cxn ang="0">
                    <a:pos x="20" y="17"/>
                  </a:cxn>
                  <a:cxn ang="0">
                    <a:pos x="21" y="14"/>
                  </a:cxn>
                  <a:cxn ang="0">
                    <a:pos x="23" y="10"/>
                  </a:cxn>
                  <a:cxn ang="0">
                    <a:pos x="21" y="6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6" y="20"/>
                  </a:cxn>
                  <a:cxn ang="0">
                    <a:pos x="11" y="22"/>
                  </a:cxn>
                </a:cxnLst>
                <a:rect l="0" t="0" r="0" b="0"/>
                <a:pathLst>
                  <a:path w="23" h="22">
                    <a:moveTo>
                      <a:pt x="11" y="22"/>
                    </a:moveTo>
                    <a:lnTo>
                      <a:pt x="15" y="20"/>
                    </a:lnTo>
                    <a:lnTo>
                      <a:pt x="20" y="17"/>
                    </a:lnTo>
                    <a:lnTo>
                      <a:pt x="21" y="14"/>
                    </a:lnTo>
                    <a:lnTo>
                      <a:pt x="23" y="10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6" y="2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9" name="未知"/>
              <p:cNvSpPr/>
              <p:nvPr/>
            </p:nvSpPr>
            <p:spPr>
              <a:xfrm>
                <a:off x="497" y="645"/>
                <a:ext cx="28" cy="28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20" y="27"/>
                  </a:cxn>
                  <a:cxn ang="0">
                    <a:pos x="23" y="24"/>
                  </a:cxn>
                  <a:cxn ang="0">
                    <a:pos x="26" y="20"/>
                  </a:cxn>
                  <a:cxn ang="0">
                    <a:pos x="28" y="14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4"/>
                  </a:cxn>
                  <a:cxn ang="0">
                    <a:pos x="9" y="27"/>
                  </a:cxn>
                  <a:cxn ang="0">
                    <a:pos x="14" y="28"/>
                  </a:cxn>
                </a:cxnLst>
                <a:rect l="0" t="0" r="0" b="0"/>
                <a:pathLst>
                  <a:path w="28" h="28">
                    <a:moveTo>
                      <a:pt x="14" y="28"/>
                    </a:moveTo>
                    <a:lnTo>
                      <a:pt x="20" y="27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0" name="未知"/>
              <p:cNvSpPr/>
              <p:nvPr/>
            </p:nvSpPr>
            <p:spPr>
              <a:xfrm>
                <a:off x="500" y="648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6" y="21"/>
                  </a:cxn>
                  <a:cxn ang="0">
                    <a:pos x="19" y="20"/>
                  </a:cxn>
                  <a:cxn ang="0">
                    <a:pos x="20" y="15"/>
                  </a:cxn>
                  <a:cxn ang="0">
                    <a:pos x="22" y="11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4" y="20"/>
                  </a:cxn>
                  <a:cxn ang="0">
                    <a:pos x="7" y="21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20"/>
                    </a:lnTo>
                    <a:lnTo>
                      <a:pt x="20" y="15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1" name="未知"/>
              <p:cNvSpPr/>
              <p:nvPr/>
            </p:nvSpPr>
            <p:spPr>
              <a:xfrm>
                <a:off x="520" y="634"/>
                <a:ext cx="28" cy="26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19" y="25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4" y="26"/>
                  </a:cxn>
                </a:cxnLst>
                <a:rect l="0" t="0" r="0" b="0"/>
                <a:pathLst>
                  <a:path w="28" h="26">
                    <a:moveTo>
                      <a:pt x="14" y="26"/>
                    </a:moveTo>
                    <a:lnTo>
                      <a:pt x="19" y="25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2" name="未知"/>
              <p:cNvSpPr/>
              <p:nvPr/>
            </p:nvSpPr>
            <p:spPr>
              <a:xfrm>
                <a:off x="523" y="635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2" y="12"/>
                  </a:cxn>
                  <a:cxn ang="0">
                    <a:pos x="21" y="7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2" y="12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3" name="未知"/>
              <p:cNvSpPr/>
              <p:nvPr/>
            </p:nvSpPr>
            <p:spPr>
              <a:xfrm>
                <a:off x="562" y="638"/>
                <a:ext cx="26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0" b="0"/>
                <a:pathLst>
                  <a:path w="26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4" name="未知"/>
              <p:cNvSpPr/>
              <p:nvPr/>
            </p:nvSpPr>
            <p:spPr>
              <a:xfrm>
                <a:off x="565" y="641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4" y="21"/>
                  </a:cxn>
                  <a:cxn ang="0">
                    <a:pos x="19" y="18"/>
                  </a:cxn>
                  <a:cxn ang="0">
                    <a:pos x="20" y="15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4" y="21"/>
                    </a:lnTo>
                    <a:lnTo>
                      <a:pt x="19" y="18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5" name="未知"/>
              <p:cNvSpPr/>
              <p:nvPr/>
            </p:nvSpPr>
            <p:spPr>
              <a:xfrm>
                <a:off x="582" y="659"/>
                <a:ext cx="27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3" y="26"/>
                  </a:cxn>
                </a:cxnLst>
                <a:rect l="0" t="0" r="0" b="0"/>
                <a:pathLst>
                  <a:path w="27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6" name="未知"/>
              <p:cNvSpPr/>
              <p:nvPr/>
            </p:nvSpPr>
            <p:spPr>
              <a:xfrm>
                <a:off x="585" y="662"/>
                <a:ext cx="21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8" y="17"/>
                  </a:cxn>
                  <a:cxn ang="0">
                    <a:pos x="19" y="14"/>
                  </a:cxn>
                  <a:cxn ang="0">
                    <a:pos x="21" y="10"/>
                  </a:cxn>
                  <a:cxn ang="0">
                    <a:pos x="19" y="6"/>
                  </a:cxn>
                  <a:cxn ang="0">
                    <a:pos x="18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1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8" y="17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19" y="6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7" name="未知"/>
              <p:cNvSpPr/>
              <p:nvPr/>
            </p:nvSpPr>
            <p:spPr>
              <a:xfrm>
                <a:off x="603" y="679"/>
                <a:ext cx="26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4"/>
                  </a:cxn>
                  <a:cxn ang="0">
                    <a:pos x="25" y="8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0" b="0"/>
                <a:pathLst>
                  <a:path w="26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4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8" name="未知"/>
              <p:cNvSpPr/>
              <p:nvPr/>
            </p:nvSpPr>
            <p:spPr>
              <a:xfrm>
                <a:off x="604" y="682"/>
                <a:ext cx="22" cy="2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7" y="19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22" y="11"/>
                  </a:cxn>
                  <a:cxn ang="0">
                    <a:pos x="21" y="6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8"/>
                  </a:cxn>
                  <a:cxn ang="0">
                    <a:pos x="8" y="19"/>
                  </a:cxn>
                  <a:cxn ang="0">
                    <a:pos x="12" y="21"/>
                  </a:cxn>
                </a:cxnLst>
                <a:rect l="0" t="0" r="0" b="0"/>
                <a:pathLst>
                  <a:path w="22" h="21">
                    <a:moveTo>
                      <a:pt x="12" y="21"/>
                    </a:moveTo>
                    <a:lnTo>
                      <a:pt x="17" y="19"/>
                    </a:lnTo>
                    <a:lnTo>
                      <a:pt x="20" y="18"/>
                    </a:lnTo>
                    <a:lnTo>
                      <a:pt x="21" y="15"/>
                    </a:lnTo>
                    <a:lnTo>
                      <a:pt x="22" y="11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9" name="未知"/>
              <p:cNvSpPr/>
              <p:nvPr/>
            </p:nvSpPr>
            <p:spPr>
              <a:xfrm>
                <a:off x="625" y="694"/>
                <a:ext cx="27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7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0" name="未知"/>
              <p:cNvSpPr/>
              <p:nvPr/>
            </p:nvSpPr>
            <p:spPr>
              <a:xfrm>
                <a:off x="628" y="697"/>
                <a:ext cx="21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19" y="15"/>
                  </a:cxn>
                  <a:cxn ang="0">
                    <a:pos x="21" y="10"/>
                  </a:cxn>
                  <a:cxn ang="0">
                    <a:pos x="19" y="6"/>
                  </a:cxn>
                  <a:cxn ang="0">
                    <a:pos x="18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1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8" y="19"/>
                    </a:lnTo>
                    <a:lnTo>
                      <a:pt x="19" y="15"/>
                    </a:lnTo>
                    <a:lnTo>
                      <a:pt x="21" y="10"/>
                    </a:lnTo>
                    <a:lnTo>
                      <a:pt x="19" y="6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1" name="未知"/>
              <p:cNvSpPr/>
              <p:nvPr/>
            </p:nvSpPr>
            <p:spPr>
              <a:xfrm>
                <a:off x="652" y="700"/>
                <a:ext cx="28" cy="26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8" y="25"/>
                  </a:cxn>
                  <a:cxn ang="0">
                    <a:pos x="14" y="26"/>
                  </a:cxn>
                </a:cxnLst>
                <a:rect l="0" t="0" r="0" b="0"/>
                <a:pathLst>
                  <a:path w="28" h="26">
                    <a:moveTo>
                      <a:pt x="14" y="26"/>
                    </a:moveTo>
                    <a:lnTo>
                      <a:pt x="20" y="25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2" name="未知"/>
              <p:cNvSpPr/>
              <p:nvPr/>
            </p:nvSpPr>
            <p:spPr>
              <a:xfrm>
                <a:off x="654" y="701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1" y="17"/>
                  </a:cxn>
                  <a:cxn ang="0">
                    <a:pos x="23" y="12"/>
                  </a:cxn>
                  <a:cxn ang="0">
                    <a:pos x="21" y="8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8" y="21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17" y="21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2"/>
                    </a:lnTo>
                    <a:lnTo>
                      <a:pt x="21" y="8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8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3" name="未知"/>
              <p:cNvSpPr/>
              <p:nvPr/>
            </p:nvSpPr>
            <p:spPr>
              <a:xfrm>
                <a:off x="680" y="694"/>
                <a:ext cx="28" cy="28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20" y="27"/>
                  </a:cxn>
                  <a:cxn ang="0">
                    <a:pos x="23" y="24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8" y="27"/>
                  </a:cxn>
                  <a:cxn ang="0">
                    <a:pos x="14" y="28"/>
                  </a:cxn>
                </a:cxnLst>
                <a:rect l="0" t="0" r="0" b="0"/>
                <a:pathLst>
                  <a:path w="28" h="28">
                    <a:moveTo>
                      <a:pt x="14" y="28"/>
                    </a:moveTo>
                    <a:lnTo>
                      <a:pt x="20" y="27"/>
                    </a:lnTo>
                    <a:lnTo>
                      <a:pt x="23" y="24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4" name="未知"/>
              <p:cNvSpPr/>
              <p:nvPr/>
            </p:nvSpPr>
            <p:spPr>
              <a:xfrm>
                <a:off x="683" y="697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6" y="21"/>
                  </a:cxn>
                  <a:cxn ang="0">
                    <a:pos x="19" y="19"/>
                  </a:cxn>
                  <a:cxn ang="0">
                    <a:pos x="20" y="15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19"/>
                  </a:cxn>
                  <a:cxn ang="0">
                    <a:pos x="7" y="21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5" name="未知"/>
              <p:cNvSpPr/>
              <p:nvPr/>
            </p:nvSpPr>
            <p:spPr>
              <a:xfrm>
                <a:off x="706" y="684"/>
                <a:ext cx="27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8" y="26"/>
                  </a:cxn>
                  <a:cxn ang="0">
                    <a:pos x="13" y="28"/>
                  </a:cxn>
                </a:cxnLst>
                <a:rect l="0" t="0" r="0" b="0"/>
                <a:pathLst>
                  <a:path w="27" h="28">
                    <a:moveTo>
                      <a:pt x="13" y="28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6" name="未知"/>
              <p:cNvSpPr/>
              <p:nvPr/>
            </p:nvSpPr>
            <p:spPr>
              <a:xfrm>
                <a:off x="709" y="687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9" y="19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7" name="未知"/>
              <p:cNvSpPr/>
              <p:nvPr/>
            </p:nvSpPr>
            <p:spPr>
              <a:xfrm>
                <a:off x="731" y="672"/>
                <a:ext cx="28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3" y="26"/>
                  </a:cxn>
                </a:cxnLst>
                <a:rect l="0" t="0" r="0" b="0"/>
                <a:pathLst>
                  <a:path w="28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8" name="未知"/>
              <p:cNvSpPr/>
              <p:nvPr/>
            </p:nvSpPr>
            <p:spPr>
              <a:xfrm>
                <a:off x="734" y="673"/>
                <a:ext cx="22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0" y="23"/>
                  </a:cxn>
                </a:cxnLst>
                <a:rect l="0" t="0" r="0" b="0"/>
                <a:pathLst>
                  <a:path w="22" h="23">
                    <a:moveTo>
                      <a:pt x="10" y="23"/>
                    </a:moveTo>
                    <a:lnTo>
                      <a:pt x="15" y="21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9" name="未知"/>
              <p:cNvSpPr/>
              <p:nvPr/>
            </p:nvSpPr>
            <p:spPr>
              <a:xfrm>
                <a:off x="755" y="653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20"/>
                  </a:cxn>
                  <a:cxn ang="0">
                    <a:pos x="26" y="15"/>
                  </a:cxn>
                  <a:cxn ang="0">
                    <a:pos x="25" y="9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0"/>
                  </a:cxn>
                  <a:cxn ang="0">
                    <a:pos x="4" y="23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6" y="15"/>
                    </a:lnTo>
                    <a:lnTo>
                      <a:pt x="25" y="9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0" name="未知"/>
              <p:cNvSpPr/>
              <p:nvPr/>
            </p:nvSpPr>
            <p:spPr>
              <a:xfrm>
                <a:off x="758" y="656"/>
                <a:ext cx="20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7" y="19"/>
                  </a:cxn>
                  <a:cxn ang="0">
                    <a:pos x="19" y="16"/>
                  </a:cxn>
                  <a:cxn ang="0">
                    <a:pos x="20" y="12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3" y="19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0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7" y="19"/>
                    </a:lnTo>
                    <a:lnTo>
                      <a:pt x="19" y="16"/>
                    </a:lnTo>
                    <a:lnTo>
                      <a:pt x="20" y="12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1" name="未知"/>
              <p:cNvSpPr/>
              <p:nvPr/>
            </p:nvSpPr>
            <p:spPr>
              <a:xfrm>
                <a:off x="544" y="614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26" y="15"/>
                  </a:cxn>
                  <a:cxn ang="0">
                    <a:pos x="25" y="9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26" y="15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2" name="未知"/>
              <p:cNvSpPr/>
              <p:nvPr/>
            </p:nvSpPr>
            <p:spPr>
              <a:xfrm>
                <a:off x="545" y="617"/>
                <a:ext cx="22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0"/>
                  </a:cxn>
                  <a:cxn ang="0">
                    <a:pos x="8" y="21"/>
                  </a:cxn>
                  <a:cxn ang="0">
                    <a:pos x="12" y="23"/>
                  </a:cxn>
                </a:cxnLst>
                <a:rect l="0" t="0" r="0" b="0"/>
                <a:pathLst>
                  <a:path w="22" h="23">
                    <a:moveTo>
                      <a:pt x="12" y="23"/>
                    </a:moveTo>
                    <a:lnTo>
                      <a:pt x="17" y="21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8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3" name="未知"/>
              <p:cNvSpPr/>
              <p:nvPr/>
            </p:nvSpPr>
            <p:spPr>
              <a:xfrm>
                <a:off x="775" y="634"/>
                <a:ext cx="27" cy="26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26" y="19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4" y="26"/>
                  </a:cxn>
                </a:cxnLst>
                <a:rect l="0" t="0" r="0" b="0"/>
                <a:pathLst>
                  <a:path w="27" h="26">
                    <a:moveTo>
                      <a:pt x="14" y="26"/>
                    </a:moveTo>
                    <a:lnTo>
                      <a:pt x="20" y="25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7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4" name="未知"/>
              <p:cNvSpPr/>
              <p:nvPr/>
            </p:nvSpPr>
            <p:spPr>
              <a:xfrm>
                <a:off x="777" y="635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2" y="12"/>
                  </a:cxn>
                  <a:cxn ang="0">
                    <a:pos x="21" y="7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19"/>
                  </a:cxn>
                  <a:cxn ang="0">
                    <a:pos x="7" y="21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2" y="12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5" name="未知"/>
              <p:cNvSpPr/>
              <p:nvPr/>
            </p:nvSpPr>
            <p:spPr>
              <a:xfrm>
                <a:off x="798" y="651"/>
                <a:ext cx="28" cy="27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20" y="25"/>
                  </a:cxn>
                  <a:cxn ang="0">
                    <a:pos x="23" y="22"/>
                  </a:cxn>
                  <a:cxn ang="0">
                    <a:pos x="26" y="19"/>
                  </a:cxn>
                  <a:cxn ang="0">
                    <a:pos x="28" y="14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8" y="25"/>
                  </a:cxn>
                  <a:cxn ang="0">
                    <a:pos x="14" y="27"/>
                  </a:cxn>
                </a:cxnLst>
                <a:rect l="0" t="0" r="0" b="0"/>
                <a:pathLst>
                  <a:path w="28" h="27">
                    <a:moveTo>
                      <a:pt x="14" y="27"/>
                    </a:moveTo>
                    <a:lnTo>
                      <a:pt x="20" y="25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8" y="14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6" name="未知"/>
              <p:cNvSpPr/>
              <p:nvPr/>
            </p:nvSpPr>
            <p:spPr>
              <a:xfrm>
                <a:off x="801" y="653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6" y="20"/>
                  </a:cxn>
                  <a:cxn ang="0">
                    <a:pos x="19" y="19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0" y="7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7" y="20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6" y="20"/>
                    </a:lnTo>
                    <a:lnTo>
                      <a:pt x="19" y="19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0" y="7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7" y="2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7" name="未知"/>
              <p:cNvSpPr/>
              <p:nvPr/>
            </p:nvSpPr>
            <p:spPr>
              <a:xfrm>
                <a:off x="821" y="669"/>
                <a:ext cx="27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3" y="27"/>
                  </a:cxn>
                </a:cxnLst>
                <a:rect l="0" t="0" r="0" b="0"/>
                <a:pathLst>
                  <a:path w="27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8" name="未知"/>
              <p:cNvSpPr/>
              <p:nvPr/>
            </p:nvSpPr>
            <p:spPr>
              <a:xfrm>
                <a:off x="824" y="672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18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9" y="18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9" name="未知"/>
              <p:cNvSpPr/>
              <p:nvPr/>
            </p:nvSpPr>
            <p:spPr>
              <a:xfrm>
                <a:off x="846" y="684"/>
                <a:ext cx="28" cy="28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21" y="26"/>
                  </a:cxn>
                  <a:cxn ang="0">
                    <a:pos x="24" y="23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5" y="28"/>
                  </a:cxn>
                </a:cxnLst>
                <a:rect l="0" t="0" r="0" b="0"/>
                <a:pathLst>
                  <a:path w="28" h="28">
                    <a:moveTo>
                      <a:pt x="15" y="28"/>
                    </a:moveTo>
                    <a:lnTo>
                      <a:pt x="21" y="26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0" name="未知"/>
              <p:cNvSpPr/>
              <p:nvPr/>
            </p:nvSpPr>
            <p:spPr>
              <a:xfrm>
                <a:off x="849" y="687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0"/>
                  </a:cxn>
                  <a:cxn ang="0">
                    <a:pos x="19" y="19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8" y="20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0"/>
                    </a:lnTo>
                    <a:lnTo>
                      <a:pt x="19" y="19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8" y="2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1" name="未知"/>
              <p:cNvSpPr/>
              <p:nvPr/>
            </p:nvSpPr>
            <p:spPr>
              <a:xfrm>
                <a:off x="873" y="697"/>
                <a:ext cx="26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0" b="0"/>
                <a:pathLst>
                  <a:path w="26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2" name="未知"/>
              <p:cNvSpPr/>
              <p:nvPr/>
            </p:nvSpPr>
            <p:spPr>
              <a:xfrm>
                <a:off x="874" y="700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7" y="21"/>
                  </a:cxn>
                  <a:cxn ang="0">
                    <a:pos x="19" y="18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7" y="21"/>
                    </a:lnTo>
                    <a:lnTo>
                      <a:pt x="19" y="18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3" name="未知"/>
              <p:cNvSpPr/>
              <p:nvPr/>
            </p:nvSpPr>
            <p:spPr>
              <a:xfrm>
                <a:off x="901" y="700"/>
                <a:ext cx="26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6"/>
                  </a:cxn>
                </a:cxnLst>
                <a:rect l="0" t="0" r="0" b="0"/>
                <a:pathLst>
                  <a:path w="26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4" name="未知"/>
              <p:cNvSpPr/>
              <p:nvPr/>
            </p:nvSpPr>
            <p:spPr>
              <a:xfrm>
                <a:off x="904" y="701"/>
                <a:ext cx="20" cy="23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5" y="21"/>
                  </a:cxn>
                  <a:cxn ang="0">
                    <a:pos x="18" y="20"/>
                  </a:cxn>
                  <a:cxn ang="0">
                    <a:pos x="19" y="17"/>
                  </a:cxn>
                  <a:cxn ang="0">
                    <a:pos x="20" y="12"/>
                  </a:cxn>
                  <a:cxn ang="0">
                    <a:pos x="19" y="8"/>
                  </a:cxn>
                  <a:cxn ang="0">
                    <a:pos x="18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0" y="23"/>
                  </a:cxn>
                </a:cxnLst>
                <a:rect l="0" t="0" r="0" b="0"/>
                <a:pathLst>
                  <a:path w="20" h="23">
                    <a:moveTo>
                      <a:pt x="10" y="23"/>
                    </a:moveTo>
                    <a:lnTo>
                      <a:pt x="15" y="21"/>
                    </a:lnTo>
                    <a:lnTo>
                      <a:pt x="18" y="20"/>
                    </a:lnTo>
                    <a:lnTo>
                      <a:pt x="19" y="17"/>
                    </a:lnTo>
                    <a:lnTo>
                      <a:pt x="20" y="12"/>
                    </a:lnTo>
                    <a:lnTo>
                      <a:pt x="19" y="8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5" name="未知"/>
              <p:cNvSpPr/>
              <p:nvPr/>
            </p:nvSpPr>
            <p:spPr>
              <a:xfrm>
                <a:off x="929" y="694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6" name="未知"/>
              <p:cNvSpPr/>
              <p:nvPr/>
            </p:nvSpPr>
            <p:spPr>
              <a:xfrm>
                <a:off x="932" y="697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0" y="15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9" y="19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7" name="未知"/>
              <p:cNvSpPr/>
              <p:nvPr/>
            </p:nvSpPr>
            <p:spPr>
              <a:xfrm>
                <a:off x="954" y="687"/>
                <a:ext cx="28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6"/>
                  </a:cxn>
                </a:cxnLst>
                <a:rect l="0" t="0" r="0" b="0"/>
                <a:pathLst>
                  <a:path w="28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8" name="未知"/>
              <p:cNvSpPr/>
              <p:nvPr/>
            </p:nvSpPr>
            <p:spPr>
              <a:xfrm>
                <a:off x="957" y="690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9" y="17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3" y="17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9" name="未知"/>
              <p:cNvSpPr/>
              <p:nvPr/>
            </p:nvSpPr>
            <p:spPr>
              <a:xfrm>
                <a:off x="978" y="666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0" name="未知"/>
              <p:cNvSpPr/>
              <p:nvPr/>
            </p:nvSpPr>
            <p:spPr>
              <a:xfrm>
                <a:off x="981" y="669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4" y="21"/>
                  </a:cxn>
                  <a:cxn ang="0">
                    <a:pos x="19" y="18"/>
                  </a:cxn>
                  <a:cxn ang="0">
                    <a:pos x="20" y="15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4" y="21"/>
                    </a:lnTo>
                    <a:lnTo>
                      <a:pt x="19" y="18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1" name="未知"/>
              <p:cNvSpPr/>
              <p:nvPr/>
            </p:nvSpPr>
            <p:spPr>
              <a:xfrm>
                <a:off x="997" y="641"/>
                <a:ext cx="28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3" y="24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6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8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3" y="24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6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2" name="未知"/>
              <p:cNvSpPr/>
              <p:nvPr/>
            </p:nvSpPr>
            <p:spPr>
              <a:xfrm>
                <a:off x="1000" y="644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4" y="21"/>
                  </a:cxn>
                  <a:cxn ang="0">
                    <a:pos x="19" y="19"/>
                  </a:cxn>
                  <a:cxn ang="0">
                    <a:pos x="20" y="15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9" y="3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4" y="21"/>
                    </a:lnTo>
                    <a:lnTo>
                      <a:pt x="19" y="19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3" name="未知"/>
              <p:cNvSpPr/>
              <p:nvPr/>
            </p:nvSpPr>
            <p:spPr>
              <a:xfrm>
                <a:off x="1106" y="666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4" name="未知"/>
              <p:cNvSpPr/>
              <p:nvPr/>
            </p:nvSpPr>
            <p:spPr>
              <a:xfrm>
                <a:off x="1107" y="669"/>
                <a:ext cx="23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7" y="21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23" y="10"/>
                  </a:cxn>
                  <a:cxn ang="0">
                    <a:pos x="21" y="6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12" y="22"/>
                  </a:cxn>
                </a:cxnLst>
                <a:rect l="0" t="0" r="0" b="0"/>
                <a:pathLst>
                  <a:path w="23" h="22">
                    <a:moveTo>
                      <a:pt x="12" y="22"/>
                    </a:moveTo>
                    <a:lnTo>
                      <a:pt x="17" y="21"/>
                    </a:lnTo>
                    <a:lnTo>
                      <a:pt x="20" y="18"/>
                    </a:lnTo>
                    <a:lnTo>
                      <a:pt x="21" y="15"/>
                    </a:lnTo>
                    <a:lnTo>
                      <a:pt x="23" y="10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5" name="未知"/>
              <p:cNvSpPr/>
              <p:nvPr/>
            </p:nvSpPr>
            <p:spPr>
              <a:xfrm>
                <a:off x="1029" y="634"/>
                <a:ext cx="27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8" y="25"/>
                  </a:cxn>
                  <a:cxn ang="0">
                    <a:pos x="13" y="26"/>
                  </a:cxn>
                </a:cxnLst>
                <a:rect l="0" t="0" r="0" b="0"/>
                <a:pathLst>
                  <a:path w="27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6" name="未知"/>
              <p:cNvSpPr/>
              <p:nvPr/>
            </p:nvSpPr>
            <p:spPr>
              <a:xfrm>
                <a:off x="1031" y="635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6" y="21"/>
                  </a:cxn>
                  <a:cxn ang="0">
                    <a:pos x="19" y="19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0" y="7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19"/>
                  </a:cxn>
                  <a:cxn ang="0">
                    <a:pos x="7" y="21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6" y="21"/>
                    </a:lnTo>
                    <a:lnTo>
                      <a:pt x="19" y="19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0" y="7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7" name="未知"/>
              <p:cNvSpPr/>
              <p:nvPr/>
            </p:nvSpPr>
            <p:spPr>
              <a:xfrm>
                <a:off x="1054" y="645"/>
                <a:ext cx="27" cy="28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20"/>
                  </a:cxn>
                  <a:cxn ang="0">
                    <a:pos x="27" y="14"/>
                  </a:cxn>
                  <a:cxn ang="0">
                    <a:pos x="25" y="8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14" y="28"/>
                  </a:cxn>
                </a:cxnLst>
                <a:rect l="0" t="0" r="0" b="0"/>
                <a:pathLst>
                  <a:path w="27" h="28">
                    <a:moveTo>
                      <a:pt x="14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20"/>
                    </a:lnTo>
                    <a:lnTo>
                      <a:pt x="27" y="14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8" name="未知"/>
              <p:cNvSpPr/>
              <p:nvPr/>
            </p:nvSpPr>
            <p:spPr>
              <a:xfrm>
                <a:off x="1057" y="648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1" y="15"/>
                  </a:cxn>
                  <a:cxn ang="0">
                    <a:pos x="22" y="11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5" y="21"/>
                    </a:lnTo>
                    <a:lnTo>
                      <a:pt x="19" y="20"/>
                    </a:lnTo>
                    <a:lnTo>
                      <a:pt x="21" y="15"/>
                    </a:lnTo>
                    <a:lnTo>
                      <a:pt x="22" y="11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9" name="未知"/>
              <p:cNvSpPr/>
              <p:nvPr/>
            </p:nvSpPr>
            <p:spPr>
              <a:xfrm>
                <a:off x="1079" y="659"/>
                <a:ext cx="28" cy="26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21" y="25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5" y="26"/>
                  </a:cxn>
                </a:cxnLst>
                <a:rect l="0" t="0" r="0" b="0"/>
                <a:pathLst>
                  <a:path w="28" h="26">
                    <a:moveTo>
                      <a:pt x="15" y="26"/>
                    </a:moveTo>
                    <a:lnTo>
                      <a:pt x="21" y="25"/>
                    </a:lnTo>
                    <a:lnTo>
                      <a:pt x="24" y="22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0" name="未知"/>
              <p:cNvSpPr/>
              <p:nvPr/>
            </p:nvSpPr>
            <p:spPr>
              <a:xfrm>
                <a:off x="1082" y="662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7" y="20"/>
                  </a:cxn>
                  <a:cxn ang="0">
                    <a:pos x="19" y="17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7"/>
                  </a:cxn>
                  <a:cxn ang="0">
                    <a:pos x="8" y="20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7" y="20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8" y="2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1" name="未知"/>
              <p:cNvSpPr/>
              <p:nvPr/>
            </p:nvSpPr>
            <p:spPr>
              <a:xfrm>
                <a:off x="1131" y="663"/>
                <a:ext cx="27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0" b="0"/>
                <a:pathLst>
                  <a:path w="27" h="27">
                    <a:moveTo>
                      <a:pt x="13" y="27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2" name="未知"/>
              <p:cNvSpPr/>
              <p:nvPr/>
            </p:nvSpPr>
            <p:spPr>
              <a:xfrm>
                <a:off x="1134" y="665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2" y="11"/>
                  </a:cxn>
                  <a:cxn ang="0">
                    <a:pos x="21" y="7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3" y="19"/>
                  </a:cxn>
                  <a:cxn ang="0">
                    <a:pos x="6" y="20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0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2" y="11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3" name="未知"/>
              <p:cNvSpPr/>
              <p:nvPr/>
            </p:nvSpPr>
            <p:spPr>
              <a:xfrm>
                <a:off x="1159" y="657"/>
                <a:ext cx="28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4" y="24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8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4" name="未知"/>
              <p:cNvSpPr/>
              <p:nvPr/>
            </p:nvSpPr>
            <p:spPr>
              <a:xfrm>
                <a:off x="1162" y="660"/>
                <a:ext cx="22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2"/>
                  </a:cxn>
                </a:cxnLst>
                <a:rect l="0" t="0" r="0" b="0"/>
                <a:pathLst>
                  <a:path w="22" h="22">
                    <a:moveTo>
                      <a:pt x="10" y="22"/>
                    </a:moveTo>
                    <a:lnTo>
                      <a:pt x="15" y="21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5" name="未知"/>
              <p:cNvSpPr/>
              <p:nvPr/>
            </p:nvSpPr>
            <p:spPr>
              <a:xfrm>
                <a:off x="1183" y="642"/>
                <a:ext cx="26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20"/>
                  </a:cxn>
                  <a:cxn ang="0">
                    <a:pos x="26" y="14"/>
                  </a:cxn>
                  <a:cxn ang="0">
                    <a:pos x="25" y="8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1" y="20"/>
                  </a:cxn>
                  <a:cxn ang="0">
                    <a:pos x="4" y="23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0" b="0"/>
                <a:pathLst>
                  <a:path w="26" h="27">
                    <a:moveTo>
                      <a:pt x="13" y="27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6" y="14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6" name="未知"/>
              <p:cNvSpPr/>
              <p:nvPr/>
            </p:nvSpPr>
            <p:spPr>
              <a:xfrm>
                <a:off x="1186" y="645"/>
                <a:ext cx="20" cy="21"/>
              </a:xfrm>
              <a:custGeom>
                <a:avLst/>
                <a:gdLst/>
                <a:ahLst/>
                <a:cxnLst>
                  <a:cxn ang="0">
                    <a:pos x="10" y="21"/>
                  </a:cxn>
                  <a:cxn ang="0">
                    <a:pos x="14" y="20"/>
                  </a:cxn>
                  <a:cxn ang="0">
                    <a:pos x="17" y="18"/>
                  </a:cxn>
                  <a:cxn ang="0">
                    <a:pos x="19" y="15"/>
                  </a:cxn>
                  <a:cxn ang="0">
                    <a:pos x="20" y="11"/>
                  </a:cxn>
                  <a:cxn ang="0">
                    <a:pos x="19" y="6"/>
                  </a:cxn>
                  <a:cxn ang="0">
                    <a:pos x="17" y="3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5" y="20"/>
                  </a:cxn>
                  <a:cxn ang="0">
                    <a:pos x="10" y="21"/>
                  </a:cxn>
                </a:cxnLst>
                <a:rect l="0" t="0" r="0" b="0"/>
                <a:pathLst>
                  <a:path w="20" h="21">
                    <a:moveTo>
                      <a:pt x="10" y="21"/>
                    </a:moveTo>
                    <a:lnTo>
                      <a:pt x="14" y="20"/>
                    </a:lnTo>
                    <a:lnTo>
                      <a:pt x="17" y="18"/>
                    </a:lnTo>
                    <a:lnTo>
                      <a:pt x="19" y="15"/>
                    </a:lnTo>
                    <a:lnTo>
                      <a:pt x="20" y="11"/>
                    </a:lnTo>
                    <a:lnTo>
                      <a:pt x="19" y="6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7" name="未知"/>
              <p:cNvSpPr/>
              <p:nvPr/>
            </p:nvSpPr>
            <p:spPr>
              <a:xfrm>
                <a:off x="1200" y="619"/>
                <a:ext cx="27" cy="28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8" y="26"/>
                  </a:cxn>
                  <a:cxn ang="0">
                    <a:pos x="14" y="28"/>
                  </a:cxn>
                </a:cxnLst>
                <a:rect l="0" t="0" r="0" b="0"/>
                <a:pathLst>
                  <a:path w="27" h="28">
                    <a:moveTo>
                      <a:pt x="14" y="28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8" name="未知"/>
              <p:cNvSpPr/>
              <p:nvPr/>
            </p:nvSpPr>
            <p:spPr>
              <a:xfrm>
                <a:off x="1203" y="622"/>
                <a:ext cx="22" cy="22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8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11" y="22"/>
                  </a:cxn>
                </a:cxnLst>
                <a:rect l="0" t="0" r="0" b="0"/>
                <a:pathLst>
                  <a:path w="22" h="22">
                    <a:moveTo>
                      <a:pt x="11" y="22"/>
                    </a:moveTo>
                    <a:lnTo>
                      <a:pt x="15" y="20"/>
                    </a:lnTo>
                    <a:lnTo>
                      <a:pt x="19" y="18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9" name="未知"/>
              <p:cNvSpPr/>
              <p:nvPr/>
            </p:nvSpPr>
            <p:spPr>
              <a:xfrm>
                <a:off x="1214" y="594"/>
                <a:ext cx="26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6"/>
                  </a:cxn>
                </a:cxnLst>
                <a:rect l="0" t="0" r="0" b="0"/>
                <a:pathLst>
                  <a:path w="26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0" name="未知"/>
              <p:cNvSpPr/>
              <p:nvPr/>
            </p:nvSpPr>
            <p:spPr>
              <a:xfrm>
                <a:off x="1215" y="597"/>
                <a:ext cx="22" cy="20"/>
              </a:xfrm>
              <a:custGeom>
                <a:avLst/>
                <a:gdLst/>
                <a:ahLst/>
                <a:cxnLst>
                  <a:cxn ang="0">
                    <a:pos x="12" y="20"/>
                  </a:cxn>
                  <a:cxn ang="0">
                    <a:pos x="16" y="19"/>
                  </a:cxn>
                  <a:cxn ang="0">
                    <a:pos x="19" y="17"/>
                  </a:cxn>
                  <a:cxn ang="0">
                    <a:pos x="21" y="15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7" y="19"/>
                  </a:cxn>
                  <a:cxn ang="0">
                    <a:pos x="12" y="20"/>
                  </a:cxn>
                </a:cxnLst>
                <a:rect l="0" t="0" r="0" b="0"/>
                <a:pathLst>
                  <a:path w="22" h="20">
                    <a:moveTo>
                      <a:pt x="12" y="20"/>
                    </a:moveTo>
                    <a:lnTo>
                      <a:pt x="16" y="19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7" y="19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1" name="未知"/>
              <p:cNvSpPr/>
              <p:nvPr/>
            </p:nvSpPr>
            <p:spPr>
              <a:xfrm>
                <a:off x="1009" y="614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7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26" y="15"/>
                  </a:cxn>
                  <a:cxn ang="0">
                    <a:pos x="25" y="9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7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26" y="15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7" y="27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2" name="未知"/>
              <p:cNvSpPr/>
              <p:nvPr/>
            </p:nvSpPr>
            <p:spPr>
              <a:xfrm>
                <a:off x="1010" y="617"/>
                <a:ext cx="22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6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22" y="12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4" y="20"/>
                  </a:cxn>
                  <a:cxn ang="0">
                    <a:pos x="7" y="21"/>
                  </a:cxn>
                  <a:cxn ang="0">
                    <a:pos x="12" y="23"/>
                  </a:cxn>
                </a:cxnLst>
                <a:rect l="0" t="0" r="0" b="0"/>
                <a:pathLst>
                  <a:path w="22" h="23">
                    <a:moveTo>
                      <a:pt x="12" y="23"/>
                    </a:moveTo>
                    <a:lnTo>
                      <a:pt x="16" y="21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3" name="未知"/>
              <p:cNvSpPr/>
              <p:nvPr/>
            </p:nvSpPr>
            <p:spPr>
              <a:xfrm>
                <a:off x="1219" y="564"/>
                <a:ext cx="29" cy="28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21" y="27"/>
                  </a:cxn>
                  <a:cxn ang="0">
                    <a:pos x="24" y="24"/>
                  </a:cxn>
                  <a:cxn ang="0">
                    <a:pos x="27" y="20"/>
                  </a:cxn>
                  <a:cxn ang="0">
                    <a:pos x="29" y="14"/>
                  </a:cxn>
                  <a:cxn ang="0">
                    <a:pos x="27" y="8"/>
                  </a:cxn>
                  <a:cxn ang="0">
                    <a:pos x="24" y="5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5" y="24"/>
                  </a:cxn>
                  <a:cxn ang="0">
                    <a:pos x="9" y="27"/>
                  </a:cxn>
                  <a:cxn ang="0">
                    <a:pos x="15" y="28"/>
                  </a:cxn>
                </a:cxnLst>
                <a:rect l="0" t="0" r="0" b="0"/>
                <a:pathLst>
                  <a:path w="29" h="28">
                    <a:moveTo>
                      <a:pt x="15" y="28"/>
                    </a:moveTo>
                    <a:lnTo>
                      <a:pt x="21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27" y="8"/>
                    </a:lnTo>
                    <a:lnTo>
                      <a:pt x="24" y="5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4"/>
                    </a:lnTo>
                    <a:lnTo>
                      <a:pt x="9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4" name="未知"/>
              <p:cNvSpPr/>
              <p:nvPr/>
            </p:nvSpPr>
            <p:spPr>
              <a:xfrm>
                <a:off x="1222" y="567"/>
                <a:ext cx="23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21" y="6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8" y="21"/>
                  </a:cxn>
                  <a:cxn ang="0">
                    <a:pos x="12" y="22"/>
                  </a:cxn>
                </a:cxnLst>
                <a:rect l="0" t="0" r="0" b="0"/>
                <a:pathLst>
                  <a:path w="23" h="22">
                    <a:moveTo>
                      <a:pt x="12" y="22"/>
                    </a:moveTo>
                    <a:lnTo>
                      <a:pt x="17" y="21"/>
                    </a:lnTo>
                    <a:lnTo>
                      <a:pt x="20" y="19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8" y="21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5" name="未知"/>
              <p:cNvSpPr/>
              <p:nvPr/>
            </p:nvSpPr>
            <p:spPr>
              <a:xfrm>
                <a:off x="1243" y="581"/>
                <a:ext cx="28" cy="28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21" y="26"/>
                  </a:cxn>
                  <a:cxn ang="0">
                    <a:pos x="24" y="23"/>
                  </a:cxn>
                  <a:cxn ang="0">
                    <a:pos x="27" y="19"/>
                  </a:cxn>
                  <a:cxn ang="0">
                    <a:pos x="28" y="13"/>
                  </a:cxn>
                  <a:cxn ang="0">
                    <a:pos x="27" y="7"/>
                  </a:cxn>
                  <a:cxn ang="0">
                    <a:pos x="24" y="4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5" y="28"/>
                  </a:cxn>
                </a:cxnLst>
                <a:rect l="0" t="0" r="0" b="0"/>
                <a:pathLst>
                  <a:path w="28" h="28">
                    <a:moveTo>
                      <a:pt x="15" y="28"/>
                    </a:moveTo>
                    <a:lnTo>
                      <a:pt x="21" y="26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6" name="未知"/>
              <p:cNvSpPr/>
              <p:nvPr/>
            </p:nvSpPr>
            <p:spPr>
              <a:xfrm>
                <a:off x="1246" y="584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0"/>
                  </a:cxn>
                  <a:cxn ang="0">
                    <a:pos x="19" y="17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5"/>
                  </a:cxn>
                  <a:cxn ang="0">
                    <a:pos x="19" y="2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7" y="20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0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7" y="2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7" name="未知"/>
              <p:cNvSpPr/>
              <p:nvPr/>
            </p:nvSpPr>
            <p:spPr>
              <a:xfrm>
                <a:off x="1270" y="597"/>
                <a:ext cx="26" cy="2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9" y="26"/>
                  </a:cxn>
                  <a:cxn ang="0">
                    <a:pos x="22" y="23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3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0" b="0"/>
                <a:pathLst>
                  <a:path w="26" h="28">
                    <a:moveTo>
                      <a:pt x="13" y="28"/>
                    </a:moveTo>
                    <a:lnTo>
                      <a:pt x="19" y="26"/>
                    </a:lnTo>
                    <a:lnTo>
                      <a:pt x="22" y="23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8" name="未知"/>
              <p:cNvSpPr/>
              <p:nvPr/>
            </p:nvSpPr>
            <p:spPr>
              <a:xfrm>
                <a:off x="1273" y="600"/>
                <a:ext cx="20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4" y="20"/>
                  </a:cxn>
                  <a:cxn ang="0">
                    <a:pos x="17" y="19"/>
                  </a:cxn>
                  <a:cxn ang="0">
                    <a:pos x="19" y="14"/>
                  </a:cxn>
                  <a:cxn ang="0">
                    <a:pos x="20" y="10"/>
                  </a:cxn>
                  <a:cxn ang="0">
                    <a:pos x="19" y="6"/>
                  </a:cxn>
                  <a:cxn ang="0">
                    <a:pos x="17" y="3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3" y="19"/>
                  </a:cxn>
                  <a:cxn ang="0">
                    <a:pos x="5" y="20"/>
                  </a:cxn>
                  <a:cxn ang="0">
                    <a:pos x="10" y="22"/>
                  </a:cxn>
                </a:cxnLst>
                <a:rect l="0" t="0" r="0" b="0"/>
                <a:pathLst>
                  <a:path w="20" h="22">
                    <a:moveTo>
                      <a:pt x="10" y="22"/>
                    </a:moveTo>
                    <a:lnTo>
                      <a:pt x="14" y="20"/>
                    </a:lnTo>
                    <a:lnTo>
                      <a:pt x="17" y="19"/>
                    </a:lnTo>
                    <a:lnTo>
                      <a:pt x="19" y="14"/>
                    </a:lnTo>
                    <a:lnTo>
                      <a:pt x="20" y="10"/>
                    </a:lnTo>
                    <a:lnTo>
                      <a:pt x="19" y="6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9"/>
                    </a:lnTo>
                    <a:lnTo>
                      <a:pt x="5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9" name="未知"/>
              <p:cNvSpPr/>
              <p:nvPr/>
            </p:nvSpPr>
            <p:spPr>
              <a:xfrm>
                <a:off x="1301" y="600"/>
                <a:ext cx="26" cy="2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9" y="25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6" y="13"/>
                  </a:cxn>
                  <a:cxn ang="0">
                    <a:pos x="25" y="7"/>
                  </a:cxn>
                  <a:cxn ang="0">
                    <a:pos x="22" y="4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4" y="22"/>
                  </a:cxn>
                  <a:cxn ang="0">
                    <a:pos x="7" y="25"/>
                  </a:cxn>
                  <a:cxn ang="0">
                    <a:pos x="13" y="26"/>
                  </a:cxn>
                </a:cxnLst>
                <a:rect l="0" t="0" r="0" b="0"/>
                <a:pathLst>
                  <a:path w="26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0" name="未知"/>
              <p:cNvSpPr/>
              <p:nvPr/>
            </p:nvSpPr>
            <p:spPr>
              <a:xfrm>
                <a:off x="1302" y="603"/>
                <a:ext cx="2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6" y="20"/>
                  </a:cxn>
                  <a:cxn ang="0">
                    <a:pos x="19" y="17"/>
                  </a:cxn>
                  <a:cxn ang="0">
                    <a:pos x="21" y="14"/>
                  </a:cxn>
                  <a:cxn ang="0">
                    <a:pos x="22" y="10"/>
                  </a:cxn>
                  <a:cxn ang="0">
                    <a:pos x="21" y="6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5" y="17"/>
                  </a:cxn>
                  <a:cxn ang="0">
                    <a:pos x="7" y="20"/>
                  </a:cxn>
                  <a:cxn ang="0">
                    <a:pos x="12" y="22"/>
                  </a:cxn>
                </a:cxnLst>
                <a:rect l="0" t="0" r="0" b="0"/>
                <a:pathLst>
                  <a:path w="22" h="22">
                    <a:moveTo>
                      <a:pt x="12" y="22"/>
                    </a:moveTo>
                    <a:lnTo>
                      <a:pt x="16" y="20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2" y="10"/>
                    </a:lnTo>
                    <a:lnTo>
                      <a:pt x="21" y="6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1" name="未知"/>
              <p:cNvSpPr/>
              <p:nvPr/>
            </p:nvSpPr>
            <p:spPr>
              <a:xfrm>
                <a:off x="556" y="146"/>
                <a:ext cx="29" cy="333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3" y="330"/>
                  </a:cxn>
                  <a:cxn ang="0">
                    <a:pos x="10" y="333"/>
                  </a:cxn>
                  <a:cxn ang="0">
                    <a:pos x="19" y="333"/>
                  </a:cxn>
                  <a:cxn ang="0">
                    <a:pos x="29" y="324"/>
                  </a:cxn>
                  <a:cxn ang="0">
                    <a:pos x="29" y="6"/>
                  </a:cxn>
                  <a:cxn ang="0">
                    <a:pos x="26" y="3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327"/>
                  </a:cxn>
                </a:cxnLst>
                <a:rect l="0" t="0" r="0" b="0"/>
                <a:pathLst>
                  <a:path w="29" h="333">
                    <a:moveTo>
                      <a:pt x="0" y="327"/>
                    </a:moveTo>
                    <a:lnTo>
                      <a:pt x="3" y="330"/>
                    </a:lnTo>
                    <a:lnTo>
                      <a:pt x="10" y="333"/>
                    </a:lnTo>
                    <a:lnTo>
                      <a:pt x="19" y="333"/>
                    </a:lnTo>
                    <a:lnTo>
                      <a:pt x="29" y="324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2" name="未知"/>
              <p:cNvSpPr/>
              <p:nvPr/>
            </p:nvSpPr>
            <p:spPr>
              <a:xfrm>
                <a:off x="562" y="153"/>
                <a:ext cx="19" cy="319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1" y="317"/>
                  </a:cxn>
                  <a:cxn ang="0">
                    <a:pos x="5" y="319"/>
                  </a:cxn>
                  <a:cxn ang="0">
                    <a:pos x="11" y="319"/>
                  </a:cxn>
                  <a:cxn ang="0">
                    <a:pos x="19" y="313"/>
                  </a:cxn>
                  <a:cxn ang="0">
                    <a:pos x="19" y="6"/>
                  </a:cxn>
                  <a:cxn ang="0">
                    <a:pos x="17" y="5"/>
                  </a:cxn>
                  <a:cxn ang="0">
                    <a:pos x="13" y="2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316"/>
                  </a:cxn>
                </a:cxnLst>
                <a:rect l="0" t="0" r="0" b="0"/>
                <a:pathLst>
                  <a:path w="19" h="319">
                    <a:moveTo>
                      <a:pt x="0" y="316"/>
                    </a:moveTo>
                    <a:lnTo>
                      <a:pt x="1" y="317"/>
                    </a:lnTo>
                    <a:lnTo>
                      <a:pt x="5" y="319"/>
                    </a:lnTo>
                    <a:lnTo>
                      <a:pt x="11" y="319"/>
                    </a:lnTo>
                    <a:lnTo>
                      <a:pt x="19" y="313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3" name="未知"/>
              <p:cNvSpPr/>
              <p:nvPr/>
            </p:nvSpPr>
            <p:spPr>
              <a:xfrm>
                <a:off x="891" y="108"/>
                <a:ext cx="28" cy="333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" y="330"/>
                  </a:cxn>
                  <a:cxn ang="0">
                    <a:pos x="10" y="333"/>
                  </a:cxn>
                  <a:cxn ang="0">
                    <a:pos x="19" y="333"/>
                  </a:cxn>
                  <a:cxn ang="0">
                    <a:pos x="28" y="324"/>
                  </a:cxn>
                  <a:cxn ang="0">
                    <a:pos x="28" y="5"/>
                  </a:cxn>
                  <a:cxn ang="0">
                    <a:pos x="25" y="3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327"/>
                  </a:cxn>
                </a:cxnLst>
                <a:rect l="0" t="0" r="0" b="0"/>
                <a:pathLst>
                  <a:path w="28" h="333">
                    <a:moveTo>
                      <a:pt x="0" y="327"/>
                    </a:moveTo>
                    <a:lnTo>
                      <a:pt x="2" y="330"/>
                    </a:lnTo>
                    <a:lnTo>
                      <a:pt x="10" y="333"/>
                    </a:lnTo>
                    <a:lnTo>
                      <a:pt x="19" y="333"/>
                    </a:lnTo>
                    <a:lnTo>
                      <a:pt x="28" y="324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4" name="未知"/>
              <p:cNvSpPr/>
              <p:nvPr/>
            </p:nvSpPr>
            <p:spPr>
              <a:xfrm>
                <a:off x="895" y="115"/>
                <a:ext cx="19" cy="318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" y="315"/>
                  </a:cxn>
                  <a:cxn ang="0">
                    <a:pos x="6" y="318"/>
                  </a:cxn>
                  <a:cxn ang="0">
                    <a:pos x="12" y="318"/>
                  </a:cxn>
                  <a:cxn ang="0">
                    <a:pos x="19" y="312"/>
                  </a:cxn>
                  <a:cxn ang="0">
                    <a:pos x="19" y="6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314"/>
                  </a:cxn>
                </a:cxnLst>
                <a:rect l="0" t="0" r="0" b="0"/>
                <a:pathLst>
                  <a:path w="19" h="318">
                    <a:moveTo>
                      <a:pt x="0" y="314"/>
                    </a:moveTo>
                    <a:lnTo>
                      <a:pt x="1" y="315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19" y="312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5" name="未知"/>
              <p:cNvSpPr/>
              <p:nvPr/>
            </p:nvSpPr>
            <p:spPr>
              <a:xfrm>
                <a:off x="700" y="109"/>
                <a:ext cx="30" cy="335"/>
              </a:xfrm>
              <a:custGeom>
                <a:avLst/>
                <a:gdLst/>
                <a:ahLst/>
                <a:cxnLst>
                  <a:cxn ang="0">
                    <a:pos x="0" y="329"/>
                  </a:cxn>
                  <a:cxn ang="0">
                    <a:pos x="3" y="332"/>
                  </a:cxn>
                  <a:cxn ang="0">
                    <a:pos x="11" y="335"/>
                  </a:cxn>
                  <a:cxn ang="0">
                    <a:pos x="19" y="335"/>
                  </a:cxn>
                  <a:cxn ang="0">
                    <a:pos x="30" y="324"/>
                  </a:cxn>
                  <a:cxn ang="0">
                    <a:pos x="30" y="7"/>
                  </a:cxn>
                  <a:cxn ang="0">
                    <a:pos x="27" y="4"/>
                  </a:cxn>
                  <a:cxn ang="0">
                    <a:pos x="19" y="2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0" y="329"/>
                  </a:cxn>
                </a:cxnLst>
                <a:rect l="0" t="0" r="0" b="0"/>
                <a:pathLst>
                  <a:path w="30" h="335">
                    <a:moveTo>
                      <a:pt x="0" y="329"/>
                    </a:moveTo>
                    <a:lnTo>
                      <a:pt x="3" y="332"/>
                    </a:lnTo>
                    <a:lnTo>
                      <a:pt x="11" y="335"/>
                    </a:lnTo>
                    <a:lnTo>
                      <a:pt x="19" y="335"/>
                    </a:lnTo>
                    <a:lnTo>
                      <a:pt x="30" y="324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6" name="未知"/>
              <p:cNvSpPr/>
              <p:nvPr/>
            </p:nvSpPr>
            <p:spPr>
              <a:xfrm>
                <a:off x="706" y="118"/>
                <a:ext cx="19" cy="318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" y="315"/>
                  </a:cxn>
                  <a:cxn ang="0">
                    <a:pos x="6" y="318"/>
                  </a:cxn>
                  <a:cxn ang="0">
                    <a:pos x="12" y="318"/>
                  </a:cxn>
                  <a:cxn ang="0">
                    <a:pos x="19" y="312"/>
                  </a:cxn>
                  <a:cxn ang="0">
                    <a:pos x="19" y="6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0" y="314"/>
                  </a:cxn>
                </a:cxnLst>
                <a:rect l="0" t="0" r="0" b="0"/>
                <a:pathLst>
                  <a:path w="19" h="318">
                    <a:moveTo>
                      <a:pt x="0" y="314"/>
                    </a:moveTo>
                    <a:lnTo>
                      <a:pt x="2" y="315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19" y="312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7" name="未知"/>
              <p:cNvSpPr/>
              <p:nvPr/>
            </p:nvSpPr>
            <p:spPr>
              <a:xfrm>
                <a:off x="1020" y="149"/>
                <a:ext cx="30" cy="333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3" y="330"/>
                  </a:cxn>
                  <a:cxn ang="0">
                    <a:pos x="11" y="333"/>
                  </a:cxn>
                  <a:cxn ang="0">
                    <a:pos x="20" y="333"/>
                  </a:cxn>
                  <a:cxn ang="0">
                    <a:pos x="30" y="323"/>
                  </a:cxn>
                  <a:cxn ang="0">
                    <a:pos x="30" y="6"/>
                  </a:cxn>
                  <a:cxn ang="0">
                    <a:pos x="27" y="3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0" y="327"/>
                  </a:cxn>
                </a:cxnLst>
                <a:rect l="0" t="0" r="0" b="0"/>
                <a:pathLst>
                  <a:path w="30" h="333">
                    <a:moveTo>
                      <a:pt x="0" y="327"/>
                    </a:moveTo>
                    <a:lnTo>
                      <a:pt x="3" y="330"/>
                    </a:lnTo>
                    <a:lnTo>
                      <a:pt x="11" y="333"/>
                    </a:lnTo>
                    <a:lnTo>
                      <a:pt x="20" y="333"/>
                    </a:lnTo>
                    <a:lnTo>
                      <a:pt x="30" y="323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8" name="未知"/>
              <p:cNvSpPr/>
              <p:nvPr/>
            </p:nvSpPr>
            <p:spPr>
              <a:xfrm>
                <a:off x="1026" y="156"/>
                <a:ext cx="19" cy="318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" y="316"/>
                  </a:cxn>
                  <a:cxn ang="0">
                    <a:pos x="6" y="318"/>
                  </a:cxn>
                  <a:cxn ang="0">
                    <a:pos x="12" y="318"/>
                  </a:cxn>
                  <a:cxn ang="0">
                    <a:pos x="19" y="313"/>
                  </a:cxn>
                  <a:cxn ang="0">
                    <a:pos x="19" y="6"/>
                  </a:cxn>
                  <a:cxn ang="0">
                    <a:pos x="18" y="5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0" y="314"/>
                  </a:cxn>
                </a:cxnLst>
                <a:rect l="0" t="0" r="0" b="0"/>
                <a:pathLst>
                  <a:path w="19" h="318">
                    <a:moveTo>
                      <a:pt x="0" y="314"/>
                    </a:moveTo>
                    <a:lnTo>
                      <a:pt x="2" y="31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19" y="313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9" name="未知"/>
              <p:cNvSpPr/>
              <p:nvPr/>
            </p:nvSpPr>
            <p:spPr>
              <a:xfrm>
                <a:off x="947" y="177"/>
                <a:ext cx="29" cy="333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3" y="330"/>
                  </a:cxn>
                  <a:cxn ang="0">
                    <a:pos x="10" y="333"/>
                  </a:cxn>
                  <a:cxn ang="0">
                    <a:pos x="19" y="333"/>
                  </a:cxn>
                  <a:cxn ang="0">
                    <a:pos x="29" y="323"/>
                  </a:cxn>
                  <a:cxn ang="0">
                    <a:pos x="29" y="6"/>
                  </a:cxn>
                  <a:cxn ang="0">
                    <a:pos x="26" y="3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327"/>
                  </a:cxn>
                </a:cxnLst>
                <a:rect l="0" t="0" r="0" b="0"/>
                <a:pathLst>
                  <a:path w="29" h="333">
                    <a:moveTo>
                      <a:pt x="0" y="327"/>
                    </a:moveTo>
                    <a:lnTo>
                      <a:pt x="3" y="330"/>
                    </a:lnTo>
                    <a:lnTo>
                      <a:pt x="10" y="333"/>
                    </a:lnTo>
                    <a:lnTo>
                      <a:pt x="19" y="333"/>
                    </a:lnTo>
                    <a:lnTo>
                      <a:pt x="29" y="323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0" name="未知"/>
              <p:cNvSpPr/>
              <p:nvPr/>
            </p:nvSpPr>
            <p:spPr>
              <a:xfrm>
                <a:off x="951" y="184"/>
                <a:ext cx="19" cy="318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" y="316"/>
                  </a:cxn>
                  <a:cxn ang="0">
                    <a:pos x="6" y="318"/>
                  </a:cxn>
                  <a:cxn ang="0">
                    <a:pos x="12" y="318"/>
                  </a:cxn>
                  <a:cxn ang="0">
                    <a:pos x="19" y="313"/>
                  </a:cxn>
                  <a:cxn ang="0">
                    <a:pos x="19" y="6"/>
                  </a:cxn>
                  <a:cxn ang="0">
                    <a:pos x="18" y="5"/>
                  </a:cxn>
                  <a:cxn ang="0">
                    <a:pos x="13" y="2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0" y="314"/>
                  </a:cxn>
                </a:cxnLst>
                <a:rect l="0" t="0" r="0" b="0"/>
                <a:pathLst>
                  <a:path w="19" h="318">
                    <a:moveTo>
                      <a:pt x="0" y="314"/>
                    </a:moveTo>
                    <a:lnTo>
                      <a:pt x="1" y="31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19" y="313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1" y="6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1" name="未知"/>
              <p:cNvSpPr/>
              <p:nvPr/>
            </p:nvSpPr>
            <p:spPr>
              <a:xfrm>
                <a:off x="784" y="189"/>
                <a:ext cx="30" cy="333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3" y="330"/>
                  </a:cxn>
                  <a:cxn ang="0">
                    <a:pos x="11" y="333"/>
                  </a:cxn>
                  <a:cxn ang="0">
                    <a:pos x="21" y="333"/>
                  </a:cxn>
                  <a:cxn ang="0">
                    <a:pos x="30" y="324"/>
                  </a:cxn>
                  <a:cxn ang="0">
                    <a:pos x="30" y="7"/>
                  </a:cxn>
                  <a:cxn ang="0">
                    <a:pos x="27" y="4"/>
                  </a:cxn>
                  <a:cxn ang="0">
                    <a:pos x="19" y="1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0" y="327"/>
                  </a:cxn>
                </a:cxnLst>
                <a:rect l="0" t="0" r="0" b="0"/>
                <a:pathLst>
                  <a:path w="30" h="333">
                    <a:moveTo>
                      <a:pt x="0" y="327"/>
                    </a:moveTo>
                    <a:lnTo>
                      <a:pt x="3" y="330"/>
                    </a:lnTo>
                    <a:lnTo>
                      <a:pt x="11" y="333"/>
                    </a:lnTo>
                    <a:lnTo>
                      <a:pt x="21" y="333"/>
                    </a:lnTo>
                    <a:lnTo>
                      <a:pt x="30" y="324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19" y="1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2" name="未知"/>
              <p:cNvSpPr/>
              <p:nvPr/>
            </p:nvSpPr>
            <p:spPr>
              <a:xfrm>
                <a:off x="790" y="197"/>
                <a:ext cx="19" cy="319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" y="316"/>
                  </a:cxn>
                  <a:cxn ang="0">
                    <a:pos x="6" y="317"/>
                  </a:cxn>
                  <a:cxn ang="0">
                    <a:pos x="12" y="319"/>
                  </a:cxn>
                  <a:cxn ang="0">
                    <a:pos x="19" y="313"/>
                  </a:cxn>
                  <a:cxn ang="0">
                    <a:pos x="19" y="5"/>
                  </a:cxn>
                  <a:cxn ang="0">
                    <a:pos x="18" y="3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5"/>
                  </a:cxn>
                  <a:cxn ang="0">
                    <a:pos x="0" y="314"/>
                  </a:cxn>
                </a:cxnLst>
                <a:rect l="0" t="0" r="0" b="0"/>
                <a:pathLst>
                  <a:path w="19" h="319">
                    <a:moveTo>
                      <a:pt x="0" y="314"/>
                    </a:moveTo>
                    <a:lnTo>
                      <a:pt x="2" y="316"/>
                    </a:lnTo>
                    <a:lnTo>
                      <a:pt x="6" y="317"/>
                    </a:lnTo>
                    <a:lnTo>
                      <a:pt x="12" y="319"/>
                    </a:lnTo>
                    <a:lnTo>
                      <a:pt x="19" y="313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3" name="未知"/>
              <p:cNvSpPr/>
              <p:nvPr/>
            </p:nvSpPr>
            <p:spPr>
              <a:xfrm>
                <a:off x="638" y="178"/>
                <a:ext cx="27" cy="335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3" y="330"/>
                  </a:cxn>
                  <a:cxn ang="0">
                    <a:pos x="9" y="335"/>
                  </a:cxn>
                  <a:cxn ang="0">
                    <a:pos x="18" y="335"/>
                  </a:cxn>
                  <a:cxn ang="0">
                    <a:pos x="27" y="324"/>
                  </a:cxn>
                  <a:cxn ang="0">
                    <a:pos x="27" y="8"/>
                  </a:cxn>
                  <a:cxn ang="0">
                    <a:pos x="24" y="5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0" y="327"/>
                  </a:cxn>
                </a:cxnLst>
                <a:rect l="0" t="0" r="0" b="0"/>
                <a:pathLst>
                  <a:path w="27" h="335">
                    <a:moveTo>
                      <a:pt x="0" y="327"/>
                    </a:moveTo>
                    <a:lnTo>
                      <a:pt x="3" y="330"/>
                    </a:lnTo>
                    <a:lnTo>
                      <a:pt x="9" y="335"/>
                    </a:lnTo>
                    <a:lnTo>
                      <a:pt x="18" y="335"/>
                    </a:lnTo>
                    <a:lnTo>
                      <a:pt x="27" y="324"/>
                    </a:lnTo>
                    <a:lnTo>
                      <a:pt x="27" y="8"/>
                    </a:lnTo>
                    <a:lnTo>
                      <a:pt x="24" y="5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4" name="未知"/>
              <p:cNvSpPr/>
              <p:nvPr/>
            </p:nvSpPr>
            <p:spPr>
              <a:xfrm>
                <a:off x="641" y="187"/>
                <a:ext cx="19" cy="318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" y="315"/>
                  </a:cxn>
                  <a:cxn ang="0">
                    <a:pos x="6" y="317"/>
                  </a:cxn>
                  <a:cxn ang="0">
                    <a:pos x="12" y="318"/>
                  </a:cxn>
                  <a:cxn ang="0">
                    <a:pos x="19" y="313"/>
                  </a:cxn>
                  <a:cxn ang="0">
                    <a:pos x="19" y="5"/>
                  </a:cxn>
                  <a:cxn ang="0">
                    <a:pos x="18" y="3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0" y="314"/>
                  </a:cxn>
                </a:cxnLst>
                <a:rect l="0" t="0" r="0" b="0"/>
                <a:pathLst>
                  <a:path w="19" h="318">
                    <a:moveTo>
                      <a:pt x="0" y="314"/>
                    </a:moveTo>
                    <a:lnTo>
                      <a:pt x="2" y="315"/>
                    </a:lnTo>
                    <a:lnTo>
                      <a:pt x="6" y="317"/>
                    </a:lnTo>
                    <a:lnTo>
                      <a:pt x="12" y="318"/>
                    </a:lnTo>
                    <a:lnTo>
                      <a:pt x="19" y="313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5" name="未知"/>
              <p:cNvSpPr/>
              <p:nvPr/>
            </p:nvSpPr>
            <p:spPr>
              <a:xfrm>
                <a:off x="559" y="40"/>
                <a:ext cx="28" cy="91"/>
              </a:xfrm>
              <a:custGeom>
                <a:avLst/>
                <a:gdLst/>
                <a:ahLst/>
                <a:cxnLst>
                  <a:cxn ang="0">
                    <a:pos x="10" y="90"/>
                  </a:cxn>
                  <a:cxn ang="0">
                    <a:pos x="10" y="90"/>
                  </a:cxn>
                  <a:cxn ang="0">
                    <a:pos x="11" y="91"/>
                  </a:cxn>
                  <a:cxn ang="0">
                    <a:pos x="14" y="91"/>
                  </a:cxn>
                  <a:cxn ang="0">
                    <a:pos x="16" y="88"/>
                  </a:cxn>
                  <a:cxn ang="0">
                    <a:pos x="20" y="79"/>
                  </a:cxn>
                  <a:cxn ang="0">
                    <a:pos x="26" y="59"/>
                  </a:cxn>
                  <a:cxn ang="0">
                    <a:pos x="28" y="31"/>
                  </a:cxn>
                  <a:cxn ang="0">
                    <a:pos x="13" y="0"/>
                  </a:cxn>
                  <a:cxn ang="0">
                    <a:pos x="8" y="7"/>
                  </a:cxn>
                  <a:cxn ang="0">
                    <a:pos x="1" y="29"/>
                  </a:cxn>
                  <a:cxn ang="0">
                    <a:pos x="0" y="57"/>
                  </a:cxn>
                  <a:cxn ang="0">
                    <a:pos x="10" y="90"/>
                  </a:cxn>
                </a:cxnLst>
                <a:rect l="0" t="0" r="0" b="0"/>
                <a:pathLst>
                  <a:path w="28" h="91">
                    <a:moveTo>
                      <a:pt x="10" y="90"/>
                    </a:moveTo>
                    <a:lnTo>
                      <a:pt x="10" y="90"/>
                    </a:lnTo>
                    <a:lnTo>
                      <a:pt x="11" y="91"/>
                    </a:lnTo>
                    <a:lnTo>
                      <a:pt x="14" y="91"/>
                    </a:lnTo>
                    <a:lnTo>
                      <a:pt x="16" y="88"/>
                    </a:lnTo>
                    <a:lnTo>
                      <a:pt x="20" y="79"/>
                    </a:lnTo>
                    <a:lnTo>
                      <a:pt x="26" y="59"/>
                    </a:lnTo>
                    <a:lnTo>
                      <a:pt x="28" y="31"/>
                    </a:lnTo>
                    <a:lnTo>
                      <a:pt x="13" y="0"/>
                    </a:lnTo>
                    <a:lnTo>
                      <a:pt x="8" y="7"/>
                    </a:lnTo>
                    <a:lnTo>
                      <a:pt x="1" y="29"/>
                    </a:lnTo>
                    <a:lnTo>
                      <a:pt x="0" y="57"/>
                    </a:lnTo>
                    <a:lnTo>
                      <a:pt x="10" y="9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6" name="未知"/>
              <p:cNvSpPr/>
              <p:nvPr/>
            </p:nvSpPr>
            <p:spPr>
              <a:xfrm>
                <a:off x="562" y="47"/>
                <a:ext cx="20" cy="80"/>
              </a:xfrm>
              <a:custGeom>
                <a:avLst/>
                <a:gdLst/>
                <a:ahLst/>
                <a:cxnLst>
                  <a:cxn ang="0">
                    <a:pos x="7" y="78"/>
                  </a:cxn>
                  <a:cxn ang="0">
                    <a:pos x="7" y="78"/>
                  </a:cxn>
                  <a:cxn ang="0">
                    <a:pos x="8" y="80"/>
                  </a:cxn>
                  <a:cxn ang="0">
                    <a:pos x="10" y="80"/>
                  </a:cxn>
                  <a:cxn ang="0">
                    <a:pos x="11" y="78"/>
                  </a:cxn>
                  <a:cxn ang="0">
                    <a:pos x="14" y="71"/>
                  </a:cxn>
                  <a:cxn ang="0">
                    <a:pos x="20" y="52"/>
                  </a:cxn>
                  <a:cxn ang="0">
                    <a:pos x="20" y="27"/>
                  </a:cxn>
                  <a:cxn ang="0">
                    <a:pos x="11" y="0"/>
                  </a:cxn>
                  <a:cxn ang="0">
                    <a:pos x="8" y="6"/>
                  </a:cxn>
                  <a:cxn ang="0">
                    <a:pos x="3" y="24"/>
                  </a:cxn>
                  <a:cxn ang="0">
                    <a:pos x="0" y="49"/>
                  </a:cxn>
                  <a:cxn ang="0">
                    <a:pos x="7" y="78"/>
                  </a:cxn>
                </a:cxnLst>
                <a:rect l="0" t="0" r="0" b="0"/>
                <a:pathLst>
                  <a:path w="20" h="80">
                    <a:moveTo>
                      <a:pt x="7" y="78"/>
                    </a:moveTo>
                    <a:lnTo>
                      <a:pt x="7" y="78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11" y="78"/>
                    </a:lnTo>
                    <a:lnTo>
                      <a:pt x="14" y="71"/>
                    </a:lnTo>
                    <a:lnTo>
                      <a:pt x="20" y="52"/>
                    </a:lnTo>
                    <a:lnTo>
                      <a:pt x="20" y="27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3" y="24"/>
                    </a:lnTo>
                    <a:lnTo>
                      <a:pt x="0" y="49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FF7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7" name="未知"/>
              <p:cNvSpPr/>
              <p:nvPr/>
            </p:nvSpPr>
            <p:spPr>
              <a:xfrm>
                <a:off x="567" y="83"/>
                <a:ext cx="8" cy="38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3" y="36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6"/>
                  </a:cxn>
                  <a:cxn ang="0">
                    <a:pos x="8" y="33"/>
                  </a:cxn>
                  <a:cxn ang="0">
                    <a:pos x="8" y="28"/>
                  </a:cxn>
                  <a:cxn ang="0">
                    <a:pos x="8" y="16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3" y="36"/>
                  </a:cxn>
                </a:cxnLst>
                <a:rect l="0" t="0" r="0" b="0"/>
                <a:pathLst>
                  <a:path w="8" h="38">
                    <a:moveTo>
                      <a:pt x="3" y="36"/>
                    </a:moveTo>
                    <a:lnTo>
                      <a:pt x="3" y="36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8" y="33"/>
                    </a:lnTo>
                    <a:lnTo>
                      <a:pt x="8" y="28"/>
                    </a:lnTo>
                    <a:lnTo>
                      <a:pt x="8" y="16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8" name="未知"/>
              <p:cNvSpPr/>
              <p:nvPr/>
            </p:nvSpPr>
            <p:spPr>
              <a:xfrm>
                <a:off x="570" y="106"/>
                <a:ext cx="2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10"/>
                  </a:cxn>
                </a:cxnLst>
                <a:rect l="0" t="0" r="0" b="0"/>
                <a:pathLst>
                  <a:path w="2" h="12">
                    <a:moveTo>
                      <a:pt x="0" y="1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B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9" name="未知"/>
              <p:cNvSpPr/>
              <p:nvPr/>
            </p:nvSpPr>
            <p:spPr>
              <a:xfrm>
                <a:off x="637" y="69"/>
                <a:ext cx="26" cy="90"/>
              </a:xfrm>
              <a:custGeom>
                <a:avLst/>
                <a:gdLst/>
                <a:ahLst/>
                <a:cxnLst>
                  <a:cxn ang="0">
                    <a:pos x="9" y="89"/>
                  </a:cxn>
                  <a:cxn ang="0">
                    <a:pos x="10" y="89"/>
                  </a:cxn>
                  <a:cxn ang="0">
                    <a:pos x="12" y="90"/>
                  </a:cxn>
                  <a:cxn ang="0">
                    <a:pos x="13" y="90"/>
                  </a:cxn>
                  <a:cxn ang="0">
                    <a:pos x="16" y="87"/>
                  </a:cxn>
                  <a:cxn ang="0">
                    <a:pos x="20" y="80"/>
                  </a:cxn>
                  <a:cxn ang="0">
                    <a:pos x="26" y="59"/>
                  </a:cxn>
                  <a:cxn ang="0">
                    <a:pos x="26" y="31"/>
                  </a:cxn>
                  <a:cxn ang="0">
                    <a:pos x="13" y="0"/>
                  </a:cxn>
                  <a:cxn ang="0">
                    <a:pos x="9" y="8"/>
                  </a:cxn>
                  <a:cxn ang="0">
                    <a:pos x="3" y="28"/>
                  </a:cxn>
                  <a:cxn ang="0">
                    <a:pos x="0" y="56"/>
                  </a:cxn>
                  <a:cxn ang="0">
                    <a:pos x="9" y="89"/>
                  </a:cxn>
                </a:cxnLst>
                <a:rect l="0" t="0" r="0" b="0"/>
                <a:pathLst>
                  <a:path w="26" h="90">
                    <a:moveTo>
                      <a:pt x="9" y="89"/>
                    </a:moveTo>
                    <a:lnTo>
                      <a:pt x="10" y="89"/>
                    </a:lnTo>
                    <a:lnTo>
                      <a:pt x="12" y="90"/>
                    </a:lnTo>
                    <a:lnTo>
                      <a:pt x="13" y="90"/>
                    </a:lnTo>
                    <a:lnTo>
                      <a:pt x="16" y="87"/>
                    </a:lnTo>
                    <a:lnTo>
                      <a:pt x="20" y="80"/>
                    </a:lnTo>
                    <a:lnTo>
                      <a:pt x="26" y="59"/>
                    </a:lnTo>
                    <a:lnTo>
                      <a:pt x="26" y="31"/>
                    </a:lnTo>
                    <a:lnTo>
                      <a:pt x="13" y="0"/>
                    </a:lnTo>
                    <a:lnTo>
                      <a:pt x="9" y="8"/>
                    </a:lnTo>
                    <a:lnTo>
                      <a:pt x="3" y="28"/>
                    </a:lnTo>
                    <a:lnTo>
                      <a:pt x="0" y="56"/>
                    </a:lnTo>
                    <a:lnTo>
                      <a:pt x="9" y="89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0" name="未知"/>
              <p:cNvSpPr/>
              <p:nvPr/>
            </p:nvSpPr>
            <p:spPr>
              <a:xfrm>
                <a:off x="640" y="75"/>
                <a:ext cx="20" cy="80"/>
              </a:xfrm>
              <a:custGeom>
                <a:avLst/>
                <a:gdLst/>
                <a:ahLst/>
                <a:cxnLst>
                  <a:cxn ang="0">
                    <a:pos x="7" y="78"/>
                  </a:cxn>
                  <a:cxn ang="0">
                    <a:pos x="7" y="78"/>
                  </a:cxn>
                  <a:cxn ang="0">
                    <a:pos x="9" y="80"/>
                  </a:cxn>
                  <a:cxn ang="0">
                    <a:pos x="10" y="80"/>
                  </a:cxn>
                  <a:cxn ang="0">
                    <a:pos x="12" y="78"/>
                  </a:cxn>
                  <a:cxn ang="0">
                    <a:pos x="14" y="71"/>
                  </a:cxn>
                  <a:cxn ang="0">
                    <a:pos x="20" y="52"/>
                  </a:cxn>
                  <a:cxn ang="0">
                    <a:pos x="20" y="27"/>
                  </a:cxn>
                  <a:cxn ang="0">
                    <a:pos x="10" y="0"/>
                  </a:cxn>
                  <a:cxn ang="0">
                    <a:pos x="7" y="6"/>
                  </a:cxn>
                  <a:cxn ang="0">
                    <a:pos x="3" y="24"/>
                  </a:cxn>
                  <a:cxn ang="0">
                    <a:pos x="0" y="49"/>
                  </a:cxn>
                  <a:cxn ang="0">
                    <a:pos x="7" y="78"/>
                  </a:cxn>
                </a:cxnLst>
                <a:rect l="0" t="0" r="0" b="0"/>
                <a:pathLst>
                  <a:path w="20" h="80">
                    <a:moveTo>
                      <a:pt x="7" y="78"/>
                    </a:moveTo>
                    <a:lnTo>
                      <a:pt x="7" y="78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78"/>
                    </a:lnTo>
                    <a:lnTo>
                      <a:pt x="14" y="71"/>
                    </a:lnTo>
                    <a:lnTo>
                      <a:pt x="20" y="52"/>
                    </a:lnTo>
                    <a:lnTo>
                      <a:pt x="20" y="27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3" y="24"/>
                    </a:lnTo>
                    <a:lnTo>
                      <a:pt x="0" y="49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FF7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1" name="未知"/>
              <p:cNvSpPr/>
              <p:nvPr/>
            </p:nvSpPr>
            <p:spPr>
              <a:xfrm>
                <a:off x="646" y="111"/>
                <a:ext cx="7" cy="38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3" y="36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4" y="36"/>
                  </a:cxn>
                  <a:cxn ang="0">
                    <a:pos x="6" y="33"/>
                  </a:cxn>
                  <a:cxn ang="0">
                    <a:pos x="7" y="28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1" y="8"/>
                  </a:cxn>
                  <a:cxn ang="0">
                    <a:pos x="0" y="20"/>
                  </a:cxn>
                  <a:cxn ang="0">
                    <a:pos x="3" y="36"/>
                  </a:cxn>
                </a:cxnLst>
                <a:rect l="0" t="0" r="0" b="0"/>
                <a:pathLst>
                  <a:path w="7" h="38">
                    <a:moveTo>
                      <a:pt x="3" y="36"/>
                    </a:moveTo>
                    <a:lnTo>
                      <a:pt x="3" y="36"/>
                    </a:lnTo>
                    <a:lnTo>
                      <a:pt x="3" y="38"/>
                    </a:lnTo>
                    <a:lnTo>
                      <a:pt x="4" y="36"/>
                    </a:lnTo>
                    <a:lnTo>
                      <a:pt x="6" y="33"/>
                    </a:lnTo>
                    <a:lnTo>
                      <a:pt x="7" y="28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8"/>
                    </a:lnTo>
                    <a:lnTo>
                      <a:pt x="0" y="20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2" name="未知"/>
              <p:cNvSpPr/>
              <p:nvPr/>
            </p:nvSpPr>
            <p:spPr>
              <a:xfrm>
                <a:off x="649" y="134"/>
                <a:ext cx="1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10"/>
                  </a:cxn>
                </a:cxnLst>
                <a:rect l="0" t="0" r="0" b="0"/>
                <a:pathLst>
                  <a:path w="1" h="12">
                    <a:moveTo>
                      <a:pt x="0" y="10"/>
                    </a:moveTo>
                    <a:lnTo>
                      <a:pt x="0" y="10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B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3" name="未知"/>
              <p:cNvSpPr/>
              <p:nvPr/>
            </p:nvSpPr>
            <p:spPr>
              <a:xfrm>
                <a:off x="703" y="0"/>
                <a:ext cx="27" cy="90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11" y="88"/>
                  </a:cxn>
                  <a:cxn ang="0">
                    <a:pos x="12" y="90"/>
                  </a:cxn>
                  <a:cxn ang="0">
                    <a:pos x="15" y="90"/>
                  </a:cxn>
                  <a:cxn ang="0">
                    <a:pos x="16" y="88"/>
                  </a:cxn>
                  <a:cxn ang="0">
                    <a:pos x="21" y="80"/>
                  </a:cxn>
                  <a:cxn ang="0">
                    <a:pos x="27" y="59"/>
                  </a:cxn>
                  <a:cxn ang="0">
                    <a:pos x="27" y="31"/>
                  </a:cxn>
                  <a:cxn ang="0">
                    <a:pos x="13" y="0"/>
                  </a:cxn>
                  <a:cxn ang="0">
                    <a:pos x="9" y="7"/>
                  </a:cxn>
                  <a:cxn ang="0">
                    <a:pos x="2" y="28"/>
                  </a:cxn>
                  <a:cxn ang="0">
                    <a:pos x="0" y="56"/>
                  </a:cxn>
                  <a:cxn ang="0">
                    <a:pos x="11" y="88"/>
                  </a:cxn>
                </a:cxnLst>
                <a:rect l="0" t="0" r="0" b="0"/>
                <a:pathLst>
                  <a:path w="27" h="90">
                    <a:moveTo>
                      <a:pt x="11" y="88"/>
                    </a:moveTo>
                    <a:lnTo>
                      <a:pt x="11" y="88"/>
                    </a:lnTo>
                    <a:lnTo>
                      <a:pt x="12" y="90"/>
                    </a:lnTo>
                    <a:lnTo>
                      <a:pt x="15" y="90"/>
                    </a:lnTo>
                    <a:lnTo>
                      <a:pt x="16" y="88"/>
                    </a:lnTo>
                    <a:lnTo>
                      <a:pt x="21" y="80"/>
                    </a:lnTo>
                    <a:lnTo>
                      <a:pt x="27" y="59"/>
                    </a:lnTo>
                    <a:lnTo>
                      <a:pt x="27" y="31"/>
                    </a:lnTo>
                    <a:lnTo>
                      <a:pt x="13" y="0"/>
                    </a:lnTo>
                    <a:lnTo>
                      <a:pt x="9" y="7"/>
                    </a:lnTo>
                    <a:lnTo>
                      <a:pt x="2" y="28"/>
                    </a:lnTo>
                    <a:lnTo>
                      <a:pt x="0" y="5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4" name="未知"/>
              <p:cNvSpPr/>
              <p:nvPr/>
            </p:nvSpPr>
            <p:spPr>
              <a:xfrm>
                <a:off x="706" y="6"/>
                <a:ext cx="21" cy="79"/>
              </a:xfrm>
              <a:custGeom>
                <a:avLst/>
                <a:gdLst/>
                <a:ahLst/>
                <a:cxnLst>
                  <a:cxn ang="0">
                    <a:pos x="8" y="78"/>
                  </a:cxn>
                  <a:cxn ang="0">
                    <a:pos x="8" y="78"/>
                  </a:cxn>
                  <a:cxn ang="0">
                    <a:pos x="9" y="79"/>
                  </a:cxn>
                  <a:cxn ang="0">
                    <a:pos x="10" y="79"/>
                  </a:cxn>
                  <a:cxn ang="0">
                    <a:pos x="12" y="78"/>
                  </a:cxn>
                  <a:cxn ang="0">
                    <a:pos x="15" y="71"/>
                  </a:cxn>
                  <a:cxn ang="0">
                    <a:pos x="21" y="51"/>
                  </a:cxn>
                  <a:cxn ang="0">
                    <a:pos x="21" y="26"/>
                  </a:cxn>
                  <a:cxn ang="0">
                    <a:pos x="10" y="0"/>
                  </a:cxn>
                  <a:cxn ang="0">
                    <a:pos x="8" y="7"/>
                  </a:cxn>
                  <a:cxn ang="0">
                    <a:pos x="2" y="25"/>
                  </a:cxn>
                  <a:cxn ang="0">
                    <a:pos x="0" y="50"/>
                  </a:cxn>
                  <a:cxn ang="0">
                    <a:pos x="8" y="78"/>
                  </a:cxn>
                </a:cxnLst>
                <a:rect l="0" t="0" r="0" b="0"/>
                <a:pathLst>
                  <a:path w="21" h="79">
                    <a:moveTo>
                      <a:pt x="8" y="78"/>
                    </a:moveTo>
                    <a:lnTo>
                      <a:pt x="8" y="78"/>
                    </a:lnTo>
                    <a:lnTo>
                      <a:pt x="9" y="79"/>
                    </a:lnTo>
                    <a:lnTo>
                      <a:pt x="10" y="79"/>
                    </a:lnTo>
                    <a:lnTo>
                      <a:pt x="12" y="78"/>
                    </a:lnTo>
                    <a:lnTo>
                      <a:pt x="15" y="71"/>
                    </a:lnTo>
                    <a:lnTo>
                      <a:pt x="21" y="51"/>
                    </a:lnTo>
                    <a:lnTo>
                      <a:pt x="21" y="26"/>
                    </a:lnTo>
                    <a:lnTo>
                      <a:pt x="10" y="0"/>
                    </a:lnTo>
                    <a:lnTo>
                      <a:pt x="8" y="7"/>
                    </a:lnTo>
                    <a:lnTo>
                      <a:pt x="2" y="25"/>
                    </a:lnTo>
                    <a:lnTo>
                      <a:pt x="0" y="50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FF7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5" name="未知"/>
              <p:cNvSpPr/>
              <p:nvPr/>
            </p:nvSpPr>
            <p:spPr>
              <a:xfrm>
                <a:off x="712" y="41"/>
                <a:ext cx="7" cy="39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3" y="37"/>
                  </a:cxn>
                  <a:cxn ang="0">
                    <a:pos x="3" y="39"/>
                  </a:cxn>
                  <a:cxn ang="0">
                    <a:pos x="3" y="39"/>
                  </a:cxn>
                  <a:cxn ang="0">
                    <a:pos x="4" y="37"/>
                  </a:cxn>
                  <a:cxn ang="0">
                    <a:pos x="6" y="34"/>
                  </a:cxn>
                  <a:cxn ang="0">
                    <a:pos x="7" y="28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2" y="9"/>
                  </a:cxn>
                  <a:cxn ang="0">
                    <a:pos x="0" y="21"/>
                  </a:cxn>
                  <a:cxn ang="0">
                    <a:pos x="3" y="37"/>
                  </a:cxn>
                </a:cxnLst>
                <a:rect l="0" t="0" r="0" b="0"/>
                <a:pathLst>
                  <a:path w="7" h="39">
                    <a:moveTo>
                      <a:pt x="3" y="37"/>
                    </a:moveTo>
                    <a:lnTo>
                      <a:pt x="3" y="37"/>
                    </a:lnTo>
                    <a:lnTo>
                      <a:pt x="3" y="39"/>
                    </a:lnTo>
                    <a:lnTo>
                      <a:pt x="4" y="37"/>
                    </a:lnTo>
                    <a:lnTo>
                      <a:pt x="6" y="34"/>
                    </a:lnTo>
                    <a:lnTo>
                      <a:pt x="7" y="28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9"/>
                    </a:lnTo>
                    <a:lnTo>
                      <a:pt x="0" y="21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6" name="未知"/>
              <p:cNvSpPr/>
              <p:nvPr/>
            </p:nvSpPr>
            <p:spPr>
              <a:xfrm>
                <a:off x="715" y="65"/>
                <a:ext cx="1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" h="13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B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7" name="未知"/>
              <p:cNvSpPr/>
              <p:nvPr/>
            </p:nvSpPr>
            <p:spPr>
              <a:xfrm>
                <a:off x="787" y="78"/>
                <a:ext cx="28" cy="91"/>
              </a:xfrm>
              <a:custGeom>
                <a:avLst/>
                <a:gdLst/>
                <a:ahLst/>
                <a:cxnLst>
                  <a:cxn ang="0">
                    <a:pos x="11" y="90"/>
                  </a:cxn>
                  <a:cxn ang="0">
                    <a:pos x="11" y="90"/>
                  </a:cxn>
                  <a:cxn ang="0">
                    <a:pos x="12" y="91"/>
                  </a:cxn>
                  <a:cxn ang="0">
                    <a:pos x="15" y="91"/>
                  </a:cxn>
                  <a:cxn ang="0">
                    <a:pos x="16" y="89"/>
                  </a:cxn>
                  <a:cxn ang="0">
                    <a:pos x="21" y="80"/>
                  </a:cxn>
                  <a:cxn ang="0">
                    <a:pos x="27" y="59"/>
                  </a:cxn>
                  <a:cxn ang="0">
                    <a:pos x="28" y="3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3" y="30"/>
                  </a:cxn>
                  <a:cxn ang="0">
                    <a:pos x="0" y="58"/>
                  </a:cxn>
                  <a:cxn ang="0">
                    <a:pos x="11" y="90"/>
                  </a:cxn>
                </a:cxnLst>
                <a:rect l="0" t="0" r="0" b="0"/>
                <a:pathLst>
                  <a:path w="28" h="91">
                    <a:moveTo>
                      <a:pt x="11" y="90"/>
                    </a:moveTo>
                    <a:lnTo>
                      <a:pt x="11" y="90"/>
                    </a:lnTo>
                    <a:lnTo>
                      <a:pt x="12" y="91"/>
                    </a:lnTo>
                    <a:lnTo>
                      <a:pt x="15" y="91"/>
                    </a:lnTo>
                    <a:lnTo>
                      <a:pt x="16" y="89"/>
                    </a:lnTo>
                    <a:lnTo>
                      <a:pt x="21" y="80"/>
                    </a:lnTo>
                    <a:lnTo>
                      <a:pt x="27" y="59"/>
                    </a:lnTo>
                    <a:lnTo>
                      <a:pt x="28" y="3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3" y="30"/>
                    </a:lnTo>
                    <a:lnTo>
                      <a:pt x="0" y="58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8" name="未知"/>
              <p:cNvSpPr/>
              <p:nvPr/>
            </p:nvSpPr>
            <p:spPr>
              <a:xfrm>
                <a:off x="792" y="85"/>
                <a:ext cx="19" cy="80"/>
              </a:xfrm>
              <a:custGeom>
                <a:avLst/>
                <a:gdLst/>
                <a:ahLst/>
                <a:cxnLst>
                  <a:cxn ang="0">
                    <a:pos x="7" y="79"/>
                  </a:cxn>
                  <a:cxn ang="0">
                    <a:pos x="7" y="79"/>
                  </a:cxn>
                  <a:cxn ang="0">
                    <a:pos x="7" y="80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3" y="71"/>
                  </a:cxn>
                  <a:cxn ang="0">
                    <a:pos x="19" y="52"/>
                  </a:cxn>
                  <a:cxn ang="0">
                    <a:pos x="19" y="27"/>
                  </a:cxn>
                  <a:cxn ang="0">
                    <a:pos x="10" y="0"/>
                  </a:cxn>
                  <a:cxn ang="0">
                    <a:pos x="7" y="6"/>
                  </a:cxn>
                  <a:cxn ang="0">
                    <a:pos x="1" y="24"/>
                  </a:cxn>
                  <a:cxn ang="0">
                    <a:pos x="0" y="49"/>
                  </a:cxn>
                  <a:cxn ang="0">
                    <a:pos x="7" y="79"/>
                  </a:cxn>
                </a:cxnLst>
                <a:rect l="0" t="0" r="0" b="0"/>
                <a:pathLst>
                  <a:path w="19" h="80">
                    <a:moveTo>
                      <a:pt x="7" y="79"/>
                    </a:moveTo>
                    <a:lnTo>
                      <a:pt x="7" y="79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3" y="71"/>
                    </a:lnTo>
                    <a:lnTo>
                      <a:pt x="19" y="52"/>
                    </a:lnTo>
                    <a:lnTo>
                      <a:pt x="19" y="27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1" y="24"/>
                    </a:lnTo>
                    <a:lnTo>
                      <a:pt x="0" y="49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FF7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9" name="未知"/>
              <p:cNvSpPr/>
              <p:nvPr/>
            </p:nvSpPr>
            <p:spPr>
              <a:xfrm>
                <a:off x="796" y="121"/>
                <a:ext cx="9" cy="38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3" y="3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6" y="37"/>
                  </a:cxn>
                  <a:cxn ang="0">
                    <a:pos x="7" y="34"/>
                  </a:cxn>
                  <a:cxn ang="0">
                    <a:pos x="9" y="28"/>
                  </a:cxn>
                  <a:cxn ang="0">
                    <a:pos x="9" y="16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2" y="9"/>
                  </a:cxn>
                  <a:cxn ang="0">
                    <a:pos x="0" y="20"/>
                  </a:cxn>
                  <a:cxn ang="0">
                    <a:pos x="3" y="37"/>
                  </a:cxn>
                </a:cxnLst>
                <a:rect l="0" t="0" r="0" b="0"/>
                <a:pathLst>
                  <a:path w="9" h="38">
                    <a:moveTo>
                      <a:pt x="3" y="37"/>
                    </a:moveTo>
                    <a:lnTo>
                      <a:pt x="3" y="37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9" y="28"/>
                    </a:lnTo>
                    <a:lnTo>
                      <a:pt x="9" y="16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2" y="9"/>
                    </a:lnTo>
                    <a:lnTo>
                      <a:pt x="0" y="20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20" name="未知"/>
              <p:cNvSpPr/>
              <p:nvPr/>
            </p:nvSpPr>
            <p:spPr>
              <a:xfrm>
                <a:off x="799" y="144"/>
                <a:ext cx="3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11"/>
                  </a:cxn>
                </a:cxnLst>
                <a:rect l="0" t="0" r="0" b="0"/>
                <a:pathLst>
                  <a:path w="3" h="12">
                    <a:moveTo>
                      <a:pt x="0" y="11"/>
                    </a:moveTo>
                    <a:lnTo>
                      <a:pt x="0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B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21" name="未知"/>
              <p:cNvSpPr/>
              <p:nvPr/>
            </p:nvSpPr>
            <p:spPr>
              <a:xfrm>
                <a:off x="892" y="0"/>
                <a:ext cx="28" cy="90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10" y="88"/>
                  </a:cxn>
                  <a:cxn ang="0">
                    <a:pos x="12" y="90"/>
                  </a:cxn>
                  <a:cxn ang="0">
                    <a:pos x="15" y="90"/>
                  </a:cxn>
                  <a:cxn ang="0">
                    <a:pos x="16" y="88"/>
                  </a:cxn>
                  <a:cxn ang="0">
                    <a:pos x="21" y="80"/>
                  </a:cxn>
                  <a:cxn ang="0">
                    <a:pos x="27" y="59"/>
                  </a:cxn>
                  <a:cxn ang="0">
                    <a:pos x="28" y="31"/>
                  </a:cxn>
                  <a:cxn ang="0">
                    <a:pos x="15" y="0"/>
                  </a:cxn>
                  <a:cxn ang="0">
                    <a:pos x="10" y="7"/>
                  </a:cxn>
                  <a:cxn ang="0">
                    <a:pos x="3" y="28"/>
                  </a:cxn>
                  <a:cxn ang="0">
                    <a:pos x="0" y="56"/>
                  </a:cxn>
                  <a:cxn ang="0">
                    <a:pos x="10" y="88"/>
                  </a:cxn>
                </a:cxnLst>
                <a:rect l="0" t="0" r="0" b="0"/>
                <a:pathLst>
                  <a:path w="28" h="90">
                    <a:moveTo>
                      <a:pt x="10" y="88"/>
                    </a:moveTo>
                    <a:lnTo>
                      <a:pt x="10" y="88"/>
                    </a:lnTo>
                    <a:lnTo>
                      <a:pt x="12" y="90"/>
                    </a:lnTo>
                    <a:lnTo>
                      <a:pt x="15" y="90"/>
                    </a:lnTo>
                    <a:lnTo>
                      <a:pt x="16" y="88"/>
                    </a:lnTo>
                    <a:lnTo>
                      <a:pt x="21" y="80"/>
                    </a:lnTo>
                    <a:lnTo>
                      <a:pt x="27" y="59"/>
                    </a:lnTo>
                    <a:lnTo>
                      <a:pt x="28" y="31"/>
                    </a:lnTo>
                    <a:lnTo>
                      <a:pt x="15" y="0"/>
                    </a:lnTo>
                    <a:lnTo>
                      <a:pt x="10" y="7"/>
                    </a:lnTo>
                    <a:lnTo>
                      <a:pt x="3" y="28"/>
                    </a:lnTo>
                    <a:lnTo>
                      <a:pt x="0" y="56"/>
                    </a:lnTo>
                    <a:lnTo>
                      <a:pt x="10" y="88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22" name="未知"/>
              <p:cNvSpPr/>
              <p:nvPr/>
            </p:nvSpPr>
            <p:spPr>
              <a:xfrm>
                <a:off x="896" y="6"/>
                <a:ext cx="20" cy="79"/>
              </a:xfrm>
              <a:custGeom>
                <a:avLst/>
                <a:gdLst/>
                <a:ahLst/>
                <a:cxnLst>
                  <a:cxn ang="0">
                    <a:pos x="8" y="78"/>
                  </a:cxn>
                  <a:cxn ang="0">
                    <a:pos x="8" y="78"/>
                  </a:cxn>
                  <a:cxn ang="0">
                    <a:pos x="9" y="79"/>
                  </a:cxn>
                  <a:cxn ang="0">
                    <a:pos x="9" y="79"/>
                  </a:cxn>
                  <a:cxn ang="0">
                    <a:pos x="11" y="78"/>
                  </a:cxn>
                  <a:cxn ang="0">
                    <a:pos x="14" y="71"/>
                  </a:cxn>
                  <a:cxn ang="0">
                    <a:pos x="20" y="51"/>
                  </a:cxn>
                  <a:cxn ang="0">
                    <a:pos x="20" y="26"/>
                  </a:cxn>
                  <a:cxn ang="0">
                    <a:pos x="11" y="0"/>
                  </a:cxn>
                  <a:cxn ang="0">
                    <a:pos x="8" y="7"/>
                  </a:cxn>
                  <a:cxn ang="0">
                    <a:pos x="2" y="25"/>
                  </a:cxn>
                  <a:cxn ang="0">
                    <a:pos x="0" y="50"/>
                  </a:cxn>
                  <a:cxn ang="0">
                    <a:pos x="8" y="78"/>
                  </a:cxn>
                </a:cxnLst>
                <a:rect l="0" t="0" r="0" b="0"/>
                <a:pathLst>
                  <a:path w="20" h="79">
                    <a:moveTo>
                      <a:pt x="8" y="78"/>
                    </a:moveTo>
                    <a:lnTo>
                      <a:pt x="8" y="78"/>
                    </a:lnTo>
                    <a:lnTo>
                      <a:pt x="9" y="79"/>
                    </a:lnTo>
                    <a:lnTo>
                      <a:pt x="11" y="78"/>
                    </a:lnTo>
                    <a:lnTo>
                      <a:pt x="14" y="71"/>
                    </a:lnTo>
                    <a:lnTo>
                      <a:pt x="20" y="51"/>
                    </a:lnTo>
                    <a:lnTo>
                      <a:pt x="20" y="26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2" y="25"/>
                    </a:lnTo>
                    <a:lnTo>
                      <a:pt x="0" y="50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FF7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4112" name="未知"/>
            <p:cNvSpPr/>
            <p:nvPr/>
          </p:nvSpPr>
          <p:spPr>
            <a:xfrm>
              <a:off x="901" y="41"/>
              <a:ext cx="9" cy="39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3" y="37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6" y="37"/>
                </a:cxn>
                <a:cxn ang="0">
                  <a:pos x="7" y="34"/>
                </a:cxn>
                <a:cxn ang="0">
                  <a:pos x="9" y="28"/>
                </a:cxn>
                <a:cxn ang="0">
                  <a:pos x="9" y="16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9"/>
                </a:cxn>
                <a:cxn ang="0">
                  <a:pos x="0" y="21"/>
                </a:cxn>
                <a:cxn ang="0">
                  <a:pos x="3" y="37"/>
                </a:cxn>
              </a:cxnLst>
              <a:rect l="0" t="0" r="0" b="0"/>
              <a:pathLst>
                <a:path w="9" h="39">
                  <a:moveTo>
                    <a:pt x="3" y="37"/>
                  </a:moveTo>
                  <a:lnTo>
                    <a:pt x="3" y="37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7" y="34"/>
                  </a:lnTo>
                  <a:lnTo>
                    <a:pt x="9" y="28"/>
                  </a:lnTo>
                  <a:lnTo>
                    <a:pt x="9" y="16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21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3" name="未知"/>
            <p:cNvSpPr/>
            <p:nvPr/>
          </p:nvSpPr>
          <p:spPr>
            <a:xfrm>
              <a:off x="904" y="65"/>
              <a:ext cx="3" cy="13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1" y="12"/>
                </a:cxn>
              </a:cxnLst>
              <a:rect l="0" t="0" r="0" b="0"/>
              <a:pathLst>
                <a:path w="3" h="13">
                  <a:moveTo>
                    <a:pt x="1" y="12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4" name="未知"/>
            <p:cNvSpPr/>
            <p:nvPr/>
          </p:nvSpPr>
          <p:spPr>
            <a:xfrm>
              <a:off x="951" y="69"/>
              <a:ext cx="28" cy="90"/>
            </a:xfrm>
            <a:custGeom>
              <a:avLst/>
              <a:gdLst/>
              <a:ahLst/>
              <a:cxnLst>
                <a:cxn ang="0">
                  <a:pos x="10" y="89"/>
                </a:cxn>
                <a:cxn ang="0">
                  <a:pos x="10" y="89"/>
                </a:cxn>
                <a:cxn ang="0">
                  <a:pos x="12" y="90"/>
                </a:cxn>
                <a:cxn ang="0">
                  <a:pos x="15" y="90"/>
                </a:cxn>
                <a:cxn ang="0">
                  <a:pos x="16" y="87"/>
                </a:cxn>
                <a:cxn ang="0">
                  <a:pos x="21" y="80"/>
                </a:cxn>
                <a:cxn ang="0">
                  <a:pos x="27" y="59"/>
                </a:cxn>
                <a:cxn ang="0">
                  <a:pos x="28" y="31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3" y="28"/>
                </a:cxn>
                <a:cxn ang="0">
                  <a:pos x="0" y="56"/>
                </a:cxn>
                <a:cxn ang="0">
                  <a:pos x="10" y="89"/>
                </a:cxn>
              </a:cxnLst>
              <a:rect l="0" t="0" r="0" b="0"/>
              <a:pathLst>
                <a:path w="28" h="90">
                  <a:moveTo>
                    <a:pt x="10" y="89"/>
                  </a:moveTo>
                  <a:lnTo>
                    <a:pt x="10" y="89"/>
                  </a:lnTo>
                  <a:lnTo>
                    <a:pt x="12" y="90"/>
                  </a:lnTo>
                  <a:lnTo>
                    <a:pt x="15" y="90"/>
                  </a:lnTo>
                  <a:lnTo>
                    <a:pt x="16" y="87"/>
                  </a:lnTo>
                  <a:lnTo>
                    <a:pt x="21" y="80"/>
                  </a:lnTo>
                  <a:lnTo>
                    <a:pt x="27" y="59"/>
                  </a:lnTo>
                  <a:lnTo>
                    <a:pt x="28" y="31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3" y="28"/>
                  </a:lnTo>
                  <a:lnTo>
                    <a:pt x="0" y="56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5" name="未知"/>
            <p:cNvSpPr/>
            <p:nvPr/>
          </p:nvSpPr>
          <p:spPr>
            <a:xfrm>
              <a:off x="955" y="75"/>
              <a:ext cx="20" cy="80"/>
            </a:xfrm>
            <a:custGeom>
              <a:avLst/>
              <a:gdLst/>
              <a:ahLst/>
              <a:cxnLst>
                <a:cxn ang="0">
                  <a:pos x="8" y="78"/>
                </a:cxn>
                <a:cxn ang="0">
                  <a:pos x="8" y="78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4" y="71"/>
                </a:cxn>
                <a:cxn ang="0">
                  <a:pos x="20" y="52"/>
                </a:cxn>
                <a:cxn ang="0">
                  <a:pos x="20" y="27"/>
                </a:cxn>
                <a:cxn ang="0">
                  <a:pos x="11" y="0"/>
                </a:cxn>
                <a:cxn ang="0">
                  <a:pos x="8" y="6"/>
                </a:cxn>
                <a:cxn ang="0">
                  <a:pos x="2" y="24"/>
                </a:cxn>
                <a:cxn ang="0">
                  <a:pos x="0" y="49"/>
                </a:cxn>
                <a:cxn ang="0">
                  <a:pos x="8" y="78"/>
                </a:cxn>
              </a:cxnLst>
              <a:rect l="0" t="0" r="0" b="0"/>
              <a:pathLst>
                <a:path w="20" h="80">
                  <a:moveTo>
                    <a:pt x="8" y="78"/>
                  </a:moveTo>
                  <a:lnTo>
                    <a:pt x="8" y="78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4" y="71"/>
                  </a:lnTo>
                  <a:lnTo>
                    <a:pt x="20" y="52"/>
                  </a:lnTo>
                  <a:lnTo>
                    <a:pt x="20" y="27"/>
                  </a:lnTo>
                  <a:lnTo>
                    <a:pt x="11" y="0"/>
                  </a:lnTo>
                  <a:lnTo>
                    <a:pt x="8" y="6"/>
                  </a:lnTo>
                  <a:lnTo>
                    <a:pt x="2" y="24"/>
                  </a:lnTo>
                  <a:lnTo>
                    <a:pt x="0" y="4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FF7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6" name="未知"/>
            <p:cNvSpPr/>
            <p:nvPr/>
          </p:nvSpPr>
          <p:spPr>
            <a:xfrm>
              <a:off x="960" y="111"/>
              <a:ext cx="9" cy="38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3" y="36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6" y="36"/>
                </a:cxn>
                <a:cxn ang="0">
                  <a:pos x="7" y="33"/>
                </a:cxn>
                <a:cxn ang="0">
                  <a:pos x="9" y="28"/>
                </a:cxn>
                <a:cxn ang="0">
                  <a:pos x="9" y="16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1" y="8"/>
                </a:cxn>
                <a:cxn ang="0">
                  <a:pos x="0" y="20"/>
                </a:cxn>
                <a:cxn ang="0">
                  <a:pos x="3" y="36"/>
                </a:cxn>
              </a:cxnLst>
              <a:rect l="0" t="0" r="0" b="0"/>
              <a:pathLst>
                <a:path w="9" h="38">
                  <a:moveTo>
                    <a:pt x="3" y="36"/>
                  </a:moveTo>
                  <a:lnTo>
                    <a:pt x="3" y="36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7" y="33"/>
                  </a:lnTo>
                  <a:lnTo>
                    <a:pt x="9" y="28"/>
                  </a:lnTo>
                  <a:lnTo>
                    <a:pt x="9" y="16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2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7" name="未知"/>
            <p:cNvSpPr/>
            <p:nvPr/>
          </p:nvSpPr>
          <p:spPr>
            <a:xfrm>
              <a:off x="963" y="134"/>
              <a:ext cx="3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</a:cxnLst>
              <a:rect l="0" t="0" r="0" b="0"/>
              <a:pathLst>
                <a:path w="3" h="12">
                  <a:moveTo>
                    <a:pt x="0" y="10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6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8" name="未知"/>
            <p:cNvSpPr/>
            <p:nvPr/>
          </p:nvSpPr>
          <p:spPr>
            <a:xfrm>
              <a:off x="1023" y="40"/>
              <a:ext cx="27" cy="91"/>
            </a:xfrm>
            <a:custGeom>
              <a:avLst/>
              <a:gdLst/>
              <a:ahLst/>
              <a:cxnLst>
                <a:cxn ang="0">
                  <a:pos x="11" y="90"/>
                </a:cxn>
                <a:cxn ang="0">
                  <a:pos x="11" y="90"/>
                </a:cxn>
                <a:cxn ang="0">
                  <a:pos x="12" y="91"/>
                </a:cxn>
                <a:cxn ang="0">
                  <a:pos x="15" y="91"/>
                </a:cxn>
                <a:cxn ang="0">
                  <a:pos x="17" y="88"/>
                </a:cxn>
                <a:cxn ang="0">
                  <a:pos x="21" y="79"/>
                </a:cxn>
                <a:cxn ang="0">
                  <a:pos x="27" y="59"/>
                </a:cxn>
                <a:cxn ang="0">
                  <a:pos x="27" y="31"/>
                </a:cxn>
                <a:cxn ang="0">
                  <a:pos x="14" y="0"/>
                </a:cxn>
                <a:cxn ang="0">
                  <a:pos x="9" y="7"/>
                </a:cxn>
                <a:cxn ang="0">
                  <a:pos x="2" y="29"/>
                </a:cxn>
                <a:cxn ang="0">
                  <a:pos x="0" y="57"/>
                </a:cxn>
                <a:cxn ang="0">
                  <a:pos x="11" y="90"/>
                </a:cxn>
              </a:cxnLst>
              <a:rect l="0" t="0" r="0" b="0"/>
              <a:pathLst>
                <a:path w="27" h="91">
                  <a:moveTo>
                    <a:pt x="11" y="90"/>
                  </a:moveTo>
                  <a:lnTo>
                    <a:pt x="11" y="90"/>
                  </a:lnTo>
                  <a:lnTo>
                    <a:pt x="12" y="91"/>
                  </a:lnTo>
                  <a:lnTo>
                    <a:pt x="15" y="91"/>
                  </a:lnTo>
                  <a:lnTo>
                    <a:pt x="17" y="88"/>
                  </a:lnTo>
                  <a:lnTo>
                    <a:pt x="21" y="79"/>
                  </a:lnTo>
                  <a:lnTo>
                    <a:pt x="27" y="59"/>
                  </a:lnTo>
                  <a:lnTo>
                    <a:pt x="27" y="31"/>
                  </a:lnTo>
                  <a:lnTo>
                    <a:pt x="14" y="0"/>
                  </a:lnTo>
                  <a:lnTo>
                    <a:pt x="9" y="7"/>
                  </a:lnTo>
                  <a:lnTo>
                    <a:pt x="2" y="29"/>
                  </a:lnTo>
                  <a:lnTo>
                    <a:pt x="0" y="57"/>
                  </a:lnTo>
                  <a:lnTo>
                    <a:pt x="11" y="9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9" name="未知"/>
            <p:cNvSpPr/>
            <p:nvPr/>
          </p:nvSpPr>
          <p:spPr>
            <a:xfrm>
              <a:off x="1026" y="47"/>
              <a:ext cx="21" cy="80"/>
            </a:xfrm>
            <a:custGeom>
              <a:avLst/>
              <a:gdLst/>
              <a:ahLst/>
              <a:cxnLst>
                <a:cxn ang="0">
                  <a:pos x="8" y="78"/>
                </a:cxn>
                <a:cxn ang="0">
                  <a:pos x="8" y="78"/>
                </a:cxn>
                <a:cxn ang="0">
                  <a:pos x="9" y="80"/>
                </a:cxn>
                <a:cxn ang="0">
                  <a:pos x="11" y="80"/>
                </a:cxn>
                <a:cxn ang="0">
                  <a:pos x="12" y="78"/>
                </a:cxn>
                <a:cxn ang="0">
                  <a:pos x="15" y="71"/>
                </a:cxn>
                <a:cxn ang="0">
                  <a:pos x="21" y="52"/>
                </a:cxn>
                <a:cxn ang="0">
                  <a:pos x="21" y="27"/>
                </a:cxn>
                <a:cxn ang="0">
                  <a:pos x="11" y="0"/>
                </a:cxn>
                <a:cxn ang="0">
                  <a:pos x="8" y="6"/>
                </a:cxn>
                <a:cxn ang="0">
                  <a:pos x="2" y="24"/>
                </a:cxn>
                <a:cxn ang="0">
                  <a:pos x="0" y="49"/>
                </a:cxn>
                <a:cxn ang="0">
                  <a:pos x="8" y="78"/>
                </a:cxn>
              </a:cxnLst>
              <a:rect l="0" t="0" r="0" b="0"/>
              <a:pathLst>
                <a:path w="21" h="80">
                  <a:moveTo>
                    <a:pt x="8" y="78"/>
                  </a:moveTo>
                  <a:lnTo>
                    <a:pt x="8" y="78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2" y="78"/>
                  </a:lnTo>
                  <a:lnTo>
                    <a:pt x="15" y="71"/>
                  </a:lnTo>
                  <a:lnTo>
                    <a:pt x="21" y="52"/>
                  </a:lnTo>
                  <a:lnTo>
                    <a:pt x="21" y="27"/>
                  </a:lnTo>
                  <a:lnTo>
                    <a:pt x="11" y="0"/>
                  </a:lnTo>
                  <a:lnTo>
                    <a:pt x="8" y="6"/>
                  </a:lnTo>
                  <a:lnTo>
                    <a:pt x="2" y="24"/>
                  </a:lnTo>
                  <a:lnTo>
                    <a:pt x="0" y="4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FF7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0" name="未知"/>
            <p:cNvSpPr/>
            <p:nvPr/>
          </p:nvSpPr>
          <p:spPr>
            <a:xfrm>
              <a:off x="1032" y="83"/>
              <a:ext cx="8" cy="38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3" y="36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5" y="36"/>
                </a:cxn>
                <a:cxn ang="0">
                  <a:pos x="6" y="33"/>
                </a:cxn>
                <a:cxn ang="0">
                  <a:pos x="8" y="28"/>
                </a:cxn>
                <a:cxn ang="0">
                  <a:pos x="8" y="16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3" y="36"/>
                </a:cxn>
              </a:cxnLst>
              <a:rect l="0" t="0" r="0" b="0"/>
              <a:pathLst>
                <a:path w="8" h="38">
                  <a:moveTo>
                    <a:pt x="3" y="36"/>
                  </a:moveTo>
                  <a:lnTo>
                    <a:pt x="3" y="36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8" y="28"/>
                  </a:lnTo>
                  <a:lnTo>
                    <a:pt x="8" y="16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8"/>
                  </a:lnTo>
                  <a:lnTo>
                    <a:pt x="0" y="2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1" name="未知"/>
            <p:cNvSpPr/>
            <p:nvPr/>
          </p:nvSpPr>
          <p:spPr>
            <a:xfrm>
              <a:off x="1035" y="106"/>
              <a:ext cx="2" cy="1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</a:cxnLst>
              <a:rect l="0" t="0" r="0" b="0"/>
              <a:pathLst>
                <a:path w="2" h="12">
                  <a:moveTo>
                    <a:pt x="0" y="1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2" name="未知"/>
            <p:cNvSpPr/>
            <p:nvPr/>
          </p:nvSpPr>
          <p:spPr>
            <a:xfrm>
              <a:off x="42" y="908"/>
              <a:ext cx="1495" cy="471"/>
            </a:xfrm>
            <a:custGeom>
              <a:avLst/>
              <a:gdLst/>
              <a:ahLst/>
              <a:cxnLst>
                <a:cxn ang="0">
                  <a:pos x="183" y="76"/>
                </a:cxn>
                <a:cxn ang="0">
                  <a:pos x="176" y="82"/>
                </a:cxn>
                <a:cxn ang="0">
                  <a:pos x="161" y="95"/>
                </a:cxn>
                <a:cxn ang="0">
                  <a:pos x="146" y="116"/>
                </a:cxn>
                <a:cxn ang="0">
                  <a:pos x="143" y="138"/>
                </a:cxn>
                <a:cxn ang="0">
                  <a:pos x="145" y="144"/>
                </a:cxn>
                <a:cxn ang="0">
                  <a:pos x="151" y="160"/>
                </a:cxn>
                <a:cxn ang="0">
                  <a:pos x="164" y="182"/>
                </a:cxn>
                <a:cxn ang="0">
                  <a:pos x="189" y="205"/>
                </a:cxn>
                <a:cxn ang="0">
                  <a:pos x="195" y="209"/>
                </a:cxn>
                <a:cxn ang="0">
                  <a:pos x="214" y="219"/>
                </a:cxn>
                <a:cxn ang="0">
                  <a:pos x="242" y="237"/>
                </a:cxn>
                <a:cxn ang="0">
                  <a:pos x="282" y="256"/>
                </a:cxn>
                <a:cxn ang="0">
                  <a:pos x="332" y="280"/>
                </a:cxn>
                <a:cxn ang="0">
                  <a:pos x="391" y="302"/>
                </a:cxn>
                <a:cxn ang="0">
                  <a:pos x="458" y="324"/>
                </a:cxn>
                <a:cxn ang="0">
                  <a:pos x="533" y="343"/>
                </a:cxn>
                <a:cxn ang="0">
                  <a:pos x="614" y="358"/>
                </a:cxn>
                <a:cxn ang="0">
                  <a:pos x="702" y="367"/>
                </a:cxn>
                <a:cxn ang="0">
                  <a:pos x="795" y="367"/>
                </a:cxn>
                <a:cxn ang="0">
                  <a:pos x="893" y="359"/>
                </a:cxn>
                <a:cxn ang="0">
                  <a:pos x="995" y="339"/>
                </a:cxn>
                <a:cxn ang="0">
                  <a:pos x="1101" y="306"/>
                </a:cxn>
                <a:cxn ang="0">
                  <a:pos x="1208" y="261"/>
                </a:cxn>
                <a:cxn ang="0">
                  <a:pos x="1318" y="197"/>
                </a:cxn>
                <a:cxn ang="0">
                  <a:pos x="1326" y="190"/>
                </a:cxn>
                <a:cxn ang="0">
                  <a:pos x="1344" y="169"/>
                </a:cxn>
                <a:cxn ang="0">
                  <a:pos x="1356" y="141"/>
                </a:cxn>
                <a:cxn ang="0">
                  <a:pos x="1350" y="112"/>
                </a:cxn>
                <a:cxn ang="0">
                  <a:pos x="1349" y="106"/>
                </a:cxn>
                <a:cxn ang="0">
                  <a:pos x="1322" y="75"/>
                </a:cxn>
                <a:cxn ang="0">
                  <a:pos x="1326" y="1"/>
                </a:cxn>
                <a:cxn ang="0">
                  <a:pos x="1360" y="14"/>
                </a:cxn>
                <a:cxn ang="0">
                  <a:pos x="1411" y="38"/>
                </a:cxn>
                <a:cxn ang="0">
                  <a:pos x="1459" y="75"/>
                </a:cxn>
                <a:cxn ang="0">
                  <a:pos x="1480" y="101"/>
                </a:cxn>
                <a:cxn ang="0">
                  <a:pos x="1492" y="131"/>
                </a:cxn>
                <a:cxn ang="0">
                  <a:pos x="1489" y="185"/>
                </a:cxn>
                <a:cxn ang="0">
                  <a:pos x="1439" y="256"/>
                </a:cxn>
                <a:cxn ang="0">
                  <a:pos x="1387" y="296"/>
                </a:cxn>
                <a:cxn ang="0">
                  <a:pos x="1374" y="303"/>
                </a:cxn>
                <a:cxn ang="0">
                  <a:pos x="1347" y="318"/>
                </a:cxn>
                <a:cxn ang="0">
                  <a:pos x="1309" y="337"/>
                </a:cxn>
                <a:cxn ang="0">
                  <a:pos x="1259" y="361"/>
                </a:cxn>
                <a:cxn ang="0">
                  <a:pos x="1198" y="384"/>
                </a:cxn>
                <a:cxn ang="0">
                  <a:pos x="1129" y="409"/>
                </a:cxn>
                <a:cxn ang="0">
                  <a:pos x="1049" y="431"/>
                </a:cxn>
                <a:cxn ang="0">
                  <a:pos x="962" y="451"/>
                </a:cxn>
                <a:cxn ang="0">
                  <a:pos x="868" y="464"/>
                </a:cxn>
                <a:cxn ang="0">
                  <a:pos x="766" y="471"/>
                </a:cxn>
                <a:cxn ang="0">
                  <a:pos x="658" y="470"/>
                </a:cxn>
                <a:cxn ang="0">
                  <a:pos x="545" y="458"/>
                </a:cxn>
                <a:cxn ang="0">
                  <a:pos x="427" y="436"/>
                </a:cxn>
                <a:cxn ang="0">
                  <a:pos x="306" y="399"/>
                </a:cxn>
                <a:cxn ang="0">
                  <a:pos x="182" y="347"/>
                </a:cxn>
                <a:cxn ang="0">
                  <a:pos x="109" y="311"/>
                </a:cxn>
                <a:cxn ang="0">
                  <a:pos x="62" y="274"/>
                </a:cxn>
                <a:cxn ang="0">
                  <a:pos x="12" y="212"/>
                </a:cxn>
                <a:cxn ang="0">
                  <a:pos x="6" y="137"/>
                </a:cxn>
                <a:cxn ang="0">
                  <a:pos x="37" y="94"/>
                </a:cxn>
                <a:cxn ang="0">
                  <a:pos x="56" y="78"/>
                </a:cxn>
                <a:cxn ang="0">
                  <a:pos x="93" y="53"/>
                </a:cxn>
                <a:cxn ang="0">
                  <a:pos x="148" y="23"/>
                </a:cxn>
              </a:cxnLst>
              <a:rect l="0" t="0" r="0" b="0"/>
              <a:pathLst>
                <a:path w="1495" h="471">
                  <a:moveTo>
                    <a:pt x="182" y="10"/>
                  </a:moveTo>
                  <a:lnTo>
                    <a:pt x="183" y="76"/>
                  </a:lnTo>
                  <a:lnTo>
                    <a:pt x="182" y="78"/>
                  </a:lnTo>
                  <a:lnTo>
                    <a:pt x="176" y="82"/>
                  </a:lnTo>
                  <a:lnTo>
                    <a:pt x="168" y="88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6" y="116"/>
                  </a:lnTo>
                  <a:lnTo>
                    <a:pt x="143" y="126"/>
                  </a:lnTo>
                  <a:lnTo>
                    <a:pt x="143" y="138"/>
                  </a:lnTo>
                  <a:lnTo>
                    <a:pt x="143" y="140"/>
                  </a:lnTo>
                  <a:lnTo>
                    <a:pt x="145" y="144"/>
                  </a:lnTo>
                  <a:lnTo>
                    <a:pt x="146" y="151"/>
                  </a:lnTo>
                  <a:lnTo>
                    <a:pt x="151" y="160"/>
                  </a:lnTo>
                  <a:lnTo>
                    <a:pt x="155" y="171"/>
                  </a:lnTo>
                  <a:lnTo>
                    <a:pt x="164" y="182"/>
                  </a:lnTo>
                  <a:lnTo>
                    <a:pt x="174" y="194"/>
                  </a:lnTo>
                  <a:lnTo>
                    <a:pt x="189" y="205"/>
                  </a:lnTo>
                  <a:lnTo>
                    <a:pt x="191" y="206"/>
                  </a:lnTo>
                  <a:lnTo>
                    <a:pt x="195" y="209"/>
                  </a:lnTo>
                  <a:lnTo>
                    <a:pt x="202" y="213"/>
                  </a:lnTo>
                  <a:lnTo>
                    <a:pt x="214" y="219"/>
                  </a:lnTo>
                  <a:lnTo>
                    <a:pt x="227" y="228"/>
                  </a:lnTo>
                  <a:lnTo>
                    <a:pt x="242" y="237"/>
                  </a:lnTo>
                  <a:lnTo>
                    <a:pt x="261" y="246"/>
                  </a:lnTo>
                  <a:lnTo>
                    <a:pt x="282" y="256"/>
                  </a:lnTo>
                  <a:lnTo>
                    <a:pt x="306" y="268"/>
                  </a:lnTo>
                  <a:lnTo>
                    <a:pt x="332" y="280"/>
                  </a:lnTo>
                  <a:lnTo>
                    <a:pt x="360" y="291"/>
                  </a:lnTo>
                  <a:lnTo>
                    <a:pt x="391" y="302"/>
                  </a:lnTo>
                  <a:lnTo>
                    <a:pt x="424" y="314"/>
                  </a:lnTo>
                  <a:lnTo>
                    <a:pt x="458" y="324"/>
                  </a:lnTo>
                  <a:lnTo>
                    <a:pt x="494" y="334"/>
                  </a:lnTo>
                  <a:lnTo>
                    <a:pt x="533" y="343"/>
                  </a:lnTo>
                  <a:lnTo>
                    <a:pt x="573" y="352"/>
                  </a:lnTo>
                  <a:lnTo>
                    <a:pt x="614" y="358"/>
                  </a:lnTo>
                  <a:lnTo>
                    <a:pt x="657" y="364"/>
                  </a:lnTo>
                  <a:lnTo>
                    <a:pt x="702" y="367"/>
                  </a:lnTo>
                  <a:lnTo>
                    <a:pt x="748" y="368"/>
                  </a:lnTo>
                  <a:lnTo>
                    <a:pt x="795" y="367"/>
                  </a:lnTo>
                  <a:lnTo>
                    <a:pt x="844" y="364"/>
                  </a:lnTo>
                  <a:lnTo>
                    <a:pt x="893" y="359"/>
                  </a:lnTo>
                  <a:lnTo>
                    <a:pt x="943" y="350"/>
                  </a:lnTo>
                  <a:lnTo>
                    <a:pt x="995" y="339"/>
                  </a:lnTo>
                  <a:lnTo>
                    <a:pt x="1048" y="324"/>
                  </a:lnTo>
                  <a:lnTo>
                    <a:pt x="1101" y="306"/>
                  </a:lnTo>
                  <a:lnTo>
                    <a:pt x="1154" y="286"/>
                  </a:lnTo>
                  <a:lnTo>
                    <a:pt x="1208" y="261"/>
                  </a:lnTo>
                  <a:lnTo>
                    <a:pt x="1263" y="231"/>
                  </a:lnTo>
                  <a:lnTo>
                    <a:pt x="1318" y="197"/>
                  </a:lnTo>
                  <a:lnTo>
                    <a:pt x="1321" y="196"/>
                  </a:lnTo>
                  <a:lnTo>
                    <a:pt x="1326" y="190"/>
                  </a:lnTo>
                  <a:lnTo>
                    <a:pt x="1335" y="181"/>
                  </a:lnTo>
                  <a:lnTo>
                    <a:pt x="1344" y="169"/>
                  </a:lnTo>
                  <a:lnTo>
                    <a:pt x="1352" y="156"/>
                  </a:lnTo>
                  <a:lnTo>
                    <a:pt x="1356" y="141"/>
                  </a:lnTo>
                  <a:lnTo>
                    <a:pt x="1356" y="126"/>
                  </a:lnTo>
                  <a:lnTo>
                    <a:pt x="1350" y="112"/>
                  </a:lnTo>
                  <a:lnTo>
                    <a:pt x="1350" y="110"/>
                  </a:lnTo>
                  <a:lnTo>
                    <a:pt x="1349" y="106"/>
                  </a:lnTo>
                  <a:lnTo>
                    <a:pt x="1340" y="94"/>
                  </a:lnTo>
                  <a:lnTo>
                    <a:pt x="1322" y="75"/>
                  </a:lnTo>
                  <a:lnTo>
                    <a:pt x="1322" y="0"/>
                  </a:lnTo>
                  <a:lnTo>
                    <a:pt x="1326" y="1"/>
                  </a:lnTo>
                  <a:lnTo>
                    <a:pt x="1341" y="6"/>
                  </a:lnTo>
                  <a:lnTo>
                    <a:pt x="1360" y="14"/>
                  </a:lnTo>
                  <a:lnTo>
                    <a:pt x="1385" y="25"/>
                  </a:lnTo>
                  <a:lnTo>
                    <a:pt x="1411" y="38"/>
                  </a:lnTo>
                  <a:lnTo>
                    <a:pt x="1437" y="56"/>
                  </a:lnTo>
                  <a:lnTo>
                    <a:pt x="1459" y="75"/>
                  </a:lnTo>
                  <a:lnTo>
                    <a:pt x="1477" y="97"/>
                  </a:lnTo>
                  <a:lnTo>
                    <a:pt x="1480" y="101"/>
                  </a:lnTo>
                  <a:lnTo>
                    <a:pt x="1486" y="113"/>
                  </a:lnTo>
                  <a:lnTo>
                    <a:pt x="1492" y="131"/>
                  </a:lnTo>
                  <a:lnTo>
                    <a:pt x="1495" y="156"/>
                  </a:lnTo>
                  <a:lnTo>
                    <a:pt x="1489" y="185"/>
                  </a:lnTo>
                  <a:lnTo>
                    <a:pt x="1471" y="219"/>
                  </a:lnTo>
                  <a:lnTo>
                    <a:pt x="1439" y="256"/>
                  </a:lnTo>
                  <a:lnTo>
                    <a:pt x="1388" y="294"/>
                  </a:lnTo>
                  <a:lnTo>
                    <a:pt x="1387" y="296"/>
                  </a:lnTo>
                  <a:lnTo>
                    <a:pt x="1381" y="299"/>
                  </a:lnTo>
                  <a:lnTo>
                    <a:pt x="1374" y="303"/>
                  </a:lnTo>
                  <a:lnTo>
                    <a:pt x="1362" y="311"/>
                  </a:lnTo>
                  <a:lnTo>
                    <a:pt x="1347" y="318"/>
                  </a:lnTo>
                  <a:lnTo>
                    <a:pt x="1329" y="327"/>
                  </a:lnTo>
                  <a:lnTo>
                    <a:pt x="1309" y="337"/>
                  </a:lnTo>
                  <a:lnTo>
                    <a:pt x="1285" y="349"/>
                  </a:lnTo>
                  <a:lnTo>
                    <a:pt x="1259" y="361"/>
                  </a:lnTo>
                  <a:lnTo>
                    <a:pt x="1231" y="373"/>
                  </a:lnTo>
                  <a:lnTo>
                    <a:pt x="1198" y="384"/>
                  </a:lnTo>
                  <a:lnTo>
                    <a:pt x="1164" y="398"/>
                  </a:lnTo>
                  <a:lnTo>
                    <a:pt x="1129" y="409"/>
                  </a:lnTo>
                  <a:lnTo>
                    <a:pt x="1090" y="420"/>
                  </a:lnTo>
                  <a:lnTo>
                    <a:pt x="1049" y="431"/>
                  </a:lnTo>
                  <a:lnTo>
                    <a:pt x="1006" y="442"/>
                  </a:lnTo>
                  <a:lnTo>
                    <a:pt x="962" y="451"/>
                  </a:lnTo>
                  <a:lnTo>
                    <a:pt x="915" y="458"/>
                  </a:lnTo>
                  <a:lnTo>
                    <a:pt x="868" y="464"/>
                  </a:lnTo>
                  <a:lnTo>
                    <a:pt x="818" y="468"/>
                  </a:lnTo>
                  <a:lnTo>
                    <a:pt x="766" y="471"/>
                  </a:lnTo>
                  <a:lnTo>
                    <a:pt x="713" y="471"/>
                  </a:lnTo>
                  <a:lnTo>
                    <a:pt x="658" y="470"/>
                  </a:lnTo>
                  <a:lnTo>
                    <a:pt x="602" y="465"/>
                  </a:lnTo>
                  <a:lnTo>
                    <a:pt x="545" y="458"/>
                  </a:lnTo>
                  <a:lnTo>
                    <a:pt x="487" y="448"/>
                  </a:lnTo>
                  <a:lnTo>
                    <a:pt x="427" y="436"/>
                  </a:lnTo>
                  <a:lnTo>
                    <a:pt x="366" y="418"/>
                  </a:lnTo>
                  <a:lnTo>
                    <a:pt x="306" y="399"/>
                  </a:lnTo>
                  <a:lnTo>
                    <a:pt x="244" y="375"/>
                  </a:lnTo>
                  <a:lnTo>
                    <a:pt x="182" y="347"/>
                  </a:lnTo>
                  <a:lnTo>
                    <a:pt x="118" y="315"/>
                  </a:lnTo>
                  <a:lnTo>
                    <a:pt x="109" y="311"/>
                  </a:lnTo>
                  <a:lnTo>
                    <a:pt x="90" y="296"/>
                  </a:lnTo>
                  <a:lnTo>
                    <a:pt x="62" y="274"/>
                  </a:lnTo>
                  <a:lnTo>
                    <a:pt x="34" y="246"/>
                  </a:lnTo>
                  <a:lnTo>
                    <a:pt x="12" y="212"/>
                  </a:lnTo>
                  <a:lnTo>
                    <a:pt x="0" y="175"/>
                  </a:lnTo>
                  <a:lnTo>
                    <a:pt x="6" y="137"/>
                  </a:lnTo>
                  <a:lnTo>
                    <a:pt x="34" y="97"/>
                  </a:lnTo>
                  <a:lnTo>
                    <a:pt x="37" y="94"/>
                  </a:lnTo>
                  <a:lnTo>
                    <a:pt x="45" y="88"/>
                  </a:lnTo>
                  <a:lnTo>
                    <a:pt x="56" y="78"/>
                  </a:lnTo>
                  <a:lnTo>
                    <a:pt x="73" y="66"/>
                  </a:lnTo>
                  <a:lnTo>
                    <a:pt x="93" y="53"/>
                  </a:lnTo>
                  <a:lnTo>
                    <a:pt x="118" y="38"/>
                  </a:lnTo>
                  <a:lnTo>
                    <a:pt x="148" y="23"/>
                  </a:lnTo>
                  <a:lnTo>
                    <a:pt x="182" y="10"/>
                  </a:lnTo>
                  <a:close/>
                </a:path>
              </a:pathLst>
            </a:custGeom>
            <a:solidFill>
              <a:srgbClr val="3F3F3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36" name="Group 217"/>
          <p:cNvGrpSpPr/>
          <p:nvPr/>
        </p:nvGrpSpPr>
        <p:grpSpPr>
          <a:xfrm>
            <a:off x="1116013" y="1773238"/>
            <a:ext cx="6978650" cy="2590800"/>
            <a:chOff x="0" y="0"/>
            <a:chExt cx="4395" cy="1632"/>
          </a:xfrm>
        </p:grpSpPr>
        <p:grpSp>
          <p:nvGrpSpPr>
            <p:cNvPr id="44042" name="Group 218"/>
            <p:cNvGrpSpPr/>
            <p:nvPr/>
          </p:nvGrpSpPr>
          <p:grpSpPr>
            <a:xfrm>
              <a:off x="1632" y="0"/>
              <a:ext cx="816" cy="1584"/>
              <a:chOff x="0" y="0"/>
              <a:chExt cx="1056" cy="1584"/>
            </a:xfrm>
          </p:grpSpPr>
          <p:sp>
            <p:nvSpPr>
              <p:cNvPr id="44105" name="Oval 3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4106" name="Group 220"/>
              <p:cNvGrpSpPr/>
              <p:nvPr/>
            </p:nvGrpSpPr>
            <p:grpSpPr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44109" name="Oval 5"/>
                <p:cNvSpPr/>
                <p:nvPr/>
              </p:nvSpPr>
              <p:spPr>
                <a:xfrm>
                  <a:off x="0" y="0"/>
                  <a:ext cx="1056" cy="336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10" name="Freeform 6"/>
                <p:cNvSpPr/>
                <p:nvPr/>
              </p:nvSpPr>
              <p:spPr>
                <a:xfrm>
                  <a:off x="0" y="144"/>
                  <a:ext cx="1056" cy="192"/>
                </a:xfrm>
                <a:custGeom>
                  <a:avLst/>
                  <a:gdLst>
                    <a:gd name="txL" fmla="*/ 0 w 1056"/>
                    <a:gd name="txT" fmla="*/ 0 h 192"/>
                    <a:gd name="txR" fmla="*/ 1056 w 1056"/>
                    <a:gd name="txB" fmla="*/ 192 h 192"/>
                  </a:gdLst>
                  <a:ahLst/>
                  <a:cxnLst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2" y="60"/>
                    </a:cxn>
                    <a:cxn ang="0">
                      <a:pos x="36" y="90"/>
                    </a:cxn>
                    <a:cxn ang="0">
                      <a:pos x="51" y="96"/>
                    </a:cxn>
                    <a:cxn ang="0">
                      <a:pos x="99" y="123"/>
                    </a:cxn>
                    <a:cxn ang="0">
                      <a:pos x="174" y="150"/>
                    </a:cxn>
                    <a:cxn ang="0">
                      <a:pos x="312" y="177"/>
                    </a:cxn>
                    <a:cxn ang="0">
                      <a:pos x="408" y="186"/>
                    </a:cxn>
                    <a:cxn ang="0">
                      <a:pos x="513" y="192"/>
                    </a:cxn>
                    <a:cxn ang="0">
                      <a:pos x="615" y="189"/>
                    </a:cxn>
                    <a:cxn ang="0">
                      <a:pos x="714" y="183"/>
                    </a:cxn>
                    <a:cxn ang="0">
                      <a:pos x="768" y="174"/>
                    </a:cxn>
                    <a:cxn ang="0">
                      <a:pos x="888" y="147"/>
                    </a:cxn>
                    <a:cxn ang="0">
                      <a:pos x="975" y="114"/>
                    </a:cxn>
                    <a:cxn ang="0">
                      <a:pos x="1002" y="96"/>
                    </a:cxn>
                    <a:cxn ang="0">
                      <a:pos x="1044" y="60"/>
                    </a:cxn>
                    <a:cxn ang="0">
                      <a:pos x="1056" y="36"/>
                    </a:cxn>
                    <a:cxn ang="0">
                      <a:pos x="1056" y="1"/>
                    </a:cxn>
                  </a:cxnLst>
                  <a:rect l="txL" t="txT" r="txR" b="tx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107" name="Line 7"/>
              <p:cNvSpPr/>
              <p:nvPr/>
            </p:nvSpPr>
            <p:spPr>
              <a:xfrm>
                <a:off x="1056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8" name="Line 8"/>
              <p:cNvSpPr/>
              <p:nvPr/>
            </p:nvSpPr>
            <p:spPr>
              <a:xfrm>
                <a:off x="0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43" name="Group 225"/>
            <p:cNvGrpSpPr/>
            <p:nvPr/>
          </p:nvGrpSpPr>
          <p:grpSpPr>
            <a:xfrm>
              <a:off x="0" y="48"/>
              <a:ext cx="1056" cy="1584"/>
              <a:chOff x="0" y="0"/>
              <a:chExt cx="1056" cy="1584"/>
            </a:xfrm>
          </p:grpSpPr>
          <p:sp>
            <p:nvSpPr>
              <p:cNvPr id="44099" name="Oval 10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4100" name="Group 227"/>
              <p:cNvGrpSpPr/>
              <p:nvPr/>
            </p:nvGrpSpPr>
            <p:grpSpPr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44103" name="Oval 12"/>
                <p:cNvSpPr/>
                <p:nvPr/>
              </p:nvSpPr>
              <p:spPr>
                <a:xfrm>
                  <a:off x="0" y="0"/>
                  <a:ext cx="1056" cy="336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04" name="Freeform 13"/>
                <p:cNvSpPr/>
                <p:nvPr/>
              </p:nvSpPr>
              <p:spPr>
                <a:xfrm>
                  <a:off x="0" y="144"/>
                  <a:ext cx="1056" cy="192"/>
                </a:xfrm>
                <a:custGeom>
                  <a:avLst/>
                  <a:gdLst>
                    <a:gd name="txL" fmla="*/ 0 w 1056"/>
                    <a:gd name="txT" fmla="*/ 0 h 192"/>
                    <a:gd name="txR" fmla="*/ 1056 w 1056"/>
                    <a:gd name="txB" fmla="*/ 192 h 192"/>
                  </a:gdLst>
                  <a:ahLst/>
                  <a:cxnLst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2" y="60"/>
                    </a:cxn>
                    <a:cxn ang="0">
                      <a:pos x="36" y="90"/>
                    </a:cxn>
                    <a:cxn ang="0">
                      <a:pos x="51" y="96"/>
                    </a:cxn>
                    <a:cxn ang="0">
                      <a:pos x="99" y="123"/>
                    </a:cxn>
                    <a:cxn ang="0">
                      <a:pos x="174" y="150"/>
                    </a:cxn>
                    <a:cxn ang="0">
                      <a:pos x="312" y="177"/>
                    </a:cxn>
                    <a:cxn ang="0">
                      <a:pos x="408" y="186"/>
                    </a:cxn>
                    <a:cxn ang="0">
                      <a:pos x="513" y="192"/>
                    </a:cxn>
                    <a:cxn ang="0">
                      <a:pos x="615" y="189"/>
                    </a:cxn>
                    <a:cxn ang="0">
                      <a:pos x="714" y="183"/>
                    </a:cxn>
                    <a:cxn ang="0">
                      <a:pos x="768" y="174"/>
                    </a:cxn>
                    <a:cxn ang="0">
                      <a:pos x="888" y="147"/>
                    </a:cxn>
                    <a:cxn ang="0">
                      <a:pos x="975" y="114"/>
                    </a:cxn>
                    <a:cxn ang="0">
                      <a:pos x="1002" y="96"/>
                    </a:cxn>
                    <a:cxn ang="0">
                      <a:pos x="1044" y="60"/>
                    </a:cxn>
                    <a:cxn ang="0">
                      <a:pos x="1056" y="36"/>
                    </a:cxn>
                    <a:cxn ang="0">
                      <a:pos x="1056" y="1"/>
                    </a:cxn>
                  </a:cxnLst>
                  <a:rect l="txL" t="txT" r="txR" b="tx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101" name="Line 14"/>
              <p:cNvSpPr/>
              <p:nvPr/>
            </p:nvSpPr>
            <p:spPr>
              <a:xfrm>
                <a:off x="1056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2" name="Line 15"/>
              <p:cNvSpPr/>
              <p:nvPr/>
            </p:nvSpPr>
            <p:spPr>
              <a:xfrm>
                <a:off x="0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44" name="Group 232"/>
            <p:cNvGrpSpPr/>
            <p:nvPr/>
          </p:nvGrpSpPr>
          <p:grpSpPr>
            <a:xfrm>
              <a:off x="0" y="48"/>
              <a:ext cx="1056" cy="1584"/>
              <a:chOff x="0" y="0"/>
              <a:chExt cx="1056" cy="1584"/>
            </a:xfrm>
          </p:grpSpPr>
          <p:grpSp>
            <p:nvGrpSpPr>
              <p:cNvPr id="44079" name="Group 233"/>
              <p:cNvGrpSpPr/>
              <p:nvPr/>
            </p:nvGrpSpPr>
            <p:grpSpPr>
              <a:xfrm>
                <a:off x="0" y="0"/>
                <a:ext cx="1056" cy="1584"/>
                <a:chOff x="0" y="0"/>
                <a:chExt cx="1056" cy="1584"/>
              </a:xfrm>
            </p:grpSpPr>
            <p:sp>
              <p:nvSpPr>
                <p:cNvPr id="44093" name="Oval 18"/>
                <p:cNvSpPr/>
                <p:nvPr/>
              </p:nvSpPr>
              <p:spPr>
                <a:xfrm>
                  <a:off x="0" y="0"/>
                  <a:ext cx="1056" cy="384"/>
                </a:xfrm>
                <a:prstGeom prst="ellipse">
                  <a:avLst/>
                </a:prstGeom>
                <a:solidFill>
                  <a:srgbClr val="FFCC99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4094" name="Group 235"/>
                <p:cNvGrpSpPr/>
                <p:nvPr/>
              </p:nvGrpSpPr>
              <p:grpSpPr>
                <a:xfrm>
                  <a:off x="0" y="1200"/>
                  <a:ext cx="1056" cy="384"/>
                  <a:chOff x="0" y="0"/>
                  <a:chExt cx="1056" cy="336"/>
                </a:xfrm>
              </p:grpSpPr>
              <p:sp>
                <p:nvSpPr>
                  <p:cNvPr id="44097" name="Oval 20"/>
                  <p:cNvSpPr/>
                  <p:nvPr/>
                </p:nvSpPr>
                <p:spPr>
                  <a:xfrm>
                    <a:off x="0" y="0"/>
                    <a:ext cx="1056" cy="336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098" name="Freeform 21"/>
                  <p:cNvSpPr/>
                  <p:nvPr/>
                </p:nvSpPr>
                <p:spPr>
                  <a:xfrm>
                    <a:off x="0" y="144"/>
                    <a:ext cx="1056" cy="192"/>
                  </a:xfrm>
                  <a:custGeom>
                    <a:avLst/>
                    <a:gdLst>
                      <a:gd name="txL" fmla="*/ 0 w 1056"/>
                      <a:gd name="txT" fmla="*/ 0 h 192"/>
                      <a:gd name="txR" fmla="*/ 1056 w 1056"/>
                      <a:gd name="txB" fmla="*/ 192 h 192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36"/>
                      </a:cxn>
                      <a:cxn ang="0">
                        <a:pos x="12" y="60"/>
                      </a:cxn>
                      <a:cxn ang="0">
                        <a:pos x="36" y="90"/>
                      </a:cxn>
                      <a:cxn ang="0">
                        <a:pos x="51" y="96"/>
                      </a:cxn>
                      <a:cxn ang="0">
                        <a:pos x="99" y="123"/>
                      </a:cxn>
                      <a:cxn ang="0">
                        <a:pos x="174" y="150"/>
                      </a:cxn>
                      <a:cxn ang="0">
                        <a:pos x="312" y="177"/>
                      </a:cxn>
                      <a:cxn ang="0">
                        <a:pos x="408" y="186"/>
                      </a:cxn>
                      <a:cxn ang="0">
                        <a:pos x="513" y="192"/>
                      </a:cxn>
                      <a:cxn ang="0">
                        <a:pos x="615" y="189"/>
                      </a:cxn>
                      <a:cxn ang="0">
                        <a:pos x="714" y="183"/>
                      </a:cxn>
                      <a:cxn ang="0">
                        <a:pos x="768" y="174"/>
                      </a:cxn>
                      <a:cxn ang="0">
                        <a:pos x="888" y="147"/>
                      </a:cxn>
                      <a:cxn ang="0">
                        <a:pos x="975" y="114"/>
                      </a:cxn>
                      <a:cxn ang="0">
                        <a:pos x="1002" y="96"/>
                      </a:cxn>
                      <a:cxn ang="0">
                        <a:pos x="1044" y="60"/>
                      </a:cxn>
                      <a:cxn ang="0">
                        <a:pos x="1056" y="36"/>
                      </a:cxn>
                      <a:cxn ang="0">
                        <a:pos x="1056" y="1"/>
                      </a:cxn>
                    </a:cxnLst>
                    <a:rect l="txL" t="txT" r="txR" b="txB"/>
                    <a:pathLst>
                      <a:path w="1056" h="192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36" y="90"/>
                        </a:lnTo>
                        <a:lnTo>
                          <a:pt x="51" y="96"/>
                        </a:lnTo>
                        <a:lnTo>
                          <a:pt x="99" y="123"/>
                        </a:lnTo>
                        <a:lnTo>
                          <a:pt x="174" y="150"/>
                        </a:lnTo>
                        <a:lnTo>
                          <a:pt x="312" y="177"/>
                        </a:lnTo>
                        <a:lnTo>
                          <a:pt x="408" y="186"/>
                        </a:lnTo>
                        <a:lnTo>
                          <a:pt x="513" y="192"/>
                        </a:lnTo>
                        <a:lnTo>
                          <a:pt x="615" y="189"/>
                        </a:lnTo>
                        <a:lnTo>
                          <a:pt x="714" y="183"/>
                        </a:lnTo>
                        <a:lnTo>
                          <a:pt x="768" y="174"/>
                        </a:lnTo>
                        <a:lnTo>
                          <a:pt x="888" y="147"/>
                        </a:lnTo>
                        <a:lnTo>
                          <a:pt x="975" y="114"/>
                        </a:lnTo>
                        <a:lnTo>
                          <a:pt x="1002" y="96"/>
                        </a:lnTo>
                        <a:lnTo>
                          <a:pt x="1044" y="60"/>
                        </a:lnTo>
                        <a:lnTo>
                          <a:pt x="1056" y="36"/>
                        </a:lnTo>
                        <a:lnTo>
                          <a:pt x="1056" y="1"/>
                        </a:lnTo>
                      </a:path>
                    </a:pathLst>
                  </a:custGeom>
                  <a:solidFill>
                    <a:srgbClr val="FFCC99">
                      <a:alpha val="100000"/>
                    </a:srgbClr>
                  </a:solidFill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095" name="Line 22"/>
                <p:cNvSpPr/>
                <p:nvPr/>
              </p:nvSpPr>
              <p:spPr>
                <a:xfrm>
                  <a:off x="1056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6" name="Line 23"/>
                <p:cNvSpPr/>
                <p:nvPr/>
              </p:nvSpPr>
              <p:spPr>
                <a:xfrm>
                  <a:off x="0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080" name="Freeform 24"/>
              <p:cNvSpPr/>
              <p:nvPr/>
            </p:nvSpPr>
            <p:spPr>
              <a:xfrm>
                <a:off x="0" y="192"/>
                <a:ext cx="1056" cy="1390"/>
              </a:xfrm>
              <a:custGeom>
                <a:avLst/>
                <a:gdLst>
                  <a:gd name="txL" fmla="*/ 0 w 1056"/>
                  <a:gd name="txT" fmla="*/ 0 h 1390"/>
                  <a:gd name="txR" fmla="*/ 1056 w 1056"/>
                  <a:gd name="txB" fmla="*/ 1390 h 1390"/>
                </a:gdLst>
                <a:ahLst/>
                <a:cxnLst>
                  <a:cxn ang="0">
                    <a:pos x="0" y="0"/>
                  </a:cxn>
                  <a:cxn ang="0">
                    <a:pos x="0" y="1200"/>
                  </a:cxn>
                  <a:cxn ang="0">
                    <a:pos x="20" y="1248"/>
                  </a:cxn>
                  <a:cxn ang="0">
                    <a:pos x="58" y="1292"/>
                  </a:cxn>
                  <a:cxn ang="0">
                    <a:pos x="112" y="1322"/>
                  </a:cxn>
                  <a:cxn ang="0">
                    <a:pos x="182" y="1348"/>
                  </a:cxn>
                  <a:cxn ang="0">
                    <a:pos x="256" y="1366"/>
                  </a:cxn>
                  <a:cxn ang="0">
                    <a:pos x="340" y="1380"/>
                  </a:cxn>
                  <a:cxn ang="0">
                    <a:pos x="418" y="1388"/>
                  </a:cxn>
                  <a:cxn ang="0">
                    <a:pos x="502" y="1388"/>
                  </a:cxn>
                  <a:cxn ang="0">
                    <a:pos x="574" y="1390"/>
                  </a:cxn>
                  <a:cxn ang="0">
                    <a:pos x="654" y="1384"/>
                  </a:cxn>
                  <a:cxn ang="0">
                    <a:pos x="742" y="1376"/>
                  </a:cxn>
                  <a:cxn ang="0">
                    <a:pos x="828" y="1358"/>
                  </a:cxn>
                  <a:cxn ang="0">
                    <a:pos x="900" y="1338"/>
                  </a:cxn>
                  <a:cxn ang="0">
                    <a:pos x="966" y="1310"/>
                  </a:cxn>
                  <a:cxn ang="0">
                    <a:pos x="998" y="1286"/>
                  </a:cxn>
                  <a:cxn ang="0">
                    <a:pos x="1022" y="1264"/>
                  </a:cxn>
                  <a:cxn ang="0">
                    <a:pos x="1048" y="1234"/>
                  </a:cxn>
                  <a:cxn ang="0">
                    <a:pos x="1056" y="1200"/>
                  </a:cxn>
                  <a:cxn ang="0">
                    <a:pos x="1056" y="0"/>
                  </a:cxn>
                  <a:cxn ang="0">
                    <a:pos x="1044" y="42"/>
                  </a:cxn>
                  <a:cxn ang="0">
                    <a:pos x="1026" y="62"/>
                  </a:cxn>
                  <a:cxn ang="0">
                    <a:pos x="1010" y="84"/>
                  </a:cxn>
                  <a:cxn ang="0">
                    <a:pos x="972" y="110"/>
                  </a:cxn>
                  <a:cxn ang="0">
                    <a:pos x="900" y="140"/>
                  </a:cxn>
                  <a:cxn ang="0">
                    <a:pos x="824" y="160"/>
                  </a:cxn>
                  <a:cxn ang="0">
                    <a:pos x="746" y="180"/>
                  </a:cxn>
                  <a:cxn ang="0">
                    <a:pos x="662" y="188"/>
                  </a:cxn>
                  <a:cxn ang="0">
                    <a:pos x="582" y="192"/>
                  </a:cxn>
                  <a:cxn ang="0">
                    <a:pos x="508" y="192"/>
                  </a:cxn>
                  <a:cxn ang="0">
                    <a:pos x="508" y="188"/>
                  </a:cxn>
                  <a:cxn ang="0">
                    <a:pos x="430" y="192"/>
                  </a:cxn>
                  <a:cxn ang="0">
                    <a:pos x="342" y="184"/>
                  </a:cxn>
                  <a:cxn ang="0">
                    <a:pos x="202" y="158"/>
                  </a:cxn>
                  <a:cxn ang="0">
                    <a:pos x="120" y="130"/>
                  </a:cxn>
                  <a:cxn ang="0">
                    <a:pos x="62" y="98"/>
                  </a:cxn>
                  <a:cxn ang="0">
                    <a:pos x="36" y="80"/>
                  </a:cxn>
                  <a:cxn ang="0">
                    <a:pos x="18" y="50"/>
                  </a:cxn>
                  <a:cxn ang="0">
                    <a:pos x="0" y="0"/>
                  </a:cxn>
                </a:cxnLst>
                <a:rect l="txL" t="txT" r="txR" b="txB"/>
                <a:pathLst>
                  <a:path w="1056" h="1390">
                    <a:moveTo>
                      <a:pt x="0" y="0"/>
                    </a:moveTo>
                    <a:lnTo>
                      <a:pt x="0" y="1200"/>
                    </a:lnTo>
                    <a:lnTo>
                      <a:pt x="20" y="1248"/>
                    </a:lnTo>
                    <a:lnTo>
                      <a:pt x="58" y="1292"/>
                    </a:lnTo>
                    <a:lnTo>
                      <a:pt x="112" y="1322"/>
                    </a:lnTo>
                    <a:lnTo>
                      <a:pt x="182" y="1348"/>
                    </a:lnTo>
                    <a:lnTo>
                      <a:pt x="256" y="1366"/>
                    </a:lnTo>
                    <a:lnTo>
                      <a:pt x="340" y="1380"/>
                    </a:lnTo>
                    <a:lnTo>
                      <a:pt x="418" y="1388"/>
                    </a:lnTo>
                    <a:lnTo>
                      <a:pt x="502" y="1388"/>
                    </a:lnTo>
                    <a:lnTo>
                      <a:pt x="574" y="1390"/>
                    </a:lnTo>
                    <a:lnTo>
                      <a:pt x="654" y="1384"/>
                    </a:lnTo>
                    <a:lnTo>
                      <a:pt x="742" y="1376"/>
                    </a:lnTo>
                    <a:lnTo>
                      <a:pt x="828" y="1358"/>
                    </a:lnTo>
                    <a:lnTo>
                      <a:pt x="900" y="1338"/>
                    </a:lnTo>
                    <a:lnTo>
                      <a:pt x="966" y="1310"/>
                    </a:lnTo>
                    <a:lnTo>
                      <a:pt x="998" y="1286"/>
                    </a:lnTo>
                    <a:lnTo>
                      <a:pt x="1022" y="1264"/>
                    </a:lnTo>
                    <a:lnTo>
                      <a:pt x="1048" y="1234"/>
                    </a:lnTo>
                    <a:lnTo>
                      <a:pt x="1056" y="1200"/>
                    </a:lnTo>
                    <a:lnTo>
                      <a:pt x="1056" y="0"/>
                    </a:lnTo>
                    <a:lnTo>
                      <a:pt x="1044" y="42"/>
                    </a:lnTo>
                    <a:lnTo>
                      <a:pt x="1026" y="62"/>
                    </a:lnTo>
                    <a:lnTo>
                      <a:pt x="1010" y="84"/>
                    </a:lnTo>
                    <a:lnTo>
                      <a:pt x="972" y="110"/>
                    </a:lnTo>
                    <a:lnTo>
                      <a:pt x="900" y="140"/>
                    </a:lnTo>
                    <a:lnTo>
                      <a:pt x="824" y="160"/>
                    </a:lnTo>
                    <a:lnTo>
                      <a:pt x="746" y="180"/>
                    </a:lnTo>
                    <a:lnTo>
                      <a:pt x="662" y="188"/>
                    </a:lnTo>
                    <a:lnTo>
                      <a:pt x="582" y="192"/>
                    </a:lnTo>
                    <a:lnTo>
                      <a:pt x="508" y="192"/>
                    </a:lnTo>
                    <a:lnTo>
                      <a:pt x="508" y="188"/>
                    </a:lnTo>
                    <a:lnTo>
                      <a:pt x="430" y="192"/>
                    </a:lnTo>
                    <a:lnTo>
                      <a:pt x="342" y="184"/>
                    </a:lnTo>
                    <a:lnTo>
                      <a:pt x="202" y="158"/>
                    </a:lnTo>
                    <a:lnTo>
                      <a:pt x="120" y="130"/>
                    </a:lnTo>
                    <a:lnTo>
                      <a:pt x="62" y="98"/>
                    </a:lnTo>
                    <a:lnTo>
                      <a:pt x="36" y="80"/>
                    </a:lnTo>
                    <a:lnTo>
                      <a:pt x="18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CCFF">
                      <a:alpha val="100000"/>
                    </a:srgbClr>
                  </a:gs>
                  <a:gs pos="100000">
                    <a:srgbClr val="666699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1" name="Oval 25"/>
              <p:cNvSpPr/>
              <p:nvPr/>
            </p:nvSpPr>
            <p:spPr>
              <a:xfrm>
                <a:off x="96" y="48"/>
                <a:ext cx="864" cy="288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82" name="Oval 26"/>
              <p:cNvSpPr/>
              <p:nvPr/>
            </p:nvSpPr>
            <p:spPr>
              <a:xfrm>
                <a:off x="384" y="144"/>
                <a:ext cx="288" cy="9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83" name="Freeform 27"/>
              <p:cNvSpPr/>
              <p:nvPr/>
            </p:nvSpPr>
            <p:spPr>
              <a:xfrm>
                <a:off x="0" y="288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12" y="78"/>
                  </a:cxn>
                  <a:cxn ang="0">
                    <a:pos x="36" y="117"/>
                  </a:cxn>
                  <a:cxn ang="0">
                    <a:pos x="51" y="125"/>
                  </a:cxn>
                  <a:cxn ang="0">
                    <a:pos x="99" y="160"/>
                  </a:cxn>
                  <a:cxn ang="0">
                    <a:pos x="174" y="195"/>
                  </a:cxn>
                  <a:cxn ang="0">
                    <a:pos x="312" y="230"/>
                  </a:cxn>
                  <a:cxn ang="0">
                    <a:pos x="408" y="242"/>
                  </a:cxn>
                  <a:cxn ang="0">
                    <a:pos x="513" y="250"/>
                  </a:cxn>
                  <a:cxn ang="0">
                    <a:pos x="615" y="246"/>
                  </a:cxn>
                  <a:cxn ang="0">
                    <a:pos x="714" y="238"/>
                  </a:cxn>
                  <a:cxn ang="0">
                    <a:pos x="768" y="226"/>
                  </a:cxn>
                  <a:cxn ang="0">
                    <a:pos x="888" y="192"/>
                  </a:cxn>
                  <a:cxn ang="0">
                    <a:pos x="975" y="148"/>
                  </a:cxn>
                  <a:cxn ang="0">
                    <a:pos x="1002" y="125"/>
                  </a:cxn>
                  <a:cxn ang="0">
                    <a:pos x="1044" y="78"/>
                  </a:cxn>
                  <a:cxn ang="0">
                    <a:pos x="1056" y="47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4" name="Freeform 28"/>
              <p:cNvSpPr/>
              <p:nvPr/>
            </p:nvSpPr>
            <p:spPr>
              <a:xfrm>
                <a:off x="0" y="384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12" y="78"/>
                  </a:cxn>
                  <a:cxn ang="0">
                    <a:pos x="36" y="117"/>
                  </a:cxn>
                  <a:cxn ang="0">
                    <a:pos x="51" y="125"/>
                  </a:cxn>
                  <a:cxn ang="0">
                    <a:pos x="99" y="160"/>
                  </a:cxn>
                  <a:cxn ang="0">
                    <a:pos x="174" y="195"/>
                  </a:cxn>
                  <a:cxn ang="0">
                    <a:pos x="312" y="230"/>
                  </a:cxn>
                  <a:cxn ang="0">
                    <a:pos x="408" y="242"/>
                  </a:cxn>
                  <a:cxn ang="0">
                    <a:pos x="513" y="250"/>
                  </a:cxn>
                  <a:cxn ang="0">
                    <a:pos x="615" y="246"/>
                  </a:cxn>
                  <a:cxn ang="0">
                    <a:pos x="714" y="238"/>
                  </a:cxn>
                  <a:cxn ang="0">
                    <a:pos x="768" y="226"/>
                  </a:cxn>
                  <a:cxn ang="0">
                    <a:pos x="888" y="192"/>
                  </a:cxn>
                  <a:cxn ang="0">
                    <a:pos x="975" y="148"/>
                  </a:cxn>
                  <a:cxn ang="0">
                    <a:pos x="1002" y="125"/>
                  </a:cxn>
                  <a:cxn ang="0">
                    <a:pos x="1044" y="78"/>
                  </a:cxn>
                  <a:cxn ang="0">
                    <a:pos x="1056" y="47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5" name="Freeform 29"/>
              <p:cNvSpPr/>
              <p:nvPr/>
            </p:nvSpPr>
            <p:spPr>
              <a:xfrm>
                <a:off x="0" y="1248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12" y="78"/>
                  </a:cxn>
                  <a:cxn ang="0">
                    <a:pos x="36" y="117"/>
                  </a:cxn>
                  <a:cxn ang="0">
                    <a:pos x="51" y="125"/>
                  </a:cxn>
                  <a:cxn ang="0">
                    <a:pos x="99" y="160"/>
                  </a:cxn>
                  <a:cxn ang="0">
                    <a:pos x="174" y="195"/>
                  </a:cxn>
                  <a:cxn ang="0">
                    <a:pos x="312" y="230"/>
                  </a:cxn>
                  <a:cxn ang="0">
                    <a:pos x="408" y="242"/>
                  </a:cxn>
                  <a:cxn ang="0">
                    <a:pos x="513" y="250"/>
                  </a:cxn>
                  <a:cxn ang="0">
                    <a:pos x="615" y="246"/>
                  </a:cxn>
                  <a:cxn ang="0">
                    <a:pos x="714" y="238"/>
                  </a:cxn>
                  <a:cxn ang="0">
                    <a:pos x="768" y="226"/>
                  </a:cxn>
                  <a:cxn ang="0">
                    <a:pos x="888" y="192"/>
                  </a:cxn>
                  <a:cxn ang="0">
                    <a:pos x="975" y="148"/>
                  </a:cxn>
                  <a:cxn ang="0">
                    <a:pos x="1002" y="125"/>
                  </a:cxn>
                  <a:cxn ang="0">
                    <a:pos x="1044" y="78"/>
                  </a:cxn>
                  <a:cxn ang="0">
                    <a:pos x="1056" y="47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6" name="Freeform 30"/>
              <p:cNvSpPr/>
              <p:nvPr/>
            </p:nvSpPr>
            <p:spPr>
              <a:xfrm>
                <a:off x="0" y="1296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12" y="78"/>
                  </a:cxn>
                  <a:cxn ang="0">
                    <a:pos x="36" y="117"/>
                  </a:cxn>
                  <a:cxn ang="0">
                    <a:pos x="51" y="125"/>
                  </a:cxn>
                  <a:cxn ang="0">
                    <a:pos x="99" y="160"/>
                  </a:cxn>
                  <a:cxn ang="0">
                    <a:pos x="174" y="195"/>
                  </a:cxn>
                  <a:cxn ang="0">
                    <a:pos x="312" y="230"/>
                  </a:cxn>
                  <a:cxn ang="0">
                    <a:pos x="408" y="242"/>
                  </a:cxn>
                  <a:cxn ang="0">
                    <a:pos x="513" y="250"/>
                  </a:cxn>
                  <a:cxn ang="0">
                    <a:pos x="615" y="246"/>
                  </a:cxn>
                  <a:cxn ang="0">
                    <a:pos x="714" y="238"/>
                  </a:cxn>
                  <a:cxn ang="0">
                    <a:pos x="768" y="226"/>
                  </a:cxn>
                  <a:cxn ang="0">
                    <a:pos x="888" y="192"/>
                  </a:cxn>
                  <a:cxn ang="0">
                    <a:pos x="975" y="148"/>
                  </a:cxn>
                  <a:cxn ang="0">
                    <a:pos x="1002" y="125"/>
                  </a:cxn>
                  <a:cxn ang="0">
                    <a:pos x="1044" y="78"/>
                  </a:cxn>
                  <a:cxn ang="0">
                    <a:pos x="1056" y="47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7" name="Freeform 31"/>
              <p:cNvSpPr/>
              <p:nvPr/>
            </p:nvSpPr>
            <p:spPr>
              <a:xfrm>
                <a:off x="168" y="832"/>
                <a:ext cx="632" cy="264"/>
              </a:xfrm>
              <a:custGeom>
                <a:avLst/>
                <a:gdLst>
                  <a:gd name="txL" fmla="*/ 0 w 632"/>
                  <a:gd name="txT" fmla="*/ 0 h 264"/>
                  <a:gd name="txR" fmla="*/ 632 w 632"/>
                  <a:gd name="txB" fmla="*/ 264 h 264"/>
                </a:gdLst>
                <a:ahLst/>
                <a:cxnLst>
                  <a:cxn ang="0">
                    <a:pos x="40" y="80"/>
                  </a:cxn>
                  <a:cxn ang="0">
                    <a:pos x="136" y="40"/>
                  </a:cxn>
                  <a:cxn ang="0">
                    <a:pos x="416" y="80"/>
                  </a:cxn>
                  <a:cxn ang="0">
                    <a:pos x="512" y="64"/>
                  </a:cxn>
                  <a:cxn ang="0">
                    <a:pos x="584" y="24"/>
                  </a:cxn>
                  <a:cxn ang="0">
                    <a:pos x="608" y="0"/>
                  </a:cxn>
                  <a:cxn ang="0">
                    <a:pos x="600" y="72"/>
                  </a:cxn>
                  <a:cxn ang="0">
                    <a:pos x="592" y="136"/>
                  </a:cxn>
                  <a:cxn ang="0">
                    <a:pos x="584" y="248"/>
                  </a:cxn>
                  <a:cxn ang="0">
                    <a:pos x="536" y="216"/>
                  </a:cxn>
                  <a:cxn ang="0">
                    <a:pos x="448" y="176"/>
                  </a:cxn>
                  <a:cxn ang="0">
                    <a:pos x="280" y="232"/>
                  </a:cxn>
                  <a:cxn ang="0">
                    <a:pos x="24" y="192"/>
                  </a:cxn>
                  <a:cxn ang="0">
                    <a:pos x="40" y="80"/>
                  </a:cxn>
                </a:cxnLst>
                <a:rect l="txL" t="txT" r="txR" b="txB"/>
                <a:pathLst>
                  <a:path w="632" h="264">
                    <a:moveTo>
                      <a:pt x="40" y="80"/>
                    </a:moveTo>
                    <a:cubicBezTo>
                      <a:pt x="101" y="39"/>
                      <a:pt x="69" y="51"/>
                      <a:pt x="136" y="40"/>
                    </a:cubicBezTo>
                    <a:cubicBezTo>
                      <a:pt x="233" y="45"/>
                      <a:pt x="324" y="49"/>
                      <a:pt x="416" y="80"/>
                    </a:cubicBezTo>
                    <a:cubicBezTo>
                      <a:pt x="429" y="79"/>
                      <a:pt x="489" y="77"/>
                      <a:pt x="512" y="64"/>
                    </a:cubicBezTo>
                    <a:cubicBezTo>
                      <a:pt x="595" y="18"/>
                      <a:pt x="530" y="42"/>
                      <a:pt x="584" y="24"/>
                    </a:cubicBezTo>
                    <a:cubicBezTo>
                      <a:pt x="592" y="16"/>
                      <a:pt x="597" y="0"/>
                      <a:pt x="608" y="0"/>
                    </a:cubicBezTo>
                    <a:cubicBezTo>
                      <a:pt x="632" y="0"/>
                      <a:pt x="600" y="72"/>
                      <a:pt x="600" y="72"/>
                    </a:cubicBezTo>
                    <a:cubicBezTo>
                      <a:pt x="597" y="93"/>
                      <a:pt x="594" y="115"/>
                      <a:pt x="592" y="136"/>
                    </a:cubicBezTo>
                    <a:cubicBezTo>
                      <a:pt x="589" y="173"/>
                      <a:pt x="605" y="217"/>
                      <a:pt x="584" y="248"/>
                    </a:cubicBezTo>
                    <a:cubicBezTo>
                      <a:pt x="573" y="264"/>
                      <a:pt x="552" y="227"/>
                      <a:pt x="536" y="216"/>
                    </a:cubicBezTo>
                    <a:cubicBezTo>
                      <a:pt x="511" y="200"/>
                      <a:pt x="477" y="186"/>
                      <a:pt x="448" y="176"/>
                    </a:cubicBezTo>
                    <a:cubicBezTo>
                      <a:pt x="390" y="195"/>
                      <a:pt x="342" y="222"/>
                      <a:pt x="280" y="232"/>
                    </a:cubicBezTo>
                    <a:cubicBezTo>
                      <a:pt x="156" y="226"/>
                      <a:pt x="122" y="225"/>
                      <a:pt x="24" y="192"/>
                    </a:cubicBezTo>
                    <a:cubicBezTo>
                      <a:pt x="8" y="144"/>
                      <a:pt x="0" y="120"/>
                      <a:pt x="40" y="8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ECFF">
                      <a:alpha val="100000"/>
                    </a:srgbClr>
                  </a:gs>
                  <a:gs pos="100000">
                    <a:schemeClr val="folHlink">
                      <a:alpha val="100000"/>
                    </a:schemeClr>
                  </a:gs>
                </a:gsLst>
                <a:lin ang="0" scaled="1"/>
                <a:tileRect/>
              </a:gra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8" name="Freeform 32"/>
              <p:cNvSpPr/>
              <p:nvPr/>
            </p:nvSpPr>
            <p:spPr>
              <a:xfrm>
                <a:off x="219" y="928"/>
                <a:ext cx="61" cy="52"/>
              </a:xfrm>
              <a:custGeom>
                <a:avLst/>
                <a:gdLst>
                  <a:gd name="txL" fmla="*/ 0 w 61"/>
                  <a:gd name="txT" fmla="*/ 0 h 52"/>
                  <a:gd name="txR" fmla="*/ 61 w 61"/>
                  <a:gd name="txB" fmla="*/ 52 h 52"/>
                </a:gdLst>
                <a:ahLst/>
                <a:cxnLst>
                  <a:cxn ang="0">
                    <a:pos x="29" y="0"/>
                  </a:cxn>
                  <a:cxn ang="0">
                    <a:pos x="61" y="40"/>
                  </a:cxn>
                  <a:cxn ang="0">
                    <a:pos x="53" y="8"/>
                  </a:cxn>
                  <a:cxn ang="0">
                    <a:pos x="29" y="0"/>
                  </a:cxn>
                </a:cxnLst>
                <a:rect l="txL" t="txT" r="txR" b="txB"/>
                <a:pathLst>
                  <a:path w="61" h="52">
                    <a:moveTo>
                      <a:pt x="29" y="0"/>
                    </a:moveTo>
                    <a:cubicBezTo>
                      <a:pt x="0" y="44"/>
                      <a:pt x="15" y="52"/>
                      <a:pt x="61" y="40"/>
                    </a:cubicBezTo>
                    <a:cubicBezTo>
                      <a:pt x="58" y="29"/>
                      <a:pt x="60" y="17"/>
                      <a:pt x="53" y="8"/>
                    </a:cubicBezTo>
                    <a:cubicBezTo>
                      <a:pt x="48" y="1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9" name="Freeform 33"/>
              <p:cNvSpPr/>
              <p:nvPr/>
            </p:nvSpPr>
            <p:spPr>
              <a:xfrm>
                <a:off x="296" y="896"/>
                <a:ext cx="41" cy="154"/>
              </a:xfrm>
              <a:custGeom>
                <a:avLst/>
                <a:gdLst>
                  <a:gd name="txL" fmla="*/ 0 w 41"/>
                  <a:gd name="txT" fmla="*/ 0 h 154"/>
                  <a:gd name="txR" fmla="*/ 41 w 41"/>
                  <a:gd name="txB" fmla="*/ 154 h 154"/>
                </a:gdLst>
                <a:ahLst/>
                <a:cxnLst>
                  <a:cxn ang="0">
                    <a:pos x="24" y="0"/>
                  </a:cxn>
                  <a:cxn ang="0">
                    <a:pos x="24" y="128"/>
                  </a:cxn>
                  <a:cxn ang="0">
                    <a:pos x="0" y="152"/>
                  </a:cxn>
                </a:cxnLst>
                <a:rect l="txL" t="txT" r="txR" b="txB"/>
                <a:pathLst>
                  <a:path w="41" h="154">
                    <a:moveTo>
                      <a:pt x="24" y="0"/>
                    </a:moveTo>
                    <a:cubicBezTo>
                      <a:pt x="41" y="51"/>
                      <a:pt x="41" y="39"/>
                      <a:pt x="24" y="128"/>
                    </a:cubicBezTo>
                    <a:cubicBezTo>
                      <a:pt x="19" y="154"/>
                      <a:pt x="14" y="152"/>
                      <a:pt x="0" y="152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0" name="Freeform 34"/>
              <p:cNvSpPr/>
              <p:nvPr/>
            </p:nvSpPr>
            <p:spPr>
              <a:xfrm>
                <a:off x="360" y="840"/>
                <a:ext cx="208" cy="56"/>
              </a:xfrm>
              <a:custGeom>
                <a:avLst/>
                <a:gdLst>
                  <a:gd name="txL" fmla="*/ 0 w 208"/>
                  <a:gd name="txT" fmla="*/ 0 h 56"/>
                  <a:gd name="txR" fmla="*/ 208 w 208"/>
                  <a:gd name="txB" fmla="*/ 56 h 56"/>
                </a:gdLst>
                <a:ahLst/>
                <a:cxnLst>
                  <a:cxn ang="0">
                    <a:pos x="0" y="24"/>
                  </a:cxn>
                  <a:cxn ang="0">
                    <a:pos x="128" y="24"/>
                  </a:cxn>
                  <a:cxn ang="0">
                    <a:pos x="208" y="40"/>
                  </a:cxn>
                  <a:cxn ang="0">
                    <a:pos x="160" y="56"/>
                  </a:cxn>
                </a:cxnLst>
                <a:rect l="txL" t="txT" r="txR" b="txB"/>
                <a:pathLst>
                  <a:path w="208" h="56">
                    <a:moveTo>
                      <a:pt x="0" y="24"/>
                    </a:moveTo>
                    <a:cubicBezTo>
                      <a:pt x="36" y="0"/>
                      <a:pt x="84" y="17"/>
                      <a:pt x="128" y="24"/>
                    </a:cubicBezTo>
                    <a:cubicBezTo>
                      <a:pt x="155" y="28"/>
                      <a:pt x="208" y="40"/>
                      <a:pt x="208" y="40"/>
                    </a:cubicBezTo>
                    <a:cubicBezTo>
                      <a:pt x="170" y="49"/>
                      <a:pt x="186" y="43"/>
                      <a:pt x="160" y="5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1" name="Freeform 35"/>
              <p:cNvSpPr/>
              <p:nvPr/>
            </p:nvSpPr>
            <p:spPr>
              <a:xfrm>
                <a:off x="335" y="1048"/>
                <a:ext cx="126" cy="69"/>
              </a:xfrm>
              <a:custGeom>
                <a:avLst/>
                <a:gdLst>
                  <a:gd name="txL" fmla="*/ 0 w 126"/>
                  <a:gd name="txT" fmla="*/ 0 h 69"/>
                  <a:gd name="txR" fmla="*/ 126 w 126"/>
                  <a:gd name="txB" fmla="*/ 69 h 69"/>
                </a:gdLst>
                <a:ahLst/>
                <a:cxnLst>
                  <a:cxn ang="0">
                    <a:pos x="33" y="8"/>
                  </a:cxn>
                  <a:cxn ang="0">
                    <a:pos x="25" y="64"/>
                  </a:cxn>
                  <a:cxn ang="0">
                    <a:pos x="49" y="56"/>
                  </a:cxn>
                  <a:cxn ang="0">
                    <a:pos x="105" y="56"/>
                  </a:cxn>
                  <a:cxn ang="0">
                    <a:pos x="89" y="0"/>
                  </a:cxn>
                  <a:cxn ang="0">
                    <a:pos x="33" y="8"/>
                  </a:cxn>
                </a:cxnLst>
                <a:rect l="txL" t="txT" r="txR" b="txB"/>
                <a:pathLst>
                  <a:path w="126" h="69">
                    <a:moveTo>
                      <a:pt x="33" y="8"/>
                    </a:moveTo>
                    <a:cubicBezTo>
                      <a:pt x="24" y="22"/>
                      <a:pt x="0" y="45"/>
                      <a:pt x="25" y="64"/>
                    </a:cubicBezTo>
                    <a:cubicBezTo>
                      <a:pt x="32" y="69"/>
                      <a:pt x="41" y="59"/>
                      <a:pt x="49" y="56"/>
                    </a:cubicBezTo>
                    <a:cubicBezTo>
                      <a:pt x="64" y="11"/>
                      <a:pt x="67" y="43"/>
                      <a:pt x="105" y="56"/>
                    </a:cubicBezTo>
                    <a:cubicBezTo>
                      <a:pt x="126" y="25"/>
                      <a:pt x="126" y="12"/>
                      <a:pt x="89" y="0"/>
                    </a:cubicBezTo>
                    <a:cubicBezTo>
                      <a:pt x="55" y="11"/>
                      <a:pt x="73" y="8"/>
                      <a:pt x="33" y="8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2" name="Freeform 36"/>
              <p:cNvSpPr/>
              <p:nvPr/>
            </p:nvSpPr>
            <p:spPr>
              <a:xfrm>
                <a:off x="688" y="920"/>
                <a:ext cx="101" cy="113"/>
              </a:xfrm>
              <a:custGeom>
                <a:avLst/>
                <a:gdLst>
                  <a:gd name="txL" fmla="*/ 0 w 101"/>
                  <a:gd name="txT" fmla="*/ 0 h 113"/>
                  <a:gd name="txR" fmla="*/ 101 w 101"/>
                  <a:gd name="txB" fmla="*/ 113 h 113"/>
                </a:gdLst>
                <a:ahLst/>
                <a:cxnLst>
                  <a:cxn ang="0">
                    <a:pos x="72" y="0"/>
                  </a:cxn>
                  <a:cxn ang="0">
                    <a:pos x="0" y="40"/>
                  </a:cxn>
                  <a:cxn ang="0">
                    <a:pos x="24" y="72"/>
                  </a:cxn>
                  <a:cxn ang="0">
                    <a:pos x="32" y="96"/>
                  </a:cxn>
                  <a:cxn ang="0">
                    <a:pos x="72" y="112"/>
                  </a:cxn>
                </a:cxnLst>
                <a:rect l="txL" t="txT" r="txR" b="txB"/>
                <a:pathLst>
                  <a:path w="101" h="113">
                    <a:moveTo>
                      <a:pt x="72" y="0"/>
                    </a:moveTo>
                    <a:cubicBezTo>
                      <a:pt x="48" y="16"/>
                      <a:pt x="24" y="24"/>
                      <a:pt x="0" y="40"/>
                    </a:cubicBezTo>
                    <a:cubicBezTo>
                      <a:pt x="57" y="59"/>
                      <a:pt x="62" y="47"/>
                      <a:pt x="24" y="72"/>
                    </a:cubicBezTo>
                    <a:cubicBezTo>
                      <a:pt x="27" y="80"/>
                      <a:pt x="25" y="91"/>
                      <a:pt x="32" y="96"/>
                    </a:cubicBezTo>
                    <a:cubicBezTo>
                      <a:pt x="56" y="113"/>
                      <a:pt x="101" y="112"/>
                      <a:pt x="72" y="112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45" name="Group 253"/>
            <p:cNvGrpSpPr/>
            <p:nvPr/>
          </p:nvGrpSpPr>
          <p:grpSpPr>
            <a:xfrm>
              <a:off x="1632" y="0"/>
              <a:ext cx="816" cy="1584"/>
              <a:chOff x="0" y="0"/>
              <a:chExt cx="816" cy="1584"/>
            </a:xfrm>
          </p:grpSpPr>
          <p:grpSp>
            <p:nvGrpSpPr>
              <p:cNvPr id="44063" name="Group 254"/>
              <p:cNvGrpSpPr/>
              <p:nvPr/>
            </p:nvGrpSpPr>
            <p:grpSpPr>
              <a:xfrm>
                <a:off x="0" y="0"/>
                <a:ext cx="816" cy="1584"/>
                <a:chOff x="0" y="0"/>
                <a:chExt cx="1056" cy="1584"/>
              </a:xfrm>
            </p:grpSpPr>
            <p:sp>
              <p:nvSpPr>
                <p:cNvPr id="44073" name="Oval 39"/>
                <p:cNvSpPr/>
                <p:nvPr/>
              </p:nvSpPr>
              <p:spPr>
                <a:xfrm>
                  <a:off x="0" y="0"/>
                  <a:ext cx="1056" cy="384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4074" name="Group 256"/>
                <p:cNvGrpSpPr/>
                <p:nvPr/>
              </p:nvGrpSpPr>
              <p:grpSpPr>
                <a:xfrm>
                  <a:off x="0" y="1200"/>
                  <a:ext cx="1056" cy="384"/>
                  <a:chOff x="0" y="0"/>
                  <a:chExt cx="1056" cy="336"/>
                </a:xfrm>
              </p:grpSpPr>
              <p:sp>
                <p:nvSpPr>
                  <p:cNvPr id="44077" name="Oval 41"/>
                  <p:cNvSpPr/>
                  <p:nvPr/>
                </p:nvSpPr>
                <p:spPr>
                  <a:xfrm>
                    <a:off x="0" y="0"/>
                    <a:ext cx="1056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078" name="Freeform 42"/>
                  <p:cNvSpPr/>
                  <p:nvPr/>
                </p:nvSpPr>
                <p:spPr>
                  <a:xfrm>
                    <a:off x="0" y="144"/>
                    <a:ext cx="1056" cy="192"/>
                  </a:xfrm>
                  <a:custGeom>
                    <a:avLst/>
                    <a:gdLst>
                      <a:gd name="txL" fmla="*/ 0 w 1056"/>
                      <a:gd name="txT" fmla="*/ 0 h 192"/>
                      <a:gd name="txR" fmla="*/ 1056 w 1056"/>
                      <a:gd name="txB" fmla="*/ 192 h 192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36"/>
                      </a:cxn>
                      <a:cxn ang="0">
                        <a:pos x="12" y="60"/>
                      </a:cxn>
                      <a:cxn ang="0">
                        <a:pos x="36" y="90"/>
                      </a:cxn>
                      <a:cxn ang="0">
                        <a:pos x="51" y="96"/>
                      </a:cxn>
                      <a:cxn ang="0">
                        <a:pos x="99" y="123"/>
                      </a:cxn>
                      <a:cxn ang="0">
                        <a:pos x="174" y="150"/>
                      </a:cxn>
                      <a:cxn ang="0">
                        <a:pos x="312" y="177"/>
                      </a:cxn>
                      <a:cxn ang="0">
                        <a:pos x="408" y="186"/>
                      </a:cxn>
                      <a:cxn ang="0">
                        <a:pos x="513" y="192"/>
                      </a:cxn>
                      <a:cxn ang="0">
                        <a:pos x="615" y="189"/>
                      </a:cxn>
                      <a:cxn ang="0">
                        <a:pos x="714" y="183"/>
                      </a:cxn>
                      <a:cxn ang="0">
                        <a:pos x="768" y="174"/>
                      </a:cxn>
                      <a:cxn ang="0">
                        <a:pos x="888" y="147"/>
                      </a:cxn>
                      <a:cxn ang="0">
                        <a:pos x="975" y="114"/>
                      </a:cxn>
                      <a:cxn ang="0">
                        <a:pos x="1002" y="96"/>
                      </a:cxn>
                      <a:cxn ang="0">
                        <a:pos x="1044" y="60"/>
                      </a:cxn>
                      <a:cxn ang="0">
                        <a:pos x="1056" y="36"/>
                      </a:cxn>
                      <a:cxn ang="0">
                        <a:pos x="1056" y="1"/>
                      </a:cxn>
                    </a:cxnLst>
                    <a:rect l="txL" t="txT" r="txR" b="txB"/>
                    <a:pathLst>
                      <a:path w="1056" h="192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36" y="90"/>
                        </a:lnTo>
                        <a:lnTo>
                          <a:pt x="51" y="96"/>
                        </a:lnTo>
                        <a:lnTo>
                          <a:pt x="99" y="123"/>
                        </a:lnTo>
                        <a:lnTo>
                          <a:pt x="174" y="150"/>
                        </a:lnTo>
                        <a:lnTo>
                          <a:pt x="312" y="177"/>
                        </a:lnTo>
                        <a:lnTo>
                          <a:pt x="408" y="186"/>
                        </a:lnTo>
                        <a:lnTo>
                          <a:pt x="513" y="192"/>
                        </a:lnTo>
                        <a:lnTo>
                          <a:pt x="615" y="189"/>
                        </a:lnTo>
                        <a:lnTo>
                          <a:pt x="714" y="183"/>
                        </a:lnTo>
                        <a:lnTo>
                          <a:pt x="768" y="174"/>
                        </a:lnTo>
                        <a:lnTo>
                          <a:pt x="888" y="147"/>
                        </a:lnTo>
                        <a:lnTo>
                          <a:pt x="975" y="114"/>
                        </a:lnTo>
                        <a:lnTo>
                          <a:pt x="1002" y="96"/>
                        </a:lnTo>
                        <a:lnTo>
                          <a:pt x="1044" y="60"/>
                        </a:lnTo>
                        <a:lnTo>
                          <a:pt x="1056" y="36"/>
                        </a:lnTo>
                        <a:lnTo>
                          <a:pt x="1056" y="1"/>
                        </a:lnTo>
                      </a:path>
                    </a:pathLst>
                  </a:custGeom>
                  <a:solidFill>
                    <a:schemeClr val="accent1">
                      <a:alpha val="100000"/>
                    </a:schemeClr>
                  </a:solidFill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075" name="Line 43"/>
                <p:cNvSpPr/>
                <p:nvPr/>
              </p:nvSpPr>
              <p:spPr>
                <a:xfrm>
                  <a:off x="1056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76" name="Line 44"/>
                <p:cNvSpPr/>
                <p:nvPr/>
              </p:nvSpPr>
              <p:spPr>
                <a:xfrm>
                  <a:off x="0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064" name="Freeform 45"/>
              <p:cNvSpPr/>
              <p:nvPr/>
            </p:nvSpPr>
            <p:spPr>
              <a:xfrm>
                <a:off x="0" y="192"/>
                <a:ext cx="816" cy="1390"/>
              </a:xfrm>
              <a:custGeom>
                <a:avLst/>
                <a:gdLst>
                  <a:gd name="txL" fmla="*/ 0 w 1056"/>
                  <a:gd name="txT" fmla="*/ 0 h 1390"/>
                  <a:gd name="txR" fmla="*/ 1056 w 1056"/>
                  <a:gd name="txB" fmla="*/ 1390 h 1390"/>
                </a:gdLst>
                <a:ahLst/>
                <a:cxnLst>
                  <a:cxn ang="0">
                    <a:pos x="0" y="0"/>
                  </a:cxn>
                  <a:cxn ang="0">
                    <a:pos x="0" y="1200"/>
                  </a:cxn>
                  <a:cxn ang="0">
                    <a:pos x="12" y="1248"/>
                  </a:cxn>
                  <a:cxn ang="0">
                    <a:pos x="35" y="1292"/>
                  </a:cxn>
                  <a:cxn ang="0">
                    <a:pos x="67" y="1322"/>
                  </a:cxn>
                  <a:cxn ang="0">
                    <a:pos x="109" y="1348"/>
                  </a:cxn>
                  <a:cxn ang="0">
                    <a:pos x="153" y="1366"/>
                  </a:cxn>
                  <a:cxn ang="0">
                    <a:pos x="203" y="1380"/>
                  </a:cxn>
                  <a:cxn ang="0">
                    <a:pos x="250" y="1388"/>
                  </a:cxn>
                  <a:cxn ang="0">
                    <a:pos x="300" y="1388"/>
                  </a:cxn>
                  <a:cxn ang="0">
                    <a:pos x="343" y="1390"/>
                  </a:cxn>
                  <a:cxn ang="0">
                    <a:pos x="390" y="1384"/>
                  </a:cxn>
                  <a:cxn ang="0">
                    <a:pos x="443" y="1376"/>
                  </a:cxn>
                  <a:cxn ang="0">
                    <a:pos x="495" y="1358"/>
                  </a:cxn>
                  <a:cxn ang="0">
                    <a:pos x="537" y="1338"/>
                  </a:cxn>
                  <a:cxn ang="0">
                    <a:pos x="576" y="1310"/>
                  </a:cxn>
                  <a:cxn ang="0">
                    <a:pos x="596" y="1286"/>
                  </a:cxn>
                  <a:cxn ang="0">
                    <a:pos x="610" y="1264"/>
                  </a:cxn>
                  <a:cxn ang="0">
                    <a:pos x="626" y="1234"/>
                  </a:cxn>
                  <a:cxn ang="0">
                    <a:pos x="631" y="1200"/>
                  </a:cxn>
                  <a:cxn ang="0">
                    <a:pos x="631" y="0"/>
                  </a:cxn>
                  <a:cxn ang="0">
                    <a:pos x="624" y="42"/>
                  </a:cxn>
                  <a:cxn ang="0">
                    <a:pos x="613" y="62"/>
                  </a:cxn>
                  <a:cxn ang="0">
                    <a:pos x="603" y="84"/>
                  </a:cxn>
                  <a:cxn ang="0">
                    <a:pos x="580" y="110"/>
                  </a:cxn>
                  <a:cxn ang="0">
                    <a:pos x="537" y="140"/>
                  </a:cxn>
                  <a:cxn ang="0">
                    <a:pos x="492" y="160"/>
                  </a:cxn>
                  <a:cxn ang="0">
                    <a:pos x="445" y="180"/>
                  </a:cxn>
                  <a:cxn ang="0">
                    <a:pos x="396" y="188"/>
                  </a:cxn>
                  <a:cxn ang="0">
                    <a:pos x="348" y="192"/>
                  </a:cxn>
                  <a:cxn ang="0">
                    <a:pos x="304" y="192"/>
                  </a:cxn>
                  <a:cxn ang="0">
                    <a:pos x="304" y="188"/>
                  </a:cxn>
                  <a:cxn ang="0">
                    <a:pos x="257" y="192"/>
                  </a:cxn>
                  <a:cxn ang="0">
                    <a:pos x="204" y="184"/>
                  </a:cxn>
                  <a:cxn ang="0">
                    <a:pos x="121" y="158"/>
                  </a:cxn>
                  <a:cxn ang="0">
                    <a:pos x="72" y="130"/>
                  </a:cxn>
                  <a:cxn ang="0">
                    <a:pos x="37" y="98"/>
                  </a:cxn>
                  <a:cxn ang="0">
                    <a:pos x="22" y="80"/>
                  </a:cxn>
                  <a:cxn ang="0">
                    <a:pos x="11" y="50"/>
                  </a:cxn>
                  <a:cxn ang="0">
                    <a:pos x="0" y="0"/>
                  </a:cxn>
                </a:cxnLst>
                <a:rect l="txL" t="txT" r="txR" b="txB"/>
                <a:pathLst>
                  <a:path w="1056" h="1390">
                    <a:moveTo>
                      <a:pt x="0" y="0"/>
                    </a:moveTo>
                    <a:lnTo>
                      <a:pt x="0" y="1200"/>
                    </a:lnTo>
                    <a:lnTo>
                      <a:pt x="20" y="1248"/>
                    </a:lnTo>
                    <a:lnTo>
                      <a:pt x="58" y="1292"/>
                    </a:lnTo>
                    <a:lnTo>
                      <a:pt x="112" y="1322"/>
                    </a:lnTo>
                    <a:lnTo>
                      <a:pt x="182" y="1348"/>
                    </a:lnTo>
                    <a:lnTo>
                      <a:pt x="256" y="1366"/>
                    </a:lnTo>
                    <a:lnTo>
                      <a:pt x="340" y="1380"/>
                    </a:lnTo>
                    <a:lnTo>
                      <a:pt x="418" y="1388"/>
                    </a:lnTo>
                    <a:lnTo>
                      <a:pt x="502" y="1388"/>
                    </a:lnTo>
                    <a:lnTo>
                      <a:pt x="574" y="1390"/>
                    </a:lnTo>
                    <a:lnTo>
                      <a:pt x="654" y="1384"/>
                    </a:lnTo>
                    <a:lnTo>
                      <a:pt x="742" y="1376"/>
                    </a:lnTo>
                    <a:lnTo>
                      <a:pt x="828" y="1358"/>
                    </a:lnTo>
                    <a:lnTo>
                      <a:pt x="900" y="1338"/>
                    </a:lnTo>
                    <a:lnTo>
                      <a:pt x="966" y="1310"/>
                    </a:lnTo>
                    <a:lnTo>
                      <a:pt x="998" y="1286"/>
                    </a:lnTo>
                    <a:lnTo>
                      <a:pt x="1022" y="1264"/>
                    </a:lnTo>
                    <a:lnTo>
                      <a:pt x="1048" y="1234"/>
                    </a:lnTo>
                    <a:lnTo>
                      <a:pt x="1056" y="1200"/>
                    </a:lnTo>
                    <a:lnTo>
                      <a:pt x="1056" y="0"/>
                    </a:lnTo>
                    <a:lnTo>
                      <a:pt x="1044" y="42"/>
                    </a:lnTo>
                    <a:lnTo>
                      <a:pt x="1026" y="62"/>
                    </a:lnTo>
                    <a:lnTo>
                      <a:pt x="1010" y="84"/>
                    </a:lnTo>
                    <a:lnTo>
                      <a:pt x="972" y="110"/>
                    </a:lnTo>
                    <a:lnTo>
                      <a:pt x="900" y="140"/>
                    </a:lnTo>
                    <a:lnTo>
                      <a:pt x="824" y="160"/>
                    </a:lnTo>
                    <a:lnTo>
                      <a:pt x="746" y="180"/>
                    </a:lnTo>
                    <a:lnTo>
                      <a:pt x="662" y="188"/>
                    </a:lnTo>
                    <a:lnTo>
                      <a:pt x="582" y="192"/>
                    </a:lnTo>
                    <a:lnTo>
                      <a:pt x="508" y="192"/>
                    </a:lnTo>
                    <a:lnTo>
                      <a:pt x="508" y="188"/>
                    </a:lnTo>
                    <a:lnTo>
                      <a:pt x="430" y="192"/>
                    </a:lnTo>
                    <a:lnTo>
                      <a:pt x="342" y="184"/>
                    </a:lnTo>
                    <a:lnTo>
                      <a:pt x="202" y="158"/>
                    </a:lnTo>
                    <a:lnTo>
                      <a:pt x="120" y="130"/>
                    </a:lnTo>
                    <a:lnTo>
                      <a:pt x="62" y="98"/>
                    </a:lnTo>
                    <a:lnTo>
                      <a:pt x="36" y="80"/>
                    </a:lnTo>
                    <a:lnTo>
                      <a:pt x="18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CC">
                      <a:alpha val="100000"/>
                    </a:srgbClr>
                  </a:gs>
                  <a:gs pos="100000">
                    <a:srgbClr val="006666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5" name="Oval 46"/>
              <p:cNvSpPr/>
              <p:nvPr/>
            </p:nvSpPr>
            <p:spPr>
              <a:xfrm>
                <a:off x="74" y="48"/>
                <a:ext cx="668" cy="288"/>
              </a:xfrm>
              <a:prstGeom prst="ellipse">
                <a:avLst/>
              </a:prstGeom>
              <a:solidFill>
                <a:schemeClr val="bg2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66" name="Oval 47"/>
              <p:cNvSpPr/>
              <p:nvPr/>
            </p:nvSpPr>
            <p:spPr>
              <a:xfrm>
                <a:off x="297" y="144"/>
                <a:ext cx="222" cy="96"/>
              </a:xfrm>
              <a:prstGeom prst="ellipse">
                <a:avLst/>
              </a:prstGeom>
              <a:solidFill>
                <a:schemeClr val="folHlink"/>
              </a:solidFill>
              <a:ln w="381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67" name="Freeform 48"/>
              <p:cNvSpPr/>
              <p:nvPr/>
            </p:nvSpPr>
            <p:spPr>
              <a:xfrm>
                <a:off x="0" y="288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7" y="78"/>
                  </a:cxn>
                  <a:cxn ang="0">
                    <a:pos x="22" y="117"/>
                  </a:cxn>
                  <a:cxn ang="0">
                    <a:pos x="30" y="125"/>
                  </a:cxn>
                  <a:cxn ang="0">
                    <a:pos x="60" y="160"/>
                  </a:cxn>
                  <a:cxn ang="0">
                    <a:pos x="104" y="195"/>
                  </a:cxn>
                  <a:cxn ang="0">
                    <a:pos x="186" y="230"/>
                  </a:cxn>
                  <a:cxn ang="0">
                    <a:pos x="243" y="242"/>
                  </a:cxn>
                  <a:cxn ang="0">
                    <a:pos x="306" y="250"/>
                  </a:cxn>
                  <a:cxn ang="0">
                    <a:pos x="367" y="246"/>
                  </a:cxn>
                  <a:cxn ang="0">
                    <a:pos x="427" y="238"/>
                  </a:cxn>
                  <a:cxn ang="0">
                    <a:pos x="458" y="226"/>
                  </a:cxn>
                  <a:cxn ang="0">
                    <a:pos x="530" y="192"/>
                  </a:cxn>
                  <a:cxn ang="0">
                    <a:pos x="582" y="148"/>
                  </a:cxn>
                  <a:cxn ang="0">
                    <a:pos x="598" y="125"/>
                  </a:cxn>
                  <a:cxn ang="0">
                    <a:pos x="624" y="78"/>
                  </a:cxn>
                  <a:cxn ang="0">
                    <a:pos x="631" y="47"/>
                  </a:cxn>
                  <a:cxn ang="0">
                    <a:pos x="631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8" name="Freeform 49"/>
              <p:cNvSpPr/>
              <p:nvPr/>
            </p:nvSpPr>
            <p:spPr>
              <a:xfrm>
                <a:off x="0" y="384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7" y="78"/>
                  </a:cxn>
                  <a:cxn ang="0">
                    <a:pos x="22" y="117"/>
                  </a:cxn>
                  <a:cxn ang="0">
                    <a:pos x="30" y="125"/>
                  </a:cxn>
                  <a:cxn ang="0">
                    <a:pos x="60" y="160"/>
                  </a:cxn>
                  <a:cxn ang="0">
                    <a:pos x="104" y="195"/>
                  </a:cxn>
                  <a:cxn ang="0">
                    <a:pos x="186" y="230"/>
                  </a:cxn>
                  <a:cxn ang="0">
                    <a:pos x="243" y="242"/>
                  </a:cxn>
                  <a:cxn ang="0">
                    <a:pos x="306" y="250"/>
                  </a:cxn>
                  <a:cxn ang="0">
                    <a:pos x="367" y="246"/>
                  </a:cxn>
                  <a:cxn ang="0">
                    <a:pos x="427" y="238"/>
                  </a:cxn>
                  <a:cxn ang="0">
                    <a:pos x="458" y="226"/>
                  </a:cxn>
                  <a:cxn ang="0">
                    <a:pos x="530" y="192"/>
                  </a:cxn>
                  <a:cxn ang="0">
                    <a:pos x="582" y="148"/>
                  </a:cxn>
                  <a:cxn ang="0">
                    <a:pos x="598" y="125"/>
                  </a:cxn>
                  <a:cxn ang="0">
                    <a:pos x="624" y="78"/>
                  </a:cxn>
                  <a:cxn ang="0">
                    <a:pos x="631" y="47"/>
                  </a:cxn>
                  <a:cxn ang="0">
                    <a:pos x="631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9" name="Freeform 50"/>
              <p:cNvSpPr/>
              <p:nvPr/>
            </p:nvSpPr>
            <p:spPr>
              <a:xfrm>
                <a:off x="0" y="1248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7" y="78"/>
                  </a:cxn>
                  <a:cxn ang="0">
                    <a:pos x="22" y="117"/>
                  </a:cxn>
                  <a:cxn ang="0">
                    <a:pos x="30" y="125"/>
                  </a:cxn>
                  <a:cxn ang="0">
                    <a:pos x="60" y="160"/>
                  </a:cxn>
                  <a:cxn ang="0">
                    <a:pos x="104" y="195"/>
                  </a:cxn>
                  <a:cxn ang="0">
                    <a:pos x="186" y="230"/>
                  </a:cxn>
                  <a:cxn ang="0">
                    <a:pos x="243" y="242"/>
                  </a:cxn>
                  <a:cxn ang="0">
                    <a:pos x="306" y="250"/>
                  </a:cxn>
                  <a:cxn ang="0">
                    <a:pos x="367" y="246"/>
                  </a:cxn>
                  <a:cxn ang="0">
                    <a:pos x="427" y="238"/>
                  </a:cxn>
                  <a:cxn ang="0">
                    <a:pos x="458" y="226"/>
                  </a:cxn>
                  <a:cxn ang="0">
                    <a:pos x="530" y="192"/>
                  </a:cxn>
                  <a:cxn ang="0">
                    <a:pos x="582" y="148"/>
                  </a:cxn>
                  <a:cxn ang="0">
                    <a:pos x="598" y="125"/>
                  </a:cxn>
                  <a:cxn ang="0">
                    <a:pos x="624" y="78"/>
                  </a:cxn>
                  <a:cxn ang="0">
                    <a:pos x="631" y="47"/>
                  </a:cxn>
                  <a:cxn ang="0">
                    <a:pos x="631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70" name="Freeform 51"/>
              <p:cNvSpPr/>
              <p:nvPr/>
            </p:nvSpPr>
            <p:spPr>
              <a:xfrm>
                <a:off x="0" y="1296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7" y="78"/>
                  </a:cxn>
                  <a:cxn ang="0">
                    <a:pos x="22" y="117"/>
                  </a:cxn>
                  <a:cxn ang="0">
                    <a:pos x="30" y="125"/>
                  </a:cxn>
                  <a:cxn ang="0">
                    <a:pos x="60" y="160"/>
                  </a:cxn>
                  <a:cxn ang="0">
                    <a:pos x="104" y="195"/>
                  </a:cxn>
                  <a:cxn ang="0">
                    <a:pos x="186" y="230"/>
                  </a:cxn>
                  <a:cxn ang="0">
                    <a:pos x="243" y="242"/>
                  </a:cxn>
                  <a:cxn ang="0">
                    <a:pos x="306" y="250"/>
                  </a:cxn>
                  <a:cxn ang="0">
                    <a:pos x="367" y="246"/>
                  </a:cxn>
                  <a:cxn ang="0">
                    <a:pos x="427" y="238"/>
                  </a:cxn>
                  <a:cxn ang="0">
                    <a:pos x="458" y="226"/>
                  </a:cxn>
                  <a:cxn ang="0">
                    <a:pos x="530" y="192"/>
                  </a:cxn>
                  <a:cxn ang="0">
                    <a:pos x="582" y="148"/>
                  </a:cxn>
                  <a:cxn ang="0">
                    <a:pos x="598" y="125"/>
                  </a:cxn>
                  <a:cxn ang="0">
                    <a:pos x="624" y="78"/>
                  </a:cxn>
                  <a:cxn ang="0">
                    <a:pos x="631" y="47"/>
                  </a:cxn>
                  <a:cxn ang="0">
                    <a:pos x="631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44071" name="Picture 52" descr="NA00864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" y="912"/>
                <a:ext cx="576" cy="4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4072" name="WordArt 53"/>
              <p:cNvSpPr>
                <a:spLocks noTextEdit="1"/>
              </p:cNvSpPr>
              <p:nvPr/>
            </p:nvSpPr>
            <p:spPr>
              <a:xfrm>
                <a:off x="96" y="672"/>
                <a:ext cx="672" cy="33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茶叶</a:t>
                </a:r>
              </a:p>
            </p:txBody>
          </p:sp>
        </p:grpSp>
        <p:grpSp>
          <p:nvGrpSpPr>
            <p:cNvPr id="44046" name="Group 270"/>
            <p:cNvGrpSpPr/>
            <p:nvPr/>
          </p:nvGrpSpPr>
          <p:grpSpPr>
            <a:xfrm>
              <a:off x="2976" y="768"/>
              <a:ext cx="1392" cy="816"/>
              <a:chOff x="0" y="0"/>
              <a:chExt cx="1392" cy="816"/>
            </a:xfrm>
          </p:grpSpPr>
          <p:sp>
            <p:nvSpPr>
              <p:cNvPr id="44057" name="Oval 55"/>
              <p:cNvSpPr/>
              <p:nvPr/>
            </p:nvSpPr>
            <p:spPr>
              <a:xfrm>
                <a:off x="0" y="0"/>
                <a:ext cx="1392" cy="43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4058" name="Group 272"/>
              <p:cNvGrpSpPr/>
              <p:nvPr/>
            </p:nvGrpSpPr>
            <p:grpSpPr>
              <a:xfrm>
                <a:off x="0" y="384"/>
                <a:ext cx="1392" cy="432"/>
                <a:chOff x="0" y="0"/>
                <a:chExt cx="1392" cy="432"/>
              </a:xfrm>
            </p:grpSpPr>
            <p:sp>
              <p:nvSpPr>
                <p:cNvPr id="44061" name="Oval 57"/>
                <p:cNvSpPr/>
                <p:nvPr/>
              </p:nvSpPr>
              <p:spPr>
                <a:xfrm>
                  <a:off x="0" y="0"/>
                  <a:ext cx="1392" cy="4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62" name="Freeform 58"/>
                <p:cNvSpPr/>
                <p:nvPr/>
              </p:nvSpPr>
              <p:spPr>
                <a:xfrm>
                  <a:off x="0" y="198"/>
                  <a:ext cx="1392" cy="234"/>
                </a:xfrm>
                <a:custGeom>
                  <a:avLst/>
                  <a:gdLst>
                    <a:gd name="txL" fmla="*/ 0 w 1392"/>
                    <a:gd name="txT" fmla="*/ 0 h 234"/>
                    <a:gd name="txR" fmla="*/ 1392 w 1392"/>
                    <a:gd name="txB" fmla="*/ 234 h 234"/>
                  </a:gdLst>
                  <a:ahLst/>
                  <a:cxnLst>
                    <a:cxn ang="0">
                      <a:pos x="0" y="30"/>
                    </a:cxn>
                    <a:cxn ang="0">
                      <a:pos x="306" y="192"/>
                    </a:cxn>
                    <a:cxn ang="0">
                      <a:pos x="408" y="210"/>
                    </a:cxn>
                    <a:cxn ang="0">
                      <a:pos x="540" y="222"/>
                    </a:cxn>
                    <a:cxn ang="0">
                      <a:pos x="744" y="234"/>
                    </a:cxn>
                    <a:cxn ang="0">
                      <a:pos x="894" y="228"/>
                    </a:cxn>
                    <a:cxn ang="0">
                      <a:pos x="930" y="216"/>
                    </a:cxn>
                    <a:cxn ang="0">
                      <a:pos x="960" y="216"/>
                    </a:cxn>
                    <a:cxn ang="0">
                      <a:pos x="1050" y="198"/>
                    </a:cxn>
                    <a:cxn ang="0">
                      <a:pos x="1128" y="180"/>
                    </a:cxn>
                    <a:cxn ang="0">
                      <a:pos x="1254" y="150"/>
                    </a:cxn>
                    <a:cxn ang="0">
                      <a:pos x="1290" y="126"/>
                    </a:cxn>
                    <a:cxn ang="0">
                      <a:pos x="1308" y="114"/>
                    </a:cxn>
                    <a:cxn ang="0">
                      <a:pos x="1338" y="90"/>
                    </a:cxn>
                    <a:cxn ang="0">
                      <a:pos x="1374" y="66"/>
                    </a:cxn>
                    <a:cxn ang="0">
                      <a:pos x="1386" y="30"/>
                    </a:cxn>
                    <a:cxn ang="0">
                      <a:pos x="1392" y="0"/>
                    </a:cxn>
                  </a:cxnLst>
                  <a:rect l="txL" t="txT" r="txR" b="txB"/>
                  <a:pathLst>
                    <a:path w="1392" h="234">
                      <a:moveTo>
                        <a:pt x="0" y="30"/>
                      </a:moveTo>
                      <a:cubicBezTo>
                        <a:pt x="34" y="132"/>
                        <a:pt x="211" y="176"/>
                        <a:pt x="306" y="192"/>
                      </a:cubicBezTo>
                      <a:cubicBezTo>
                        <a:pt x="341" y="198"/>
                        <a:pt x="372" y="207"/>
                        <a:pt x="408" y="210"/>
                      </a:cubicBezTo>
                      <a:cubicBezTo>
                        <a:pt x="448" y="213"/>
                        <a:pt x="500" y="220"/>
                        <a:pt x="540" y="222"/>
                      </a:cubicBezTo>
                      <a:cubicBezTo>
                        <a:pt x="611" y="234"/>
                        <a:pt x="672" y="228"/>
                        <a:pt x="744" y="234"/>
                      </a:cubicBezTo>
                      <a:cubicBezTo>
                        <a:pt x="794" y="232"/>
                        <a:pt x="844" y="233"/>
                        <a:pt x="894" y="228"/>
                      </a:cubicBezTo>
                      <a:cubicBezTo>
                        <a:pt x="907" y="227"/>
                        <a:pt x="918" y="220"/>
                        <a:pt x="930" y="216"/>
                      </a:cubicBezTo>
                      <a:cubicBezTo>
                        <a:pt x="942" y="213"/>
                        <a:pt x="940" y="219"/>
                        <a:pt x="960" y="216"/>
                      </a:cubicBezTo>
                      <a:cubicBezTo>
                        <a:pt x="980" y="213"/>
                        <a:pt x="1022" y="204"/>
                        <a:pt x="1050" y="198"/>
                      </a:cubicBezTo>
                      <a:cubicBezTo>
                        <a:pt x="1078" y="192"/>
                        <a:pt x="1094" y="188"/>
                        <a:pt x="1128" y="180"/>
                      </a:cubicBezTo>
                      <a:cubicBezTo>
                        <a:pt x="1166" y="172"/>
                        <a:pt x="1222" y="171"/>
                        <a:pt x="1254" y="150"/>
                      </a:cubicBezTo>
                      <a:cubicBezTo>
                        <a:pt x="1266" y="142"/>
                        <a:pt x="1278" y="134"/>
                        <a:pt x="1290" y="126"/>
                      </a:cubicBezTo>
                      <a:cubicBezTo>
                        <a:pt x="1296" y="122"/>
                        <a:pt x="1308" y="114"/>
                        <a:pt x="1308" y="114"/>
                      </a:cubicBezTo>
                      <a:cubicBezTo>
                        <a:pt x="1330" y="81"/>
                        <a:pt x="1307" y="107"/>
                        <a:pt x="1338" y="90"/>
                      </a:cubicBezTo>
                      <a:cubicBezTo>
                        <a:pt x="1351" y="83"/>
                        <a:pt x="1374" y="66"/>
                        <a:pt x="1374" y="66"/>
                      </a:cubicBezTo>
                      <a:cubicBezTo>
                        <a:pt x="1378" y="54"/>
                        <a:pt x="1382" y="42"/>
                        <a:pt x="1386" y="30"/>
                      </a:cubicBezTo>
                      <a:cubicBezTo>
                        <a:pt x="1389" y="20"/>
                        <a:pt x="1392" y="0"/>
                        <a:pt x="139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059" name="Line 59"/>
              <p:cNvSpPr/>
              <p:nvPr/>
            </p:nvSpPr>
            <p:spPr>
              <a:xfrm>
                <a:off x="1392" y="192"/>
                <a:ext cx="0" cy="43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0" name="Line 60"/>
              <p:cNvSpPr/>
              <p:nvPr/>
            </p:nvSpPr>
            <p:spPr>
              <a:xfrm>
                <a:off x="0" y="240"/>
                <a:ext cx="0" cy="3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47" name="Group 277"/>
            <p:cNvGrpSpPr/>
            <p:nvPr/>
          </p:nvGrpSpPr>
          <p:grpSpPr>
            <a:xfrm>
              <a:off x="2976" y="768"/>
              <a:ext cx="1419" cy="822"/>
              <a:chOff x="0" y="0"/>
              <a:chExt cx="1419" cy="822"/>
            </a:xfrm>
          </p:grpSpPr>
          <p:grpSp>
            <p:nvGrpSpPr>
              <p:cNvPr id="44048" name="Group 278"/>
              <p:cNvGrpSpPr/>
              <p:nvPr/>
            </p:nvGrpSpPr>
            <p:grpSpPr>
              <a:xfrm>
                <a:off x="13" y="384"/>
                <a:ext cx="1392" cy="432"/>
                <a:chOff x="0" y="0"/>
                <a:chExt cx="1392" cy="432"/>
              </a:xfrm>
            </p:grpSpPr>
            <p:sp>
              <p:nvSpPr>
                <p:cNvPr id="44055" name="Oval 63"/>
                <p:cNvSpPr/>
                <p:nvPr/>
              </p:nvSpPr>
              <p:spPr>
                <a:xfrm>
                  <a:off x="0" y="0"/>
                  <a:ext cx="1392" cy="4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56" name="Freeform 64"/>
                <p:cNvSpPr/>
                <p:nvPr/>
              </p:nvSpPr>
              <p:spPr>
                <a:xfrm>
                  <a:off x="0" y="198"/>
                  <a:ext cx="1392" cy="234"/>
                </a:xfrm>
                <a:custGeom>
                  <a:avLst/>
                  <a:gdLst>
                    <a:gd name="txL" fmla="*/ 0 w 1392"/>
                    <a:gd name="txT" fmla="*/ 0 h 234"/>
                    <a:gd name="txR" fmla="*/ 1392 w 1392"/>
                    <a:gd name="txB" fmla="*/ 234 h 234"/>
                  </a:gdLst>
                  <a:ahLst/>
                  <a:cxnLst>
                    <a:cxn ang="0">
                      <a:pos x="0" y="30"/>
                    </a:cxn>
                    <a:cxn ang="0">
                      <a:pos x="306" y="192"/>
                    </a:cxn>
                    <a:cxn ang="0">
                      <a:pos x="408" y="210"/>
                    </a:cxn>
                    <a:cxn ang="0">
                      <a:pos x="540" y="222"/>
                    </a:cxn>
                    <a:cxn ang="0">
                      <a:pos x="744" y="234"/>
                    </a:cxn>
                    <a:cxn ang="0">
                      <a:pos x="894" y="228"/>
                    </a:cxn>
                    <a:cxn ang="0">
                      <a:pos x="930" y="216"/>
                    </a:cxn>
                    <a:cxn ang="0">
                      <a:pos x="960" y="216"/>
                    </a:cxn>
                    <a:cxn ang="0">
                      <a:pos x="1050" y="198"/>
                    </a:cxn>
                    <a:cxn ang="0">
                      <a:pos x="1128" y="180"/>
                    </a:cxn>
                    <a:cxn ang="0">
                      <a:pos x="1254" y="150"/>
                    </a:cxn>
                    <a:cxn ang="0">
                      <a:pos x="1290" y="126"/>
                    </a:cxn>
                    <a:cxn ang="0">
                      <a:pos x="1308" y="114"/>
                    </a:cxn>
                    <a:cxn ang="0">
                      <a:pos x="1338" y="90"/>
                    </a:cxn>
                    <a:cxn ang="0">
                      <a:pos x="1374" y="66"/>
                    </a:cxn>
                    <a:cxn ang="0">
                      <a:pos x="1386" y="30"/>
                    </a:cxn>
                    <a:cxn ang="0">
                      <a:pos x="1392" y="0"/>
                    </a:cxn>
                  </a:cxnLst>
                  <a:rect l="txL" t="txT" r="txR" b="txB"/>
                  <a:pathLst>
                    <a:path w="1392" h="234">
                      <a:moveTo>
                        <a:pt x="0" y="30"/>
                      </a:moveTo>
                      <a:cubicBezTo>
                        <a:pt x="34" y="132"/>
                        <a:pt x="211" y="176"/>
                        <a:pt x="306" y="192"/>
                      </a:cubicBezTo>
                      <a:cubicBezTo>
                        <a:pt x="341" y="198"/>
                        <a:pt x="372" y="207"/>
                        <a:pt x="408" y="210"/>
                      </a:cubicBezTo>
                      <a:cubicBezTo>
                        <a:pt x="448" y="213"/>
                        <a:pt x="500" y="220"/>
                        <a:pt x="540" y="222"/>
                      </a:cubicBezTo>
                      <a:cubicBezTo>
                        <a:pt x="611" y="234"/>
                        <a:pt x="672" y="228"/>
                        <a:pt x="744" y="234"/>
                      </a:cubicBezTo>
                      <a:cubicBezTo>
                        <a:pt x="794" y="232"/>
                        <a:pt x="844" y="233"/>
                        <a:pt x="894" y="228"/>
                      </a:cubicBezTo>
                      <a:cubicBezTo>
                        <a:pt x="907" y="227"/>
                        <a:pt x="918" y="220"/>
                        <a:pt x="930" y="216"/>
                      </a:cubicBezTo>
                      <a:cubicBezTo>
                        <a:pt x="942" y="213"/>
                        <a:pt x="940" y="219"/>
                        <a:pt x="960" y="216"/>
                      </a:cubicBezTo>
                      <a:cubicBezTo>
                        <a:pt x="980" y="213"/>
                        <a:pt x="1022" y="204"/>
                        <a:pt x="1050" y="198"/>
                      </a:cubicBezTo>
                      <a:cubicBezTo>
                        <a:pt x="1078" y="192"/>
                        <a:pt x="1094" y="188"/>
                        <a:pt x="1128" y="180"/>
                      </a:cubicBezTo>
                      <a:cubicBezTo>
                        <a:pt x="1166" y="172"/>
                        <a:pt x="1222" y="171"/>
                        <a:pt x="1254" y="150"/>
                      </a:cubicBezTo>
                      <a:cubicBezTo>
                        <a:pt x="1266" y="142"/>
                        <a:pt x="1278" y="134"/>
                        <a:pt x="1290" y="126"/>
                      </a:cubicBezTo>
                      <a:cubicBezTo>
                        <a:pt x="1296" y="122"/>
                        <a:pt x="1308" y="114"/>
                        <a:pt x="1308" y="114"/>
                      </a:cubicBezTo>
                      <a:cubicBezTo>
                        <a:pt x="1330" y="81"/>
                        <a:pt x="1307" y="107"/>
                        <a:pt x="1338" y="90"/>
                      </a:cubicBezTo>
                      <a:cubicBezTo>
                        <a:pt x="1351" y="83"/>
                        <a:pt x="1374" y="66"/>
                        <a:pt x="1374" y="66"/>
                      </a:cubicBezTo>
                      <a:cubicBezTo>
                        <a:pt x="1378" y="54"/>
                        <a:pt x="1382" y="42"/>
                        <a:pt x="1386" y="30"/>
                      </a:cubicBezTo>
                      <a:cubicBezTo>
                        <a:pt x="1389" y="20"/>
                        <a:pt x="1392" y="0"/>
                        <a:pt x="139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4049" name="Oval 65"/>
              <p:cNvSpPr/>
              <p:nvPr/>
            </p:nvSpPr>
            <p:spPr>
              <a:xfrm>
                <a:off x="13" y="0"/>
                <a:ext cx="1392" cy="432"/>
              </a:xfrm>
              <a:prstGeom prst="ellipse">
                <a:avLst/>
              </a:prstGeom>
              <a:gradFill rotWithShape="0">
                <a:gsLst>
                  <a:gs pos="0">
                    <a:srgbClr val="B89A7E"/>
                  </a:gs>
                  <a:gs pos="100000">
                    <a:srgbClr val="835A3B"/>
                  </a:gs>
                </a:gsLst>
                <a:lin ang="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0" name="Freeform 66" descr="胡桃"/>
              <p:cNvSpPr/>
              <p:nvPr/>
            </p:nvSpPr>
            <p:spPr>
              <a:xfrm>
                <a:off x="0" y="226"/>
                <a:ext cx="1419" cy="596"/>
              </a:xfrm>
              <a:custGeom>
                <a:avLst/>
                <a:gdLst>
                  <a:gd name="txL" fmla="*/ 0 w 1419"/>
                  <a:gd name="txT" fmla="*/ 0 h 596"/>
                  <a:gd name="txR" fmla="*/ 1419 w 1419"/>
                  <a:gd name="txB" fmla="*/ 596 h 596"/>
                </a:gdLst>
                <a:ahLst/>
                <a:cxnLst>
                  <a:cxn ang="0">
                    <a:pos x="7" y="2"/>
                  </a:cxn>
                  <a:cxn ang="0">
                    <a:pos x="1" y="212"/>
                  </a:cxn>
                  <a:cxn ang="0">
                    <a:pos x="1" y="254"/>
                  </a:cxn>
                  <a:cxn ang="0">
                    <a:pos x="7" y="332"/>
                  </a:cxn>
                  <a:cxn ang="0">
                    <a:pos x="13" y="374"/>
                  </a:cxn>
                  <a:cxn ang="0">
                    <a:pos x="13" y="410"/>
                  </a:cxn>
                  <a:cxn ang="0">
                    <a:pos x="25" y="398"/>
                  </a:cxn>
                  <a:cxn ang="0">
                    <a:pos x="79" y="464"/>
                  </a:cxn>
                  <a:cxn ang="0">
                    <a:pos x="217" y="518"/>
                  </a:cxn>
                  <a:cxn ang="0">
                    <a:pos x="355" y="566"/>
                  </a:cxn>
                  <a:cxn ang="0">
                    <a:pos x="397" y="572"/>
                  </a:cxn>
                  <a:cxn ang="0">
                    <a:pos x="493" y="590"/>
                  </a:cxn>
                  <a:cxn ang="0">
                    <a:pos x="631" y="596"/>
                  </a:cxn>
                  <a:cxn ang="0">
                    <a:pos x="937" y="578"/>
                  </a:cxn>
                  <a:cxn ang="0">
                    <a:pos x="1027" y="560"/>
                  </a:cxn>
                  <a:cxn ang="0">
                    <a:pos x="1141" y="536"/>
                  </a:cxn>
                  <a:cxn ang="0">
                    <a:pos x="1267" y="488"/>
                  </a:cxn>
                  <a:cxn ang="0">
                    <a:pos x="1327" y="470"/>
                  </a:cxn>
                  <a:cxn ang="0">
                    <a:pos x="1363" y="452"/>
                  </a:cxn>
                  <a:cxn ang="0">
                    <a:pos x="1399" y="428"/>
                  </a:cxn>
                  <a:cxn ang="0">
                    <a:pos x="1411" y="368"/>
                  </a:cxn>
                  <a:cxn ang="0">
                    <a:pos x="1405" y="14"/>
                  </a:cxn>
                  <a:cxn ang="0">
                    <a:pos x="1381" y="50"/>
                  </a:cxn>
                  <a:cxn ang="0">
                    <a:pos x="1327" y="92"/>
                  </a:cxn>
                  <a:cxn ang="0">
                    <a:pos x="1141" y="164"/>
                  </a:cxn>
                  <a:cxn ang="0">
                    <a:pos x="985" y="212"/>
                  </a:cxn>
                  <a:cxn ang="0">
                    <a:pos x="589" y="206"/>
                  </a:cxn>
                  <a:cxn ang="0">
                    <a:pos x="283" y="176"/>
                  </a:cxn>
                  <a:cxn ang="0">
                    <a:pos x="145" y="134"/>
                  </a:cxn>
                  <a:cxn ang="0">
                    <a:pos x="91" y="104"/>
                  </a:cxn>
                  <a:cxn ang="0">
                    <a:pos x="37" y="68"/>
                  </a:cxn>
                  <a:cxn ang="0">
                    <a:pos x="7" y="2"/>
                  </a:cxn>
                </a:cxnLst>
                <a:rect l="txL" t="txT" r="txR" b="txB"/>
                <a:pathLst>
                  <a:path w="1419" h="596">
                    <a:moveTo>
                      <a:pt x="7" y="2"/>
                    </a:moveTo>
                    <a:cubicBezTo>
                      <a:pt x="5" y="74"/>
                      <a:pt x="1" y="140"/>
                      <a:pt x="1" y="212"/>
                    </a:cubicBezTo>
                    <a:cubicBezTo>
                      <a:pt x="0" y="254"/>
                      <a:pt x="0" y="234"/>
                      <a:pt x="1" y="254"/>
                    </a:cubicBezTo>
                    <a:cubicBezTo>
                      <a:pt x="2" y="274"/>
                      <a:pt x="5" y="312"/>
                      <a:pt x="7" y="332"/>
                    </a:cubicBezTo>
                    <a:cubicBezTo>
                      <a:pt x="8" y="357"/>
                      <a:pt x="12" y="361"/>
                      <a:pt x="13" y="374"/>
                    </a:cubicBezTo>
                    <a:cubicBezTo>
                      <a:pt x="14" y="387"/>
                      <a:pt x="11" y="406"/>
                      <a:pt x="13" y="410"/>
                    </a:cubicBezTo>
                    <a:cubicBezTo>
                      <a:pt x="13" y="410"/>
                      <a:pt x="22" y="392"/>
                      <a:pt x="25" y="398"/>
                    </a:cubicBezTo>
                    <a:cubicBezTo>
                      <a:pt x="41" y="426"/>
                      <a:pt x="54" y="447"/>
                      <a:pt x="79" y="464"/>
                    </a:cubicBezTo>
                    <a:cubicBezTo>
                      <a:pt x="104" y="502"/>
                      <a:pt x="174" y="506"/>
                      <a:pt x="217" y="518"/>
                    </a:cubicBezTo>
                    <a:cubicBezTo>
                      <a:pt x="271" y="536"/>
                      <a:pt x="309" y="551"/>
                      <a:pt x="355" y="566"/>
                    </a:cubicBezTo>
                    <a:cubicBezTo>
                      <a:pt x="409" y="584"/>
                      <a:pt x="374" y="568"/>
                      <a:pt x="397" y="572"/>
                    </a:cubicBezTo>
                    <a:cubicBezTo>
                      <a:pt x="420" y="576"/>
                      <a:pt x="454" y="586"/>
                      <a:pt x="493" y="590"/>
                    </a:cubicBezTo>
                    <a:cubicBezTo>
                      <a:pt x="539" y="593"/>
                      <a:pt x="585" y="594"/>
                      <a:pt x="631" y="596"/>
                    </a:cubicBezTo>
                    <a:cubicBezTo>
                      <a:pt x="729" y="594"/>
                      <a:pt x="839" y="582"/>
                      <a:pt x="937" y="578"/>
                    </a:cubicBezTo>
                    <a:cubicBezTo>
                      <a:pt x="1003" y="573"/>
                      <a:pt x="993" y="567"/>
                      <a:pt x="1027" y="560"/>
                    </a:cubicBezTo>
                    <a:cubicBezTo>
                      <a:pt x="1061" y="553"/>
                      <a:pt x="1101" y="548"/>
                      <a:pt x="1141" y="536"/>
                    </a:cubicBezTo>
                    <a:cubicBezTo>
                      <a:pt x="1184" y="523"/>
                      <a:pt x="1225" y="500"/>
                      <a:pt x="1267" y="488"/>
                    </a:cubicBezTo>
                    <a:cubicBezTo>
                      <a:pt x="1282" y="484"/>
                      <a:pt x="1316" y="477"/>
                      <a:pt x="1327" y="470"/>
                    </a:cubicBezTo>
                    <a:cubicBezTo>
                      <a:pt x="1407" y="417"/>
                      <a:pt x="1288" y="493"/>
                      <a:pt x="1363" y="452"/>
                    </a:cubicBezTo>
                    <a:cubicBezTo>
                      <a:pt x="1376" y="445"/>
                      <a:pt x="1399" y="428"/>
                      <a:pt x="1399" y="428"/>
                    </a:cubicBezTo>
                    <a:cubicBezTo>
                      <a:pt x="1419" y="398"/>
                      <a:pt x="1411" y="417"/>
                      <a:pt x="1411" y="368"/>
                    </a:cubicBezTo>
                    <a:cubicBezTo>
                      <a:pt x="1409" y="250"/>
                      <a:pt x="1416" y="131"/>
                      <a:pt x="1405" y="14"/>
                    </a:cubicBezTo>
                    <a:cubicBezTo>
                      <a:pt x="1404" y="0"/>
                      <a:pt x="1393" y="42"/>
                      <a:pt x="1381" y="50"/>
                    </a:cubicBezTo>
                    <a:cubicBezTo>
                      <a:pt x="1362" y="63"/>
                      <a:pt x="1346" y="79"/>
                      <a:pt x="1327" y="92"/>
                    </a:cubicBezTo>
                    <a:cubicBezTo>
                      <a:pt x="1270" y="130"/>
                      <a:pt x="1210" y="154"/>
                      <a:pt x="1141" y="164"/>
                    </a:cubicBezTo>
                    <a:cubicBezTo>
                      <a:pt x="1090" y="181"/>
                      <a:pt x="1038" y="199"/>
                      <a:pt x="985" y="212"/>
                    </a:cubicBezTo>
                    <a:cubicBezTo>
                      <a:pt x="853" y="210"/>
                      <a:pt x="721" y="209"/>
                      <a:pt x="589" y="206"/>
                    </a:cubicBezTo>
                    <a:cubicBezTo>
                      <a:pt x="487" y="203"/>
                      <a:pt x="385" y="181"/>
                      <a:pt x="283" y="176"/>
                    </a:cubicBezTo>
                    <a:cubicBezTo>
                      <a:pt x="239" y="161"/>
                      <a:pt x="186" y="155"/>
                      <a:pt x="145" y="134"/>
                    </a:cubicBezTo>
                    <a:cubicBezTo>
                      <a:pt x="127" y="125"/>
                      <a:pt x="109" y="113"/>
                      <a:pt x="91" y="104"/>
                    </a:cubicBezTo>
                    <a:cubicBezTo>
                      <a:pt x="69" y="93"/>
                      <a:pt x="54" y="88"/>
                      <a:pt x="37" y="68"/>
                    </a:cubicBezTo>
                    <a:cubicBezTo>
                      <a:pt x="21" y="49"/>
                      <a:pt x="18" y="24"/>
                      <a:pt x="7" y="2"/>
                    </a:cubicBezTo>
                    <a:close/>
                  </a:path>
                </a:pathLst>
              </a:custGeom>
              <a:blipFill rotWithShape="0">
                <a:blip r:embed="rId4"/>
              </a:blip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1" name="Oval 67"/>
              <p:cNvSpPr/>
              <p:nvPr/>
            </p:nvSpPr>
            <p:spPr>
              <a:xfrm>
                <a:off x="61" y="48"/>
                <a:ext cx="1248" cy="336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2" name="Oval 68"/>
              <p:cNvSpPr/>
              <p:nvPr/>
            </p:nvSpPr>
            <p:spPr>
              <a:xfrm>
                <a:off x="109" y="96"/>
                <a:ext cx="1008" cy="240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3" name="Oval 69"/>
              <p:cNvSpPr/>
              <p:nvPr/>
            </p:nvSpPr>
            <p:spPr>
              <a:xfrm>
                <a:off x="157" y="144"/>
                <a:ext cx="768" cy="14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54" name="Oval 70"/>
              <p:cNvSpPr/>
              <p:nvPr/>
            </p:nvSpPr>
            <p:spPr>
              <a:xfrm>
                <a:off x="205" y="192"/>
                <a:ext cx="576" cy="48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4037" name="Picture 287" descr="PH02752G">
            <a:hlinkClick r:id="rId5" action="ppaction://hlinksldjump"/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6300788" y="4652963"/>
            <a:ext cx="2116137" cy="1393825"/>
          </a:xfrm>
          <a:ln/>
        </p:spPr>
      </p:pic>
      <p:sp>
        <p:nvSpPr>
          <p:cNvPr id="44038" name="Rectangle 289"/>
          <p:cNvSpPr/>
          <p:nvPr/>
        </p:nvSpPr>
        <p:spPr>
          <a:xfrm>
            <a:off x="428625" y="188913"/>
            <a:ext cx="4143375" cy="65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创设情境,激趣导入</a:t>
            </a:r>
          </a:p>
        </p:txBody>
      </p:sp>
      <p:sp>
        <p:nvSpPr>
          <p:cNvPr id="44039" name="Text Box 290"/>
          <p:cNvSpPr txBox="1"/>
          <p:nvPr/>
        </p:nvSpPr>
        <p:spPr>
          <a:xfrm>
            <a:off x="395288" y="1052513"/>
            <a:ext cx="5354637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找出我们学过的立体图形</a:t>
            </a: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.</a:t>
            </a:r>
          </a:p>
        </p:txBody>
      </p:sp>
      <p:pic>
        <p:nvPicPr>
          <p:cNvPr id="44040" name="Picture 291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52" name="Picture 292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2613025"/>
            <a:ext cx="7974012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4"/>
          <p:cNvSpPr txBox="1"/>
          <p:nvPr/>
        </p:nvSpPr>
        <p:spPr>
          <a:xfrm>
            <a:off x="611188" y="1484313"/>
            <a:ext cx="5354637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找出我们学过的立体图形</a:t>
            </a: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.</a:t>
            </a:r>
          </a:p>
        </p:txBody>
      </p:sp>
      <p:sp>
        <p:nvSpPr>
          <p:cNvPr id="45060" name="Rectangle 5"/>
          <p:cNvSpPr/>
          <p:nvPr/>
        </p:nvSpPr>
        <p:spPr>
          <a:xfrm>
            <a:off x="1587500" y="198438"/>
            <a:ext cx="3603625" cy="65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/>
            <a:r>
              <a:rPr lang="zh-CN" altLang="en-US" sz="3000" i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创设情境,激趣导入</a:t>
            </a:r>
          </a:p>
        </p:txBody>
      </p:sp>
      <p:pic>
        <p:nvPicPr>
          <p:cNvPr id="45061" name="Picture 6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7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/>
          <p:nvPr/>
        </p:nvSpPr>
        <p:spPr>
          <a:xfrm>
            <a:off x="395288" y="4005263"/>
            <a:ext cx="8353425" cy="2474912"/>
          </a:xfrm>
          <a:prstGeom prst="rect">
            <a:avLst/>
          </a:prstGeom>
          <a:solidFill>
            <a:srgbClr val="D8E4DF"/>
          </a:soli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83" name="Rectangle 4"/>
          <p:cNvSpPr/>
          <p:nvPr/>
        </p:nvSpPr>
        <p:spPr>
          <a:xfrm>
            <a:off x="395288" y="1465263"/>
            <a:ext cx="3960812" cy="2474912"/>
          </a:xfrm>
          <a:prstGeom prst="rect">
            <a:avLst/>
          </a:prstGeom>
          <a:solidFill>
            <a:srgbClr val="F5E8F8"/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6084" name="Rectangle 5"/>
          <p:cNvSpPr/>
          <p:nvPr/>
        </p:nvSpPr>
        <p:spPr>
          <a:xfrm>
            <a:off x="4787900" y="1438275"/>
            <a:ext cx="3960813" cy="2474913"/>
          </a:xfrm>
          <a:prstGeom prst="rect">
            <a:avLst/>
          </a:prstGeom>
          <a:solidFill>
            <a:srgbClr val="F7EAD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46085" name="Picture 6" descr="10360625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812552">
            <a:off x="2492375" y="4327525"/>
            <a:ext cx="4824413" cy="175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7" descr="zeiss_usp_wuerfel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063" y="1465263"/>
            <a:ext cx="2540000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8" descr="112498166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1608138"/>
            <a:ext cx="3602037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9"/>
          <p:cNvSpPr txBox="1"/>
          <p:nvPr/>
        </p:nvSpPr>
        <p:spPr>
          <a:xfrm>
            <a:off x="539750" y="981075"/>
            <a:ext cx="75215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rPr>
              <a:t>说一说下面物体的面都有什么特点？</a:t>
            </a:r>
          </a:p>
        </p:txBody>
      </p:sp>
      <p:sp>
        <p:nvSpPr>
          <p:cNvPr id="46089" name="Rectangle 12"/>
          <p:cNvSpPr/>
          <p:nvPr/>
        </p:nvSpPr>
        <p:spPr>
          <a:xfrm>
            <a:off x="323850" y="188913"/>
            <a:ext cx="3600450" cy="65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/>
            <a:r>
              <a:rPr lang="zh-CN" altLang="en-US" sz="3000" i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创设情境,激趣导入</a:t>
            </a:r>
          </a:p>
        </p:txBody>
      </p:sp>
      <p:pic>
        <p:nvPicPr>
          <p:cNvPr id="46090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2613025"/>
            <a:ext cx="7974012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1" name="Picture 14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2" name="Picture 15" descr="9d33d4bc0f048f90b96348086ae4cfb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2" descr="pic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052513"/>
            <a:ext cx="7812087" cy="536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3" descr="10522909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268413"/>
            <a:ext cx="4278312" cy="4968875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5780" name="Rectangle 4"/>
          <p:cNvSpPr/>
          <p:nvPr/>
        </p:nvSpPr>
        <p:spPr>
          <a:xfrm>
            <a:off x="4716463" y="1196975"/>
            <a:ext cx="3960812" cy="2690813"/>
          </a:xfrm>
          <a:prstGeom prst="rect">
            <a:avLst/>
          </a:prstGeom>
          <a:solidFill>
            <a:srgbClr val="F5E8F8"/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5781" name="Picture 5" descr="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63" y="1268413"/>
            <a:ext cx="2808287" cy="210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2" name="Rectangle 6"/>
          <p:cNvSpPr/>
          <p:nvPr/>
        </p:nvSpPr>
        <p:spPr>
          <a:xfrm>
            <a:off x="4714875" y="3789363"/>
            <a:ext cx="3960813" cy="2474912"/>
          </a:xfrm>
          <a:prstGeom prst="rect">
            <a:avLst/>
          </a:prstGeom>
          <a:solidFill>
            <a:srgbClr val="F7EAD1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5783" name="Picture 7" descr="2004101622126348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1725" y="1341438"/>
            <a:ext cx="111125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4" name="Picture 8" descr="111685687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3743325"/>
            <a:ext cx="3311525" cy="288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3" name="Rectangle 9"/>
          <p:cNvSpPr/>
          <p:nvPr/>
        </p:nvSpPr>
        <p:spPr>
          <a:xfrm>
            <a:off x="250825" y="188913"/>
            <a:ext cx="3600450" cy="65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/>
            <a:r>
              <a:rPr lang="zh-CN" altLang="en-US" sz="3000" i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创设情境,激趣导入</a:t>
            </a:r>
          </a:p>
        </p:txBody>
      </p:sp>
      <p:pic>
        <p:nvPicPr>
          <p:cNvPr id="47114" name="Picture 11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5" name="Picture 12" descr="9d33d4bc0f048f90b96348086ae4cfb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48131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48229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48230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48231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232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4" tooltip="图片名称：界面图片&#10;作    者：kaitian&#10;更新时间：2006-9-4 15:32:2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grpSp>
        <p:nvGrpSpPr>
          <p:cNvPr id="4" name="Group 9"/>
          <p:cNvGrpSpPr/>
          <p:nvPr/>
        </p:nvGrpSpPr>
        <p:grpSpPr>
          <a:xfrm>
            <a:off x="1042988" y="908050"/>
            <a:ext cx="6977062" cy="2590800"/>
            <a:chOff x="0" y="0"/>
            <a:chExt cx="4395" cy="1632"/>
          </a:xfrm>
        </p:grpSpPr>
        <p:grpSp>
          <p:nvGrpSpPr>
            <p:cNvPr id="48160" name="Group 10"/>
            <p:cNvGrpSpPr/>
            <p:nvPr/>
          </p:nvGrpSpPr>
          <p:grpSpPr>
            <a:xfrm>
              <a:off x="1632" y="0"/>
              <a:ext cx="816" cy="1584"/>
              <a:chOff x="0" y="0"/>
              <a:chExt cx="1056" cy="1584"/>
            </a:xfrm>
          </p:grpSpPr>
          <p:sp>
            <p:nvSpPr>
              <p:cNvPr id="48223" name="Oval 11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224" name="Group 12"/>
              <p:cNvGrpSpPr/>
              <p:nvPr/>
            </p:nvGrpSpPr>
            <p:grpSpPr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48227" name="Oval 13"/>
                <p:cNvSpPr/>
                <p:nvPr/>
              </p:nvSpPr>
              <p:spPr>
                <a:xfrm>
                  <a:off x="0" y="0"/>
                  <a:ext cx="1056" cy="336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228" name="未知"/>
                <p:cNvSpPr/>
                <p:nvPr/>
              </p:nvSpPr>
              <p:spPr>
                <a:xfrm>
                  <a:off x="0" y="144"/>
                  <a:ext cx="1056" cy="192"/>
                </a:xfrm>
                <a:custGeom>
                  <a:avLst/>
                  <a:gdLst>
                    <a:gd name="txL" fmla="*/ 0 w 1056"/>
                    <a:gd name="txT" fmla="*/ 0 h 192"/>
                    <a:gd name="txR" fmla="*/ 1056 w 1056"/>
                    <a:gd name="txB" fmla="*/ 192 h 192"/>
                  </a:gdLst>
                  <a:ahLst/>
                  <a:cxnLst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2" y="60"/>
                    </a:cxn>
                    <a:cxn ang="0">
                      <a:pos x="36" y="90"/>
                    </a:cxn>
                    <a:cxn ang="0">
                      <a:pos x="51" y="96"/>
                    </a:cxn>
                    <a:cxn ang="0">
                      <a:pos x="99" y="123"/>
                    </a:cxn>
                    <a:cxn ang="0">
                      <a:pos x="174" y="150"/>
                    </a:cxn>
                    <a:cxn ang="0">
                      <a:pos x="312" y="177"/>
                    </a:cxn>
                    <a:cxn ang="0">
                      <a:pos x="408" y="186"/>
                    </a:cxn>
                    <a:cxn ang="0">
                      <a:pos x="513" y="192"/>
                    </a:cxn>
                    <a:cxn ang="0">
                      <a:pos x="615" y="189"/>
                    </a:cxn>
                    <a:cxn ang="0">
                      <a:pos x="714" y="183"/>
                    </a:cxn>
                    <a:cxn ang="0">
                      <a:pos x="768" y="174"/>
                    </a:cxn>
                    <a:cxn ang="0">
                      <a:pos x="888" y="147"/>
                    </a:cxn>
                    <a:cxn ang="0">
                      <a:pos x="975" y="114"/>
                    </a:cxn>
                    <a:cxn ang="0">
                      <a:pos x="1002" y="96"/>
                    </a:cxn>
                    <a:cxn ang="0">
                      <a:pos x="1044" y="60"/>
                    </a:cxn>
                    <a:cxn ang="0">
                      <a:pos x="1056" y="36"/>
                    </a:cxn>
                    <a:cxn ang="0">
                      <a:pos x="1056" y="1"/>
                    </a:cxn>
                  </a:cxnLst>
                  <a:rect l="txL" t="txT" r="txR" b="tx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225" name="Line 15"/>
              <p:cNvSpPr/>
              <p:nvPr/>
            </p:nvSpPr>
            <p:spPr>
              <a:xfrm>
                <a:off x="1056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6" name="Line 16"/>
              <p:cNvSpPr/>
              <p:nvPr/>
            </p:nvSpPr>
            <p:spPr>
              <a:xfrm>
                <a:off x="0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1" name="Group 17"/>
            <p:cNvGrpSpPr/>
            <p:nvPr/>
          </p:nvGrpSpPr>
          <p:grpSpPr>
            <a:xfrm>
              <a:off x="0" y="48"/>
              <a:ext cx="1056" cy="1584"/>
              <a:chOff x="0" y="0"/>
              <a:chExt cx="1056" cy="1584"/>
            </a:xfrm>
          </p:grpSpPr>
          <p:sp>
            <p:nvSpPr>
              <p:cNvPr id="48217" name="Oval 18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218" name="Group 19"/>
              <p:cNvGrpSpPr/>
              <p:nvPr/>
            </p:nvGrpSpPr>
            <p:grpSpPr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48221" name="Oval 20"/>
                <p:cNvSpPr/>
                <p:nvPr/>
              </p:nvSpPr>
              <p:spPr>
                <a:xfrm>
                  <a:off x="0" y="0"/>
                  <a:ext cx="1056" cy="336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222" name="未知"/>
                <p:cNvSpPr/>
                <p:nvPr/>
              </p:nvSpPr>
              <p:spPr>
                <a:xfrm>
                  <a:off x="0" y="144"/>
                  <a:ext cx="1056" cy="192"/>
                </a:xfrm>
                <a:custGeom>
                  <a:avLst/>
                  <a:gdLst>
                    <a:gd name="txL" fmla="*/ 0 w 1056"/>
                    <a:gd name="txT" fmla="*/ 0 h 192"/>
                    <a:gd name="txR" fmla="*/ 1056 w 1056"/>
                    <a:gd name="txB" fmla="*/ 192 h 192"/>
                  </a:gdLst>
                  <a:ahLst/>
                  <a:cxnLst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2" y="60"/>
                    </a:cxn>
                    <a:cxn ang="0">
                      <a:pos x="36" y="90"/>
                    </a:cxn>
                    <a:cxn ang="0">
                      <a:pos x="51" y="96"/>
                    </a:cxn>
                    <a:cxn ang="0">
                      <a:pos x="99" y="123"/>
                    </a:cxn>
                    <a:cxn ang="0">
                      <a:pos x="174" y="150"/>
                    </a:cxn>
                    <a:cxn ang="0">
                      <a:pos x="312" y="177"/>
                    </a:cxn>
                    <a:cxn ang="0">
                      <a:pos x="408" y="186"/>
                    </a:cxn>
                    <a:cxn ang="0">
                      <a:pos x="513" y="192"/>
                    </a:cxn>
                    <a:cxn ang="0">
                      <a:pos x="615" y="189"/>
                    </a:cxn>
                    <a:cxn ang="0">
                      <a:pos x="714" y="183"/>
                    </a:cxn>
                    <a:cxn ang="0">
                      <a:pos x="768" y="174"/>
                    </a:cxn>
                    <a:cxn ang="0">
                      <a:pos x="888" y="147"/>
                    </a:cxn>
                    <a:cxn ang="0">
                      <a:pos x="975" y="114"/>
                    </a:cxn>
                    <a:cxn ang="0">
                      <a:pos x="1002" y="96"/>
                    </a:cxn>
                    <a:cxn ang="0">
                      <a:pos x="1044" y="60"/>
                    </a:cxn>
                    <a:cxn ang="0">
                      <a:pos x="1056" y="36"/>
                    </a:cxn>
                    <a:cxn ang="0">
                      <a:pos x="1056" y="1"/>
                    </a:cxn>
                  </a:cxnLst>
                  <a:rect l="txL" t="txT" r="txR" b="tx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219" name="Line 22"/>
              <p:cNvSpPr/>
              <p:nvPr/>
            </p:nvSpPr>
            <p:spPr>
              <a:xfrm>
                <a:off x="1056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0" name="Line 23"/>
              <p:cNvSpPr/>
              <p:nvPr/>
            </p:nvSpPr>
            <p:spPr>
              <a:xfrm>
                <a:off x="0" y="192"/>
                <a:ext cx="0" cy="120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2" name="Group 24"/>
            <p:cNvGrpSpPr/>
            <p:nvPr/>
          </p:nvGrpSpPr>
          <p:grpSpPr>
            <a:xfrm>
              <a:off x="0" y="48"/>
              <a:ext cx="1056" cy="1584"/>
              <a:chOff x="0" y="0"/>
              <a:chExt cx="1056" cy="1584"/>
            </a:xfrm>
          </p:grpSpPr>
          <p:grpSp>
            <p:nvGrpSpPr>
              <p:cNvPr id="48197" name="Group 25"/>
              <p:cNvGrpSpPr/>
              <p:nvPr/>
            </p:nvGrpSpPr>
            <p:grpSpPr>
              <a:xfrm>
                <a:off x="0" y="0"/>
                <a:ext cx="1056" cy="1584"/>
                <a:chOff x="0" y="0"/>
                <a:chExt cx="1056" cy="1584"/>
              </a:xfrm>
            </p:grpSpPr>
            <p:sp>
              <p:nvSpPr>
                <p:cNvPr id="48211" name="Oval 26"/>
                <p:cNvSpPr/>
                <p:nvPr/>
              </p:nvSpPr>
              <p:spPr>
                <a:xfrm>
                  <a:off x="0" y="0"/>
                  <a:ext cx="1056" cy="384"/>
                </a:xfrm>
                <a:prstGeom prst="ellipse">
                  <a:avLst/>
                </a:prstGeom>
                <a:solidFill>
                  <a:srgbClr val="FFCC99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grpSp>
              <p:nvGrpSpPr>
                <p:cNvPr id="48212" name="Group 27"/>
                <p:cNvGrpSpPr/>
                <p:nvPr/>
              </p:nvGrpSpPr>
              <p:grpSpPr>
                <a:xfrm>
                  <a:off x="0" y="1200"/>
                  <a:ext cx="1056" cy="384"/>
                  <a:chOff x="0" y="0"/>
                  <a:chExt cx="1056" cy="336"/>
                </a:xfrm>
              </p:grpSpPr>
              <p:sp>
                <p:nvSpPr>
                  <p:cNvPr id="48215" name="Oval 28"/>
                  <p:cNvSpPr/>
                  <p:nvPr/>
                </p:nvSpPr>
                <p:spPr>
                  <a:xfrm>
                    <a:off x="0" y="0"/>
                    <a:ext cx="1056" cy="336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pPr algn="ctr"/>
                    <a:endParaRPr lang="zh-CN" altLang="en-US" sz="3600" b="1" dirty="0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48216" name="未知"/>
                  <p:cNvSpPr/>
                  <p:nvPr/>
                </p:nvSpPr>
                <p:spPr>
                  <a:xfrm>
                    <a:off x="0" y="144"/>
                    <a:ext cx="1056" cy="192"/>
                  </a:xfrm>
                  <a:custGeom>
                    <a:avLst/>
                    <a:gdLst>
                      <a:gd name="txL" fmla="*/ 0 w 1056"/>
                      <a:gd name="txT" fmla="*/ 0 h 192"/>
                      <a:gd name="txR" fmla="*/ 1056 w 1056"/>
                      <a:gd name="txB" fmla="*/ 192 h 192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36"/>
                      </a:cxn>
                      <a:cxn ang="0">
                        <a:pos x="12" y="60"/>
                      </a:cxn>
                      <a:cxn ang="0">
                        <a:pos x="36" y="90"/>
                      </a:cxn>
                      <a:cxn ang="0">
                        <a:pos x="51" y="96"/>
                      </a:cxn>
                      <a:cxn ang="0">
                        <a:pos x="99" y="123"/>
                      </a:cxn>
                      <a:cxn ang="0">
                        <a:pos x="174" y="150"/>
                      </a:cxn>
                      <a:cxn ang="0">
                        <a:pos x="312" y="177"/>
                      </a:cxn>
                      <a:cxn ang="0">
                        <a:pos x="408" y="186"/>
                      </a:cxn>
                      <a:cxn ang="0">
                        <a:pos x="513" y="192"/>
                      </a:cxn>
                      <a:cxn ang="0">
                        <a:pos x="615" y="189"/>
                      </a:cxn>
                      <a:cxn ang="0">
                        <a:pos x="714" y="183"/>
                      </a:cxn>
                      <a:cxn ang="0">
                        <a:pos x="768" y="174"/>
                      </a:cxn>
                      <a:cxn ang="0">
                        <a:pos x="888" y="147"/>
                      </a:cxn>
                      <a:cxn ang="0">
                        <a:pos x="975" y="114"/>
                      </a:cxn>
                      <a:cxn ang="0">
                        <a:pos x="1002" y="96"/>
                      </a:cxn>
                      <a:cxn ang="0">
                        <a:pos x="1044" y="60"/>
                      </a:cxn>
                      <a:cxn ang="0">
                        <a:pos x="1056" y="36"/>
                      </a:cxn>
                      <a:cxn ang="0">
                        <a:pos x="1056" y="1"/>
                      </a:cxn>
                    </a:cxnLst>
                    <a:rect l="txL" t="txT" r="txR" b="txB"/>
                    <a:pathLst>
                      <a:path w="1056" h="192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36" y="90"/>
                        </a:lnTo>
                        <a:lnTo>
                          <a:pt x="51" y="96"/>
                        </a:lnTo>
                        <a:lnTo>
                          <a:pt x="99" y="123"/>
                        </a:lnTo>
                        <a:lnTo>
                          <a:pt x="174" y="150"/>
                        </a:lnTo>
                        <a:lnTo>
                          <a:pt x="312" y="177"/>
                        </a:lnTo>
                        <a:lnTo>
                          <a:pt x="408" y="186"/>
                        </a:lnTo>
                        <a:lnTo>
                          <a:pt x="513" y="192"/>
                        </a:lnTo>
                        <a:lnTo>
                          <a:pt x="615" y="189"/>
                        </a:lnTo>
                        <a:lnTo>
                          <a:pt x="714" y="183"/>
                        </a:lnTo>
                        <a:lnTo>
                          <a:pt x="768" y="174"/>
                        </a:lnTo>
                        <a:lnTo>
                          <a:pt x="888" y="147"/>
                        </a:lnTo>
                        <a:lnTo>
                          <a:pt x="975" y="114"/>
                        </a:lnTo>
                        <a:lnTo>
                          <a:pt x="1002" y="96"/>
                        </a:lnTo>
                        <a:lnTo>
                          <a:pt x="1044" y="60"/>
                        </a:lnTo>
                        <a:lnTo>
                          <a:pt x="1056" y="36"/>
                        </a:lnTo>
                        <a:lnTo>
                          <a:pt x="1056" y="1"/>
                        </a:lnTo>
                      </a:path>
                    </a:pathLst>
                  </a:custGeom>
                  <a:solidFill>
                    <a:srgbClr val="FFCC99">
                      <a:alpha val="100000"/>
                    </a:srgbClr>
                  </a:solidFill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13" name="Line 30"/>
                <p:cNvSpPr/>
                <p:nvPr/>
              </p:nvSpPr>
              <p:spPr>
                <a:xfrm>
                  <a:off x="1056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214" name="Line 31"/>
                <p:cNvSpPr/>
                <p:nvPr/>
              </p:nvSpPr>
              <p:spPr>
                <a:xfrm>
                  <a:off x="0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98" name="未知"/>
              <p:cNvSpPr/>
              <p:nvPr/>
            </p:nvSpPr>
            <p:spPr>
              <a:xfrm>
                <a:off x="0" y="192"/>
                <a:ext cx="1056" cy="1390"/>
              </a:xfrm>
              <a:custGeom>
                <a:avLst/>
                <a:gdLst>
                  <a:gd name="txL" fmla="*/ 0 w 1056"/>
                  <a:gd name="txT" fmla="*/ 0 h 1390"/>
                  <a:gd name="txR" fmla="*/ 1056 w 1056"/>
                  <a:gd name="txB" fmla="*/ 1390 h 1390"/>
                </a:gdLst>
                <a:ahLst/>
                <a:cxnLst>
                  <a:cxn ang="0">
                    <a:pos x="0" y="0"/>
                  </a:cxn>
                  <a:cxn ang="0">
                    <a:pos x="0" y="1200"/>
                  </a:cxn>
                  <a:cxn ang="0">
                    <a:pos x="20" y="1248"/>
                  </a:cxn>
                  <a:cxn ang="0">
                    <a:pos x="58" y="1292"/>
                  </a:cxn>
                  <a:cxn ang="0">
                    <a:pos x="112" y="1322"/>
                  </a:cxn>
                  <a:cxn ang="0">
                    <a:pos x="182" y="1348"/>
                  </a:cxn>
                  <a:cxn ang="0">
                    <a:pos x="256" y="1366"/>
                  </a:cxn>
                  <a:cxn ang="0">
                    <a:pos x="340" y="1380"/>
                  </a:cxn>
                  <a:cxn ang="0">
                    <a:pos x="418" y="1388"/>
                  </a:cxn>
                  <a:cxn ang="0">
                    <a:pos x="502" y="1388"/>
                  </a:cxn>
                  <a:cxn ang="0">
                    <a:pos x="574" y="1390"/>
                  </a:cxn>
                  <a:cxn ang="0">
                    <a:pos x="654" y="1384"/>
                  </a:cxn>
                  <a:cxn ang="0">
                    <a:pos x="742" y="1376"/>
                  </a:cxn>
                  <a:cxn ang="0">
                    <a:pos x="828" y="1358"/>
                  </a:cxn>
                  <a:cxn ang="0">
                    <a:pos x="900" y="1338"/>
                  </a:cxn>
                  <a:cxn ang="0">
                    <a:pos x="966" y="1310"/>
                  </a:cxn>
                  <a:cxn ang="0">
                    <a:pos x="998" y="1286"/>
                  </a:cxn>
                  <a:cxn ang="0">
                    <a:pos x="1022" y="1264"/>
                  </a:cxn>
                  <a:cxn ang="0">
                    <a:pos x="1048" y="1234"/>
                  </a:cxn>
                  <a:cxn ang="0">
                    <a:pos x="1056" y="1200"/>
                  </a:cxn>
                  <a:cxn ang="0">
                    <a:pos x="1056" y="0"/>
                  </a:cxn>
                  <a:cxn ang="0">
                    <a:pos x="1044" y="42"/>
                  </a:cxn>
                  <a:cxn ang="0">
                    <a:pos x="1026" y="62"/>
                  </a:cxn>
                  <a:cxn ang="0">
                    <a:pos x="1010" y="84"/>
                  </a:cxn>
                  <a:cxn ang="0">
                    <a:pos x="972" y="110"/>
                  </a:cxn>
                  <a:cxn ang="0">
                    <a:pos x="900" y="140"/>
                  </a:cxn>
                  <a:cxn ang="0">
                    <a:pos x="824" y="160"/>
                  </a:cxn>
                  <a:cxn ang="0">
                    <a:pos x="746" y="180"/>
                  </a:cxn>
                  <a:cxn ang="0">
                    <a:pos x="662" y="188"/>
                  </a:cxn>
                  <a:cxn ang="0">
                    <a:pos x="582" y="192"/>
                  </a:cxn>
                  <a:cxn ang="0">
                    <a:pos x="508" y="192"/>
                  </a:cxn>
                  <a:cxn ang="0">
                    <a:pos x="508" y="188"/>
                  </a:cxn>
                  <a:cxn ang="0">
                    <a:pos x="430" y="192"/>
                  </a:cxn>
                  <a:cxn ang="0">
                    <a:pos x="342" y="184"/>
                  </a:cxn>
                  <a:cxn ang="0">
                    <a:pos x="202" y="158"/>
                  </a:cxn>
                  <a:cxn ang="0">
                    <a:pos x="120" y="130"/>
                  </a:cxn>
                  <a:cxn ang="0">
                    <a:pos x="62" y="98"/>
                  </a:cxn>
                  <a:cxn ang="0">
                    <a:pos x="36" y="80"/>
                  </a:cxn>
                  <a:cxn ang="0">
                    <a:pos x="18" y="50"/>
                  </a:cxn>
                  <a:cxn ang="0">
                    <a:pos x="0" y="0"/>
                  </a:cxn>
                </a:cxnLst>
                <a:rect l="txL" t="txT" r="txR" b="txB"/>
                <a:pathLst>
                  <a:path w="1056" h="1390">
                    <a:moveTo>
                      <a:pt x="0" y="0"/>
                    </a:moveTo>
                    <a:lnTo>
                      <a:pt x="0" y="1200"/>
                    </a:lnTo>
                    <a:lnTo>
                      <a:pt x="20" y="1248"/>
                    </a:lnTo>
                    <a:lnTo>
                      <a:pt x="58" y="1292"/>
                    </a:lnTo>
                    <a:lnTo>
                      <a:pt x="112" y="1322"/>
                    </a:lnTo>
                    <a:lnTo>
                      <a:pt x="182" y="1348"/>
                    </a:lnTo>
                    <a:lnTo>
                      <a:pt x="256" y="1366"/>
                    </a:lnTo>
                    <a:lnTo>
                      <a:pt x="340" y="1380"/>
                    </a:lnTo>
                    <a:lnTo>
                      <a:pt x="418" y="1388"/>
                    </a:lnTo>
                    <a:lnTo>
                      <a:pt x="502" y="1388"/>
                    </a:lnTo>
                    <a:lnTo>
                      <a:pt x="574" y="1390"/>
                    </a:lnTo>
                    <a:lnTo>
                      <a:pt x="654" y="1384"/>
                    </a:lnTo>
                    <a:lnTo>
                      <a:pt x="742" y="1376"/>
                    </a:lnTo>
                    <a:lnTo>
                      <a:pt x="828" y="1358"/>
                    </a:lnTo>
                    <a:lnTo>
                      <a:pt x="900" y="1338"/>
                    </a:lnTo>
                    <a:lnTo>
                      <a:pt x="966" y="1310"/>
                    </a:lnTo>
                    <a:lnTo>
                      <a:pt x="998" y="1286"/>
                    </a:lnTo>
                    <a:lnTo>
                      <a:pt x="1022" y="1264"/>
                    </a:lnTo>
                    <a:lnTo>
                      <a:pt x="1048" y="1234"/>
                    </a:lnTo>
                    <a:lnTo>
                      <a:pt x="1056" y="1200"/>
                    </a:lnTo>
                    <a:lnTo>
                      <a:pt x="1056" y="0"/>
                    </a:lnTo>
                    <a:lnTo>
                      <a:pt x="1044" y="42"/>
                    </a:lnTo>
                    <a:lnTo>
                      <a:pt x="1026" y="62"/>
                    </a:lnTo>
                    <a:lnTo>
                      <a:pt x="1010" y="84"/>
                    </a:lnTo>
                    <a:lnTo>
                      <a:pt x="972" y="110"/>
                    </a:lnTo>
                    <a:lnTo>
                      <a:pt x="900" y="140"/>
                    </a:lnTo>
                    <a:lnTo>
                      <a:pt x="824" y="160"/>
                    </a:lnTo>
                    <a:lnTo>
                      <a:pt x="746" y="180"/>
                    </a:lnTo>
                    <a:lnTo>
                      <a:pt x="662" y="188"/>
                    </a:lnTo>
                    <a:lnTo>
                      <a:pt x="582" y="192"/>
                    </a:lnTo>
                    <a:lnTo>
                      <a:pt x="508" y="192"/>
                    </a:lnTo>
                    <a:lnTo>
                      <a:pt x="508" y="188"/>
                    </a:lnTo>
                    <a:lnTo>
                      <a:pt x="430" y="192"/>
                    </a:lnTo>
                    <a:lnTo>
                      <a:pt x="342" y="184"/>
                    </a:lnTo>
                    <a:lnTo>
                      <a:pt x="202" y="158"/>
                    </a:lnTo>
                    <a:lnTo>
                      <a:pt x="120" y="130"/>
                    </a:lnTo>
                    <a:lnTo>
                      <a:pt x="62" y="98"/>
                    </a:lnTo>
                    <a:lnTo>
                      <a:pt x="36" y="80"/>
                    </a:lnTo>
                    <a:lnTo>
                      <a:pt x="18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CCFF">
                      <a:alpha val="100000"/>
                    </a:srgbClr>
                  </a:gs>
                  <a:gs pos="100000">
                    <a:srgbClr val="666699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9" name="Oval 33"/>
              <p:cNvSpPr/>
              <p:nvPr/>
            </p:nvSpPr>
            <p:spPr>
              <a:xfrm>
                <a:off x="96" y="48"/>
                <a:ext cx="864" cy="288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200" name="Oval 34"/>
              <p:cNvSpPr/>
              <p:nvPr/>
            </p:nvSpPr>
            <p:spPr>
              <a:xfrm>
                <a:off x="384" y="144"/>
                <a:ext cx="288" cy="9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201" name="未知"/>
              <p:cNvSpPr/>
              <p:nvPr/>
            </p:nvSpPr>
            <p:spPr>
              <a:xfrm>
                <a:off x="0" y="288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12" y="89"/>
                  </a:cxn>
                  <a:cxn ang="0">
                    <a:pos x="36" y="133"/>
                  </a:cxn>
                  <a:cxn ang="0">
                    <a:pos x="51" y="143"/>
                  </a:cxn>
                  <a:cxn ang="0">
                    <a:pos x="99" y="183"/>
                  </a:cxn>
                  <a:cxn ang="0">
                    <a:pos x="174" y="222"/>
                  </a:cxn>
                  <a:cxn ang="0">
                    <a:pos x="312" y="262"/>
                  </a:cxn>
                  <a:cxn ang="0">
                    <a:pos x="408" y="276"/>
                  </a:cxn>
                  <a:cxn ang="0">
                    <a:pos x="513" y="285"/>
                  </a:cxn>
                  <a:cxn ang="0">
                    <a:pos x="615" y="281"/>
                  </a:cxn>
                  <a:cxn ang="0">
                    <a:pos x="714" y="271"/>
                  </a:cxn>
                  <a:cxn ang="0">
                    <a:pos x="768" y="258"/>
                  </a:cxn>
                  <a:cxn ang="0">
                    <a:pos x="888" y="219"/>
                  </a:cxn>
                  <a:cxn ang="0">
                    <a:pos x="975" y="169"/>
                  </a:cxn>
                  <a:cxn ang="0">
                    <a:pos x="1002" y="143"/>
                  </a:cxn>
                  <a:cxn ang="0">
                    <a:pos x="1044" y="89"/>
                  </a:cxn>
                  <a:cxn ang="0">
                    <a:pos x="1056" y="54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2" name="未知"/>
              <p:cNvSpPr/>
              <p:nvPr/>
            </p:nvSpPr>
            <p:spPr>
              <a:xfrm>
                <a:off x="0" y="384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12" y="89"/>
                  </a:cxn>
                  <a:cxn ang="0">
                    <a:pos x="36" y="133"/>
                  </a:cxn>
                  <a:cxn ang="0">
                    <a:pos x="51" y="143"/>
                  </a:cxn>
                  <a:cxn ang="0">
                    <a:pos x="99" y="183"/>
                  </a:cxn>
                  <a:cxn ang="0">
                    <a:pos x="174" y="222"/>
                  </a:cxn>
                  <a:cxn ang="0">
                    <a:pos x="312" y="262"/>
                  </a:cxn>
                  <a:cxn ang="0">
                    <a:pos x="408" y="276"/>
                  </a:cxn>
                  <a:cxn ang="0">
                    <a:pos x="513" y="285"/>
                  </a:cxn>
                  <a:cxn ang="0">
                    <a:pos x="615" y="281"/>
                  </a:cxn>
                  <a:cxn ang="0">
                    <a:pos x="714" y="271"/>
                  </a:cxn>
                  <a:cxn ang="0">
                    <a:pos x="768" y="258"/>
                  </a:cxn>
                  <a:cxn ang="0">
                    <a:pos x="888" y="219"/>
                  </a:cxn>
                  <a:cxn ang="0">
                    <a:pos x="975" y="169"/>
                  </a:cxn>
                  <a:cxn ang="0">
                    <a:pos x="1002" y="143"/>
                  </a:cxn>
                  <a:cxn ang="0">
                    <a:pos x="1044" y="89"/>
                  </a:cxn>
                  <a:cxn ang="0">
                    <a:pos x="1056" y="54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3" name="未知"/>
              <p:cNvSpPr/>
              <p:nvPr/>
            </p:nvSpPr>
            <p:spPr>
              <a:xfrm>
                <a:off x="0" y="1248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12" y="89"/>
                  </a:cxn>
                  <a:cxn ang="0">
                    <a:pos x="36" y="133"/>
                  </a:cxn>
                  <a:cxn ang="0">
                    <a:pos x="51" y="143"/>
                  </a:cxn>
                  <a:cxn ang="0">
                    <a:pos x="99" y="183"/>
                  </a:cxn>
                  <a:cxn ang="0">
                    <a:pos x="174" y="222"/>
                  </a:cxn>
                  <a:cxn ang="0">
                    <a:pos x="312" y="262"/>
                  </a:cxn>
                  <a:cxn ang="0">
                    <a:pos x="408" y="276"/>
                  </a:cxn>
                  <a:cxn ang="0">
                    <a:pos x="513" y="285"/>
                  </a:cxn>
                  <a:cxn ang="0">
                    <a:pos x="615" y="281"/>
                  </a:cxn>
                  <a:cxn ang="0">
                    <a:pos x="714" y="271"/>
                  </a:cxn>
                  <a:cxn ang="0">
                    <a:pos x="768" y="258"/>
                  </a:cxn>
                  <a:cxn ang="0">
                    <a:pos x="888" y="219"/>
                  </a:cxn>
                  <a:cxn ang="0">
                    <a:pos x="975" y="169"/>
                  </a:cxn>
                  <a:cxn ang="0">
                    <a:pos x="1002" y="143"/>
                  </a:cxn>
                  <a:cxn ang="0">
                    <a:pos x="1044" y="89"/>
                  </a:cxn>
                  <a:cxn ang="0">
                    <a:pos x="1056" y="54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4" name="未知"/>
              <p:cNvSpPr/>
              <p:nvPr/>
            </p:nvSpPr>
            <p:spPr>
              <a:xfrm>
                <a:off x="0" y="1296"/>
                <a:ext cx="105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12" y="89"/>
                  </a:cxn>
                  <a:cxn ang="0">
                    <a:pos x="36" y="133"/>
                  </a:cxn>
                  <a:cxn ang="0">
                    <a:pos x="51" y="143"/>
                  </a:cxn>
                  <a:cxn ang="0">
                    <a:pos x="99" y="183"/>
                  </a:cxn>
                  <a:cxn ang="0">
                    <a:pos x="174" y="222"/>
                  </a:cxn>
                  <a:cxn ang="0">
                    <a:pos x="312" y="262"/>
                  </a:cxn>
                  <a:cxn ang="0">
                    <a:pos x="408" y="276"/>
                  </a:cxn>
                  <a:cxn ang="0">
                    <a:pos x="513" y="285"/>
                  </a:cxn>
                  <a:cxn ang="0">
                    <a:pos x="615" y="281"/>
                  </a:cxn>
                  <a:cxn ang="0">
                    <a:pos x="714" y="271"/>
                  </a:cxn>
                  <a:cxn ang="0">
                    <a:pos x="768" y="258"/>
                  </a:cxn>
                  <a:cxn ang="0">
                    <a:pos x="888" y="219"/>
                  </a:cxn>
                  <a:cxn ang="0">
                    <a:pos x="975" y="169"/>
                  </a:cxn>
                  <a:cxn ang="0">
                    <a:pos x="1002" y="143"/>
                  </a:cxn>
                  <a:cxn ang="0">
                    <a:pos x="1044" y="89"/>
                  </a:cxn>
                  <a:cxn ang="0">
                    <a:pos x="1056" y="54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5" name="未知"/>
              <p:cNvSpPr/>
              <p:nvPr/>
            </p:nvSpPr>
            <p:spPr>
              <a:xfrm>
                <a:off x="168" y="832"/>
                <a:ext cx="632" cy="264"/>
              </a:xfrm>
              <a:custGeom>
                <a:avLst/>
                <a:gdLst>
                  <a:gd name="txL" fmla="*/ 0 w 632"/>
                  <a:gd name="txT" fmla="*/ 0 h 264"/>
                  <a:gd name="txR" fmla="*/ 632 w 632"/>
                  <a:gd name="txB" fmla="*/ 264 h 264"/>
                </a:gdLst>
                <a:ahLst/>
                <a:cxnLst>
                  <a:cxn ang="0">
                    <a:pos x="40" y="80"/>
                  </a:cxn>
                  <a:cxn ang="0">
                    <a:pos x="136" y="40"/>
                  </a:cxn>
                  <a:cxn ang="0">
                    <a:pos x="416" y="80"/>
                  </a:cxn>
                  <a:cxn ang="0">
                    <a:pos x="512" y="64"/>
                  </a:cxn>
                  <a:cxn ang="0">
                    <a:pos x="584" y="24"/>
                  </a:cxn>
                  <a:cxn ang="0">
                    <a:pos x="608" y="0"/>
                  </a:cxn>
                  <a:cxn ang="0">
                    <a:pos x="600" y="72"/>
                  </a:cxn>
                  <a:cxn ang="0">
                    <a:pos x="592" y="136"/>
                  </a:cxn>
                  <a:cxn ang="0">
                    <a:pos x="584" y="248"/>
                  </a:cxn>
                  <a:cxn ang="0">
                    <a:pos x="536" y="216"/>
                  </a:cxn>
                  <a:cxn ang="0">
                    <a:pos x="448" y="176"/>
                  </a:cxn>
                  <a:cxn ang="0">
                    <a:pos x="280" y="232"/>
                  </a:cxn>
                  <a:cxn ang="0">
                    <a:pos x="24" y="192"/>
                  </a:cxn>
                  <a:cxn ang="0">
                    <a:pos x="40" y="80"/>
                  </a:cxn>
                </a:cxnLst>
                <a:rect l="txL" t="txT" r="txR" b="txB"/>
                <a:pathLst>
                  <a:path w="632" h="264">
                    <a:moveTo>
                      <a:pt x="40" y="80"/>
                    </a:moveTo>
                    <a:cubicBezTo>
                      <a:pt x="101" y="39"/>
                      <a:pt x="69" y="51"/>
                      <a:pt x="136" y="40"/>
                    </a:cubicBezTo>
                    <a:cubicBezTo>
                      <a:pt x="233" y="45"/>
                      <a:pt x="324" y="49"/>
                      <a:pt x="416" y="80"/>
                    </a:cubicBezTo>
                    <a:cubicBezTo>
                      <a:pt x="429" y="79"/>
                      <a:pt x="489" y="77"/>
                      <a:pt x="512" y="64"/>
                    </a:cubicBezTo>
                    <a:cubicBezTo>
                      <a:pt x="595" y="18"/>
                      <a:pt x="530" y="42"/>
                      <a:pt x="584" y="24"/>
                    </a:cubicBezTo>
                    <a:cubicBezTo>
                      <a:pt x="592" y="16"/>
                      <a:pt x="597" y="0"/>
                      <a:pt x="608" y="0"/>
                    </a:cubicBezTo>
                    <a:cubicBezTo>
                      <a:pt x="632" y="0"/>
                      <a:pt x="600" y="72"/>
                      <a:pt x="600" y="72"/>
                    </a:cubicBezTo>
                    <a:cubicBezTo>
                      <a:pt x="597" y="93"/>
                      <a:pt x="594" y="115"/>
                      <a:pt x="592" y="136"/>
                    </a:cubicBezTo>
                    <a:cubicBezTo>
                      <a:pt x="589" y="173"/>
                      <a:pt x="605" y="217"/>
                      <a:pt x="584" y="248"/>
                    </a:cubicBezTo>
                    <a:cubicBezTo>
                      <a:pt x="573" y="264"/>
                      <a:pt x="552" y="227"/>
                      <a:pt x="536" y="216"/>
                    </a:cubicBezTo>
                    <a:cubicBezTo>
                      <a:pt x="511" y="200"/>
                      <a:pt x="477" y="186"/>
                      <a:pt x="448" y="176"/>
                    </a:cubicBezTo>
                    <a:cubicBezTo>
                      <a:pt x="390" y="195"/>
                      <a:pt x="342" y="222"/>
                      <a:pt x="280" y="232"/>
                    </a:cubicBezTo>
                    <a:cubicBezTo>
                      <a:pt x="156" y="226"/>
                      <a:pt x="122" y="225"/>
                      <a:pt x="24" y="192"/>
                    </a:cubicBezTo>
                    <a:cubicBezTo>
                      <a:pt x="8" y="144"/>
                      <a:pt x="0" y="120"/>
                      <a:pt x="40" y="8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CECFF">
                      <a:alpha val="100000"/>
                    </a:srgbClr>
                  </a:gs>
                  <a:gs pos="100000">
                    <a:schemeClr val="folHlink">
                      <a:alpha val="100000"/>
                    </a:schemeClr>
                  </a:gs>
                </a:gsLst>
                <a:lin ang="0" scaled="1"/>
                <a:tileRect/>
              </a:gra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6" name="未知"/>
              <p:cNvSpPr/>
              <p:nvPr/>
            </p:nvSpPr>
            <p:spPr>
              <a:xfrm>
                <a:off x="219" y="928"/>
                <a:ext cx="61" cy="52"/>
              </a:xfrm>
              <a:custGeom>
                <a:avLst/>
                <a:gdLst>
                  <a:gd name="txL" fmla="*/ 0 w 61"/>
                  <a:gd name="txT" fmla="*/ 0 h 52"/>
                  <a:gd name="txR" fmla="*/ 61 w 61"/>
                  <a:gd name="txB" fmla="*/ 52 h 52"/>
                </a:gdLst>
                <a:ahLst/>
                <a:cxnLst>
                  <a:cxn ang="0">
                    <a:pos x="29" y="0"/>
                  </a:cxn>
                  <a:cxn ang="0">
                    <a:pos x="61" y="40"/>
                  </a:cxn>
                  <a:cxn ang="0">
                    <a:pos x="53" y="8"/>
                  </a:cxn>
                  <a:cxn ang="0">
                    <a:pos x="29" y="0"/>
                  </a:cxn>
                </a:cxnLst>
                <a:rect l="txL" t="txT" r="txR" b="txB"/>
                <a:pathLst>
                  <a:path w="61" h="52">
                    <a:moveTo>
                      <a:pt x="29" y="0"/>
                    </a:moveTo>
                    <a:cubicBezTo>
                      <a:pt x="0" y="44"/>
                      <a:pt x="15" y="52"/>
                      <a:pt x="61" y="40"/>
                    </a:cubicBezTo>
                    <a:cubicBezTo>
                      <a:pt x="58" y="29"/>
                      <a:pt x="60" y="17"/>
                      <a:pt x="53" y="8"/>
                    </a:cubicBezTo>
                    <a:cubicBezTo>
                      <a:pt x="48" y="1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7" name="未知"/>
              <p:cNvSpPr/>
              <p:nvPr/>
            </p:nvSpPr>
            <p:spPr>
              <a:xfrm>
                <a:off x="296" y="896"/>
                <a:ext cx="41" cy="154"/>
              </a:xfrm>
              <a:custGeom>
                <a:avLst/>
                <a:gdLst>
                  <a:gd name="txL" fmla="*/ 0 w 41"/>
                  <a:gd name="txT" fmla="*/ 0 h 154"/>
                  <a:gd name="txR" fmla="*/ 41 w 41"/>
                  <a:gd name="txB" fmla="*/ 154 h 154"/>
                </a:gdLst>
                <a:ahLst/>
                <a:cxnLst>
                  <a:cxn ang="0">
                    <a:pos x="24" y="0"/>
                  </a:cxn>
                  <a:cxn ang="0">
                    <a:pos x="24" y="128"/>
                  </a:cxn>
                  <a:cxn ang="0">
                    <a:pos x="0" y="152"/>
                  </a:cxn>
                </a:cxnLst>
                <a:rect l="txL" t="txT" r="txR" b="txB"/>
                <a:pathLst>
                  <a:path w="41" h="154">
                    <a:moveTo>
                      <a:pt x="24" y="0"/>
                    </a:moveTo>
                    <a:cubicBezTo>
                      <a:pt x="41" y="51"/>
                      <a:pt x="41" y="39"/>
                      <a:pt x="24" y="128"/>
                    </a:cubicBezTo>
                    <a:cubicBezTo>
                      <a:pt x="19" y="154"/>
                      <a:pt x="14" y="152"/>
                      <a:pt x="0" y="152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8" name="未知"/>
              <p:cNvSpPr/>
              <p:nvPr/>
            </p:nvSpPr>
            <p:spPr>
              <a:xfrm>
                <a:off x="360" y="840"/>
                <a:ext cx="208" cy="56"/>
              </a:xfrm>
              <a:custGeom>
                <a:avLst/>
                <a:gdLst>
                  <a:gd name="txL" fmla="*/ 0 w 208"/>
                  <a:gd name="txT" fmla="*/ 0 h 56"/>
                  <a:gd name="txR" fmla="*/ 208 w 208"/>
                  <a:gd name="txB" fmla="*/ 56 h 56"/>
                </a:gdLst>
                <a:ahLst/>
                <a:cxnLst>
                  <a:cxn ang="0">
                    <a:pos x="0" y="24"/>
                  </a:cxn>
                  <a:cxn ang="0">
                    <a:pos x="128" y="24"/>
                  </a:cxn>
                  <a:cxn ang="0">
                    <a:pos x="208" y="40"/>
                  </a:cxn>
                  <a:cxn ang="0">
                    <a:pos x="160" y="56"/>
                  </a:cxn>
                </a:cxnLst>
                <a:rect l="txL" t="txT" r="txR" b="txB"/>
                <a:pathLst>
                  <a:path w="208" h="56">
                    <a:moveTo>
                      <a:pt x="0" y="24"/>
                    </a:moveTo>
                    <a:cubicBezTo>
                      <a:pt x="36" y="0"/>
                      <a:pt x="84" y="17"/>
                      <a:pt x="128" y="24"/>
                    </a:cubicBezTo>
                    <a:cubicBezTo>
                      <a:pt x="155" y="28"/>
                      <a:pt x="208" y="40"/>
                      <a:pt x="208" y="40"/>
                    </a:cubicBezTo>
                    <a:cubicBezTo>
                      <a:pt x="170" y="49"/>
                      <a:pt x="186" y="43"/>
                      <a:pt x="160" y="56"/>
                    </a:cubicBez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9" name="未知"/>
              <p:cNvSpPr/>
              <p:nvPr/>
            </p:nvSpPr>
            <p:spPr>
              <a:xfrm>
                <a:off x="335" y="1048"/>
                <a:ext cx="126" cy="69"/>
              </a:xfrm>
              <a:custGeom>
                <a:avLst/>
                <a:gdLst>
                  <a:gd name="txL" fmla="*/ 0 w 126"/>
                  <a:gd name="txT" fmla="*/ 0 h 69"/>
                  <a:gd name="txR" fmla="*/ 126 w 126"/>
                  <a:gd name="txB" fmla="*/ 69 h 69"/>
                </a:gdLst>
                <a:ahLst/>
                <a:cxnLst>
                  <a:cxn ang="0">
                    <a:pos x="33" y="8"/>
                  </a:cxn>
                  <a:cxn ang="0">
                    <a:pos x="25" y="64"/>
                  </a:cxn>
                  <a:cxn ang="0">
                    <a:pos x="49" y="56"/>
                  </a:cxn>
                  <a:cxn ang="0">
                    <a:pos x="105" y="56"/>
                  </a:cxn>
                  <a:cxn ang="0">
                    <a:pos x="89" y="0"/>
                  </a:cxn>
                  <a:cxn ang="0">
                    <a:pos x="33" y="8"/>
                  </a:cxn>
                </a:cxnLst>
                <a:rect l="txL" t="txT" r="txR" b="txB"/>
                <a:pathLst>
                  <a:path w="126" h="69">
                    <a:moveTo>
                      <a:pt x="33" y="8"/>
                    </a:moveTo>
                    <a:cubicBezTo>
                      <a:pt x="24" y="22"/>
                      <a:pt x="0" y="45"/>
                      <a:pt x="25" y="64"/>
                    </a:cubicBezTo>
                    <a:cubicBezTo>
                      <a:pt x="32" y="69"/>
                      <a:pt x="41" y="59"/>
                      <a:pt x="49" y="56"/>
                    </a:cubicBezTo>
                    <a:cubicBezTo>
                      <a:pt x="64" y="11"/>
                      <a:pt x="67" y="43"/>
                      <a:pt x="105" y="56"/>
                    </a:cubicBezTo>
                    <a:cubicBezTo>
                      <a:pt x="126" y="25"/>
                      <a:pt x="126" y="12"/>
                      <a:pt x="89" y="0"/>
                    </a:cubicBezTo>
                    <a:cubicBezTo>
                      <a:pt x="55" y="11"/>
                      <a:pt x="73" y="8"/>
                      <a:pt x="33" y="8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0" name="未知"/>
              <p:cNvSpPr/>
              <p:nvPr/>
            </p:nvSpPr>
            <p:spPr>
              <a:xfrm>
                <a:off x="688" y="920"/>
                <a:ext cx="101" cy="113"/>
              </a:xfrm>
              <a:custGeom>
                <a:avLst/>
                <a:gdLst>
                  <a:gd name="txL" fmla="*/ 0 w 101"/>
                  <a:gd name="txT" fmla="*/ 0 h 113"/>
                  <a:gd name="txR" fmla="*/ 101 w 101"/>
                  <a:gd name="txB" fmla="*/ 113 h 113"/>
                </a:gdLst>
                <a:ahLst/>
                <a:cxnLst>
                  <a:cxn ang="0">
                    <a:pos x="72" y="0"/>
                  </a:cxn>
                  <a:cxn ang="0">
                    <a:pos x="0" y="40"/>
                  </a:cxn>
                  <a:cxn ang="0">
                    <a:pos x="24" y="72"/>
                  </a:cxn>
                  <a:cxn ang="0">
                    <a:pos x="32" y="96"/>
                  </a:cxn>
                  <a:cxn ang="0">
                    <a:pos x="72" y="112"/>
                  </a:cxn>
                </a:cxnLst>
                <a:rect l="txL" t="txT" r="txR" b="txB"/>
                <a:pathLst>
                  <a:path w="101" h="113">
                    <a:moveTo>
                      <a:pt x="72" y="0"/>
                    </a:moveTo>
                    <a:cubicBezTo>
                      <a:pt x="48" y="16"/>
                      <a:pt x="24" y="24"/>
                      <a:pt x="0" y="40"/>
                    </a:cubicBezTo>
                    <a:cubicBezTo>
                      <a:pt x="57" y="59"/>
                      <a:pt x="62" y="47"/>
                      <a:pt x="24" y="72"/>
                    </a:cubicBezTo>
                    <a:cubicBezTo>
                      <a:pt x="27" y="80"/>
                      <a:pt x="25" y="91"/>
                      <a:pt x="32" y="96"/>
                    </a:cubicBezTo>
                    <a:cubicBezTo>
                      <a:pt x="56" y="113"/>
                      <a:pt x="101" y="112"/>
                      <a:pt x="72" y="112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3" name="Group 45"/>
            <p:cNvGrpSpPr/>
            <p:nvPr/>
          </p:nvGrpSpPr>
          <p:grpSpPr>
            <a:xfrm>
              <a:off x="1632" y="0"/>
              <a:ext cx="816" cy="1584"/>
              <a:chOff x="0" y="0"/>
              <a:chExt cx="816" cy="1584"/>
            </a:xfrm>
          </p:grpSpPr>
          <p:grpSp>
            <p:nvGrpSpPr>
              <p:cNvPr id="48181" name="Group 46"/>
              <p:cNvGrpSpPr/>
              <p:nvPr/>
            </p:nvGrpSpPr>
            <p:grpSpPr>
              <a:xfrm>
                <a:off x="0" y="0"/>
                <a:ext cx="816" cy="1584"/>
                <a:chOff x="0" y="0"/>
                <a:chExt cx="1056" cy="1584"/>
              </a:xfrm>
            </p:grpSpPr>
            <p:sp>
              <p:nvSpPr>
                <p:cNvPr id="48191" name="Oval 47"/>
                <p:cNvSpPr/>
                <p:nvPr/>
              </p:nvSpPr>
              <p:spPr>
                <a:xfrm>
                  <a:off x="0" y="0"/>
                  <a:ext cx="1056" cy="384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grpSp>
              <p:nvGrpSpPr>
                <p:cNvPr id="48192" name="Group 48"/>
                <p:cNvGrpSpPr/>
                <p:nvPr/>
              </p:nvGrpSpPr>
              <p:grpSpPr>
                <a:xfrm>
                  <a:off x="0" y="1200"/>
                  <a:ext cx="1056" cy="384"/>
                  <a:chOff x="0" y="0"/>
                  <a:chExt cx="1056" cy="336"/>
                </a:xfrm>
              </p:grpSpPr>
              <p:sp>
                <p:nvSpPr>
                  <p:cNvPr id="48195" name="Oval 49"/>
                  <p:cNvSpPr/>
                  <p:nvPr/>
                </p:nvSpPr>
                <p:spPr>
                  <a:xfrm>
                    <a:off x="0" y="0"/>
                    <a:ext cx="1056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pPr algn="ctr"/>
                    <a:endParaRPr lang="zh-CN" altLang="en-US" sz="3600" b="1" dirty="0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48196" name="未知"/>
                  <p:cNvSpPr/>
                  <p:nvPr/>
                </p:nvSpPr>
                <p:spPr>
                  <a:xfrm>
                    <a:off x="0" y="144"/>
                    <a:ext cx="1056" cy="192"/>
                  </a:xfrm>
                  <a:custGeom>
                    <a:avLst/>
                    <a:gdLst>
                      <a:gd name="txL" fmla="*/ 0 w 1056"/>
                      <a:gd name="txT" fmla="*/ 0 h 192"/>
                      <a:gd name="txR" fmla="*/ 1056 w 1056"/>
                      <a:gd name="txB" fmla="*/ 192 h 192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36"/>
                      </a:cxn>
                      <a:cxn ang="0">
                        <a:pos x="12" y="60"/>
                      </a:cxn>
                      <a:cxn ang="0">
                        <a:pos x="36" y="90"/>
                      </a:cxn>
                      <a:cxn ang="0">
                        <a:pos x="51" y="96"/>
                      </a:cxn>
                      <a:cxn ang="0">
                        <a:pos x="99" y="123"/>
                      </a:cxn>
                      <a:cxn ang="0">
                        <a:pos x="174" y="150"/>
                      </a:cxn>
                      <a:cxn ang="0">
                        <a:pos x="312" y="177"/>
                      </a:cxn>
                      <a:cxn ang="0">
                        <a:pos x="408" y="186"/>
                      </a:cxn>
                      <a:cxn ang="0">
                        <a:pos x="513" y="192"/>
                      </a:cxn>
                      <a:cxn ang="0">
                        <a:pos x="615" y="189"/>
                      </a:cxn>
                      <a:cxn ang="0">
                        <a:pos x="714" y="183"/>
                      </a:cxn>
                      <a:cxn ang="0">
                        <a:pos x="768" y="174"/>
                      </a:cxn>
                      <a:cxn ang="0">
                        <a:pos x="888" y="147"/>
                      </a:cxn>
                      <a:cxn ang="0">
                        <a:pos x="975" y="114"/>
                      </a:cxn>
                      <a:cxn ang="0">
                        <a:pos x="1002" y="96"/>
                      </a:cxn>
                      <a:cxn ang="0">
                        <a:pos x="1044" y="60"/>
                      </a:cxn>
                      <a:cxn ang="0">
                        <a:pos x="1056" y="36"/>
                      </a:cxn>
                      <a:cxn ang="0">
                        <a:pos x="1056" y="1"/>
                      </a:cxn>
                    </a:cxnLst>
                    <a:rect l="txL" t="txT" r="txR" b="txB"/>
                    <a:pathLst>
                      <a:path w="1056" h="192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36" y="90"/>
                        </a:lnTo>
                        <a:lnTo>
                          <a:pt x="51" y="96"/>
                        </a:lnTo>
                        <a:lnTo>
                          <a:pt x="99" y="123"/>
                        </a:lnTo>
                        <a:lnTo>
                          <a:pt x="174" y="150"/>
                        </a:lnTo>
                        <a:lnTo>
                          <a:pt x="312" y="177"/>
                        </a:lnTo>
                        <a:lnTo>
                          <a:pt x="408" y="186"/>
                        </a:lnTo>
                        <a:lnTo>
                          <a:pt x="513" y="192"/>
                        </a:lnTo>
                        <a:lnTo>
                          <a:pt x="615" y="189"/>
                        </a:lnTo>
                        <a:lnTo>
                          <a:pt x="714" y="183"/>
                        </a:lnTo>
                        <a:lnTo>
                          <a:pt x="768" y="174"/>
                        </a:lnTo>
                        <a:lnTo>
                          <a:pt x="888" y="147"/>
                        </a:lnTo>
                        <a:lnTo>
                          <a:pt x="975" y="114"/>
                        </a:lnTo>
                        <a:lnTo>
                          <a:pt x="1002" y="96"/>
                        </a:lnTo>
                        <a:lnTo>
                          <a:pt x="1044" y="60"/>
                        </a:lnTo>
                        <a:lnTo>
                          <a:pt x="1056" y="36"/>
                        </a:lnTo>
                        <a:lnTo>
                          <a:pt x="1056" y="1"/>
                        </a:lnTo>
                      </a:path>
                    </a:pathLst>
                  </a:custGeom>
                  <a:solidFill>
                    <a:schemeClr val="accent1">
                      <a:alpha val="100000"/>
                    </a:schemeClr>
                  </a:solidFill>
                  <a:ln w="38100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193" name="Line 51"/>
                <p:cNvSpPr/>
                <p:nvPr/>
              </p:nvSpPr>
              <p:spPr>
                <a:xfrm>
                  <a:off x="1056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94" name="Line 52"/>
                <p:cNvSpPr/>
                <p:nvPr/>
              </p:nvSpPr>
              <p:spPr>
                <a:xfrm>
                  <a:off x="0" y="192"/>
                  <a:ext cx="0" cy="120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82" name="未知"/>
              <p:cNvSpPr/>
              <p:nvPr/>
            </p:nvSpPr>
            <p:spPr>
              <a:xfrm>
                <a:off x="0" y="192"/>
                <a:ext cx="816" cy="1390"/>
              </a:xfrm>
              <a:custGeom>
                <a:avLst/>
                <a:gdLst>
                  <a:gd name="txL" fmla="*/ 0 w 1056"/>
                  <a:gd name="txT" fmla="*/ 0 h 1390"/>
                  <a:gd name="txR" fmla="*/ 1056 w 1056"/>
                  <a:gd name="txB" fmla="*/ 1390 h 1390"/>
                </a:gdLst>
                <a:ahLst/>
                <a:cxnLst>
                  <a:cxn ang="0">
                    <a:pos x="0" y="0"/>
                  </a:cxn>
                  <a:cxn ang="0">
                    <a:pos x="0" y="1200"/>
                  </a:cxn>
                  <a:cxn ang="0">
                    <a:pos x="9" y="1248"/>
                  </a:cxn>
                  <a:cxn ang="0">
                    <a:pos x="27" y="1292"/>
                  </a:cxn>
                  <a:cxn ang="0">
                    <a:pos x="52" y="1322"/>
                  </a:cxn>
                  <a:cxn ang="0">
                    <a:pos x="84" y="1348"/>
                  </a:cxn>
                  <a:cxn ang="0">
                    <a:pos x="118" y="1366"/>
                  </a:cxn>
                  <a:cxn ang="0">
                    <a:pos x="157" y="1380"/>
                  </a:cxn>
                  <a:cxn ang="0">
                    <a:pos x="193" y="1388"/>
                  </a:cxn>
                  <a:cxn ang="0">
                    <a:pos x="232" y="1388"/>
                  </a:cxn>
                  <a:cxn ang="0">
                    <a:pos x="265" y="1390"/>
                  </a:cxn>
                  <a:cxn ang="0">
                    <a:pos x="301" y="1384"/>
                  </a:cxn>
                  <a:cxn ang="0">
                    <a:pos x="342" y="1376"/>
                  </a:cxn>
                  <a:cxn ang="0">
                    <a:pos x="383" y="1358"/>
                  </a:cxn>
                  <a:cxn ang="0">
                    <a:pos x="415" y="1338"/>
                  </a:cxn>
                  <a:cxn ang="0">
                    <a:pos x="445" y="1310"/>
                  </a:cxn>
                  <a:cxn ang="0">
                    <a:pos x="461" y="1286"/>
                  </a:cxn>
                  <a:cxn ang="0">
                    <a:pos x="471" y="1264"/>
                  </a:cxn>
                  <a:cxn ang="0">
                    <a:pos x="484" y="1234"/>
                  </a:cxn>
                  <a:cxn ang="0">
                    <a:pos x="488" y="1200"/>
                  </a:cxn>
                  <a:cxn ang="0">
                    <a:pos x="488" y="0"/>
                  </a:cxn>
                  <a:cxn ang="0">
                    <a:pos x="482" y="42"/>
                  </a:cxn>
                  <a:cxn ang="0">
                    <a:pos x="474" y="62"/>
                  </a:cxn>
                  <a:cxn ang="0">
                    <a:pos x="466" y="84"/>
                  </a:cxn>
                  <a:cxn ang="0">
                    <a:pos x="448" y="110"/>
                  </a:cxn>
                  <a:cxn ang="0">
                    <a:pos x="415" y="140"/>
                  </a:cxn>
                  <a:cxn ang="0">
                    <a:pos x="380" y="160"/>
                  </a:cxn>
                  <a:cxn ang="0">
                    <a:pos x="344" y="180"/>
                  </a:cxn>
                  <a:cxn ang="0">
                    <a:pos x="306" y="188"/>
                  </a:cxn>
                  <a:cxn ang="0">
                    <a:pos x="269" y="192"/>
                  </a:cxn>
                  <a:cxn ang="0">
                    <a:pos x="235" y="192"/>
                  </a:cxn>
                  <a:cxn ang="0">
                    <a:pos x="235" y="188"/>
                  </a:cxn>
                  <a:cxn ang="0">
                    <a:pos x="199" y="192"/>
                  </a:cxn>
                  <a:cxn ang="0">
                    <a:pos x="158" y="184"/>
                  </a:cxn>
                  <a:cxn ang="0">
                    <a:pos x="94" y="158"/>
                  </a:cxn>
                  <a:cxn ang="0">
                    <a:pos x="56" y="130"/>
                  </a:cxn>
                  <a:cxn ang="0">
                    <a:pos x="29" y="98"/>
                  </a:cxn>
                  <a:cxn ang="0">
                    <a:pos x="17" y="80"/>
                  </a:cxn>
                  <a:cxn ang="0">
                    <a:pos x="9" y="50"/>
                  </a:cxn>
                  <a:cxn ang="0">
                    <a:pos x="0" y="0"/>
                  </a:cxn>
                </a:cxnLst>
                <a:rect l="txL" t="txT" r="txR" b="txB"/>
                <a:pathLst>
                  <a:path w="1056" h="1390">
                    <a:moveTo>
                      <a:pt x="0" y="0"/>
                    </a:moveTo>
                    <a:lnTo>
                      <a:pt x="0" y="1200"/>
                    </a:lnTo>
                    <a:lnTo>
                      <a:pt x="20" y="1248"/>
                    </a:lnTo>
                    <a:lnTo>
                      <a:pt x="58" y="1292"/>
                    </a:lnTo>
                    <a:lnTo>
                      <a:pt x="112" y="1322"/>
                    </a:lnTo>
                    <a:lnTo>
                      <a:pt x="182" y="1348"/>
                    </a:lnTo>
                    <a:lnTo>
                      <a:pt x="256" y="1366"/>
                    </a:lnTo>
                    <a:lnTo>
                      <a:pt x="340" y="1380"/>
                    </a:lnTo>
                    <a:lnTo>
                      <a:pt x="418" y="1388"/>
                    </a:lnTo>
                    <a:lnTo>
                      <a:pt x="502" y="1388"/>
                    </a:lnTo>
                    <a:lnTo>
                      <a:pt x="574" y="1390"/>
                    </a:lnTo>
                    <a:lnTo>
                      <a:pt x="654" y="1384"/>
                    </a:lnTo>
                    <a:lnTo>
                      <a:pt x="742" y="1376"/>
                    </a:lnTo>
                    <a:lnTo>
                      <a:pt x="828" y="1358"/>
                    </a:lnTo>
                    <a:lnTo>
                      <a:pt x="900" y="1338"/>
                    </a:lnTo>
                    <a:lnTo>
                      <a:pt x="966" y="1310"/>
                    </a:lnTo>
                    <a:lnTo>
                      <a:pt x="998" y="1286"/>
                    </a:lnTo>
                    <a:lnTo>
                      <a:pt x="1022" y="1264"/>
                    </a:lnTo>
                    <a:lnTo>
                      <a:pt x="1048" y="1234"/>
                    </a:lnTo>
                    <a:lnTo>
                      <a:pt x="1056" y="1200"/>
                    </a:lnTo>
                    <a:lnTo>
                      <a:pt x="1056" y="0"/>
                    </a:lnTo>
                    <a:lnTo>
                      <a:pt x="1044" y="42"/>
                    </a:lnTo>
                    <a:lnTo>
                      <a:pt x="1026" y="62"/>
                    </a:lnTo>
                    <a:lnTo>
                      <a:pt x="1010" y="84"/>
                    </a:lnTo>
                    <a:lnTo>
                      <a:pt x="972" y="110"/>
                    </a:lnTo>
                    <a:lnTo>
                      <a:pt x="900" y="140"/>
                    </a:lnTo>
                    <a:lnTo>
                      <a:pt x="824" y="160"/>
                    </a:lnTo>
                    <a:lnTo>
                      <a:pt x="746" y="180"/>
                    </a:lnTo>
                    <a:lnTo>
                      <a:pt x="662" y="188"/>
                    </a:lnTo>
                    <a:lnTo>
                      <a:pt x="582" y="192"/>
                    </a:lnTo>
                    <a:lnTo>
                      <a:pt x="508" y="192"/>
                    </a:lnTo>
                    <a:lnTo>
                      <a:pt x="508" y="188"/>
                    </a:lnTo>
                    <a:lnTo>
                      <a:pt x="430" y="192"/>
                    </a:lnTo>
                    <a:lnTo>
                      <a:pt x="342" y="184"/>
                    </a:lnTo>
                    <a:lnTo>
                      <a:pt x="202" y="158"/>
                    </a:lnTo>
                    <a:lnTo>
                      <a:pt x="120" y="130"/>
                    </a:lnTo>
                    <a:lnTo>
                      <a:pt x="62" y="98"/>
                    </a:lnTo>
                    <a:lnTo>
                      <a:pt x="36" y="80"/>
                    </a:lnTo>
                    <a:lnTo>
                      <a:pt x="18" y="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CC">
                      <a:alpha val="100000"/>
                    </a:srgbClr>
                  </a:gs>
                  <a:gs pos="100000">
                    <a:srgbClr val="006666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3" name="Oval 54"/>
              <p:cNvSpPr/>
              <p:nvPr/>
            </p:nvSpPr>
            <p:spPr>
              <a:xfrm>
                <a:off x="74" y="48"/>
                <a:ext cx="668" cy="288"/>
              </a:xfrm>
              <a:prstGeom prst="ellipse">
                <a:avLst/>
              </a:prstGeom>
              <a:solidFill>
                <a:schemeClr val="bg2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84" name="Oval 55"/>
              <p:cNvSpPr/>
              <p:nvPr/>
            </p:nvSpPr>
            <p:spPr>
              <a:xfrm>
                <a:off x="297" y="144"/>
                <a:ext cx="222" cy="96"/>
              </a:xfrm>
              <a:prstGeom prst="ellipse">
                <a:avLst/>
              </a:prstGeom>
              <a:solidFill>
                <a:schemeClr val="folHlink"/>
              </a:solidFill>
              <a:ln w="381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85" name="未知"/>
              <p:cNvSpPr/>
              <p:nvPr/>
            </p:nvSpPr>
            <p:spPr>
              <a:xfrm>
                <a:off x="0" y="288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5" y="89"/>
                  </a:cxn>
                  <a:cxn ang="0">
                    <a:pos x="17" y="133"/>
                  </a:cxn>
                  <a:cxn ang="0">
                    <a:pos x="23" y="143"/>
                  </a:cxn>
                  <a:cxn ang="0">
                    <a:pos x="46" y="183"/>
                  </a:cxn>
                  <a:cxn ang="0">
                    <a:pos x="80" y="222"/>
                  </a:cxn>
                  <a:cxn ang="0">
                    <a:pos x="144" y="262"/>
                  </a:cxn>
                  <a:cxn ang="0">
                    <a:pos x="188" y="276"/>
                  </a:cxn>
                  <a:cxn ang="0">
                    <a:pos x="236" y="285"/>
                  </a:cxn>
                  <a:cxn ang="0">
                    <a:pos x="284" y="281"/>
                  </a:cxn>
                  <a:cxn ang="0">
                    <a:pos x="330" y="271"/>
                  </a:cxn>
                  <a:cxn ang="0">
                    <a:pos x="354" y="258"/>
                  </a:cxn>
                  <a:cxn ang="0">
                    <a:pos x="410" y="219"/>
                  </a:cxn>
                  <a:cxn ang="0">
                    <a:pos x="450" y="169"/>
                  </a:cxn>
                  <a:cxn ang="0">
                    <a:pos x="462" y="143"/>
                  </a:cxn>
                  <a:cxn ang="0">
                    <a:pos x="482" y="89"/>
                  </a:cxn>
                  <a:cxn ang="0">
                    <a:pos x="488" y="54"/>
                  </a:cxn>
                  <a:cxn ang="0">
                    <a:pos x="488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6" name="未知"/>
              <p:cNvSpPr/>
              <p:nvPr/>
            </p:nvSpPr>
            <p:spPr>
              <a:xfrm>
                <a:off x="0" y="384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5" y="89"/>
                  </a:cxn>
                  <a:cxn ang="0">
                    <a:pos x="17" y="133"/>
                  </a:cxn>
                  <a:cxn ang="0">
                    <a:pos x="23" y="143"/>
                  </a:cxn>
                  <a:cxn ang="0">
                    <a:pos x="46" y="183"/>
                  </a:cxn>
                  <a:cxn ang="0">
                    <a:pos x="80" y="222"/>
                  </a:cxn>
                  <a:cxn ang="0">
                    <a:pos x="144" y="262"/>
                  </a:cxn>
                  <a:cxn ang="0">
                    <a:pos x="188" y="276"/>
                  </a:cxn>
                  <a:cxn ang="0">
                    <a:pos x="236" y="285"/>
                  </a:cxn>
                  <a:cxn ang="0">
                    <a:pos x="284" y="281"/>
                  </a:cxn>
                  <a:cxn ang="0">
                    <a:pos x="330" y="271"/>
                  </a:cxn>
                  <a:cxn ang="0">
                    <a:pos x="354" y="258"/>
                  </a:cxn>
                  <a:cxn ang="0">
                    <a:pos x="410" y="219"/>
                  </a:cxn>
                  <a:cxn ang="0">
                    <a:pos x="450" y="169"/>
                  </a:cxn>
                  <a:cxn ang="0">
                    <a:pos x="462" y="143"/>
                  </a:cxn>
                  <a:cxn ang="0">
                    <a:pos x="482" y="89"/>
                  </a:cxn>
                  <a:cxn ang="0">
                    <a:pos x="488" y="54"/>
                  </a:cxn>
                  <a:cxn ang="0">
                    <a:pos x="488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7" name="未知"/>
              <p:cNvSpPr/>
              <p:nvPr/>
            </p:nvSpPr>
            <p:spPr>
              <a:xfrm>
                <a:off x="0" y="1248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5" y="89"/>
                  </a:cxn>
                  <a:cxn ang="0">
                    <a:pos x="17" y="133"/>
                  </a:cxn>
                  <a:cxn ang="0">
                    <a:pos x="23" y="143"/>
                  </a:cxn>
                  <a:cxn ang="0">
                    <a:pos x="46" y="183"/>
                  </a:cxn>
                  <a:cxn ang="0">
                    <a:pos x="80" y="222"/>
                  </a:cxn>
                  <a:cxn ang="0">
                    <a:pos x="144" y="262"/>
                  </a:cxn>
                  <a:cxn ang="0">
                    <a:pos x="188" y="276"/>
                  </a:cxn>
                  <a:cxn ang="0">
                    <a:pos x="236" y="285"/>
                  </a:cxn>
                  <a:cxn ang="0">
                    <a:pos x="284" y="281"/>
                  </a:cxn>
                  <a:cxn ang="0">
                    <a:pos x="330" y="271"/>
                  </a:cxn>
                  <a:cxn ang="0">
                    <a:pos x="354" y="258"/>
                  </a:cxn>
                  <a:cxn ang="0">
                    <a:pos x="410" y="219"/>
                  </a:cxn>
                  <a:cxn ang="0">
                    <a:pos x="450" y="169"/>
                  </a:cxn>
                  <a:cxn ang="0">
                    <a:pos x="462" y="143"/>
                  </a:cxn>
                  <a:cxn ang="0">
                    <a:pos x="482" y="89"/>
                  </a:cxn>
                  <a:cxn ang="0">
                    <a:pos x="488" y="54"/>
                  </a:cxn>
                  <a:cxn ang="0">
                    <a:pos x="488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8" name="未知"/>
              <p:cNvSpPr/>
              <p:nvPr/>
            </p:nvSpPr>
            <p:spPr>
              <a:xfrm>
                <a:off x="0" y="1296"/>
                <a:ext cx="816" cy="219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54"/>
                  </a:cxn>
                  <a:cxn ang="0">
                    <a:pos x="5" y="89"/>
                  </a:cxn>
                  <a:cxn ang="0">
                    <a:pos x="17" y="133"/>
                  </a:cxn>
                  <a:cxn ang="0">
                    <a:pos x="23" y="143"/>
                  </a:cxn>
                  <a:cxn ang="0">
                    <a:pos x="46" y="183"/>
                  </a:cxn>
                  <a:cxn ang="0">
                    <a:pos x="80" y="222"/>
                  </a:cxn>
                  <a:cxn ang="0">
                    <a:pos x="144" y="262"/>
                  </a:cxn>
                  <a:cxn ang="0">
                    <a:pos x="188" y="276"/>
                  </a:cxn>
                  <a:cxn ang="0">
                    <a:pos x="236" y="285"/>
                  </a:cxn>
                  <a:cxn ang="0">
                    <a:pos x="284" y="281"/>
                  </a:cxn>
                  <a:cxn ang="0">
                    <a:pos x="330" y="271"/>
                  </a:cxn>
                  <a:cxn ang="0">
                    <a:pos x="354" y="258"/>
                  </a:cxn>
                  <a:cxn ang="0">
                    <a:pos x="410" y="219"/>
                  </a:cxn>
                  <a:cxn ang="0">
                    <a:pos x="450" y="169"/>
                  </a:cxn>
                  <a:cxn ang="0">
                    <a:pos x="462" y="143"/>
                  </a:cxn>
                  <a:cxn ang="0">
                    <a:pos x="482" y="89"/>
                  </a:cxn>
                  <a:cxn ang="0">
                    <a:pos x="488" y="54"/>
                  </a:cxn>
                  <a:cxn ang="0">
                    <a:pos x="488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48189" name="Picture 60" descr="NA00864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" y="912"/>
                <a:ext cx="576" cy="4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8190" name="WordArt 61"/>
              <p:cNvSpPr/>
              <p:nvPr/>
            </p:nvSpPr>
            <p:spPr>
              <a:xfrm>
                <a:off x="96" y="672"/>
                <a:ext cx="672" cy="33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/>
              </a:bodyPr>
              <a:lstStyle/>
              <a:p>
                <a:pPr algn="ctr"/>
                <a:r>
                  <a:rPr lang="zh-CN" altLang="en-US" sz="36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华文隶书" panose="02010800040101010101" charset="-122"/>
                    <a:ea typeface="华文隶书" panose="02010800040101010101" charset="-122"/>
                  </a:rPr>
                  <a:t>茶叶</a:t>
                </a:r>
              </a:p>
            </p:txBody>
          </p:sp>
        </p:grpSp>
        <p:grpSp>
          <p:nvGrpSpPr>
            <p:cNvPr id="48164" name="Group 62"/>
            <p:cNvGrpSpPr/>
            <p:nvPr/>
          </p:nvGrpSpPr>
          <p:grpSpPr>
            <a:xfrm>
              <a:off x="2976" y="768"/>
              <a:ext cx="1392" cy="816"/>
              <a:chOff x="0" y="0"/>
              <a:chExt cx="1392" cy="816"/>
            </a:xfrm>
          </p:grpSpPr>
          <p:sp>
            <p:nvSpPr>
              <p:cNvPr id="48175" name="Oval 63"/>
              <p:cNvSpPr/>
              <p:nvPr/>
            </p:nvSpPr>
            <p:spPr>
              <a:xfrm>
                <a:off x="0" y="0"/>
                <a:ext cx="1392" cy="43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176" name="Group 64"/>
              <p:cNvGrpSpPr/>
              <p:nvPr/>
            </p:nvGrpSpPr>
            <p:grpSpPr>
              <a:xfrm>
                <a:off x="0" y="384"/>
                <a:ext cx="1392" cy="432"/>
                <a:chOff x="0" y="0"/>
                <a:chExt cx="1392" cy="432"/>
              </a:xfrm>
            </p:grpSpPr>
            <p:sp>
              <p:nvSpPr>
                <p:cNvPr id="48179" name="Oval 65"/>
                <p:cNvSpPr/>
                <p:nvPr/>
              </p:nvSpPr>
              <p:spPr>
                <a:xfrm>
                  <a:off x="0" y="0"/>
                  <a:ext cx="1392" cy="4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180" name="未知"/>
                <p:cNvSpPr/>
                <p:nvPr/>
              </p:nvSpPr>
              <p:spPr>
                <a:xfrm>
                  <a:off x="0" y="198"/>
                  <a:ext cx="1392" cy="234"/>
                </a:xfrm>
                <a:custGeom>
                  <a:avLst/>
                  <a:gdLst>
                    <a:gd name="txL" fmla="*/ 0 w 1392"/>
                    <a:gd name="txT" fmla="*/ 0 h 234"/>
                    <a:gd name="txR" fmla="*/ 1392 w 1392"/>
                    <a:gd name="txB" fmla="*/ 234 h 234"/>
                  </a:gdLst>
                  <a:ahLst/>
                  <a:cxnLst>
                    <a:cxn ang="0">
                      <a:pos x="0" y="30"/>
                    </a:cxn>
                    <a:cxn ang="0">
                      <a:pos x="306" y="192"/>
                    </a:cxn>
                    <a:cxn ang="0">
                      <a:pos x="408" y="210"/>
                    </a:cxn>
                    <a:cxn ang="0">
                      <a:pos x="540" y="222"/>
                    </a:cxn>
                    <a:cxn ang="0">
                      <a:pos x="744" y="234"/>
                    </a:cxn>
                    <a:cxn ang="0">
                      <a:pos x="894" y="228"/>
                    </a:cxn>
                    <a:cxn ang="0">
                      <a:pos x="930" y="216"/>
                    </a:cxn>
                    <a:cxn ang="0">
                      <a:pos x="960" y="216"/>
                    </a:cxn>
                    <a:cxn ang="0">
                      <a:pos x="1050" y="198"/>
                    </a:cxn>
                    <a:cxn ang="0">
                      <a:pos x="1128" y="180"/>
                    </a:cxn>
                    <a:cxn ang="0">
                      <a:pos x="1254" y="150"/>
                    </a:cxn>
                    <a:cxn ang="0">
                      <a:pos x="1290" y="126"/>
                    </a:cxn>
                    <a:cxn ang="0">
                      <a:pos x="1308" y="114"/>
                    </a:cxn>
                    <a:cxn ang="0">
                      <a:pos x="1338" y="90"/>
                    </a:cxn>
                    <a:cxn ang="0">
                      <a:pos x="1374" y="66"/>
                    </a:cxn>
                    <a:cxn ang="0">
                      <a:pos x="1386" y="30"/>
                    </a:cxn>
                    <a:cxn ang="0">
                      <a:pos x="1392" y="0"/>
                    </a:cxn>
                  </a:cxnLst>
                  <a:rect l="txL" t="txT" r="txR" b="txB"/>
                  <a:pathLst>
                    <a:path w="1392" h="234">
                      <a:moveTo>
                        <a:pt x="0" y="30"/>
                      </a:moveTo>
                      <a:cubicBezTo>
                        <a:pt x="34" y="132"/>
                        <a:pt x="211" y="176"/>
                        <a:pt x="306" y="192"/>
                      </a:cubicBezTo>
                      <a:cubicBezTo>
                        <a:pt x="341" y="198"/>
                        <a:pt x="372" y="207"/>
                        <a:pt x="408" y="210"/>
                      </a:cubicBezTo>
                      <a:cubicBezTo>
                        <a:pt x="448" y="213"/>
                        <a:pt x="500" y="220"/>
                        <a:pt x="540" y="222"/>
                      </a:cubicBezTo>
                      <a:cubicBezTo>
                        <a:pt x="611" y="234"/>
                        <a:pt x="672" y="228"/>
                        <a:pt x="744" y="234"/>
                      </a:cubicBezTo>
                      <a:cubicBezTo>
                        <a:pt x="794" y="232"/>
                        <a:pt x="844" y="233"/>
                        <a:pt x="894" y="228"/>
                      </a:cubicBezTo>
                      <a:cubicBezTo>
                        <a:pt x="907" y="227"/>
                        <a:pt x="918" y="220"/>
                        <a:pt x="930" y="216"/>
                      </a:cubicBezTo>
                      <a:cubicBezTo>
                        <a:pt x="942" y="213"/>
                        <a:pt x="940" y="219"/>
                        <a:pt x="960" y="216"/>
                      </a:cubicBezTo>
                      <a:cubicBezTo>
                        <a:pt x="980" y="213"/>
                        <a:pt x="1022" y="204"/>
                        <a:pt x="1050" y="198"/>
                      </a:cubicBezTo>
                      <a:cubicBezTo>
                        <a:pt x="1078" y="192"/>
                        <a:pt x="1094" y="188"/>
                        <a:pt x="1128" y="180"/>
                      </a:cubicBezTo>
                      <a:cubicBezTo>
                        <a:pt x="1166" y="172"/>
                        <a:pt x="1222" y="171"/>
                        <a:pt x="1254" y="150"/>
                      </a:cubicBezTo>
                      <a:cubicBezTo>
                        <a:pt x="1266" y="142"/>
                        <a:pt x="1278" y="134"/>
                        <a:pt x="1290" y="126"/>
                      </a:cubicBezTo>
                      <a:cubicBezTo>
                        <a:pt x="1296" y="122"/>
                        <a:pt x="1308" y="114"/>
                        <a:pt x="1308" y="114"/>
                      </a:cubicBezTo>
                      <a:cubicBezTo>
                        <a:pt x="1330" y="81"/>
                        <a:pt x="1307" y="107"/>
                        <a:pt x="1338" y="90"/>
                      </a:cubicBezTo>
                      <a:cubicBezTo>
                        <a:pt x="1351" y="83"/>
                        <a:pt x="1374" y="66"/>
                        <a:pt x="1374" y="66"/>
                      </a:cubicBezTo>
                      <a:cubicBezTo>
                        <a:pt x="1378" y="54"/>
                        <a:pt x="1382" y="42"/>
                        <a:pt x="1386" y="30"/>
                      </a:cubicBezTo>
                      <a:cubicBezTo>
                        <a:pt x="1389" y="20"/>
                        <a:pt x="1392" y="0"/>
                        <a:pt x="139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77" name="Line 67"/>
              <p:cNvSpPr/>
              <p:nvPr/>
            </p:nvSpPr>
            <p:spPr>
              <a:xfrm>
                <a:off x="1392" y="192"/>
                <a:ext cx="0" cy="43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8" name="Line 68"/>
              <p:cNvSpPr/>
              <p:nvPr/>
            </p:nvSpPr>
            <p:spPr>
              <a:xfrm>
                <a:off x="0" y="240"/>
                <a:ext cx="0" cy="3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5" name="Group 69"/>
            <p:cNvGrpSpPr/>
            <p:nvPr/>
          </p:nvGrpSpPr>
          <p:grpSpPr>
            <a:xfrm>
              <a:off x="2976" y="768"/>
              <a:ext cx="1419" cy="822"/>
              <a:chOff x="0" y="0"/>
              <a:chExt cx="1419" cy="822"/>
            </a:xfrm>
          </p:grpSpPr>
          <p:grpSp>
            <p:nvGrpSpPr>
              <p:cNvPr id="48166" name="Group 70"/>
              <p:cNvGrpSpPr/>
              <p:nvPr/>
            </p:nvGrpSpPr>
            <p:grpSpPr>
              <a:xfrm>
                <a:off x="13" y="384"/>
                <a:ext cx="1392" cy="432"/>
                <a:chOff x="0" y="0"/>
                <a:chExt cx="1392" cy="432"/>
              </a:xfrm>
            </p:grpSpPr>
            <p:sp>
              <p:nvSpPr>
                <p:cNvPr id="48173" name="Oval 71"/>
                <p:cNvSpPr/>
                <p:nvPr/>
              </p:nvSpPr>
              <p:spPr>
                <a:xfrm>
                  <a:off x="0" y="0"/>
                  <a:ext cx="1392" cy="432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174" name="未知"/>
                <p:cNvSpPr/>
                <p:nvPr/>
              </p:nvSpPr>
              <p:spPr>
                <a:xfrm>
                  <a:off x="0" y="198"/>
                  <a:ext cx="1392" cy="234"/>
                </a:xfrm>
                <a:custGeom>
                  <a:avLst/>
                  <a:gdLst>
                    <a:gd name="txL" fmla="*/ 0 w 1392"/>
                    <a:gd name="txT" fmla="*/ 0 h 234"/>
                    <a:gd name="txR" fmla="*/ 1392 w 1392"/>
                    <a:gd name="txB" fmla="*/ 234 h 234"/>
                  </a:gdLst>
                  <a:ahLst/>
                  <a:cxnLst>
                    <a:cxn ang="0">
                      <a:pos x="0" y="30"/>
                    </a:cxn>
                    <a:cxn ang="0">
                      <a:pos x="306" y="192"/>
                    </a:cxn>
                    <a:cxn ang="0">
                      <a:pos x="408" y="210"/>
                    </a:cxn>
                    <a:cxn ang="0">
                      <a:pos x="540" y="222"/>
                    </a:cxn>
                    <a:cxn ang="0">
                      <a:pos x="744" y="234"/>
                    </a:cxn>
                    <a:cxn ang="0">
                      <a:pos x="894" y="228"/>
                    </a:cxn>
                    <a:cxn ang="0">
                      <a:pos x="930" y="216"/>
                    </a:cxn>
                    <a:cxn ang="0">
                      <a:pos x="960" y="216"/>
                    </a:cxn>
                    <a:cxn ang="0">
                      <a:pos x="1050" y="198"/>
                    </a:cxn>
                    <a:cxn ang="0">
                      <a:pos x="1128" y="180"/>
                    </a:cxn>
                    <a:cxn ang="0">
                      <a:pos x="1254" y="150"/>
                    </a:cxn>
                    <a:cxn ang="0">
                      <a:pos x="1290" y="126"/>
                    </a:cxn>
                    <a:cxn ang="0">
                      <a:pos x="1308" y="114"/>
                    </a:cxn>
                    <a:cxn ang="0">
                      <a:pos x="1338" y="90"/>
                    </a:cxn>
                    <a:cxn ang="0">
                      <a:pos x="1374" y="66"/>
                    </a:cxn>
                    <a:cxn ang="0">
                      <a:pos x="1386" y="30"/>
                    </a:cxn>
                    <a:cxn ang="0">
                      <a:pos x="1392" y="0"/>
                    </a:cxn>
                  </a:cxnLst>
                  <a:rect l="txL" t="txT" r="txR" b="txB"/>
                  <a:pathLst>
                    <a:path w="1392" h="234">
                      <a:moveTo>
                        <a:pt x="0" y="30"/>
                      </a:moveTo>
                      <a:cubicBezTo>
                        <a:pt x="34" y="132"/>
                        <a:pt x="211" y="176"/>
                        <a:pt x="306" y="192"/>
                      </a:cubicBezTo>
                      <a:cubicBezTo>
                        <a:pt x="341" y="198"/>
                        <a:pt x="372" y="207"/>
                        <a:pt x="408" y="210"/>
                      </a:cubicBezTo>
                      <a:cubicBezTo>
                        <a:pt x="448" y="213"/>
                        <a:pt x="500" y="220"/>
                        <a:pt x="540" y="222"/>
                      </a:cubicBezTo>
                      <a:cubicBezTo>
                        <a:pt x="611" y="234"/>
                        <a:pt x="672" y="228"/>
                        <a:pt x="744" y="234"/>
                      </a:cubicBezTo>
                      <a:cubicBezTo>
                        <a:pt x="794" y="232"/>
                        <a:pt x="844" y="233"/>
                        <a:pt x="894" y="228"/>
                      </a:cubicBezTo>
                      <a:cubicBezTo>
                        <a:pt x="907" y="227"/>
                        <a:pt x="918" y="220"/>
                        <a:pt x="930" y="216"/>
                      </a:cubicBezTo>
                      <a:cubicBezTo>
                        <a:pt x="942" y="213"/>
                        <a:pt x="940" y="219"/>
                        <a:pt x="960" y="216"/>
                      </a:cubicBezTo>
                      <a:cubicBezTo>
                        <a:pt x="980" y="213"/>
                        <a:pt x="1022" y="204"/>
                        <a:pt x="1050" y="198"/>
                      </a:cubicBezTo>
                      <a:cubicBezTo>
                        <a:pt x="1078" y="192"/>
                        <a:pt x="1094" y="188"/>
                        <a:pt x="1128" y="180"/>
                      </a:cubicBezTo>
                      <a:cubicBezTo>
                        <a:pt x="1166" y="172"/>
                        <a:pt x="1222" y="171"/>
                        <a:pt x="1254" y="150"/>
                      </a:cubicBezTo>
                      <a:cubicBezTo>
                        <a:pt x="1266" y="142"/>
                        <a:pt x="1278" y="134"/>
                        <a:pt x="1290" y="126"/>
                      </a:cubicBezTo>
                      <a:cubicBezTo>
                        <a:pt x="1296" y="122"/>
                        <a:pt x="1308" y="114"/>
                        <a:pt x="1308" y="114"/>
                      </a:cubicBezTo>
                      <a:cubicBezTo>
                        <a:pt x="1330" y="81"/>
                        <a:pt x="1307" y="107"/>
                        <a:pt x="1338" y="90"/>
                      </a:cubicBezTo>
                      <a:cubicBezTo>
                        <a:pt x="1351" y="83"/>
                        <a:pt x="1374" y="66"/>
                        <a:pt x="1374" y="66"/>
                      </a:cubicBezTo>
                      <a:cubicBezTo>
                        <a:pt x="1378" y="54"/>
                        <a:pt x="1382" y="42"/>
                        <a:pt x="1386" y="30"/>
                      </a:cubicBezTo>
                      <a:cubicBezTo>
                        <a:pt x="1389" y="20"/>
                        <a:pt x="1392" y="0"/>
                        <a:pt x="139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67" name="Oval 73"/>
              <p:cNvSpPr/>
              <p:nvPr/>
            </p:nvSpPr>
            <p:spPr>
              <a:xfrm>
                <a:off x="13" y="0"/>
                <a:ext cx="1392" cy="432"/>
              </a:xfrm>
              <a:prstGeom prst="ellipse">
                <a:avLst/>
              </a:prstGeom>
              <a:gradFill rotWithShape="0">
                <a:gsLst>
                  <a:gs pos="0">
                    <a:srgbClr val="B89A7E"/>
                  </a:gs>
                  <a:gs pos="100000">
                    <a:srgbClr val="835A3B"/>
                  </a:gs>
                </a:gsLst>
                <a:lin ang="0" scaled="1"/>
                <a:tileRect/>
              </a:gra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68" name="未知" descr="胡桃"/>
              <p:cNvSpPr/>
              <p:nvPr/>
            </p:nvSpPr>
            <p:spPr>
              <a:xfrm>
                <a:off x="0" y="226"/>
                <a:ext cx="1419" cy="596"/>
              </a:xfrm>
              <a:custGeom>
                <a:avLst/>
                <a:gdLst>
                  <a:gd name="txL" fmla="*/ 0 w 1419"/>
                  <a:gd name="txT" fmla="*/ 0 h 596"/>
                  <a:gd name="txR" fmla="*/ 1419 w 1419"/>
                  <a:gd name="txB" fmla="*/ 596 h 596"/>
                </a:gdLst>
                <a:ahLst/>
                <a:cxnLst>
                  <a:cxn ang="0">
                    <a:pos x="7" y="2"/>
                  </a:cxn>
                  <a:cxn ang="0">
                    <a:pos x="1" y="212"/>
                  </a:cxn>
                  <a:cxn ang="0">
                    <a:pos x="1" y="254"/>
                  </a:cxn>
                  <a:cxn ang="0">
                    <a:pos x="7" y="332"/>
                  </a:cxn>
                  <a:cxn ang="0">
                    <a:pos x="13" y="374"/>
                  </a:cxn>
                  <a:cxn ang="0">
                    <a:pos x="13" y="410"/>
                  </a:cxn>
                  <a:cxn ang="0">
                    <a:pos x="25" y="398"/>
                  </a:cxn>
                  <a:cxn ang="0">
                    <a:pos x="79" y="464"/>
                  </a:cxn>
                  <a:cxn ang="0">
                    <a:pos x="217" y="518"/>
                  </a:cxn>
                  <a:cxn ang="0">
                    <a:pos x="355" y="566"/>
                  </a:cxn>
                  <a:cxn ang="0">
                    <a:pos x="397" y="572"/>
                  </a:cxn>
                  <a:cxn ang="0">
                    <a:pos x="493" y="590"/>
                  </a:cxn>
                  <a:cxn ang="0">
                    <a:pos x="631" y="596"/>
                  </a:cxn>
                  <a:cxn ang="0">
                    <a:pos x="937" y="578"/>
                  </a:cxn>
                  <a:cxn ang="0">
                    <a:pos x="1027" y="560"/>
                  </a:cxn>
                  <a:cxn ang="0">
                    <a:pos x="1141" y="536"/>
                  </a:cxn>
                  <a:cxn ang="0">
                    <a:pos x="1267" y="488"/>
                  </a:cxn>
                  <a:cxn ang="0">
                    <a:pos x="1327" y="470"/>
                  </a:cxn>
                  <a:cxn ang="0">
                    <a:pos x="1363" y="452"/>
                  </a:cxn>
                  <a:cxn ang="0">
                    <a:pos x="1399" y="428"/>
                  </a:cxn>
                  <a:cxn ang="0">
                    <a:pos x="1411" y="368"/>
                  </a:cxn>
                  <a:cxn ang="0">
                    <a:pos x="1405" y="14"/>
                  </a:cxn>
                  <a:cxn ang="0">
                    <a:pos x="1381" y="50"/>
                  </a:cxn>
                  <a:cxn ang="0">
                    <a:pos x="1327" y="92"/>
                  </a:cxn>
                  <a:cxn ang="0">
                    <a:pos x="1141" y="164"/>
                  </a:cxn>
                  <a:cxn ang="0">
                    <a:pos x="985" y="212"/>
                  </a:cxn>
                  <a:cxn ang="0">
                    <a:pos x="589" y="206"/>
                  </a:cxn>
                  <a:cxn ang="0">
                    <a:pos x="283" y="176"/>
                  </a:cxn>
                  <a:cxn ang="0">
                    <a:pos x="145" y="134"/>
                  </a:cxn>
                  <a:cxn ang="0">
                    <a:pos x="91" y="104"/>
                  </a:cxn>
                  <a:cxn ang="0">
                    <a:pos x="37" y="68"/>
                  </a:cxn>
                  <a:cxn ang="0">
                    <a:pos x="7" y="2"/>
                  </a:cxn>
                </a:cxnLst>
                <a:rect l="txL" t="txT" r="txR" b="txB"/>
                <a:pathLst>
                  <a:path w="1419" h="596">
                    <a:moveTo>
                      <a:pt x="7" y="2"/>
                    </a:moveTo>
                    <a:cubicBezTo>
                      <a:pt x="5" y="74"/>
                      <a:pt x="1" y="140"/>
                      <a:pt x="1" y="212"/>
                    </a:cubicBezTo>
                    <a:cubicBezTo>
                      <a:pt x="0" y="254"/>
                      <a:pt x="0" y="234"/>
                      <a:pt x="1" y="254"/>
                    </a:cubicBezTo>
                    <a:cubicBezTo>
                      <a:pt x="2" y="274"/>
                      <a:pt x="5" y="312"/>
                      <a:pt x="7" y="332"/>
                    </a:cubicBezTo>
                    <a:cubicBezTo>
                      <a:pt x="8" y="357"/>
                      <a:pt x="12" y="361"/>
                      <a:pt x="13" y="374"/>
                    </a:cubicBezTo>
                    <a:cubicBezTo>
                      <a:pt x="14" y="387"/>
                      <a:pt x="11" y="406"/>
                      <a:pt x="13" y="410"/>
                    </a:cubicBezTo>
                    <a:cubicBezTo>
                      <a:pt x="13" y="410"/>
                      <a:pt x="22" y="392"/>
                      <a:pt x="25" y="398"/>
                    </a:cubicBezTo>
                    <a:cubicBezTo>
                      <a:pt x="41" y="426"/>
                      <a:pt x="54" y="447"/>
                      <a:pt x="79" y="464"/>
                    </a:cubicBezTo>
                    <a:cubicBezTo>
                      <a:pt x="104" y="502"/>
                      <a:pt x="174" y="506"/>
                      <a:pt x="217" y="518"/>
                    </a:cubicBezTo>
                    <a:cubicBezTo>
                      <a:pt x="271" y="536"/>
                      <a:pt x="309" y="551"/>
                      <a:pt x="355" y="566"/>
                    </a:cubicBezTo>
                    <a:cubicBezTo>
                      <a:pt x="409" y="584"/>
                      <a:pt x="374" y="568"/>
                      <a:pt x="397" y="572"/>
                    </a:cubicBezTo>
                    <a:cubicBezTo>
                      <a:pt x="420" y="576"/>
                      <a:pt x="454" y="586"/>
                      <a:pt x="493" y="590"/>
                    </a:cubicBezTo>
                    <a:cubicBezTo>
                      <a:pt x="539" y="593"/>
                      <a:pt x="585" y="594"/>
                      <a:pt x="631" y="596"/>
                    </a:cubicBezTo>
                    <a:cubicBezTo>
                      <a:pt x="729" y="594"/>
                      <a:pt x="839" y="582"/>
                      <a:pt x="937" y="578"/>
                    </a:cubicBezTo>
                    <a:cubicBezTo>
                      <a:pt x="1003" y="573"/>
                      <a:pt x="993" y="567"/>
                      <a:pt x="1027" y="560"/>
                    </a:cubicBezTo>
                    <a:cubicBezTo>
                      <a:pt x="1061" y="553"/>
                      <a:pt x="1101" y="548"/>
                      <a:pt x="1141" y="536"/>
                    </a:cubicBezTo>
                    <a:cubicBezTo>
                      <a:pt x="1184" y="523"/>
                      <a:pt x="1225" y="500"/>
                      <a:pt x="1267" y="488"/>
                    </a:cubicBezTo>
                    <a:cubicBezTo>
                      <a:pt x="1282" y="484"/>
                      <a:pt x="1316" y="477"/>
                      <a:pt x="1327" y="470"/>
                    </a:cubicBezTo>
                    <a:cubicBezTo>
                      <a:pt x="1407" y="417"/>
                      <a:pt x="1288" y="493"/>
                      <a:pt x="1363" y="452"/>
                    </a:cubicBezTo>
                    <a:cubicBezTo>
                      <a:pt x="1376" y="445"/>
                      <a:pt x="1399" y="428"/>
                      <a:pt x="1399" y="428"/>
                    </a:cubicBezTo>
                    <a:cubicBezTo>
                      <a:pt x="1419" y="398"/>
                      <a:pt x="1411" y="417"/>
                      <a:pt x="1411" y="368"/>
                    </a:cubicBezTo>
                    <a:cubicBezTo>
                      <a:pt x="1409" y="250"/>
                      <a:pt x="1416" y="131"/>
                      <a:pt x="1405" y="14"/>
                    </a:cubicBezTo>
                    <a:cubicBezTo>
                      <a:pt x="1404" y="0"/>
                      <a:pt x="1393" y="42"/>
                      <a:pt x="1381" y="50"/>
                    </a:cubicBezTo>
                    <a:cubicBezTo>
                      <a:pt x="1362" y="63"/>
                      <a:pt x="1346" y="79"/>
                      <a:pt x="1327" y="92"/>
                    </a:cubicBezTo>
                    <a:cubicBezTo>
                      <a:pt x="1270" y="130"/>
                      <a:pt x="1210" y="154"/>
                      <a:pt x="1141" y="164"/>
                    </a:cubicBezTo>
                    <a:cubicBezTo>
                      <a:pt x="1090" y="181"/>
                      <a:pt x="1038" y="199"/>
                      <a:pt x="985" y="212"/>
                    </a:cubicBezTo>
                    <a:cubicBezTo>
                      <a:pt x="853" y="210"/>
                      <a:pt x="721" y="209"/>
                      <a:pt x="589" y="206"/>
                    </a:cubicBezTo>
                    <a:cubicBezTo>
                      <a:pt x="487" y="203"/>
                      <a:pt x="385" y="181"/>
                      <a:pt x="283" y="176"/>
                    </a:cubicBezTo>
                    <a:cubicBezTo>
                      <a:pt x="239" y="161"/>
                      <a:pt x="186" y="155"/>
                      <a:pt x="145" y="134"/>
                    </a:cubicBezTo>
                    <a:cubicBezTo>
                      <a:pt x="127" y="125"/>
                      <a:pt x="109" y="113"/>
                      <a:pt x="91" y="104"/>
                    </a:cubicBezTo>
                    <a:cubicBezTo>
                      <a:pt x="69" y="93"/>
                      <a:pt x="54" y="88"/>
                      <a:pt x="37" y="68"/>
                    </a:cubicBezTo>
                    <a:cubicBezTo>
                      <a:pt x="21" y="49"/>
                      <a:pt x="18" y="24"/>
                      <a:pt x="7" y="2"/>
                    </a:cubicBezTo>
                    <a:close/>
                  </a:path>
                </a:pathLst>
              </a:custGeom>
              <a:blipFill rotWithShape="0">
                <a:blip r:embed="rId6"/>
              </a:blip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9" name="Oval 75"/>
              <p:cNvSpPr/>
              <p:nvPr/>
            </p:nvSpPr>
            <p:spPr>
              <a:xfrm>
                <a:off x="61" y="48"/>
                <a:ext cx="1248" cy="336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70" name="Oval 76"/>
              <p:cNvSpPr/>
              <p:nvPr/>
            </p:nvSpPr>
            <p:spPr>
              <a:xfrm>
                <a:off x="109" y="96"/>
                <a:ext cx="1008" cy="240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71" name="Oval 77"/>
              <p:cNvSpPr/>
              <p:nvPr/>
            </p:nvSpPr>
            <p:spPr>
              <a:xfrm>
                <a:off x="157" y="144"/>
                <a:ext cx="768" cy="144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8172" name="Oval 78"/>
              <p:cNvSpPr/>
              <p:nvPr/>
            </p:nvSpPr>
            <p:spPr>
              <a:xfrm>
                <a:off x="205" y="192"/>
                <a:ext cx="576" cy="48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19" name="Group 79"/>
          <p:cNvGrpSpPr/>
          <p:nvPr/>
        </p:nvGrpSpPr>
        <p:grpSpPr>
          <a:xfrm>
            <a:off x="1042988" y="908050"/>
            <a:ext cx="6962775" cy="2586038"/>
            <a:chOff x="0" y="0"/>
            <a:chExt cx="4386" cy="1629"/>
          </a:xfrm>
        </p:grpSpPr>
        <p:grpSp>
          <p:nvGrpSpPr>
            <p:cNvPr id="48138" name="Group 80"/>
            <p:cNvGrpSpPr/>
            <p:nvPr/>
          </p:nvGrpSpPr>
          <p:grpSpPr>
            <a:xfrm>
              <a:off x="0" y="45"/>
              <a:ext cx="1056" cy="1584"/>
              <a:chOff x="0" y="0"/>
              <a:chExt cx="1056" cy="1584"/>
            </a:xfrm>
          </p:grpSpPr>
          <p:sp>
            <p:nvSpPr>
              <p:cNvPr id="48153" name="Oval 81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154" name="Group 82"/>
              <p:cNvGrpSpPr/>
              <p:nvPr/>
            </p:nvGrpSpPr>
            <p:grpSpPr>
              <a:xfrm>
                <a:off x="0" y="192"/>
                <a:ext cx="1056" cy="1392"/>
                <a:chOff x="0" y="0"/>
                <a:chExt cx="1056" cy="1392"/>
              </a:xfrm>
            </p:grpSpPr>
            <p:grpSp>
              <p:nvGrpSpPr>
                <p:cNvPr id="48155" name="Group 83"/>
                <p:cNvGrpSpPr/>
                <p:nvPr/>
              </p:nvGrpSpPr>
              <p:grpSpPr>
                <a:xfrm>
                  <a:off x="0" y="1008"/>
                  <a:ext cx="1056" cy="384"/>
                  <a:chOff x="0" y="0"/>
                  <a:chExt cx="1056" cy="336"/>
                </a:xfrm>
              </p:grpSpPr>
              <p:sp>
                <p:nvSpPr>
                  <p:cNvPr id="48158" name="Oval 84"/>
                  <p:cNvSpPr/>
                  <p:nvPr/>
                </p:nvSpPr>
                <p:spPr>
                  <a:xfrm>
                    <a:off x="0" y="0"/>
                    <a:ext cx="1056" cy="336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FF0000"/>
                    </a:solidFill>
                    <a:prstDash val="sysDot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pPr algn="ctr"/>
                    <a:endParaRPr lang="zh-CN" altLang="en-US" sz="3600" b="1" dirty="0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48159" name="未知"/>
                  <p:cNvSpPr/>
                  <p:nvPr/>
                </p:nvSpPr>
                <p:spPr>
                  <a:xfrm>
                    <a:off x="0" y="144"/>
                    <a:ext cx="1056" cy="192"/>
                  </a:xfrm>
                  <a:custGeom>
                    <a:avLst/>
                    <a:gdLst>
                      <a:gd name="txL" fmla="*/ 0 w 1056"/>
                      <a:gd name="txT" fmla="*/ 0 h 192"/>
                      <a:gd name="txR" fmla="*/ 1056 w 1056"/>
                      <a:gd name="txB" fmla="*/ 192 h 192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36"/>
                      </a:cxn>
                      <a:cxn ang="0">
                        <a:pos x="12" y="60"/>
                      </a:cxn>
                      <a:cxn ang="0">
                        <a:pos x="36" y="90"/>
                      </a:cxn>
                      <a:cxn ang="0">
                        <a:pos x="51" y="96"/>
                      </a:cxn>
                      <a:cxn ang="0">
                        <a:pos x="99" y="123"/>
                      </a:cxn>
                      <a:cxn ang="0">
                        <a:pos x="174" y="150"/>
                      </a:cxn>
                      <a:cxn ang="0">
                        <a:pos x="312" y="177"/>
                      </a:cxn>
                      <a:cxn ang="0">
                        <a:pos x="408" y="186"/>
                      </a:cxn>
                      <a:cxn ang="0">
                        <a:pos x="513" y="192"/>
                      </a:cxn>
                      <a:cxn ang="0">
                        <a:pos x="615" y="189"/>
                      </a:cxn>
                      <a:cxn ang="0">
                        <a:pos x="714" y="183"/>
                      </a:cxn>
                      <a:cxn ang="0">
                        <a:pos x="768" y="174"/>
                      </a:cxn>
                      <a:cxn ang="0">
                        <a:pos x="888" y="147"/>
                      </a:cxn>
                      <a:cxn ang="0">
                        <a:pos x="975" y="114"/>
                      </a:cxn>
                      <a:cxn ang="0">
                        <a:pos x="1002" y="96"/>
                      </a:cxn>
                      <a:cxn ang="0">
                        <a:pos x="1044" y="60"/>
                      </a:cxn>
                      <a:cxn ang="0">
                        <a:pos x="1056" y="36"/>
                      </a:cxn>
                      <a:cxn ang="0">
                        <a:pos x="1056" y="1"/>
                      </a:cxn>
                    </a:cxnLst>
                    <a:rect l="txL" t="txT" r="txR" b="txB"/>
                    <a:pathLst>
                      <a:path w="1056" h="192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12" y="60"/>
                        </a:lnTo>
                        <a:lnTo>
                          <a:pt x="36" y="90"/>
                        </a:lnTo>
                        <a:lnTo>
                          <a:pt x="51" y="96"/>
                        </a:lnTo>
                        <a:lnTo>
                          <a:pt x="99" y="123"/>
                        </a:lnTo>
                        <a:lnTo>
                          <a:pt x="174" y="150"/>
                        </a:lnTo>
                        <a:lnTo>
                          <a:pt x="312" y="177"/>
                        </a:lnTo>
                        <a:lnTo>
                          <a:pt x="408" y="186"/>
                        </a:lnTo>
                        <a:lnTo>
                          <a:pt x="513" y="192"/>
                        </a:lnTo>
                        <a:lnTo>
                          <a:pt x="615" y="189"/>
                        </a:lnTo>
                        <a:lnTo>
                          <a:pt x="714" y="183"/>
                        </a:lnTo>
                        <a:lnTo>
                          <a:pt x="768" y="174"/>
                        </a:lnTo>
                        <a:lnTo>
                          <a:pt x="888" y="147"/>
                        </a:lnTo>
                        <a:lnTo>
                          <a:pt x="975" y="114"/>
                        </a:lnTo>
                        <a:lnTo>
                          <a:pt x="1002" y="96"/>
                        </a:lnTo>
                        <a:lnTo>
                          <a:pt x="1044" y="60"/>
                        </a:lnTo>
                        <a:lnTo>
                          <a:pt x="1056" y="36"/>
                        </a:lnTo>
                        <a:lnTo>
                          <a:pt x="1056" y="1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156" name="Line 86"/>
                <p:cNvSpPr/>
                <p:nvPr/>
              </p:nvSpPr>
              <p:spPr>
                <a:xfrm>
                  <a:off x="1056" y="0"/>
                  <a:ext cx="0" cy="120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7" name="Line 87"/>
                <p:cNvSpPr/>
                <p:nvPr/>
              </p:nvSpPr>
              <p:spPr>
                <a:xfrm>
                  <a:off x="0" y="0"/>
                  <a:ext cx="0" cy="120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8139" name="Group 88"/>
            <p:cNvGrpSpPr/>
            <p:nvPr/>
          </p:nvGrpSpPr>
          <p:grpSpPr>
            <a:xfrm>
              <a:off x="1633" y="0"/>
              <a:ext cx="816" cy="1584"/>
              <a:chOff x="0" y="0"/>
              <a:chExt cx="1056" cy="1584"/>
            </a:xfrm>
          </p:grpSpPr>
          <p:sp>
            <p:nvSpPr>
              <p:cNvPr id="48147" name="Oval 89"/>
              <p:cNvSpPr/>
              <p:nvPr/>
            </p:nvSpPr>
            <p:spPr>
              <a:xfrm>
                <a:off x="0" y="0"/>
                <a:ext cx="1056" cy="384"/>
              </a:xfrm>
              <a:prstGeom prst="ellipse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148" name="Group 90"/>
              <p:cNvGrpSpPr/>
              <p:nvPr/>
            </p:nvGrpSpPr>
            <p:grpSpPr>
              <a:xfrm>
                <a:off x="0" y="1200"/>
                <a:ext cx="1056" cy="384"/>
                <a:chOff x="0" y="0"/>
                <a:chExt cx="1056" cy="336"/>
              </a:xfrm>
            </p:grpSpPr>
            <p:sp>
              <p:nvSpPr>
                <p:cNvPr id="48151" name="Oval 91"/>
                <p:cNvSpPr/>
                <p:nvPr/>
              </p:nvSpPr>
              <p:spPr>
                <a:xfrm>
                  <a:off x="0" y="0"/>
                  <a:ext cx="1056" cy="336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152" name="未知"/>
                <p:cNvSpPr/>
                <p:nvPr/>
              </p:nvSpPr>
              <p:spPr>
                <a:xfrm>
                  <a:off x="0" y="144"/>
                  <a:ext cx="1056" cy="192"/>
                </a:xfrm>
                <a:custGeom>
                  <a:avLst/>
                  <a:gdLst>
                    <a:gd name="txL" fmla="*/ 0 w 1056"/>
                    <a:gd name="txT" fmla="*/ 0 h 192"/>
                    <a:gd name="txR" fmla="*/ 1056 w 1056"/>
                    <a:gd name="txB" fmla="*/ 192 h 192"/>
                  </a:gdLst>
                  <a:ahLst/>
                  <a:cxnLst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2" y="60"/>
                    </a:cxn>
                    <a:cxn ang="0">
                      <a:pos x="36" y="90"/>
                    </a:cxn>
                    <a:cxn ang="0">
                      <a:pos x="51" y="96"/>
                    </a:cxn>
                    <a:cxn ang="0">
                      <a:pos x="99" y="123"/>
                    </a:cxn>
                    <a:cxn ang="0">
                      <a:pos x="174" y="150"/>
                    </a:cxn>
                    <a:cxn ang="0">
                      <a:pos x="312" y="177"/>
                    </a:cxn>
                    <a:cxn ang="0">
                      <a:pos x="408" y="186"/>
                    </a:cxn>
                    <a:cxn ang="0">
                      <a:pos x="513" y="192"/>
                    </a:cxn>
                    <a:cxn ang="0">
                      <a:pos x="615" y="189"/>
                    </a:cxn>
                    <a:cxn ang="0">
                      <a:pos x="714" y="183"/>
                    </a:cxn>
                    <a:cxn ang="0">
                      <a:pos x="768" y="174"/>
                    </a:cxn>
                    <a:cxn ang="0">
                      <a:pos x="888" y="147"/>
                    </a:cxn>
                    <a:cxn ang="0">
                      <a:pos x="975" y="114"/>
                    </a:cxn>
                    <a:cxn ang="0">
                      <a:pos x="1002" y="96"/>
                    </a:cxn>
                    <a:cxn ang="0">
                      <a:pos x="1044" y="60"/>
                    </a:cxn>
                    <a:cxn ang="0">
                      <a:pos x="1056" y="36"/>
                    </a:cxn>
                    <a:cxn ang="0">
                      <a:pos x="1056" y="1"/>
                    </a:cxn>
                  </a:cxnLst>
                  <a:rect l="txL" t="txT" r="txR" b="txB"/>
                  <a:pathLst>
                    <a:path w="1056" h="19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12" y="60"/>
                      </a:lnTo>
                      <a:lnTo>
                        <a:pt x="36" y="90"/>
                      </a:lnTo>
                      <a:lnTo>
                        <a:pt x="51" y="96"/>
                      </a:lnTo>
                      <a:lnTo>
                        <a:pt x="99" y="123"/>
                      </a:lnTo>
                      <a:lnTo>
                        <a:pt x="174" y="150"/>
                      </a:lnTo>
                      <a:lnTo>
                        <a:pt x="312" y="177"/>
                      </a:lnTo>
                      <a:lnTo>
                        <a:pt x="408" y="186"/>
                      </a:lnTo>
                      <a:lnTo>
                        <a:pt x="513" y="192"/>
                      </a:lnTo>
                      <a:lnTo>
                        <a:pt x="615" y="189"/>
                      </a:lnTo>
                      <a:lnTo>
                        <a:pt x="714" y="183"/>
                      </a:lnTo>
                      <a:lnTo>
                        <a:pt x="768" y="174"/>
                      </a:lnTo>
                      <a:lnTo>
                        <a:pt x="888" y="147"/>
                      </a:lnTo>
                      <a:lnTo>
                        <a:pt x="975" y="114"/>
                      </a:lnTo>
                      <a:lnTo>
                        <a:pt x="1002" y="96"/>
                      </a:lnTo>
                      <a:lnTo>
                        <a:pt x="1044" y="60"/>
                      </a:lnTo>
                      <a:lnTo>
                        <a:pt x="1056" y="36"/>
                      </a:lnTo>
                      <a:lnTo>
                        <a:pt x="1056" y="1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49" name="Line 93"/>
              <p:cNvSpPr/>
              <p:nvPr/>
            </p:nvSpPr>
            <p:spPr>
              <a:xfrm>
                <a:off x="1056" y="192"/>
                <a:ext cx="0" cy="120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0" name="Line 94"/>
              <p:cNvSpPr/>
              <p:nvPr/>
            </p:nvSpPr>
            <p:spPr>
              <a:xfrm>
                <a:off x="0" y="192"/>
                <a:ext cx="0" cy="120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40" name="Group 95"/>
            <p:cNvGrpSpPr/>
            <p:nvPr/>
          </p:nvGrpSpPr>
          <p:grpSpPr>
            <a:xfrm>
              <a:off x="2994" y="771"/>
              <a:ext cx="1392" cy="816"/>
              <a:chOff x="0" y="0"/>
              <a:chExt cx="1392" cy="816"/>
            </a:xfrm>
          </p:grpSpPr>
          <p:sp>
            <p:nvSpPr>
              <p:cNvPr id="48141" name="Oval 96"/>
              <p:cNvSpPr/>
              <p:nvPr/>
            </p:nvSpPr>
            <p:spPr>
              <a:xfrm>
                <a:off x="0" y="0"/>
                <a:ext cx="1392" cy="432"/>
              </a:xfrm>
              <a:prstGeom prst="ellipse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48142" name="Group 97"/>
              <p:cNvGrpSpPr/>
              <p:nvPr/>
            </p:nvGrpSpPr>
            <p:grpSpPr>
              <a:xfrm>
                <a:off x="0" y="384"/>
                <a:ext cx="1392" cy="432"/>
                <a:chOff x="0" y="0"/>
                <a:chExt cx="1392" cy="432"/>
              </a:xfrm>
            </p:grpSpPr>
            <p:sp>
              <p:nvSpPr>
                <p:cNvPr id="48145" name="Oval 98"/>
                <p:cNvSpPr/>
                <p:nvPr/>
              </p:nvSpPr>
              <p:spPr>
                <a:xfrm>
                  <a:off x="0" y="0"/>
                  <a:ext cx="1392" cy="432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en-US" sz="3600" b="1" dirty="0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8146" name="未知"/>
                <p:cNvSpPr/>
                <p:nvPr/>
              </p:nvSpPr>
              <p:spPr>
                <a:xfrm>
                  <a:off x="0" y="198"/>
                  <a:ext cx="1392" cy="234"/>
                </a:xfrm>
                <a:custGeom>
                  <a:avLst/>
                  <a:gdLst>
                    <a:gd name="txL" fmla="*/ 0 w 1392"/>
                    <a:gd name="txT" fmla="*/ 0 h 234"/>
                    <a:gd name="txR" fmla="*/ 1392 w 1392"/>
                    <a:gd name="txB" fmla="*/ 234 h 234"/>
                  </a:gdLst>
                  <a:ahLst/>
                  <a:cxnLst>
                    <a:cxn ang="0">
                      <a:pos x="0" y="30"/>
                    </a:cxn>
                    <a:cxn ang="0">
                      <a:pos x="306" y="192"/>
                    </a:cxn>
                    <a:cxn ang="0">
                      <a:pos x="408" y="210"/>
                    </a:cxn>
                    <a:cxn ang="0">
                      <a:pos x="540" y="222"/>
                    </a:cxn>
                    <a:cxn ang="0">
                      <a:pos x="744" y="234"/>
                    </a:cxn>
                    <a:cxn ang="0">
                      <a:pos x="894" y="228"/>
                    </a:cxn>
                    <a:cxn ang="0">
                      <a:pos x="930" y="216"/>
                    </a:cxn>
                    <a:cxn ang="0">
                      <a:pos x="960" y="216"/>
                    </a:cxn>
                    <a:cxn ang="0">
                      <a:pos x="1050" y="198"/>
                    </a:cxn>
                    <a:cxn ang="0">
                      <a:pos x="1128" y="180"/>
                    </a:cxn>
                    <a:cxn ang="0">
                      <a:pos x="1254" y="150"/>
                    </a:cxn>
                    <a:cxn ang="0">
                      <a:pos x="1290" y="126"/>
                    </a:cxn>
                    <a:cxn ang="0">
                      <a:pos x="1308" y="114"/>
                    </a:cxn>
                    <a:cxn ang="0">
                      <a:pos x="1338" y="90"/>
                    </a:cxn>
                    <a:cxn ang="0">
                      <a:pos x="1374" y="66"/>
                    </a:cxn>
                    <a:cxn ang="0">
                      <a:pos x="1386" y="30"/>
                    </a:cxn>
                    <a:cxn ang="0">
                      <a:pos x="1392" y="0"/>
                    </a:cxn>
                  </a:cxnLst>
                  <a:rect l="txL" t="txT" r="txR" b="txB"/>
                  <a:pathLst>
                    <a:path w="1392" h="234">
                      <a:moveTo>
                        <a:pt x="0" y="30"/>
                      </a:moveTo>
                      <a:cubicBezTo>
                        <a:pt x="34" y="132"/>
                        <a:pt x="211" y="176"/>
                        <a:pt x="306" y="192"/>
                      </a:cubicBezTo>
                      <a:cubicBezTo>
                        <a:pt x="341" y="198"/>
                        <a:pt x="372" y="207"/>
                        <a:pt x="408" y="210"/>
                      </a:cubicBezTo>
                      <a:cubicBezTo>
                        <a:pt x="448" y="213"/>
                        <a:pt x="500" y="220"/>
                        <a:pt x="540" y="222"/>
                      </a:cubicBezTo>
                      <a:cubicBezTo>
                        <a:pt x="611" y="234"/>
                        <a:pt x="672" y="228"/>
                        <a:pt x="744" y="234"/>
                      </a:cubicBezTo>
                      <a:cubicBezTo>
                        <a:pt x="794" y="232"/>
                        <a:pt x="844" y="233"/>
                        <a:pt x="894" y="228"/>
                      </a:cubicBezTo>
                      <a:cubicBezTo>
                        <a:pt x="907" y="227"/>
                        <a:pt x="918" y="220"/>
                        <a:pt x="930" y="216"/>
                      </a:cubicBezTo>
                      <a:cubicBezTo>
                        <a:pt x="942" y="213"/>
                        <a:pt x="940" y="219"/>
                        <a:pt x="960" y="216"/>
                      </a:cubicBezTo>
                      <a:cubicBezTo>
                        <a:pt x="980" y="213"/>
                        <a:pt x="1022" y="204"/>
                        <a:pt x="1050" y="198"/>
                      </a:cubicBezTo>
                      <a:cubicBezTo>
                        <a:pt x="1078" y="192"/>
                        <a:pt x="1094" y="188"/>
                        <a:pt x="1128" y="180"/>
                      </a:cubicBezTo>
                      <a:cubicBezTo>
                        <a:pt x="1166" y="172"/>
                        <a:pt x="1222" y="171"/>
                        <a:pt x="1254" y="150"/>
                      </a:cubicBezTo>
                      <a:cubicBezTo>
                        <a:pt x="1266" y="142"/>
                        <a:pt x="1278" y="134"/>
                        <a:pt x="1290" y="126"/>
                      </a:cubicBezTo>
                      <a:cubicBezTo>
                        <a:pt x="1296" y="122"/>
                        <a:pt x="1308" y="114"/>
                        <a:pt x="1308" y="114"/>
                      </a:cubicBezTo>
                      <a:cubicBezTo>
                        <a:pt x="1330" y="81"/>
                        <a:pt x="1307" y="107"/>
                        <a:pt x="1338" y="90"/>
                      </a:cubicBezTo>
                      <a:cubicBezTo>
                        <a:pt x="1351" y="83"/>
                        <a:pt x="1374" y="66"/>
                        <a:pt x="1374" y="66"/>
                      </a:cubicBezTo>
                      <a:cubicBezTo>
                        <a:pt x="1378" y="54"/>
                        <a:pt x="1382" y="42"/>
                        <a:pt x="1386" y="30"/>
                      </a:cubicBezTo>
                      <a:cubicBezTo>
                        <a:pt x="1389" y="20"/>
                        <a:pt x="1392" y="0"/>
                        <a:pt x="1392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143" name="Line 100"/>
              <p:cNvSpPr/>
              <p:nvPr/>
            </p:nvSpPr>
            <p:spPr>
              <a:xfrm>
                <a:off x="1392" y="192"/>
                <a:ext cx="0" cy="432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4" name="Line 101"/>
              <p:cNvSpPr/>
              <p:nvPr/>
            </p:nvSpPr>
            <p:spPr>
              <a:xfrm>
                <a:off x="0" y="240"/>
                <a:ext cx="0" cy="384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294" name="Rectangle 102"/>
          <p:cNvSpPr/>
          <p:nvPr/>
        </p:nvSpPr>
        <p:spPr>
          <a:xfrm>
            <a:off x="1476375" y="5516563"/>
            <a:ext cx="63055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楷体_GB2312" pitchFamily="49" charset="-122"/>
              </a:rPr>
              <a:t>它们都是</a:t>
            </a:r>
            <a:r>
              <a:rPr lang="zh-CN" altLang="en-US" sz="60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49" charset="-122"/>
              </a:rPr>
              <a:t>圆柱体</a:t>
            </a:r>
            <a:r>
              <a:rPr lang="zh-CN" altLang="en-US" sz="6000" b="1" dirty="0">
                <a:latin typeface="Arial" panose="020B0604020202020204" pitchFamily="34" charset="0"/>
                <a:ea typeface="楷体_GB2312" pitchFamily="49" charset="-122"/>
              </a:rPr>
              <a:t>。</a:t>
            </a:r>
          </a:p>
        </p:txBody>
      </p:sp>
      <p:sp>
        <p:nvSpPr>
          <p:cNvPr id="48135" name="Rectangle 104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48136" name="Picture 105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106" descr="9d33d4bc0f048f90b96348086ae4cfb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5295 L -0.0026 0.38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2" name="Group 4"/>
          <p:cNvGrpSpPr/>
          <p:nvPr/>
        </p:nvGrpSpPr>
        <p:grpSpPr>
          <a:xfrm>
            <a:off x="5037138" y="3486150"/>
            <a:ext cx="2000250" cy="1628775"/>
            <a:chOff x="530" y="1372"/>
            <a:chExt cx="1013" cy="770"/>
          </a:xfrm>
        </p:grpSpPr>
        <p:grpSp>
          <p:nvGrpSpPr>
            <p:cNvPr id="21516" name="Group 5"/>
            <p:cNvGrpSpPr/>
            <p:nvPr/>
          </p:nvGrpSpPr>
          <p:grpSpPr>
            <a:xfrm>
              <a:off x="530" y="1372"/>
              <a:ext cx="1013" cy="770"/>
              <a:chOff x="530" y="1372"/>
              <a:chExt cx="1013" cy="770"/>
            </a:xfrm>
          </p:grpSpPr>
          <p:sp>
            <p:nvSpPr>
              <p:cNvPr id="21518" name="Oval 6"/>
              <p:cNvSpPr/>
              <p:nvPr/>
            </p:nvSpPr>
            <p:spPr>
              <a:xfrm>
                <a:off x="750" y="1372"/>
                <a:ext cx="613" cy="156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19" name="Line 7"/>
              <p:cNvSpPr/>
              <p:nvPr/>
            </p:nvSpPr>
            <p:spPr>
              <a:xfrm flipH="1">
                <a:off x="530" y="1446"/>
                <a:ext cx="220" cy="637"/>
              </a:xfrm>
              <a:prstGeom prst="line">
                <a:avLst/>
              </a:prstGeom>
              <a:ln w="381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0" name="Line 8"/>
              <p:cNvSpPr/>
              <p:nvPr/>
            </p:nvSpPr>
            <p:spPr>
              <a:xfrm>
                <a:off x="1362" y="1454"/>
                <a:ext cx="181" cy="628"/>
              </a:xfrm>
              <a:prstGeom prst="line">
                <a:avLst/>
              </a:prstGeom>
              <a:ln w="381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1" name="Freeform 9"/>
              <p:cNvSpPr/>
              <p:nvPr/>
            </p:nvSpPr>
            <p:spPr>
              <a:xfrm>
                <a:off x="549" y="2076"/>
                <a:ext cx="978" cy="6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9" y="12"/>
                  </a:cxn>
                  <a:cxn ang="0">
                    <a:pos x="366" y="21"/>
                  </a:cxn>
                  <a:cxn ang="0">
                    <a:pos x="695" y="19"/>
                  </a:cxn>
                  <a:cxn ang="0">
                    <a:pos x="868" y="11"/>
                  </a:cxn>
                  <a:cxn ang="0">
                    <a:pos x="978" y="0"/>
                  </a:cxn>
                </a:cxnLst>
                <a:rect l="0" t="0" r="0" b="0"/>
                <a:pathLst>
                  <a:path w="978" h="194">
                    <a:moveTo>
                      <a:pt x="0" y="9"/>
                    </a:moveTo>
                    <a:cubicBezTo>
                      <a:pt x="29" y="40"/>
                      <a:pt x="58" y="72"/>
                      <a:pt x="119" y="101"/>
                    </a:cubicBezTo>
                    <a:cubicBezTo>
                      <a:pt x="180" y="130"/>
                      <a:pt x="270" y="172"/>
                      <a:pt x="366" y="183"/>
                    </a:cubicBezTo>
                    <a:cubicBezTo>
                      <a:pt x="462" y="194"/>
                      <a:pt x="611" y="180"/>
                      <a:pt x="695" y="165"/>
                    </a:cubicBezTo>
                    <a:cubicBezTo>
                      <a:pt x="779" y="150"/>
                      <a:pt x="821" y="118"/>
                      <a:pt x="868" y="91"/>
                    </a:cubicBezTo>
                    <a:cubicBezTo>
                      <a:pt x="915" y="64"/>
                      <a:pt x="946" y="32"/>
                      <a:pt x="978" y="0"/>
                    </a:cubicBezTo>
                  </a:path>
                </a:pathLst>
              </a:custGeom>
              <a:gradFill rotWithShape="1">
                <a:gsLst>
                  <a:gs pos="0">
                    <a:srgbClr val="FFFFCC">
                      <a:alpha val="100000"/>
                    </a:srgbClr>
                  </a:gs>
                  <a:gs pos="100000">
                    <a:srgbClr val="76765E">
                      <a:alpha val="100000"/>
                    </a:srgbClr>
                  </a:gs>
                </a:gsLst>
                <a:lin ang="0" scaled="1"/>
                <a:tileRect/>
              </a:gradFill>
              <a:ln w="38100" cap="flat" cmpd="sng">
                <a:solidFill>
                  <a:srgbClr val="9933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17" name="Freeform 10"/>
            <p:cNvSpPr/>
            <p:nvPr/>
          </p:nvSpPr>
          <p:spPr>
            <a:xfrm>
              <a:off x="530" y="1454"/>
              <a:ext cx="997" cy="630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84" y="68"/>
                </a:cxn>
                <a:cxn ang="0">
                  <a:pos x="613" y="86"/>
                </a:cxn>
                <a:cxn ang="0">
                  <a:pos x="832" y="38"/>
                </a:cxn>
                <a:cxn ang="0">
                  <a:pos x="997" y="649"/>
                </a:cxn>
                <a:cxn ang="0">
                  <a:pos x="0" y="649"/>
                </a:cxn>
                <a:cxn ang="0">
                  <a:pos x="220" y="0"/>
                </a:cxn>
              </a:cxnLst>
              <a:rect l="0" t="0" r="0" b="0"/>
              <a:pathLst>
                <a:path w="997" h="612">
                  <a:moveTo>
                    <a:pt x="220" y="0"/>
                  </a:moveTo>
                  <a:lnTo>
                    <a:pt x="284" y="64"/>
                  </a:lnTo>
                  <a:lnTo>
                    <a:pt x="613" y="82"/>
                  </a:lnTo>
                  <a:lnTo>
                    <a:pt x="832" y="36"/>
                  </a:lnTo>
                  <a:lnTo>
                    <a:pt x="997" y="612"/>
                  </a:lnTo>
                  <a:lnTo>
                    <a:pt x="0" y="612"/>
                  </a:lnTo>
                  <a:lnTo>
                    <a:pt x="22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alpha val="100000"/>
                  </a:srgbClr>
                </a:gs>
                <a:gs pos="100000">
                  <a:srgbClr val="76765E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07" name="Group 11"/>
          <p:cNvGrpSpPr/>
          <p:nvPr/>
        </p:nvGrpSpPr>
        <p:grpSpPr>
          <a:xfrm>
            <a:off x="1755775" y="3251200"/>
            <a:ext cx="1812925" cy="2160588"/>
            <a:chOff x="832" y="1563"/>
            <a:chExt cx="1782" cy="1900"/>
          </a:xfrm>
        </p:grpSpPr>
        <p:sp>
          <p:nvSpPr>
            <p:cNvPr id="21513" name="AutoShape 12"/>
            <p:cNvSpPr/>
            <p:nvPr/>
          </p:nvSpPr>
          <p:spPr>
            <a:xfrm rot="10800000">
              <a:off x="1088" y="1691"/>
              <a:ext cx="1526" cy="1143"/>
            </a:xfrm>
            <a:custGeom>
              <a:avLst/>
              <a:gdLst>
                <a:gd name="txL" fmla="*/ 4501 w 21600"/>
                <a:gd name="txT" fmla="*/ 4498 h 21600"/>
                <a:gd name="txR" fmla="*/ 17099 w 21600"/>
                <a:gd name="txB" fmla="*/ 17102 h 21600"/>
              </a:gdLst>
              <a:ahLst/>
              <a:cxnLst>
                <a:cxn ang="0">
                  <a:pos x="94" y="30"/>
                </a:cxn>
                <a:cxn ang="0">
                  <a:pos x="54" y="60"/>
                </a:cxn>
                <a:cxn ang="0">
                  <a:pos x="13" y="30"/>
                </a:cxn>
                <a:cxn ang="0">
                  <a:pos x="54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38100" cap="flat" cmpd="sng">
              <a:solidFill>
                <a:srgbClr val="9933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Line 13"/>
            <p:cNvSpPr/>
            <p:nvPr/>
          </p:nvSpPr>
          <p:spPr>
            <a:xfrm>
              <a:off x="1600" y="1684"/>
              <a:ext cx="9" cy="1779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Rectangle 14"/>
            <p:cNvSpPr/>
            <p:nvPr/>
          </p:nvSpPr>
          <p:spPr>
            <a:xfrm>
              <a:off x="832" y="1563"/>
              <a:ext cx="759" cy="139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3503" name="AutoShape 15"/>
          <p:cNvSpPr/>
          <p:nvPr/>
        </p:nvSpPr>
        <p:spPr>
          <a:xfrm>
            <a:off x="1860550" y="4862513"/>
            <a:ext cx="1522413" cy="436562"/>
          </a:xfrm>
          <a:prstGeom prst="curvedUpArrow">
            <a:avLst>
              <a:gd name="adj1" fmla="val 19793"/>
              <a:gd name="adj2" fmla="val 69745"/>
              <a:gd name="adj3" fmla="val 21541"/>
            </a:avLst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Text Box 17"/>
          <p:cNvSpPr txBox="1"/>
          <p:nvPr/>
        </p:nvSpPr>
        <p:spPr>
          <a:xfrm>
            <a:off x="971550" y="1412875"/>
            <a:ext cx="6913563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</a:rPr>
              <a:t>     如图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</a:rPr>
              <a:t>用纸片和小棒做成下面的小旗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</a:rPr>
              <a:t>快速旋转小棒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</a:rPr>
              <a:t>观察并想象纸片旋转后所形成的图形。</a:t>
            </a:r>
            <a:endParaRPr lang="en-US" altLang="zh-CN" sz="2800" b="1" dirty="0">
              <a:solidFill>
                <a:srgbClr val="8873F1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Rectangle 18"/>
          <p:cNvSpPr>
            <a:spLocks noGrp="1"/>
          </p:cNvSpPr>
          <p:nvPr>
            <p:ph type="title"/>
          </p:nvPr>
        </p:nvSpPr>
        <p:spPr>
          <a:xfrm>
            <a:off x="428625" y="188913"/>
            <a:ext cx="4143375" cy="6540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b="1" i="1" dirty="0"/>
              <a:t>创设情境,激趣导入</a:t>
            </a:r>
          </a:p>
        </p:txBody>
      </p:sp>
      <p:pic>
        <p:nvPicPr>
          <p:cNvPr id="21511" name="Picture 1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2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88" y="6210300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49155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49161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49162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49163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49164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4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55650" y="1341438"/>
            <a:ext cx="70659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仔细观察，用心实践，动手动脑：</a:t>
            </a:r>
          </a:p>
        </p:txBody>
      </p:sp>
      <p:sp>
        <p:nvSpPr>
          <p:cNvPr id="10250" name="Rectangle 10"/>
          <p:cNvSpPr/>
          <p:nvPr/>
        </p:nvSpPr>
        <p:spPr>
          <a:xfrm>
            <a:off x="684213" y="2060575"/>
            <a:ext cx="7667625" cy="3995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①、圆柱的上、下两个面叫做什么？它是什么形状的</a:t>
            </a:r>
            <a:r>
              <a:rPr lang="en-US" altLang="zh-CN" sz="2800" b="1" dirty="0">
                <a:solidFill>
                  <a:srgbClr val="0066FF"/>
                </a:solidFill>
                <a:latin typeface="Arial" panose="020B0604020202020204" pitchFamily="34" charset="0"/>
              </a:rPr>
              <a:t>?</a:t>
            </a:r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两个底面有什么关系？你用什么方法来证明？</a:t>
            </a:r>
          </a:p>
          <a:p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    ②、用手摸一摸圆柱周围的面，你发现了什么？它叫圆柱的什么？</a:t>
            </a:r>
          </a:p>
          <a:p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    ③、圆柱一共有几个面？是哪几个面？</a:t>
            </a:r>
          </a:p>
          <a:p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    ④、圆柱两个底面之间的距离叫做什么？在哪里？有几条？量一量圆柱的高，你有什么发现？</a:t>
            </a:r>
          </a:p>
        </p:txBody>
      </p:sp>
      <p:sp>
        <p:nvSpPr>
          <p:cNvPr id="49158" name="Rectangle 12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49159" name="Picture 14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Picture 15" descr="9d33d4bc0f048f90b96348086ae4cfb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/>
          <p:nvPr/>
        </p:nvGrpSpPr>
        <p:grpSpPr>
          <a:xfrm>
            <a:off x="1371600" y="1676400"/>
            <a:ext cx="2057400" cy="3505200"/>
            <a:chOff x="2064" y="1344"/>
            <a:chExt cx="1296" cy="2208"/>
          </a:xfrm>
        </p:grpSpPr>
        <p:sp>
          <p:nvSpPr>
            <p:cNvPr id="50242" name="Oval 3" descr="2009531061936267"/>
            <p:cNvSpPr/>
            <p:nvPr/>
          </p:nvSpPr>
          <p:spPr>
            <a:xfrm>
              <a:off x="2064" y="134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43" name="Oval 4" descr="2009531061936267"/>
            <p:cNvSpPr/>
            <p:nvPr/>
          </p:nvSpPr>
          <p:spPr>
            <a:xfrm>
              <a:off x="2064" y="302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4997" name="Group 5"/>
          <p:cNvGrpSpPr/>
          <p:nvPr/>
        </p:nvGrpSpPr>
        <p:grpSpPr>
          <a:xfrm>
            <a:off x="1371600" y="1676400"/>
            <a:ext cx="2057400" cy="3505200"/>
            <a:chOff x="2064" y="1344"/>
            <a:chExt cx="1296" cy="2208"/>
          </a:xfrm>
        </p:grpSpPr>
        <p:sp>
          <p:nvSpPr>
            <p:cNvPr id="50240" name="Oval 6" descr="2009531061936267"/>
            <p:cNvSpPr/>
            <p:nvPr/>
          </p:nvSpPr>
          <p:spPr>
            <a:xfrm>
              <a:off x="2064" y="134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41" name="Oval 7" descr="2009531061936267"/>
            <p:cNvSpPr/>
            <p:nvPr/>
          </p:nvSpPr>
          <p:spPr>
            <a:xfrm>
              <a:off x="2064" y="302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0180" name="AutoShape 10" descr="2009626073161141"/>
          <p:cNvSpPr/>
          <p:nvPr/>
        </p:nvSpPr>
        <p:spPr>
          <a:xfrm>
            <a:off x="1371600" y="1676400"/>
            <a:ext cx="2057400" cy="3505200"/>
          </a:xfrm>
          <a:prstGeom prst="can">
            <a:avLst>
              <a:gd name="adj" fmla="val 42593"/>
            </a:avLst>
          </a:prstGeom>
          <a:blipFill rotWithShape="1">
            <a:blip r:embed="rId6"/>
            <a:stretch>
              <a:fillRect/>
            </a:stretch>
          </a:blip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1" name="Oval 11"/>
          <p:cNvSpPr/>
          <p:nvPr/>
        </p:nvSpPr>
        <p:spPr>
          <a:xfrm>
            <a:off x="1371600" y="4343400"/>
            <a:ext cx="2057400" cy="838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85004" name="Group 12"/>
          <p:cNvGrpSpPr/>
          <p:nvPr/>
        </p:nvGrpSpPr>
        <p:grpSpPr>
          <a:xfrm>
            <a:off x="1371600" y="1676400"/>
            <a:ext cx="2057400" cy="3505200"/>
            <a:chOff x="2064" y="1344"/>
            <a:chExt cx="1296" cy="2208"/>
          </a:xfrm>
        </p:grpSpPr>
        <p:sp>
          <p:nvSpPr>
            <p:cNvPr id="50238" name="Oval 13"/>
            <p:cNvSpPr/>
            <p:nvPr/>
          </p:nvSpPr>
          <p:spPr>
            <a:xfrm>
              <a:off x="2064" y="1344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39" name="Oval 14"/>
            <p:cNvSpPr/>
            <p:nvPr/>
          </p:nvSpPr>
          <p:spPr>
            <a:xfrm>
              <a:off x="2064" y="3024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07" name="Group 15"/>
          <p:cNvGrpSpPr/>
          <p:nvPr/>
        </p:nvGrpSpPr>
        <p:grpSpPr>
          <a:xfrm>
            <a:off x="1371600" y="1676400"/>
            <a:ext cx="2057400" cy="3505200"/>
            <a:chOff x="2064" y="1344"/>
            <a:chExt cx="1296" cy="2208"/>
          </a:xfrm>
        </p:grpSpPr>
        <p:sp>
          <p:nvSpPr>
            <p:cNvPr id="50236" name="Oval 16" descr="2009531061936267"/>
            <p:cNvSpPr/>
            <p:nvPr/>
          </p:nvSpPr>
          <p:spPr>
            <a:xfrm>
              <a:off x="2064" y="134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37" name="Oval 17" descr="2009531061936267"/>
            <p:cNvSpPr/>
            <p:nvPr/>
          </p:nvSpPr>
          <p:spPr>
            <a:xfrm>
              <a:off x="2064" y="302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10" name="Group 18"/>
          <p:cNvGrpSpPr/>
          <p:nvPr/>
        </p:nvGrpSpPr>
        <p:grpSpPr>
          <a:xfrm>
            <a:off x="1295400" y="1066800"/>
            <a:ext cx="4572000" cy="4724400"/>
            <a:chOff x="240" y="816"/>
            <a:chExt cx="2880" cy="2976"/>
          </a:xfrm>
        </p:grpSpPr>
        <p:sp>
          <p:nvSpPr>
            <p:cNvPr id="50232" name="Oval 19"/>
            <p:cNvSpPr/>
            <p:nvPr/>
          </p:nvSpPr>
          <p:spPr>
            <a:xfrm>
              <a:off x="1776" y="816"/>
              <a:ext cx="1296" cy="1248"/>
            </a:xfrm>
            <a:prstGeom prst="ellipse">
              <a:avLst/>
            </a:prstGeom>
            <a:solidFill>
              <a:schemeClr val="accent1"/>
            </a:solidFill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33" name="Oval 20"/>
            <p:cNvSpPr/>
            <p:nvPr/>
          </p:nvSpPr>
          <p:spPr>
            <a:xfrm>
              <a:off x="1824" y="2544"/>
              <a:ext cx="1296" cy="1248"/>
            </a:xfrm>
            <a:prstGeom prst="ellipse">
              <a:avLst/>
            </a:prstGeom>
            <a:solidFill>
              <a:schemeClr val="accent1"/>
            </a:solidFill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34" name="Line 21"/>
            <p:cNvSpPr/>
            <p:nvPr/>
          </p:nvSpPr>
          <p:spPr>
            <a:xfrm>
              <a:off x="240" y="1440"/>
              <a:ext cx="2160" cy="0"/>
            </a:xfrm>
            <a:prstGeom prst="line">
              <a:avLst/>
            </a:prstGeom>
            <a:ln w="38100" cap="rnd" cmpd="sng">
              <a:solidFill>
                <a:schemeClr val="accent1"/>
              </a:solidFill>
              <a:prstDash val="sysDot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5" name="Line 22"/>
            <p:cNvSpPr/>
            <p:nvPr/>
          </p:nvSpPr>
          <p:spPr>
            <a:xfrm>
              <a:off x="240" y="3168"/>
              <a:ext cx="2160" cy="0"/>
            </a:xfrm>
            <a:prstGeom prst="line">
              <a:avLst/>
            </a:prstGeom>
            <a:ln w="38100" cap="rnd" cmpd="sng">
              <a:solidFill>
                <a:schemeClr val="accent1"/>
              </a:solidFill>
              <a:prstDash val="sysDot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15" name="Group 23"/>
          <p:cNvGrpSpPr/>
          <p:nvPr/>
        </p:nvGrpSpPr>
        <p:grpSpPr>
          <a:xfrm>
            <a:off x="4724400" y="1981200"/>
            <a:ext cx="76200" cy="2895600"/>
            <a:chOff x="2400" y="1392"/>
            <a:chExt cx="48" cy="1824"/>
          </a:xfrm>
        </p:grpSpPr>
        <p:sp>
          <p:nvSpPr>
            <p:cNvPr id="50230" name="Oval 24"/>
            <p:cNvSpPr/>
            <p:nvPr/>
          </p:nvSpPr>
          <p:spPr>
            <a:xfrm>
              <a:off x="2400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31" name="Oval 25"/>
            <p:cNvSpPr/>
            <p:nvPr/>
          </p:nvSpPr>
          <p:spPr>
            <a:xfrm>
              <a:off x="240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18" name="Group 26"/>
          <p:cNvGrpSpPr/>
          <p:nvPr/>
        </p:nvGrpSpPr>
        <p:grpSpPr>
          <a:xfrm>
            <a:off x="3810000" y="2057400"/>
            <a:ext cx="2133600" cy="2743200"/>
            <a:chOff x="1776" y="1440"/>
            <a:chExt cx="1344" cy="1728"/>
          </a:xfrm>
        </p:grpSpPr>
        <p:sp>
          <p:nvSpPr>
            <p:cNvPr id="50228" name="Line 27"/>
            <p:cNvSpPr/>
            <p:nvPr/>
          </p:nvSpPr>
          <p:spPr>
            <a:xfrm>
              <a:off x="1776" y="1440"/>
              <a:ext cx="1296" cy="0"/>
            </a:xfrm>
            <a:prstGeom prst="line">
              <a:avLst/>
            </a:prstGeom>
            <a:ln w="57150" cap="rnd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Line 28"/>
            <p:cNvSpPr/>
            <p:nvPr/>
          </p:nvSpPr>
          <p:spPr>
            <a:xfrm>
              <a:off x="1824" y="3168"/>
              <a:ext cx="1296" cy="0"/>
            </a:xfrm>
            <a:prstGeom prst="line">
              <a:avLst/>
            </a:prstGeom>
            <a:ln w="57150" cap="rnd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21" name="Group 29"/>
          <p:cNvGrpSpPr/>
          <p:nvPr/>
        </p:nvGrpSpPr>
        <p:grpSpPr>
          <a:xfrm>
            <a:off x="4495800" y="2209800"/>
            <a:ext cx="228600" cy="3124200"/>
            <a:chOff x="2208" y="1536"/>
            <a:chExt cx="144" cy="1968"/>
          </a:xfrm>
        </p:grpSpPr>
        <p:sp>
          <p:nvSpPr>
            <p:cNvPr id="50226" name="Oval 30"/>
            <p:cNvSpPr/>
            <p:nvPr/>
          </p:nvSpPr>
          <p:spPr>
            <a:xfrm>
              <a:off x="2208" y="1536"/>
              <a:ext cx="144" cy="240"/>
            </a:xfrm>
            <a:prstGeom prst="ellipse">
              <a:avLst/>
            </a:prstGeom>
            <a:solidFill>
              <a:schemeClr val="accent1"/>
            </a:solidFill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27" name="Oval 31"/>
            <p:cNvSpPr/>
            <p:nvPr/>
          </p:nvSpPr>
          <p:spPr>
            <a:xfrm>
              <a:off x="2208" y="3264"/>
              <a:ext cx="144" cy="240"/>
            </a:xfrm>
            <a:prstGeom prst="ellipse">
              <a:avLst/>
            </a:prstGeom>
            <a:solidFill>
              <a:schemeClr val="accent1"/>
            </a:solidFill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24" name="Group 32"/>
          <p:cNvGrpSpPr/>
          <p:nvPr/>
        </p:nvGrpSpPr>
        <p:grpSpPr>
          <a:xfrm>
            <a:off x="5867400" y="1676400"/>
            <a:ext cx="1752600" cy="3460750"/>
            <a:chOff x="3072" y="1190"/>
            <a:chExt cx="1104" cy="2180"/>
          </a:xfrm>
        </p:grpSpPr>
        <p:grpSp>
          <p:nvGrpSpPr>
            <p:cNvPr id="50220" name="Group 33"/>
            <p:cNvGrpSpPr/>
            <p:nvPr/>
          </p:nvGrpSpPr>
          <p:grpSpPr>
            <a:xfrm>
              <a:off x="3072" y="1190"/>
              <a:ext cx="1104" cy="442"/>
              <a:chOff x="3072" y="1190"/>
              <a:chExt cx="1104" cy="442"/>
            </a:xfrm>
          </p:grpSpPr>
          <p:sp>
            <p:nvSpPr>
              <p:cNvPr id="50224" name="Text Box 34"/>
              <p:cNvSpPr txBox="1"/>
              <p:nvPr/>
            </p:nvSpPr>
            <p:spPr>
              <a:xfrm>
                <a:off x="3408" y="1190"/>
                <a:ext cx="768" cy="4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底面</a:t>
                </a:r>
              </a:p>
            </p:txBody>
          </p:sp>
          <p:sp>
            <p:nvSpPr>
              <p:cNvPr id="50225" name="Line 35"/>
              <p:cNvSpPr/>
              <p:nvPr/>
            </p:nvSpPr>
            <p:spPr>
              <a:xfrm>
                <a:off x="3072" y="1440"/>
                <a:ext cx="432" cy="0"/>
              </a:xfrm>
              <a:prstGeom prst="line">
                <a:avLst/>
              </a:prstGeom>
              <a:ln w="38100" cap="rnd" cmpd="sng">
                <a:solidFill>
                  <a:srgbClr val="FF0000"/>
                </a:solidFill>
                <a:prstDash val="sysDot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221" name="Group 36"/>
            <p:cNvGrpSpPr/>
            <p:nvPr/>
          </p:nvGrpSpPr>
          <p:grpSpPr>
            <a:xfrm>
              <a:off x="3072" y="2928"/>
              <a:ext cx="1104" cy="442"/>
              <a:chOff x="3072" y="1190"/>
              <a:chExt cx="1104" cy="442"/>
            </a:xfrm>
          </p:grpSpPr>
          <p:sp>
            <p:nvSpPr>
              <p:cNvPr id="50222" name="Text Box 37"/>
              <p:cNvSpPr txBox="1"/>
              <p:nvPr/>
            </p:nvSpPr>
            <p:spPr>
              <a:xfrm>
                <a:off x="3408" y="1190"/>
                <a:ext cx="768" cy="4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底面</a:t>
                </a:r>
              </a:p>
            </p:txBody>
          </p:sp>
          <p:sp>
            <p:nvSpPr>
              <p:cNvPr id="50223" name="Line 38"/>
              <p:cNvSpPr/>
              <p:nvPr/>
            </p:nvSpPr>
            <p:spPr>
              <a:xfrm>
                <a:off x="3072" y="1440"/>
                <a:ext cx="432" cy="0"/>
              </a:xfrm>
              <a:prstGeom prst="line">
                <a:avLst/>
              </a:prstGeom>
              <a:ln w="38100" cap="rnd" cmpd="sng">
                <a:solidFill>
                  <a:srgbClr val="FF0000"/>
                </a:solidFill>
                <a:prstDash val="sysDot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5031" name="Oval 39" descr="2009531061936267"/>
          <p:cNvSpPr/>
          <p:nvPr/>
        </p:nvSpPr>
        <p:spPr>
          <a:xfrm>
            <a:off x="3733800" y="10668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2" name="Oval 40" descr="2009531061936267"/>
          <p:cNvSpPr/>
          <p:nvPr/>
        </p:nvSpPr>
        <p:spPr>
          <a:xfrm>
            <a:off x="3733800" y="15240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3" name="Oval 41" descr="2009531061936267"/>
          <p:cNvSpPr/>
          <p:nvPr/>
        </p:nvSpPr>
        <p:spPr>
          <a:xfrm>
            <a:off x="3733800" y="19812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4" name="Oval 42" descr="2009531061936267"/>
          <p:cNvSpPr/>
          <p:nvPr/>
        </p:nvSpPr>
        <p:spPr>
          <a:xfrm>
            <a:off x="3733800" y="25146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5" name="Oval 43" descr="2009531061936267"/>
          <p:cNvSpPr/>
          <p:nvPr/>
        </p:nvSpPr>
        <p:spPr>
          <a:xfrm>
            <a:off x="3810000" y="30480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6" name="Oval 44" descr="2009531061936267"/>
          <p:cNvSpPr/>
          <p:nvPr/>
        </p:nvSpPr>
        <p:spPr>
          <a:xfrm>
            <a:off x="3810000" y="35052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5037" name="Oval 45" descr="2009531061936267"/>
          <p:cNvSpPr/>
          <p:nvPr/>
        </p:nvSpPr>
        <p:spPr>
          <a:xfrm>
            <a:off x="3810000" y="3810000"/>
            <a:ext cx="2057400" cy="1981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85038" name="Group 46"/>
          <p:cNvGrpSpPr/>
          <p:nvPr/>
        </p:nvGrpSpPr>
        <p:grpSpPr>
          <a:xfrm>
            <a:off x="7620000" y="1981200"/>
            <a:ext cx="1219200" cy="2895600"/>
            <a:chOff x="4176" y="1440"/>
            <a:chExt cx="720" cy="1824"/>
          </a:xfrm>
        </p:grpSpPr>
        <p:sp>
          <p:nvSpPr>
            <p:cNvPr id="50218" name="AutoShape 47"/>
            <p:cNvSpPr/>
            <p:nvPr/>
          </p:nvSpPr>
          <p:spPr>
            <a:xfrm>
              <a:off x="4176" y="1440"/>
              <a:ext cx="336" cy="1824"/>
            </a:xfrm>
            <a:prstGeom prst="rightBrace">
              <a:avLst>
                <a:gd name="adj1" fmla="val 45238"/>
                <a:gd name="adj2" fmla="val 50000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19" name="Text Box 48"/>
            <p:cNvSpPr txBox="1"/>
            <p:nvPr/>
          </p:nvSpPr>
          <p:spPr>
            <a:xfrm>
              <a:off x="4512" y="1632"/>
              <a:ext cx="384" cy="1466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07078B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大小相等</a:t>
              </a:r>
            </a:p>
          </p:txBody>
        </p:sp>
      </p:grpSp>
      <p:grpSp>
        <p:nvGrpSpPr>
          <p:cNvPr id="85041" name="Group 49"/>
          <p:cNvGrpSpPr/>
          <p:nvPr/>
        </p:nvGrpSpPr>
        <p:grpSpPr>
          <a:xfrm>
            <a:off x="381000" y="3124200"/>
            <a:ext cx="1631950" cy="1219200"/>
            <a:chOff x="240" y="2112"/>
            <a:chExt cx="1028" cy="768"/>
          </a:xfrm>
        </p:grpSpPr>
        <p:sp>
          <p:nvSpPr>
            <p:cNvPr id="50216" name="Line 50"/>
            <p:cNvSpPr/>
            <p:nvPr/>
          </p:nvSpPr>
          <p:spPr>
            <a:xfrm flipH="1" flipV="1">
              <a:off x="644" y="2400"/>
              <a:ext cx="624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ysDot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7" name="Text Box 51"/>
            <p:cNvSpPr txBox="1"/>
            <p:nvPr/>
          </p:nvSpPr>
          <p:spPr>
            <a:xfrm>
              <a:off x="240" y="2112"/>
              <a:ext cx="500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侧面</a:t>
              </a:r>
            </a:p>
          </p:txBody>
        </p:sp>
      </p:grpSp>
      <p:grpSp>
        <p:nvGrpSpPr>
          <p:cNvPr id="85044" name="Group 52"/>
          <p:cNvGrpSpPr/>
          <p:nvPr/>
        </p:nvGrpSpPr>
        <p:grpSpPr>
          <a:xfrm>
            <a:off x="1371600" y="1981200"/>
            <a:ext cx="2133600" cy="3200400"/>
            <a:chOff x="3408" y="1392"/>
            <a:chExt cx="1344" cy="2016"/>
          </a:xfrm>
        </p:grpSpPr>
        <p:grpSp>
          <p:nvGrpSpPr>
            <p:cNvPr id="50209" name="Group 53"/>
            <p:cNvGrpSpPr/>
            <p:nvPr/>
          </p:nvGrpSpPr>
          <p:grpSpPr>
            <a:xfrm>
              <a:off x="3408" y="1392"/>
              <a:ext cx="1344" cy="1776"/>
              <a:chOff x="3408" y="1392"/>
              <a:chExt cx="1344" cy="1776"/>
            </a:xfrm>
          </p:grpSpPr>
          <p:sp>
            <p:nvSpPr>
              <p:cNvPr id="50212" name="Line 54"/>
              <p:cNvSpPr/>
              <p:nvPr/>
            </p:nvSpPr>
            <p:spPr>
              <a:xfrm>
                <a:off x="3408" y="1440"/>
                <a:ext cx="1296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3" name="Line 55"/>
              <p:cNvSpPr/>
              <p:nvPr/>
            </p:nvSpPr>
            <p:spPr>
              <a:xfrm>
                <a:off x="3456" y="3168"/>
                <a:ext cx="1296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4" name="Oval 56"/>
              <p:cNvSpPr/>
              <p:nvPr/>
            </p:nvSpPr>
            <p:spPr>
              <a:xfrm>
                <a:off x="3984" y="31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15" name="Oval 57"/>
              <p:cNvSpPr/>
              <p:nvPr/>
            </p:nvSpPr>
            <p:spPr>
              <a:xfrm>
                <a:off x="4008" y="13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0210" name="Oval 58"/>
            <p:cNvSpPr/>
            <p:nvPr/>
          </p:nvSpPr>
          <p:spPr>
            <a:xfrm>
              <a:off x="3840" y="1488"/>
              <a:ext cx="96" cy="192"/>
            </a:xfrm>
            <a:prstGeom prst="ellipse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11" name="Oval 59"/>
            <p:cNvSpPr/>
            <p:nvPr/>
          </p:nvSpPr>
          <p:spPr>
            <a:xfrm>
              <a:off x="3840" y="3216"/>
              <a:ext cx="96" cy="192"/>
            </a:xfrm>
            <a:prstGeom prst="ellipse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52" name="Group 60"/>
          <p:cNvGrpSpPr/>
          <p:nvPr/>
        </p:nvGrpSpPr>
        <p:grpSpPr>
          <a:xfrm>
            <a:off x="2286000" y="2133600"/>
            <a:ext cx="762000" cy="2743200"/>
            <a:chOff x="5184" y="1440"/>
            <a:chExt cx="480" cy="1728"/>
          </a:xfrm>
        </p:grpSpPr>
        <p:sp>
          <p:nvSpPr>
            <p:cNvPr id="50207" name="Line 61"/>
            <p:cNvSpPr/>
            <p:nvPr/>
          </p:nvSpPr>
          <p:spPr>
            <a:xfrm>
              <a:off x="5232" y="1440"/>
              <a:ext cx="0" cy="172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8" name="Text Box 62"/>
            <p:cNvSpPr txBox="1"/>
            <p:nvPr/>
          </p:nvSpPr>
          <p:spPr>
            <a:xfrm>
              <a:off x="5184" y="2064"/>
              <a:ext cx="480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</p:grpSp>
      <p:grpSp>
        <p:nvGrpSpPr>
          <p:cNvPr id="85055" name="Group 63"/>
          <p:cNvGrpSpPr/>
          <p:nvPr/>
        </p:nvGrpSpPr>
        <p:grpSpPr>
          <a:xfrm>
            <a:off x="1371600" y="1676400"/>
            <a:ext cx="2057400" cy="3505200"/>
            <a:chOff x="2064" y="1344"/>
            <a:chExt cx="1296" cy="2208"/>
          </a:xfrm>
        </p:grpSpPr>
        <p:sp>
          <p:nvSpPr>
            <p:cNvPr id="50205" name="Oval 64" descr="2009531061936267"/>
            <p:cNvSpPr/>
            <p:nvPr/>
          </p:nvSpPr>
          <p:spPr>
            <a:xfrm>
              <a:off x="2064" y="134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206" name="Oval 65" descr="2009531061936267"/>
            <p:cNvSpPr/>
            <p:nvPr/>
          </p:nvSpPr>
          <p:spPr>
            <a:xfrm>
              <a:off x="2064" y="3024"/>
              <a:ext cx="1296" cy="52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0201" name="Text Box 66"/>
          <p:cNvSpPr txBox="1"/>
          <p:nvPr/>
        </p:nvSpPr>
        <p:spPr>
          <a:xfrm>
            <a:off x="179388" y="1196975"/>
            <a:ext cx="42481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圆柱有什么特征？</a:t>
            </a:r>
          </a:p>
        </p:txBody>
      </p:sp>
      <p:sp>
        <p:nvSpPr>
          <p:cNvPr id="50202" name="Rectangle 67">
            <a:hlinkClick r:id="" action="ppaction://noaction"/>
          </p:cNvPr>
          <p:cNvSpPr/>
          <p:nvPr/>
        </p:nvSpPr>
        <p:spPr>
          <a:xfrm>
            <a:off x="179388" y="115888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0203" name="Picture 70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204" name="Picture 71" descr="9d33d4bc0f048f90b96348086ae4cfba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表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1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1" grpId="0" animBg="1"/>
      <p:bldP spid="85032" grpId="0" animBg="1"/>
      <p:bldP spid="85033" grpId="0" animBg="1"/>
      <p:bldP spid="85034" grpId="0" animBg="1"/>
      <p:bldP spid="85035" grpId="0" animBg="1"/>
      <p:bldP spid="85036" grpId="0" animBg="1"/>
      <p:bldP spid="850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1203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1232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1233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1234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1235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4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1204" name="Line 9"/>
          <p:cNvSpPr/>
          <p:nvPr/>
        </p:nvSpPr>
        <p:spPr>
          <a:xfrm>
            <a:off x="5867400" y="1497013"/>
            <a:ext cx="1588" cy="36306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5" name="Line 10"/>
          <p:cNvSpPr/>
          <p:nvPr/>
        </p:nvSpPr>
        <p:spPr>
          <a:xfrm>
            <a:off x="2700338" y="1557338"/>
            <a:ext cx="1587" cy="36306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11"/>
          <p:cNvGrpSpPr/>
          <p:nvPr/>
        </p:nvGrpSpPr>
        <p:grpSpPr>
          <a:xfrm>
            <a:off x="2700338" y="838200"/>
            <a:ext cx="3167062" cy="1238250"/>
            <a:chOff x="0" y="0"/>
            <a:chExt cx="1968" cy="781"/>
          </a:xfrm>
        </p:grpSpPr>
        <p:sp>
          <p:nvSpPr>
            <p:cNvPr id="51230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1231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1207" name="Group 14"/>
          <p:cNvGrpSpPr/>
          <p:nvPr/>
        </p:nvGrpSpPr>
        <p:grpSpPr>
          <a:xfrm>
            <a:off x="2700338" y="4572000"/>
            <a:ext cx="3167062" cy="1162050"/>
            <a:chOff x="0" y="0"/>
            <a:chExt cx="1968" cy="733"/>
          </a:xfrm>
        </p:grpSpPr>
        <p:grpSp>
          <p:nvGrpSpPr>
            <p:cNvPr id="51226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1228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1229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227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1208" name="Text Box 19"/>
          <p:cNvSpPr txBox="1"/>
          <p:nvPr/>
        </p:nvSpPr>
        <p:spPr>
          <a:xfrm>
            <a:off x="5105400" y="2743200"/>
            <a:ext cx="671513" cy="9128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12308" name="Line 20"/>
          <p:cNvSpPr/>
          <p:nvPr/>
        </p:nvSpPr>
        <p:spPr>
          <a:xfrm>
            <a:off x="2700338" y="1447800"/>
            <a:ext cx="3167062" cy="1588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9" name="Line 21"/>
          <p:cNvSpPr/>
          <p:nvPr/>
        </p:nvSpPr>
        <p:spPr>
          <a:xfrm>
            <a:off x="2700338" y="5181600"/>
            <a:ext cx="3167062" cy="1588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未知"/>
          <p:cNvSpPr/>
          <p:nvPr/>
        </p:nvSpPr>
        <p:spPr>
          <a:xfrm>
            <a:off x="4213225" y="1400175"/>
            <a:ext cx="96838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1" name="未知"/>
          <p:cNvSpPr/>
          <p:nvPr/>
        </p:nvSpPr>
        <p:spPr>
          <a:xfrm>
            <a:off x="4214813" y="5129213"/>
            <a:ext cx="109537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2" name="Line 24"/>
          <p:cNvSpPr/>
          <p:nvPr/>
        </p:nvSpPr>
        <p:spPr>
          <a:xfrm>
            <a:off x="4267200" y="1447800"/>
            <a:ext cx="1588" cy="3729038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25"/>
          <p:cNvGrpSpPr/>
          <p:nvPr/>
        </p:nvGrpSpPr>
        <p:grpSpPr>
          <a:xfrm>
            <a:off x="5856288" y="1447800"/>
            <a:ext cx="849312" cy="3729038"/>
            <a:chOff x="0" y="0"/>
            <a:chExt cx="528" cy="2352"/>
          </a:xfrm>
        </p:grpSpPr>
        <p:sp>
          <p:nvSpPr>
            <p:cNvPr id="51224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5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28"/>
          <p:cNvGrpSpPr/>
          <p:nvPr/>
        </p:nvGrpSpPr>
        <p:grpSpPr>
          <a:xfrm>
            <a:off x="6011863" y="1447800"/>
            <a:ext cx="617537" cy="3729038"/>
            <a:chOff x="0" y="0"/>
            <a:chExt cx="384" cy="2352"/>
          </a:xfrm>
        </p:grpSpPr>
        <p:sp>
          <p:nvSpPr>
            <p:cNvPr id="51221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1222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20" name="Text Box 32"/>
          <p:cNvSpPr txBox="1"/>
          <p:nvPr/>
        </p:nvSpPr>
        <p:spPr>
          <a:xfrm>
            <a:off x="3803650" y="5105400"/>
            <a:ext cx="463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2321" name="Text Box 33"/>
          <p:cNvSpPr txBox="1"/>
          <p:nvPr/>
        </p:nvSpPr>
        <p:spPr>
          <a:xfrm>
            <a:off x="3803650" y="1371600"/>
            <a:ext cx="463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1218" name="Rectangle 33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1219" name="Picture 34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0" name="Picture 35" descr="9d33d4bc0f048f90b96348086ae4cfb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2995 L 0.00018 0.538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123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2227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2259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2260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2261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2262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4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2228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29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230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2257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2258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2231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2253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2255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2256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54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2232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2233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4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5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6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7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238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2251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2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239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2248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2249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0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240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2241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346" name="Line 34"/>
          <p:cNvSpPr/>
          <p:nvPr/>
        </p:nvSpPr>
        <p:spPr>
          <a:xfrm>
            <a:off x="44196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7" name="Line 35"/>
          <p:cNvSpPr/>
          <p:nvPr/>
        </p:nvSpPr>
        <p:spPr>
          <a:xfrm>
            <a:off x="5562600" y="1828800"/>
            <a:ext cx="0" cy="36576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Line 36"/>
          <p:cNvSpPr/>
          <p:nvPr/>
        </p:nvSpPr>
        <p:spPr>
          <a:xfrm>
            <a:off x="3276600" y="1905000"/>
            <a:ext cx="0" cy="3684588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5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2246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7" name="Picture 40" descr="9d33d4bc0f048f90b96348086ae4cfb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3251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3283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3284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3285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3286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3252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3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3254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3281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3282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3255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3277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3279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3280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78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3256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3257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8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9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0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1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3262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3275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6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263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3272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3273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4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64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3265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3266" name="Line 34"/>
          <p:cNvSpPr/>
          <p:nvPr/>
        </p:nvSpPr>
        <p:spPr>
          <a:xfrm>
            <a:off x="48006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7" name="Line 35"/>
          <p:cNvSpPr/>
          <p:nvPr/>
        </p:nvSpPr>
        <p:spPr>
          <a:xfrm>
            <a:off x="5791200" y="1676400"/>
            <a:ext cx="0" cy="36576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8" name="Line 36"/>
          <p:cNvSpPr/>
          <p:nvPr/>
        </p:nvSpPr>
        <p:spPr>
          <a:xfrm>
            <a:off x="3657600" y="2057400"/>
            <a:ext cx="0" cy="3657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69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3270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1" name="Picture 4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4275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4307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4308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4309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4310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4276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7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4278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4305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4306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4279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4301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4303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4304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4302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4280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4281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2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3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4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5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4286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4299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0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287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4296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4297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8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288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4289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4290" name="Line 34"/>
          <p:cNvSpPr/>
          <p:nvPr/>
        </p:nvSpPr>
        <p:spPr>
          <a:xfrm>
            <a:off x="51054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91" name="Line 35"/>
          <p:cNvSpPr/>
          <p:nvPr/>
        </p:nvSpPr>
        <p:spPr>
          <a:xfrm>
            <a:off x="6019800" y="1447800"/>
            <a:ext cx="0" cy="37338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92" name="Line 36"/>
          <p:cNvSpPr/>
          <p:nvPr/>
        </p:nvSpPr>
        <p:spPr>
          <a:xfrm>
            <a:off x="4343400" y="2057400"/>
            <a:ext cx="0" cy="3657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93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4294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5" name="Picture 4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5299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5331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5332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5333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5334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5300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1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5302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5329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30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5303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5325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5327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5328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5326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5304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5305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6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7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8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9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5310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5323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4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311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5320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5321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2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12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5313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5314" name="Line 34"/>
          <p:cNvSpPr/>
          <p:nvPr/>
        </p:nvSpPr>
        <p:spPr>
          <a:xfrm>
            <a:off x="54102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5" name="Line 35"/>
          <p:cNvSpPr/>
          <p:nvPr/>
        </p:nvSpPr>
        <p:spPr>
          <a:xfrm>
            <a:off x="6019800" y="1447800"/>
            <a:ext cx="0" cy="37338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6" name="Line 36"/>
          <p:cNvSpPr/>
          <p:nvPr/>
        </p:nvSpPr>
        <p:spPr>
          <a:xfrm>
            <a:off x="4953000" y="2057400"/>
            <a:ext cx="0" cy="3657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17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5318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Picture 4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6323" name="Group 3"/>
          <p:cNvGrpSpPr/>
          <p:nvPr/>
        </p:nvGrpSpPr>
        <p:grpSpPr>
          <a:xfrm>
            <a:off x="0" y="2857500"/>
            <a:ext cx="9144000" cy="1143000"/>
            <a:chOff x="0" y="0"/>
            <a:chExt cx="5760" cy="720"/>
          </a:xfrm>
        </p:grpSpPr>
        <p:sp>
          <p:nvSpPr>
            <p:cNvPr id="56355" name="Rectangle 4"/>
            <p:cNvSpPr/>
            <p:nvPr/>
          </p:nvSpPr>
          <p:spPr>
            <a:xfrm>
              <a:off x="0" y="0"/>
              <a:ext cx="414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6356" name="Group 5"/>
            <p:cNvGrpSpPr/>
            <p:nvPr/>
          </p:nvGrpSpPr>
          <p:grpSpPr>
            <a:xfrm>
              <a:off x="0" y="0"/>
              <a:ext cx="5760" cy="720"/>
              <a:chOff x="0" y="0"/>
              <a:chExt cx="5760" cy="720"/>
            </a:xfrm>
          </p:grpSpPr>
          <p:sp>
            <p:nvSpPr>
              <p:cNvPr id="56357" name="Rectangle 6"/>
              <p:cNvSpPr/>
              <p:nvPr/>
            </p:nvSpPr>
            <p:spPr>
              <a:xfrm>
                <a:off x="0" y="0"/>
                <a:ext cx="41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6358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6324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25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6326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6353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6354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6327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6349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6351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6352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350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6328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6329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0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1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2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3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6334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6347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8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35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6344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6345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6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36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6337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6338" name="Line 34"/>
          <p:cNvSpPr/>
          <p:nvPr/>
        </p:nvSpPr>
        <p:spPr>
          <a:xfrm>
            <a:off x="57912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39" name="Line 35"/>
          <p:cNvSpPr/>
          <p:nvPr/>
        </p:nvSpPr>
        <p:spPr>
          <a:xfrm>
            <a:off x="6019800" y="1447800"/>
            <a:ext cx="0" cy="37338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40" name="Line 36"/>
          <p:cNvSpPr/>
          <p:nvPr/>
        </p:nvSpPr>
        <p:spPr>
          <a:xfrm>
            <a:off x="5486400" y="1905000"/>
            <a:ext cx="0" cy="3657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41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6342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43" name="Picture 4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/>
          <p:nvPr/>
        </p:nvSpPr>
        <p:spPr>
          <a:xfrm>
            <a:off x="0" y="2857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7347" name="Group 3"/>
          <p:cNvGrpSpPr/>
          <p:nvPr/>
        </p:nvGrpSpPr>
        <p:grpSpPr>
          <a:xfrm>
            <a:off x="0" y="2806700"/>
            <a:ext cx="9144000" cy="1068388"/>
            <a:chOff x="0" y="-29"/>
            <a:chExt cx="5760" cy="673"/>
          </a:xfrm>
        </p:grpSpPr>
        <p:sp>
          <p:nvSpPr>
            <p:cNvPr id="57379" name="Rectangle 4"/>
            <p:cNvSpPr/>
            <p:nvPr/>
          </p:nvSpPr>
          <p:spPr>
            <a:xfrm>
              <a:off x="0" y="-29"/>
              <a:ext cx="4140" cy="40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57380" name="Group 5"/>
            <p:cNvGrpSpPr/>
            <p:nvPr/>
          </p:nvGrpSpPr>
          <p:grpSpPr>
            <a:xfrm>
              <a:off x="0" y="0"/>
              <a:ext cx="5760" cy="644"/>
              <a:chOff x="0" y="0"/>
              <a:chExt cx="5760" cy="644"/>
            </a:xfrm>
          </p:grpSpPr>
          <p:sp>
            <p:nvSpPr>
              <p:cNvPr id="57381" name="Rectangle 6"/>
              <p:cNvSpPr/>
              <p:nvPr/>
            </p:nvSpPr>
            <p:spPr>
              <a:xfrm>
                <a:off x="0" y="0"/>
                <a:ext cx="4140" cy="4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7382" name="Rectangle 7"/>
              <p:cNvSpPr/>
              <p:nvPr/>
            </p:nvSpPr>
            <p:spPr>
              <a:xfrm>
                <a:off x="0" y="0"/>
                <a:ext cx="5760" cy="6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  <a:hlinkClick r:id="rId3"/>
                  </a:rPr>
                  <a:t>  </a:t>
                </a:r>
                <a:r>
                  <a:rPr lang="zh-CN" altLang="en-US" sz="6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</a:t>
                </a:r>
                <a:r>
                  <a:rPr lang="zh-CN" altLang="en-US" sz="9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_x000B__x000C_"/>
                  </a:rPr>
                  <a:t>                                               </a:t>
                </a:r>
              </a:p>
            </p:txBody>
          </p:sp>
        </p:grpSp>
      </p:grpSp>
      <p:sp>
        <p:nvSpPr>
          <p:cNvPr id="57348" name="Line 9"/>
          <p:cNvSpPr/>
          <p:nvPr/>
        </p:nvSpPr>
        <p:spPr>
          <a:xfrm>
            <a:off x="58674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49" name="Line 10"/>
          <p:cNvSpPr/>
          <p:nvPr/>
        </p:nvSpPr>
        <p:spPr>
          <a:xfrm>
            <a:off x="2743200" y="1497013"/>
            <a:ext cx="0" cy="3635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7350" name="Group 11"/>
          <p:cNvGrpSpPr/>
          <p:nvPr/>
        </p:nvGrpSpPr>
        <p:grpSpPr>
          <a:xfrm>
            <a:off x="2743200" y="838200"/>
            <a:ext cx="3124200" cy="1239838"/>
            <a:chOff x="0" y="0"/>
            <a:chExt cx="1968" cy="781"/>
          </a:xfrm>
        </p:grpSpPr>
        <p:sp>
          <p:nvSpPr>
            <p:cNvPr id="57377" name="Oval 12"/>
            <p:cNvSpPr/>
            <p:nvPr/>
          </p:nvSpPr>
          <p:spPr>
            <a:xfrm>
              <a:off x="0" y="48"/>
              <a:ext cx="1968" cy="73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7378" name="Text Box 13"/>
            <p:cNvSpPr txBox="1"/>
            <p:nvPr/>
          </p:nvSpPr>
          <p:spPr>
            <a:xfrm>
              <a:off x="624" y="0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grpSp>
        <p:nvGrpSpPr>
          <p:cNvPr id="57351" name="Group 14"/>
          <p:cNvGrpSpPr/>
          <p:nvPr/>
        </p:nvGrpSpPr>
        <p:grpSpPr>
          <a:xfrm>
            <a:off x="2743200" y="4572000"/>
            <a:ext cx="3124200" cy="1163638"/>
            <a:chOff x="0" y="0"/>
            <a:chExt cx="1968" cy="733"/>
          </a:xfrm>
        </p:grpSpPr>
        <p:grpSp>
          <p:nvGrpSpPr>
            <p:cNvPr id="57373" name="Group 15"/>
            <p:cNvGrpSpPr/>
            <p:nvPr/>
          </p:nvGrpSpPr>
          <p:grpSpPr>
            <a:xfrm>
              <a:off x="0" y="0"/>
              <a:ext cx="1968" cy="733"/>
              <a:chOff x="0" y="0"/>
              <a:chExt cx="1056" cy="336"/>
            </a:xfrm>
          </p:grpSpPr>
          <p:sp>
            <p:nvSpPr>
              <p:cNvPr id="57375" name="Oval 16"/>
              <p:cNvSpPr/>
              <p:nvPr/>
            </p:nvSpPr>
            <p:spPr>
              <a:xfrm>
                <a:off x="0" y="0"/>
                <a:ext cx="1056" cy="336"/>
              </a:xfrm>
              <a:prstGeom prst="ellipse">
                <a:avLst/>
              </a:prstGeom>
              <a:solidFill>
                <a:srgbClr val="FFCC99"/>
              </a:solidFill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3600" b="1" dirty="0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7376" name="未知"/>
              <p:cNvSpPr/>
              <p:nvPr/>
            </p:nvSpPr>
            <p:spPr>
              <a:xfrm>
                <a:off x="0" y="144"/>
                <a:ext cx="1056" cy="192"/>
              </a:xfrm>
              <a:custGeom>
                <a:avLst/>
                <a:gdLst>
                  <a:gd name="txL" fmla="*/ 0 w 1056"/>
                  <a:gd name="txT" fmla="*/ 0 h 192"/>
                  <a:gd name="txR" fmla="*/ 1056 w 1056"/>
                  <a:gd name="txB" fmla="*/ 192 h 192"/>
                </a:gdLst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2" y="60"/>
                  </a:cxn>
                  <a:cxn ang="0">
                    <a:pos x="36" y="90"/>
                  </a:cxn>
                  <a:cxn ang="0">
                    <a:pos x="51" y="96"/>
                  </a:cxn>
                  <a:cxn ang="0">
                    <a:pos x="99" y="123"/>
                  </a:cxn>
                  <a:cxn ang="0">
                    <a:pos x="174" y="150"/>
                  </a:cxn>
                  <a:cxn ang="0">
                    <a:pos x="312" y="177"/>
                  </a:cxn>
                  <a:cxn ang="0">
                    <a:pos x="408" y="186"/>
                  </a:cxn>
                  <a:cxn ang="0">
                    <a:pos x="513" y="192"/>
                  </a:cxn>
                  <a:cxn ang="0">
                    <a:pos x="615" y="189"/>
                  </a:cxn>
                  <a:cxn ang="0">
                    <a:pos x="714" y="183"/>
                  </a:cxn>
                  <a:cxn ang="0">
                    <a:pos x="768" y="174"/>
                  </a:cxn>
                  <a:cxn ang="0">
                    <a:pos x="888" y="147"/>
                  </a:cxn>
                  <a:cxn ang="0">
                    <a:pos x="975" y="114"/>
                  </a:cxn>
                  <a:cxn ang="0">
                    <a:pos x="1002" y="96"/>
                  </a:cxn>
                  <a:cxn ang="0">
                    <a:pos x="1044" y="60"/>
                  </a:cxn>
                  <a:cxn ang="0">
                    <a:pos x="1056" y="36"/>
                  </a:cxn>
                  <a:cxn ang="0">
                    <a:pos x="1056" y="1"/>
                  </a:cxn>
                </a:cxnLst>
                <a:rect l="txL" t="txT" r="txR" b="txB"/>
                <a:pathLst>
                  <a:path w="1056" h="192">
                    <a:moveTo>
                      <a:pt x="0" y="0"/>
                    </a:moveTo>
                    <a:lnTo>
                      <a:pt x="0" y="36"/>
                    </a:lnTo>
                    <a:lnTo>
                      <a:pt x="12" y="60"/>
                    </a:lnTo>
                    <a:lnTo>
                      <a:pt x="36" y="90"/>
                    </a:lnTo>
                    <a:lnTo>
                      <a:pt x="51" y="96"/>
                    </a:lnTo>
                    <a:lnTo>
                      <a:pt x="99" y="123"/>
                    </a:lnTo>
                    <a:lnTo>
                      <a:pt x="174" y="150"/>
                    </a:lnTo>
                    <a:lnTo>
                      <a:pt x="312" y="177"/>
                    </a:lnTo>
                    <a:lnTo>
                      <a:pt x="408" y="186"/>
                    </a:lnTo>
                    <a:lnTo>
                      <a:pt x="513" y="192"/>
                    </a:lnTo>
                    <a:lnTo>
                      <a:pt x="615" y="189"/>
                    </a:lnTo>
                    <a:lnTo>
                      <a:pt x="714" y="183"/>
                    </a:lnTo>
                    <a:lnTo>
                      <a:pt x="768" y="174"/>
                    </a:lnTo>
                    <a:lnTo>
                      <a:pt x="888" y="147"/>
                    </a:lnTo>
                    <a:lnTo>
                      <a:pt x="975" y="114"/>
                    </a:lnTo>
                    <a:lnTo>
                      <a:pt x="1002" y="96"/>
                    </a:lnTo>
                    <a:lnTo>
                      <a:pt x="1044" y="60"/>
                    </a:lnTo>
                    <a:lnTo>
                      <a:pt x="1056" y="36"/>
                    </a:lnTo>
                    <a:lnTo>
                      <a:pt x="1056" y="1"/>
                    </a:lnTo>
                  </a:path>
                </a:pathLst>
              </a:custGeom>
              <a:solidFill>
                <a:srgbClr val="FFCC99">
                  <a:alpha val="100000"/>
                </a:srgb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7374" name="Text Box 18"/>
            <p:cNvSpPr txBox="1"/>
            <p:nvPr/>
          </p:nvSpPr>
          <p:spPr>
            <a:xfrm>
              <a:off x="1056" y="6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底面</a:t>
              </a:r>
            </a:p>
          </p:txBody>
        </p:sp>
      </p:grpSp>
      <p:sp>
        <p:nvSpPr>
          <p:cNvPr id="57352" name="Text Box 19"/>
          <p:cNvSpPr txBox="1"/>
          <p:nvPr/>
        </p:nvSpPr>
        <p:spPr>
          <a:xfrm>
            <a:off x="5105400" y="2743200"/>
            <a:ext cx="671513" cy="914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</a:rPr>
              <a:t>侧面</a:t>
            </a:r>
          </a:p>
        </p:txBody>
      </p:sp>
      <p:sp>
        <p:nvSpPr>
          <p:cNvPr id="57353" name="Line 20"/>
          <p:cNvSpPr/>
          <p:nvPr/>
        </p:nvSpPr>
        <p:spPr>
          <a:xfrm>
            <a:off x="2743200" y="14478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4" name="Line 21"/>
          <p:cNvSpPr/>
          <p:nvPr/>
        </p:nvSpPr>
        <p:spPr>
          <a:xfrm>
            <a:off x="2743200" y="5181600"/>
            <a:ext cx="31242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5" name="未知"/>
          <p:cNvSpPr/>
          <p:nvPr/>
        </p:nvSpPr>
        <p:spPr>
          <a:xfrm>
            <a:off x="4214813" y="1400175"/>
            <a:ext cx="95250" cy="80963"/>
          </a:xfrm>
          <a:custGeom>
            <a:avLst/>
            <a:gdLst>
              <a:gd name="txL" fmla="*/ 0 w 60"/>
              <a:gd name="txT" fmla="*/ 0 h 51"/>
              <a:gd name="txR" fmla="*/ 60 w 60"/>
              <a:gd name="txB" fmla="*/ 51 h 51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0" h="51">
                <a:moveTo>
                  <a:pt x="18" y="6"/>
                </a:moveTo>
                <a:cubicBezTo>
                  <a:pt x="6" y="10"/>
                  <a:pt x="4" y="15"/>
                  <a:pt x="0" y="27"/>
                </a:cubicBezTo>
                <a:cubicBezTo>
                  <a:pt x="2" y="33"/>
                  <a:pt x="4" y="39"/>
                  <a:pt x="6" y="45"/>
                </a:cubicBezTo>
                <a:cubicBezTo>
                  <a:pt x="8" y="51"/>
                  <a:pt x="24" y="51"/>
                  <a:pt x="24" y="51"/>
                </a:cubicBezTo>
                <a:cubicBezTo>
                  <a:pt x="43" y="49"/>
                  <a:pt x="54" y="51"/>
                  <a:pt x="60" y="33"/>
                </a:cubicBezTo>
                <a:cubicBezTo>
                  <a:pt x="59" y="27"/>
                  <a:pt x="59" y="11"/>
                  <a:pt x="51" y="6"/>
                </a:cubicBezTo>
                <a:cubicBezTo>
                  <a:pt x="46" y="3"/>
                  <a:pt x="33" y="0"/>
                  <a:pt x="33" y="0"/>
                </a:cubicBezTo>
                <a:cubicBezTo>
                  <a:pt x="22" y="4"/>
                  <a:pt x="27" y="2"/>
                  <a:pt x="18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6" name="未知"/>
          <p:cNvSpPr/>
          <p:nvPr/>
        </p:nvSpPr>
        <p:spPr>
          <a:xfrm>
            <a:off x="4216400" y="5129213"/>
            <a:ext cx="107950" cy="85725"/>
          </a:xfrm>
          <a:custGeom>
            <a:avLst/>
            <a:gdLst>
              <a:gd name="txL" fmla="*/ 0 w 68"/>
              <a:gd name="txT" fmla="*/ 0 h 54"/>
              <a:gd name="txR" fmla="*/ 68 w 68"/>
              <a:gd name="txB" fmla="*/ 54 h 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68" h="54">
                <a:moveTo>
                  <a:pt x="14" y="6"/>
                </a:moveTo>
                <a:cubicBezTo>
                  <a:pt x="6" y="18"/>
                  <a:pt x="0" y="22"/>
                  <a:pt x="11" y="42"/>
                </a:cubicBezTo>
                <a:cubicBezTo>
                  <a:pt x="14" y="48"/>
                  <a:pt x="29" y="54"/>
                  <a:pt x="29" y="54"/>
                </a:cubicBezTo>
                <a:cubicBezTo>
                  <a:pt x="58" y="50"/>
                  <a:pt x="68" y="50"/>
                  <a:pt x="56" y="12"/>
                </a:cubicBezTo>
                <a:cubicBezTo>
                  <a:pt x="53" y="3"/>
                  <a:pt x="29" y="0"/>
                  <a:pt x="29" y="0"/>
                </a:cubicBezTo>
                <a:cubicBezTo>
                  <a:pt x="18" y="4"/>
                  <a:pt x="23" y="2"/>
                  <a:pt x="14" y="6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7" name="Line 24"/>
          <p:cNvSpPr/>
          <p:nvPr/>
        </p:nvSpPr>
        <p:spPr>
          <a:xfrm>
            <a:off x="4267200" y="1447800"/>
            <a:ext cx="0" cy="373380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7358" name="Group 25"/>
          <p:cNvGrpSpPr/>
          <p:nvPr/>
        </p:nvGrpSpPr>
        <p:grpSpPr>
          <a:xfrm>
            <a:off x="5867400" y="1447800"/>
            <a:ext cx="838200" cy="3733800"/>
            <a:chOff x="0" y="0"/>
            <a:chExt cx="528" cy="2352"/>
          </a:xfrm>
        </p:grpSpPr>
        <p:sp>
          <p:nvSpPr>
            <p:cNvPr id="57371" name="Line 26"/>
            <p:cNvSpPr/>
            <p:nvPr/>
          </p:nvSpPr>
          <p:spPr>
            <a:xfrm>
              <a:off x="0" y="0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2" name="Line 27"/>
            <p:cNvSpPr/>
            <p:nvPr/>
          </p:nvSpPr>
          <p:spPr>
            <a:xfrm>
              <a:off x="0" y="2352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359" name="Group 28"/>
          <p:cNvGrpSpPr/>
          <p:nvPr/>
        </p:nvGrpSpPr>
        <p:grpSpPr>
          <a:xfrm>
            <a:off x="6019800" y="1447800"/>
            <a:ext cx="609600" cy="3733800"/>
            <a:chOff x="0" y="0"/>
            <a:chExt cx="384" cy="2352"/>
          </a:xfrm>
        </p:grpSpPr>
        <p:sp>
          <p:nvSpPr>
            <p:cNvPr id="57368" name="Text Box 29"/>
            <p:cNvSpPr txBox="1"/>
            <p:nvPr/>
          </p:nvSpPr>
          <p:spPr>
            <a:xfrm>
              <a:off x="0" y="912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  <a:ea typeface="楷体_GB2312" pitchFamily="49" charset="-122"/>
                </a:rPr>
                <a:t>高</a:t>
              </a:r>
            </a:p>
          </p:txBody>
        </p:sp>
        <p:sp>
          <p:nvSpPr>
            <p:cNvPr id="57369" name="Line 30"/>
            <p:cNvSpPr/>
            <p:nvPr/>
          </p:nvSpPr>
          <p:spPr>
            <a:xfrm flipV="1">
              <a:off x="192" y="0"/>
              <a:ext cx="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0" name="Line 31"/>
            <p:cNvSpPr/>
            <p:nvPr/>
          </p:nvSpPr>
          <p:spPr>
            <a:xfrm>
              <a:off x="192" y="1296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60" name="Text Box 32"/>
          <p:cNvSpPr txBox="1"/>
          <p:nvPr/>
        </p:nvSpPr>
        <p:spPr>
          <a:xfrm>
            <a:off x="3810000" y="5105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7361" name="Text Box 33"/>
          <p:cNvSpPr txBox="1"/>
          <p:nvPr/>
        </p:nvSpPr>
        <p:spPr>
          <a:xfrm>
            <a:off x="3810000" y="1371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7362" name="Line 34"/>
          <p:cNvSpPr/>
          <p:nvPr/>
        </p:nvSpPr>
        <p:spPr>
          <a:xfrm>
            <a:off x="6019800" y="1447800"/>
            <a:ext cx="0" cy="3733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3" name="Line 35"/>
          <p:cNvSpPr/>
          <p:nvPr/>
        </p:nvSpPr>
        <p:spPr>
          <a:xfrm>
            <a:off x="6096000" y="1447800"/>
            <a:ext cx="0" cy="37338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4" name="Line 36"/>
          <p:cNvSpPr/>
          <p:nvPr/>
        </p:nvSpPr>
        <p:spPr>
          <a:xfrm>
            <a:off x="5943600" y="1447800"/>
            <a:ext cx="0" cy="37338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65" name="Rectangle 3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7366" name="Picture 3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67" name="Picture 40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/>
          <p:nvPr/>
        </p:nvSpPr>
        <p:spPr>
          <a:xfrm>
            <a:off x="3276600" y="2060575"/>
            <a:ext cx="1655763" cy="2592388"/>
          </a:xfrm>
          <a:prstGeom prst="can">
            <a:avLst>
              <a:gd name="adj" fmla="val 39139"/>
            </a:avLst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7523" name="Oval 3"/>
          <p:cNvSpPr/>
          <p:nvPr/>
        </p:nvSpPr>
        <p:spPr>
          <a:xfrm>
            <a:off x="3276600" y="2060575"/>
            <a:ext cx="16557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7524" name="Group 4"/>
          <p:cNvGrpSpPr/>
          <p:nvPr/>
        </p:nvGrpSpPr>
        <p:grpSpPr>
          <a:xfrm>
            <a:off x="2484438" y="2349500"/>
            <a:ext cx="431800" cy="2016125"/>
            <a:chOff x="703" y="1480"/>
            <a:chExt cx="272" cy="1270"/>
          </a:xfrm>
        </p:grpSpPr>
        <p:sp>
          <p:nvSpPr>
            <p:cNvPr id="58521" name="Line 5"/>
            <p:cNvSpPr/>
            <p:nvPr/>
          </p:nvSpPr>
          <p:spPr>
            <a:xfrm>
              <a:off x="839" y="148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2" name="Line 6"/>
            <p:cNvSpPr/>
            <p:nvPr/>
          </p:nvSpPr>
          <p:spPr>
            <a:xfrm>
              <a:off x="839" y="275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3" name="Line 7"/>
            <p:cNvSpPr/>
            <p:nvPr/>
          </p:nvSpPr>
          <p:spPr>
            <a:xfrm flipV="1">
              <a:off x="884" y="1480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4" name="Line 8"/>
            <p:cNvSpPr/>
            <p:nvPr/>
          </p:nvSpPr>
          <p:spPr>
            <a:xfrm>
              <a:off x="884" y="2342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5" name="Text Box 9"/>
            <p:cNvSpPr txBox="1"/>
            <p:nvPr/>
          </p:nvSpPr>
          <p:spPr>
            <a:xfrm>
              <a:off x="703" y="1933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66FF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高</a:t>
              </a:r>
            </a:p>
          </p:txBody>
        </p:sp>
      </p:grpSp>
      <p:grpSp>
        <p:nvGrpSpPr>
          <p:cNvPr id="107530" name="Group 10"/>
          <p:cNvGrpSpPr/>
          <p:nvPr/>
        </p:nvGrpSpPr>
        <p:grpSpPr>
          <a:xfrm>
            <a:off x="4714875" y="2924175"/>
            <a:ext cx="4537075" cy="457200"/>
            <a:chOff x="1973" y="1842"/>
            <a:chExt cx="2858" cy="288"/>
          </a:xfrm>
        </p:grpSpPr>
        <p:sp>
          <p:nvSpPr>
            <p:cNvPr id="58518" name="Line 11"/>
            <p:cNvSpPr/>
            <p:nvPr/>
          </p:nvSpPr>
          <p:spPr>
            <a:xfrm rot="-428302" flipH="1">
              <a:off x="1973" y="2069"/>
              <a:ext cx="99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9" name="Text Box 12"/>
            <p:cNvSpPr txBox="1"/>
            <p:nvPr/>
          </p:nvSpPr>
          <p:spPr>
            <a:xfrm>
              <a:off x="2971" y="1842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侧面</a:t>
              </a:r>
            </a:p>
          </p:txBody>
        </p:sp>
        <p:sp>
          <p:nvSpPr>
            <p:cNvPr id="58520" name="Text Box 13"/>
            <p:cNvSpPr txBox="1"/>
            <p:nvPr/>
          </p:nvSpPr>
          <p:spPr>
            <a:xfrm>
              <a:off x="3379" y="1888"/>
              <a:ext cx="145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3300"/>
                  </a:solidFill>
                  <a:latin typeface="Arial" panose="020B0604020202020204" pitchFamily="34" charset="0"/>
                </a:rPr>
                <a:t>（它是一个曲面）</a:t>
              </a:r>
            </a:p>
          </p:txBody>
        </p:sp>
      </p:grpSp>
      <p:sp>
        <p:nvSpPr>
          <p:cNvPr id="107534" name="Text Box 14"/>
          <p:cNvSpPr txBox="1"/>
          <p:nvPr/>
        </p:nvSpPr>
        <p:spPr>
          <a:xfrm>
            <a:off x="900113" y="5084763"/>
            <a:ext cx="75961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圆柱两个底面之间的距离叫做圆柱的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高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</p:txBody>
      </p:sp>
      <p:grpSp>
        <p:nvGrpSpPr>
          <p:cNvPr id="107535" name="Group 15"/>
          <p:cNvGrpSpPr/>
          <p:nvPr/>
        </p:nvGrpSpPr>
        <p:grpSpPr>
          <a:xfrm>
            <a:off x="4932363" y="982663"/>
            <a:ext cx="503237" cy="3597275"/>
            <a:chOff x="3107" y="619"/>
            <a:chExt cx="317" cy="2266"/>
          </a:xfrm>
        </p:grpSpPr>
        <p:grpSp>
          <p:nvGrpSpPr>
            <p:cNvPr id="58457" name="Group 16"/>
            <p:cNvGrpSpPr/>
            <p:nvPr/>
          </p:nvGrpSpPr>
          <p:grpSpPr>
            <a:xfrm rot="-5400000">
              <a:off x="2144" y="1582"/>
              <a:ext cx="2243" cy="317"/>
              <a:chOff x="1292" y="1706"/>
              <a:chExt cx="3630" cy="499"/>
            </a:xfrm>
          </p:grpSpPr>
          <p:sp>
            <p:nvSpPr>
              <p:cNvPr id="58463" name="Rectangle 17"/>
              <p:cNvSpPr/>
              <p:nvPr/>
            </p:nvSpPr>
            <p:spPr>
              <a:xfrm>
                <a:off x="1292" y="1706"/>
                <a:ext cx="3630" cy="499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8464" name="Group 18"/>
              <p:cNvGrpSpPr/>
              <p:nvPr/>
            </p:nvGrpSpPr>
            <p:grpSpPr>
              <a:xfrm>
                <a:off x="1474" y="1706"/>
                <a:ext cx="3174" cy="273"/>
                <a:chOff x="1474" y="1706"/>
                <a:chExt cx="3174" cy="273"/>
              </a:xfrm>
            </p:grpSpPr>
            <p:grpSp>
              <p:nvGrpSpPr>
                <p:cNvPr id="58465" name="Group 19"/>
                <p:cNvGrpSpPr/>
                <p:nvPr/>
              </p:nvGrpSpPr>
              <p:grpSpPr>
                <a:xfrm>
                  <a:off x="2018" y="1706"/>
                  <a:ext cx="272" cy="91"/>
                  <a:chOff x="1565" y="1706"/>
                  <a:chExt cx="272" cy="91"/>
                </a:xfrm>
              </p:grpSpPr>
              <p:sp>
                <p:nvSpPr>
                  <p:cNvPr id="58514" name="Line 20"/>
                  <p:cNvSpPr/>
                  <p:nvPr/>
                </p:nvSpPr>
                <p:spPr>
                  <a:xfrm>
                    <a:off x="1565" y="1706"/>
                    <a:ext cx="0" cy="91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15" name="Line 21"/>
                  <p:cNvSpPr/>
                  <p:nvPr/>
                </p:nvSpPr>
                <p:spPr>
                  <a:xfrm>
                    <a:off x="1655" y="1706"/>
                    <a:ext cx="0" cy="91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16" name="Line 22"/>
                  <p:cNvSpPr/>
                  <p:nvPr/>
                </p:nvSpPr>
                <p:spPr>
                  <a:xfrm>
                    <a:off x="1746" y="1706"/>
                    <a:ext cx="0" cy="91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17" name="Line 23"/>
                  <p:cNvSpPr/>
                  <p:nvPr/>
                </p:nvSpPr>
                <p:spPr>
                  <a:xfrm>
                    <a:off x="1837" y="1706"/>
                    <a:ext cx="0" cy="91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66" name="Group 24"/>
                <p:cNvGrpSpPr/>
                <p:nvPr/>
              </p:nvGrpSpPr>
              <p:grpSpPr>
                <a:xfrm>
                  <a:off x="1474" y="1706"/>
                  <a:ext cx="907" cy="273"/>
                  <a:chOff x="1474" y="1706"/>
                  <a:chExt cx="907" cy="273"/>
                </a:xfrm>
              </p:grpSpPr>
              <p:sp>
                <p:nvSpPr>
                  <p:cNvPr id="58506" name="Line 25"/>
                  <p:cNvSpPr/>
                  <p:nvPr/>
                </p:nvSpPr>
                <p:spPr>
                  <a:xfrm>
                    <a:off x="1474" y="1706"/>
                    <a:ext cx="0" cy="273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07" name="Line 26"/>
                  <p:cNvSpPr/>
                  <p:nvPr/>
                </p:nvSpPr>
                <p:spPr>
                  <a:xfrm>
                    <a:off x="1927" y="1706"/>
                    <a:ext cx="0" cy="182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8508" name="Group 27"/>
                  <p:cNvGrpSpPr/>
                  <p:nvPr/>
                </p:nvGrpSpPr>
                <p:grpSpPr>
                  <a:xfrm>
                    <a:off x="1565" y="1706"/>
                    <a:ext cx="272" cy="91"/>
                    <a:chOff x="1565" y="1706"/>
                    <a:chExt cx="272" cy="91"/>
                  </a:xfrm>
                </p:grpSpPr>
                <p:sp>
                  <p:nvSpPr>
                    <p:cNvPr id="58510" name="Line 28"/>
                    <p:cNvSpPr/>
                    <p:nvPr/>
                  </p:nvSpPr>
                  <p:spPr>
                    <a:xfrm>
                      <a:off x="1565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511" name="Line 29"/>
                    <p:cNvSpPr/>
                    <p:nvPr/>
                  </p:nvSpPr>
                  <p:spPr>
                    <a:xfrm>
                      <a:off x="1655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512" name="Line 30"/>
                    <p:cNvSpPr/>
                    <p:nvPr/>
                  </p:nvSpPr>
                  <p:spPr>
                    <a:xfrm>
                      <a:off x="1746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513" name="Line 31"/>
                    <p:cNvSpPr/>
                    <p:nvPr/>
                  </p:nvSpPr>
                  <p:spPr>
                    <a:xfrm>
                      <a:off x="1837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8509" name="Line 32"/>
                  <p:cNvSpPr/>
                  <p:nvPr/>
                </p:nvSpPr>
                <p:spPr>
                  <a:xfrm>
                    <a:off x="2381" y="1706"/>
                    <a:ext cx="0" cy="273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67" name="Group 33"/>
                <p:cNvGrpSpPr/>
                <p:nvPr/>
              </p:nvGrpSpPr>
              <p:grpSpPr>
                <a:xfrm>
                  <a:off x="2381" y="1706"/>
                  <a:ext cx="1814" cy="273"/>
                  <a:chOff x="2381" y="1706"/>
                  <a:chExt cx="1814" cy="273"/>
                </a:xfrm>
              </p:grpSpPr>
              <p:grpSp>
                <p:nvGrpSpPr>
                  <p:cNvPr id="58476" name="Group 34"/>
                  <p:cNvGrpSpPr/>
                  <p:nvPr/>
                </p:nvGrpSpPr>
                <p:grpSpPr>
                  <a:xfrm>
                    <a:off x="2381" y="1706"/>
                    <a:ext cx="907" cy="273"/>
                    <a:chOff x="2381" y="1706"/>
                    <a:chExt cx="907" cy="273"/>
                  </a:xfrm>
                </p:grpSpPr>
                <p:grpSp>
                  <p:nvGrpSpPr>
                    <p:cNvPr id="58492" name="Group 35"/>
                    <p:cNvGrpSpPr/>
                    <p:nvPr/>
                  </p:nvGrpSpPr>
                  <p:grpSpPr>
                    <a:xfrm>
                      <a:off x="2381" y="1706"/>
                      <a:ext cx="907" cy="273"/>
                      <a:chOff x="1474" y="1706"/>
                      <a:chExt cx="907" cy="273"/>
                    </a:xfrm>
                  </p:grpSpPr>
                  <p:sp>
                    <p:nvSpPr>
                      <p:cNvPr id="58498" name="Line 36"/>
                      <p:cNvSpPr/>
                      <p:nvPr/>
                    </p:nvSpPr>
                    <p:spPr>
                      <a:xfrm>
                        <a:off x="1474" y="1706"/>
                        <a:ext cx="0" cy="273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99" name="Line 37"/>
                      <p:cNvSpPr/>
                      <p:nvPr/>
                    </p:nvSpPr>
                    <p:spPr>
                      <a:xfrm>
                        <a:off x="1927" y="1706"/>
                        <a:ext cx="0" cy="182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8500" name="Group 38"/>
                      <p:cNvGrpSpPr/>
                      <p:nvPr/>
                    </p:nvGrpSpPr>
                    <p:grpSpPr>
                      <a:xfrm>
                        <a:off x="1565" y="1706"/>
                        <a:ext cx="272" cy="91"/>
                        <a:chOff x="1565" y="1706"/>
                        <a:chExt cx="272" cy="91"/>
                      </a:xfrm>
                    </p:grpSpPr>
                    <p:sp>
                      <p:nvSpPr>
                        <p:cNvPr id="58502" name="Line 39"/>
                        <p:cNvSpPr/>
                        <p:nvPr/>
                      </p:nvSpPr>
                      <p:spPr>
                        <a:xfrm>
                          <a:off x="1565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503" name="Line 40"/>
                        <p:cNvSpPr/>
                        <p:nvPr/>
                      </p:nvSpPr>
                      <p:spPr>
                        <a:xfrm>
                          <a:off x="1655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504" name="Line 41"/>
                        <p:cNvSpPr/>
                        <p:nvPr/>
                      </p:nvSpPr>
                      <p:spPr>
                        <a:xfrm>
                          <a:off x="1746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505" name="Line 42"/>
                        <p:cNvSpPr/>
                        <p:nvPr/>
                      </p:nvSpPr>
                      <p:spPr>
                        <a:xfrm>
                          <a:off x="1837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8501" name="Line 43"/>
                      <p:cNvSpPr/>
                      <p:nvPr/>
                    </p:nvSpPr>
                    <p:spPr>
                      <a:xfrm>
                        <a:off x="2381" y="1706"/>
                        <a:ext cx="0" cy="273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8493" name="Group 44"/>
                    <p:cNvGrpSpPr/>
                    <p:nvPr/>
                  </p:nvGrpSpPr>
                  <p:grpSpPr>
                    <a:xfrm>
                      <a:off x="2925" y="1706"/>
                      <a:ext cx="272" cy="91"/>
                      <a:chOff x="1565" y="1706"/>
                      <a:chExt cx="272" cy="91"/>
                    </a:xfrm>
                  </p:grpSpPr>
                  <p:sp>
                    <p:nvSpPr>
                      <p:cNvPr id="58494" name="Line 45"/>
                      <p:cNvSpPr/>
                      <p:nvPr/>
                    </p:nvSpPr>
                    <p:spPr>
                      <a:xfrm>
                        <a:off x="1565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95" name="Line 46"/>
                      <p:cNvSpPr/>
                      <p:nvPr/>
                    </p:nvSpPr>
                    <p:spPr>
                      <a:xfrm>
                        <a:off x="1655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96" name="Line 47"/>
                      <p:cNvSpPr/>
                      <p:nvPr/>
                    </p:nvSpPr>
                    <p:spPr>
                      <a:xfrm>
                        <a:off x="1746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97" name="Line 48"/>
                      <p:cNvSpPr/>
                      <p:nvPr/>
                    </p:nvSpPr>
                    <p:spPr>
                      <a:xfrm>
                        <a:off x="1837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8477" name="Group 49"/>
                  <p:cNvGrpSpPr/>
                  <p:nvPr/>
                </p:nvGrpSpPr>
                <p:grpSpPr>
                  <a:xfrm>
                    <a:off x="3288" y="1706"/>
                    <a:ext cx="907" cy="273"/>
                    <a:chOff x="2381" y="1706"/>
                    <a:chExt cx="907" cy="273"/>
                  </a:xfrm>
                </p:grpSpPr>
                <p:grpSp>
                  <p:nvGrpSpPr>
                    <p:cNvPr id="58478" name="Group 50"/>
                    <p:cNvGrpSpPr/>
                    <p:nvPr/>
                  </p:nvGrpSpPr>
                  <p:grpSpPr>
                    <a:xfrm>
                      <a:off x="2381" y="1706"/>
                      <a:ext cx="907" cy="273"/>
                      <a:chOff x="1474" y="1706"/>
                      <a:chExt cx="907" cy="273"/>
                    </a:xfrm>
                  </p:grpSpPr>
                  <p:sp>
                    <p:nvSpPr>
                      <p:cNvPr id="58484" name="Line 51"/>
                      <p:cNvSpPr/>
                      <p:nvPr/>
                    </p:nvSpPr>
                    <p:spPr>
                      <a:xfrm>
                        <a:off x="1474" y="1706"/>
                        <a:ext cx="0" cy="273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85" name="Line 52"/>
                      <p:cNvSpPr/>
                      <p:nvPr/>
                    </p:nvSpPr>
                    <p:spPr>
                      <a:xfrm>
                        <a:off x="1927" y="1706"/>
                        <a:ext cx="0" cy="182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8486" name="Group 53"/>
                      <p:cNvGrpSpPr/>
                      <p:nvPr/>
                    </p:nvGrpSpPr>
                    <p:grpSpPr>
                      <a:xfrm>
                        <a:off x="1565" y="1706"/>
                        <a:ext cx="272" cy="91"/>
                        <a:chOff x="1565" y="1706"/>
                        <a:chExt cx="272" cy="91"/>
                      </a:xfrm>
                    </p:grpSpPr>
                    <p:sp>
                      <p:nvSpPr>
                        <p:cNvPr id="58488" name="Line 54"/>
                        <p:cNvSpPr/>
                        <p:nvPr/>
                      </p:nvSpPr>
                      <p:spPr>
                        <a:xfrm>
                          <a:off x="1565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89" name="Line 55"/>
                        <p:cNvSpPr/>
                        <p:nvPr/>
                      </p:nvSpPr>
                      <p:spPr>
                        <a:xfrm>
                          <a:off x="1655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90" name="Line 56"/>
                        <p:cNvSpPr/>
                        <p:nvPr/>
                      </p:nvSpPr>
                      <p:spPr>
                        <a:xfrm>
                          <a:off x="1746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91" name="Line 57"/>
                        <p:cNvSpPr/>
                        <p:nvPr/>
                      </p:nvSpPr>
                      <p:spPr>
                        <a:xfrm>
                          <a:off x="1837" y="1706"/>
                          <a:ext cx="0" cy="91"/>
                        </a:xfrm>
                        <a:prstGeom prst="line">
                          <a:avLst/>
                        </a:prstGeom>
                        <a:ln w="1587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8487" name="Line 58"/>
                      <p:cNvSpPr/>
                      <p:nvPr/>
                    </p:nvSpPr>
                    <p:spPr>
                      <a:xfrm>
                        <a:off x="2381" y="1706"/>
                        <a:ext cx="0" cy="273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8479" name="Group 59"/>
                    <p:cNvGrpSpPr/>
                    <p:nvPr/>
                  </p:nvGrpSpPr>
                  <p:grpSpPr>
                    <a:xfrm>
                      <a:off x="2925" y="1706"/>
                      <a:ext cx="272" cy="91"/>
                      <a:chOff x="1565" y="1706"/>
                      <a:chExt cx="272" cy="91"/>
                    </a:xfrm>
                  </p:grpSpPr>
                  <p:sp>
                    <p:nvSpPr>
                      <p:cNvPr id="58480" name="Line 60"/>
                      <p:cNvSpPr/>
                      <p:nvPr/>
                    </p:nvSpPr>
                    <p:spPr>
                      <a:xfrm>
                        <a:off x="1565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81" name="Line 61"/>
                      <p:cNvSpPr/>
                      <p:nvPr/>
                    </p:nvSpPr>
                    <p:spPr>
                      <a:xfrm>
                        <a:off x="1655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82" name="Line 62"/>
                      <p:cNvSpPr/>
                      <p:nvPr/>
                    </p:nvSpPr>
                    <p:spPr>
                      <a:xfrm>
                        <a:off x="1746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83" name="Line 63"/>
                      <p:cNvSpPr/>
                      <p:nvPr/>
                    </p:nvSpPr>
                    <p:spPr>
                      <a:xfrm>
                        <a:off x="1837" y="1706"/>
                        <a:ext cx="0" cy="91"/>
                      </a:xfrm>
                      <a:prstGeom prst="line">
                        <a:avLst/>
                      </a:prstGeom>
                      <a:ln w="1587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8468" name="Group 64"/>
                <p:cNvGrpSpPr/>
                <p:nvPr/>
              </p:nvGrpSpPr>
              <p:grpSpPr>
                <a:xfrm>
                  <a:off x="4195" y="1706"/>
                  <a:ext cx="453" cy="273"/>
                  <a:chOff x="4195" y="1706"/>
                  <a:chExt cx="453" cy="273"/>
                </a:xfrm>
              </p:grpSpPr>
              <p:sp>
                <p:nvSpPr>
                  <p:cNvPr id="58469" name="Line 65"/>
                  <p:cNvSpPr/>
                  <p:nvPr/>
                </p:nvSpPr>
                <p:spPr>
                  <a:xfrm>
                    <a:off x="4195" y="1706"/>
                    <a:ext cx="0" cy="273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70" name="Line 66"/>
                  <p:cNvSpPr/>
                  <p:nvPr/>
                </p:nvSpPr>
                <p:spPr>
                  <a:xfrm>
                    <a:off x="4648" y="1706"/>
                    <a:ext cx="0" cy="182"/>
                  </a:xfrm>
                  <a:prstGeom prst="line">
                    <a:avLst/>
                  </a:prstGeom>
                  <a:ln w="1587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8471" name="Group 67"/>
                  <p:cNvGrpSpPr/>
                  <p:nvPr/>
                </p:nvGrpSpPr>
                <p:grpSpPr>
                  <a:xfrm>
                    <a:off x="4286" y="1706"/>
                    <a:ext cx="272" cy="91"/>
                    <a:chOff x="1565" y="1706"/>
                    <a:chExt cx="272" cy="91"/>
                  </a:xfrm>
                </p:grpSpPr>
                <p:sp>
                  <p:nvSpPr>
                    <p:cNvPr id="58472" name="Line 68"/>
                    <p:cNvSpPr/>
                    <p:nvPr/>
                  </p:nvSpPr>
                  <p:spPr>
                    <a:xfrm>
                      <a:off x="1565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73" name="Line 69"/>
                    <p:cNvSpPr/>
                    <p:nvPr/>
                  </p:nvSpPr>
                  <p:spPr>
                    <a:xfrm>
                      <a:off x="1655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74" name="Line 70"/>
                    <p:cNvSpPr/>
                    <p:nvPr/>
                  </p:nvSpPr>
                  <p:spPr>
                    <a:xfrm>
                      <a:off x="1746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75" name="Line 71"/>
                    <p:cNvSpPr/>
                    <p:nvPr/>
                  </p:nvSpPr>
                  <p:spPr>
                    <a:xfrm>
                      <a:off x="1837" y="1706"/>
                      <a:ext cx="0" cy="91"/>
                    </a:xfrm>
                    <a:prstGeom prst="line">
                      <a:avLst/>
                    </a:prstGeom>
                    <a:ln w="1587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58458" name="Group 72"/>
            <p:cNvGrpSpPr/>
            <p:nvPr/>
          </p:nvGrpSpPr>
          <p:grpSpPr>
            <a:xfrm>
              <a:off x="3243" y="901"/>
              <a:ext cx="172" cy="1984"/>
              <a:chOff x="2245" y="899"/>
              <a:chExt cx="172" cy="1984"/>
            </a:xfrm>
          </p:grpSpPr>
          <p:sp>
            <p:nvSpPr>
              <p:cNvPr id="58459" name="Text Box 73"/>
              <p:cNvSpPr txBox="1"/>
              <p:nvPr/>
            </p:nvSpPr>
            <p:spPr>
              <a:xfrm rot="-5400000">
                <a:off x="2135" y="2619"/>
                <a:ext cx="373" cy="15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0</a:t>
                </a:r>
                <a:r>
                  <a:rPr lang="zh-CN" altLang="en-US" sz="1000" b="1" dirty="0">
                    <a:latin typeface="Arial" panose="020B0604020202020204" pitchFamily="34" charset="0"/>
                  </a:rPr>
                  <a:t>厘米</a:t>
                </a:r>
              </a:p>
            </p:txBody>
          </p:sp>
          <p:sp>
            <p:nvSpPr>
              <p:cNvPr id="58460" name="Text Box 74"/>
              <p:cNvSpPr txBox="1"/>
              <p:nvPr/>
            </p:nvSpPr>
            <p:spPr>
              <a:xfrm rot="-5400000">
                <a:off x="2195" y="2071"/>
                <a:ext cx="290" cy="15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8461" name="Text Box 75"/>
              <p:cNvSpPr txBox="1"/>
              <p:nvPr/>
            </p:nvSpPr>
            <p:spPr>
              <a:xfrm rot="-5400000">
                <a:off x="2180" y="1514"/>
                <a:ext cx="320" cy="15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58462" name="Text Box 76"/>
              <p:cNvSpPr txBox="1"/>
              <p:nvPr/>
            </p:nvSpPr>
            <p:spPr>
              <a:xfrm rot="-5400000">
                <a:off x="2206" y="952"/>
                <a:ext cx="260" cy="154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30</a:t>
                </a:r>
              </a:p>
            </p:txBody>
          </p:sp>
        </p:grpSp>
      </p:grpSp>
      <p:grpSp>
        <p:nvGrpSpPr>
          <p:cNvPr id="107597" name="Group 77"/>
          <p:cNvGrpSpPr/>
          <p:nvPr/>
        </p:nvGrpSpPr>
        <p:grpSpPr>
          <a:xfrm>
            <a:off x="3059113" y="2349500"/>
            <a:ext cx="3600450" cy="503238"/>
            <a:chOff x="1792" y="3475"/>
            <a:chExt cx="2268" cy="317"/>
          </a:xfrm>
        </p:grpSpPr>
        <p:grpSp>
          <p:nvGrpSpPr>
            <p:cNvPr id="58396" name="Group 78"/>
            <p:cNvGrpSpPr/>
            <p:nvPr/>
          </p:nvGrpSpPr>
          <p:grpSpPr>
            <a:xfrm>
              <a:off x="1817" y="3475"/>
              <a:ext cx="2243" cy="317"/>
              <a:chOff x="1292" y="1706"/>
              <a:chExt cx="3630" cy="499"/>
            </a:xfrm>
          </p:grpSpPr>
          <p:sp>
            <p:nvSpPr>
              <p:cNvPr id="58402" name="Rectangle 79"/>
              <p:cNvSpPr/>
              <p:nvPr/>
            </p:nvSpPr>
            <p:spPr>
              <a:xfrm>
                <a:off x="1292" y="1706"/>
                <a:ext cx="3630" cy="499"/>
              </a:xfrm>
              <a:prstGeom prst="rect">
                <a:avLst/>
              </a:prstGeom>
              <a:noFill/>
              <a:ln w="1905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58403" name="Group 80"/>
              <p:cNvGrpSpPr/>
              <p:nvPr/>
            </p:nvGrpSpPr>
            <p:grpSpPr>
              <a:xfrm>
                <a:off x="1474" y="1706"/>
                <a:ext cx="3174" cy="273"/>
                <a:chOff x="1474" y="1706"/>
                <a:chExt cx="3174" cy="273"/>
              </a:xfrm>
            </p:grpSpPr>
            <p:grpSp>
              <p:nvGrpSpPr>
                <p:cNvPr id="58404" name="Group 81"/>
                <p:cNvGrpSpPr/>
                <p:nvPr/>
              </p:nvGrpSpPr>
              <p:grpSpPr>
                <a:xfrm>
                  <a:off x="2018" y="1706"/>
                  <a:ext cx="272" cy="91"/>
                  <a:chOff x="1565" y="1706"/>
                  <a:chExt cx="272" cy="91"/>
                </a:xfrm>
              </p:grpSpPr>
              <p:sp>
                <p:nvSpPr>
                  <p:cNvPr id="58453" name="Line 82"/>
                  <p:cNvSpPr/>
                  <p:nvPr/>
                </p:nvSpPr>
                <p:spPr>
                  <a:xfrm>
                    <a:off x="1565" y="1706"/>
                    <a:ext cx="0" cy="91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54" name="Line 83"/>
                  <p:cNvSpPr/>
                  <p:nvPr/>
                </p:nvSpPr>
                <p:spPr>
                  <a:xfrm>
                    <a:off x="1655" y="1706"/>
                    <a:ext cx="0" cy="91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55" name="Line 84"/>
                  <p:cNvSpPr/>
                  <p:nvPr/>
                </p:nvSpPr>
                <p:spPr>
                  <a:xfrm>
                    <a:off x="1746" y="1706"/>
                    <a:ext cx="0" cy="91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56" name="Line 85"/>
                  <p:cNvSpPr/>
                  <p:nvPr/>
                </p:nvSpPr>
                <p:spPr>
                  <a:xfrm>
                    <a:off x="1837" y="1706"/>
                    <a:ext cx="0" cy="91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5" name="Group 86"/>
                <p:cNvGrpSpPr/>
                <p:nvPr/>
              </p:nvGrpSpPr>
              <p:grpSpPr>
                <a:xfrm>
                  <a:off x="1474" y="1706"/>
                  <a:ext cx="907" cy="273"/>
                  <a:chOff x="1474" y="1706"/>
                  <a:chExt cx="907" cy="273"/>
                </a:xfrm>
              </p:grpSpPr>
              <p:sp>
                <p:nvSpPr>
                  <p:cNvPr id="58445" name="Line 87"/>
                  <p:cNvSpPr/>
                  <p:nvPr/>
                </p:nvSpPr>
                <p:spPr>
                  <a:xfrm>
                    <a:off x="1474" y="1706"/>
                    <a:ext cx="0" cy="273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46" name="Line 88"/>
                  <p:cNvSpPr/>
                  <p:nvPr/>
                </p:nvSpPr>
                <p:spPr>
                  <a:xfrm>
                    <a:off x="1927" y="1706"/>
                    <a:ext cx="0" cy="182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8447" name="Group 89"/>
                  <p:cNvGrpSpPr/>
                  <p:nvPr/>
                </p:nvGrpSpPr>
                <p:grpSpPr>
                  <a:xfrm>
                    <a:off x="1565" y="1706"/>
                    <a:ext cx="272" cy="91"/>
                    <a:chOff x="1565" y="1706"/>
                    <a:chExt cx="272" cy="91"/>
                  </a:xfrm>
                </p:grpSpPr>
                <p:sp>
                  <p:nvSpPr>
                    <p:cNvPr id="58449" name="Line 90"/>
                    <p:cNvSpPr/>
                    <p:nvPr/>
                  </p:nvSpPr>
                  <p:spPr>
                    <a:xfrm>
                      <a:off x="1565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50" name="Line 91"/>
                    <p:cNvSpPr/>
                    <p:nvPr/>
                  </p:nvSpPr>
                  <p:spPr>
                    <a:xfrm>
                      <a:off x="1655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51" name="Line 92"/>
                    <p:cNvSpPr/>
                    <p:nvPr/>
                  </p:nvSpPr>
                  <p:spPr>
                    <a:xfrm>
                      <a:off x="1746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52" name="Line 93"/>
                    <p:cNvSpPr/>
                    <p:nvPr/>
                  </p:nvSpPr>
                  <p:spPr>
                    <a:xfrm>
                      <a:off x="1837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8448" name="Line 94"/>
                  <p:cNvSpPr/>
                  <p:nvPr/>
                </p:nvSpPr>
                <p:spPr>
                  <a:xfrm>
                    <a:off x="2381" y="1706"/>
                    <a:ext cx="0" cy="273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6" name="Group 95"/>
                <p:cNvGrpSpPr/>
                <p:nvPr/>
              </p:nvGrpSpPr>
              <p:grpSpPr>
                <a:xfrm>
                  <a:off x="2381" y="1706"/>
                  <a:ext cx="1814" cy="273"/>
                  <a:chOff x="2381" y="1706"/>
                  <a:chExt cx="1814" cy="273"/>
                </a:xfrm>
              </p:grpSpPr>
              <p:grpSp>
                <p:nvGrpSpPr>
                  <p:cNvPr id="58415" name="Group 96"/>
                  <p:cNvGrpSpPr/>
                  <p:nvPr/>
                </p:nvGrpSpPr>
                <p:grpSpPr>
                  <a:xfrm>
                    <a:off x="2381" y="1706"/>
                    <a:ext cx="907" cy="273"/>
                    <a:chOff x="2381" y="1706"/>
                    <a:chExt cx="907" cy="273"/>
                  </a:xfrm>
                </p:grpSpPr>
                <p:grpSp>
                  <p:nvGrpSpPr>
                    <p:cNvPr id="58431" name="Group 97"/>
                    <p:cNvGrpSpPr/>
                    <p:nvPr/>
                  </p:nvGrpSpPr>
                  <p:grpSpPr>
                    <a:xfrm>
                      <a:off x="2381" y="1706"/>
                      <a:ext cx="907" cy="273"/>
                      <a:chOff x="1474" y="1706"/>
                      <a:chExt cx="907" cy="273"/>
                    </a:xfrm>
                  </p:grpSpPr>
                  <p:sp>
                    <p:nvSpPr>
                      <p:cNvPr id="58437" name="Line 98"/>
                      <p:cNvSpPr/>
                      <p:nvPr/>
                    </p:nvSpPr>
                    <p:spPr>
                      <a:xfrm>
                        <a:off x="1474" y="1706"/>
                        <a:ext cx="0" cy="27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38" name="Line 99"/>
                      <p:cNvSpPr/>
                      <p:nvPr/>
                    </p:nvSpPr>
                    <p:spPr>
                      <a:xfrm>
                        <a:off x="1927" y="1706"/>
                        <a:ext cx="0" cy="182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8439" name="Group 100"/>
                      <p:cNvGrpSpPr/>
                      <p:nvPr/>
                    </p:nvGrpSpPr>
                    <p:grpSpPr>
                      <a:xfrm>
                        <a:off x="1565" y="1706"/>
                        <a:ext cx="272" cy="91"/>
                        <a:chOff x="1565" y="1706"/>
                        <a:chExt cx="272" cy="91"/>
                      </a:xfrm>
                    </p:grpSpPr>
                    <p:sp>
                      <p:nvSpPr>
                        <p:cNvPr id="58441" name="Line 101"/>
                        <p:cNvSpPr/>
                        <p:nvPr/>
                      </p:nvSpPr>
                      <p:spPr>
                        <a:xfrm>
                          <a:off x="1565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42" name="Line 102"/>
                        <p:cNvSpPr/>
                        <p:nvPr/>
                      </p:nvSpPr>
                      <p:spPr>
                        <a:xfrm>
                          <a:off x="1655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43" name="Line 103"/>
                        <p:cNvSpPr/>
                        <p:nvPr/>
                      </p:nvSpPr>
                      <p:spPr>
                        <a:xfrm>
                          <a:off x="1746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44" name="Line 104"/>
                        <p:cNvSpPr/>
                        <p:nvPr/>
                      </p:nvSpPr>
                      <p:spPr>
                        <a:xfrm>
                          <a:off x="1837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8440" name="Line 105"/>
                      <p:cNvSpPr/>
                      <p:nvPr/>
                    </p:nvSpPr>
                    <p:spPr>
                      <a:xfrm>
                        <a:off x="2381" y="1706"/>
                        <a:ext cx="0" cy="27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8432" name="Group 106"/>
                    <p:cNvGrpSpPr/>
                    <p:nvPr/>
                  </p:nvGrpSpPr>
                  <p:grpSpPr>
                    <a:xfrm>
                      <a:off x="2925" y="1706"/>
                      <a:ext cx="272" cy="91"/>
                      <a:chOff x="1565" y="1706"/>
                      <a:chExt cx="272" cy="91"/>
                    </a:xfrm>
                  </p:grpSpPr>
                  <p:sp>
                    <p:nvSpPr>
                      <p:cNvPr id="58433" name="Line 107"/>
                      <p:cNvSpPr/>
                      <p:nvPr/>
                    </p:nvSpPr>
                    <p:spPr>
                      <a:xfrm>
                        <a:off x="1565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34" name="Line 108"/>
                      <p:cNvSpPr/>
                      <p:nvPr/>
                    </p:nvSpPr>
                    <p:spPr>
                      <a:xfrm>
                        <a:off x="1655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35" name="Line 109"/>
                      <p:cNvSpPr/>
                      <p:nvPr/>
                    </p:nvSpPr>
                    <p:spPr>
                      <a:xfrm>
                        <a:off x="1746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36" name="Line 110"/>
                      <p:cNvSpPr/>
                      <p:nvPr/>
                    </p:nvSpPr>
                    <p:spPr>
                      <a:xfrm>
                        <a:off x="1837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8416" name="Group 111"/>
                  <p:cNvGrpSpPr/>
                  <p:nvPr/>
                </p:nvGrpSpPr>
                <p:grpSpPr>
                  <a:xfrm>
                    <a:off x="3288" y="1706"/>
                    <a:ext cx="907" cy="273"/>
                    <a:chOff x="2381" y="1706"/>
                    <a:chExt cx="907" cy="273"/>
                  </a:xfrm>
                </p:grpSpPr>
                <p:grpSp>
                  <p:nvGrpSpPr>
                    <p:cNvPr id="58417" name="Group 112"/>
                    <p:cNvGrpSpPr/>
                    <p:nvPr/>
                  </p:nvGrpSpPr>
                  <p:grpSpPr>
                    <a:xfrm>
                      <a:off x="2381" y="1706"/>
                      <a:ext cx="907" cy="273"/>
                      <a:chOff x="1474" y="1706"/>
                      <a:chExt cx="907" cy="273"/>
                    </a:xfrm>
                  </p:grpSpPr>
                  <p:sp>
                    <p:nvSpPr>
                      <p:cNvPr id="58423" name="Line 113"/>
                      <p:cNvSpPr/>
                      <p:nvPr/>
                    </p:nvSpPr>
                    <p:spPr>
                      <a:xfrm>
                        <a:off x="1474" y="1706"/>
                        <a:ext cx="0" cy="27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24" name="Line 114"/>
                      <p:cNvSpPr/>
                      <p:nvPr/>
                    </p:nvSpPr>
                    <p:spPr>
                      <a:xfrm>
                        <a:off x="1927" y="1706"/>
                        <a:ext cx="0" cy="182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8425" name="Group 115"/>
                      <p:cNvGrpSpPr/>
                      <p:nvPr/>
                    </p:nvGrpSpPr>
                    <p:grpSpPr>
                      <a:xfrm>
                        <a:off x="1565" y="1706"/>
                        <a:ext cx="272" cy="91"/>
                        <a:chOff x="1565" y="1706"/>
                        <a:chExt cx="272" cy="91"/>
                      </a:xfrm>
                    </p:grpSpPr>
                    <p:sp>
                      <p:nvSpPr>
                        <p:cNvPr id="58427" name="Line 116"/>
                        <p:cNvSpPr/>
                        <p:nvPr/>
                      </p:nvSpPr>
                      <p:spPr>
                        <a:xfrm>
                          <a:off x="1565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28" name="Line 117"/>
                        <p:cNvSpPr/>
                        <p:nvPr/>
                      </p:nvSpPr>
                      <p:spPr>
                        <a:xfrm>
                          <a:off x="1655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29" name="Line 118"/>
                        <p:cNvSpPr/>
                        <p:nvPr/>
                      </p:nvSpPr>
                      <p:spPr>
                        <a:xfrm>
                          <a:off x="1746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8430" name="Line 119"/>
                        <p:cNvSpPr/>
                        <p:nvPr/>
                      </p:nvSpPr>
                      <p:spPr>
                        <a:xfrm>
                          <a:off x="1837" y="1706"/>
                          <a:ext cx="0" cy="91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FF00FF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8426" name="Line 120"/>
                      <p:cNvSpPr/>
                      <p:nvPr/>
                    </p:nvSpPr>
                    <p:spPr>
                      <a:xfrm>
                        <a:off x="2381" y="1706"/>
                        <a:ext cx="0" cy="27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8418" name="Group 121"/>
                    <p:cNvGrpSpPr/>
                    <p:nvPr/>
                  </p:nvGrpSpPr>
                  <p:grpSpPr>
                    <a:xfrm>
                      <a:off x="2925" y="1706"/>
                      <a:ext cx="272" cy="91"/>
                      <a:chOff x="1565" y="1706"/>
                      <a:chExt cx="272" cy="91"/>
                    </a:xfrm>
                  </p:grpSpPr>
                  <p:sp>
                    <p:nvSpPr>
                      <p:cNvPr id="58419" name="Line 122"/>
                      <p:cNvSpPr/>
                      <p:nvPr/>
                    </p:nvSpPr>
                    <p:spPr>
                      <a:xfrm>
                        <a:off x="1565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20" name="Line 123"/>
                      <p:cNvSpPr/>
                      <p:nvPr/>
                    </p:nvSpPr>
                    <p:spPr>
                      <a:xfrm>
                        <a:off x="1655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21" name="Line 124"/>
                      <p:cNvSpPr/>
                      <p:nvPr/>
                    </p:nvSpPr>
                    <p:spPr>
                      <a:xfrm>
                        <a:off x="1746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422" name="Line 125"/>
                      <p:cNvSpPr/>
                      <p:nvPr/>
                    </p:nvSpPr>
                    <p:spPr>
                      <a:xfrm>
                        <a:off x="1837" y="1706"/>
                        <a:ext cx="0" cy="91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FF00FF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58407" name="Group 126"/>
                <p:cNvGrpSpPr/>
                <p:nvPr/>
              </p:nvGrpSpPr>
              <p:grpSpPr>
                <a:xfrm>
                  <a:off x="4195" y="1706"/>
                  <a:ext cx="453" cy="273"/>
                  <a:chOff x="4195" y="1706"/>
                  <a:chExt cx="453" cy="273"/>
                </a:xfrm>
              </p:grpSpPr>
              <p:sp>
                <p:nvSpPr>
                  <p:cNvPr id="58408" name="Line 127"/>
                  <p:cNvSpPr/>
                  <p:nvPr/>
                </p:nvSpPr>
                <p:spPr>
                  <a:xfrm>
                    <a:off x="4195" y="1706"/>
                    <a:ext cx="0" cy="273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09" name="Line 128"/>
                  <p:cNvSpPr/>
                  <p:nvPr/>
                </p:nvSpPr>
                <p:spPr>
                  <a:xfrm>
                    <a:off x="4648" y="1706"/>
                    <a:ext cx="0" cy="182"/>
                  </a:xfrm>
                  <a:prstGeom prst="line">
                    <a:avLst/>
                  </a:prstGeom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8410" name="Group 129"/>
                  <p:cNvGrpSpPr/>
                  <p:nvPr/>
                </p:nvGrpSpPr>
                <p:grpSpPr>
                  <a:xfrm>
                    <a:off x="4286" y="1706"/>
                    <a:ext cx="272" cy="91"/>
                    <a:chOff x="1565" y="1706"/>
                    <a:chExt cx="272" cy="91"/>
                  </a:xfrm>
                </p:grpSpPr>
                <p:sp>
                  <p:nvSpPr>
                    <p:cNvPr id="58411" name="Line 130"/>
                    <p:cNvSpPr/>
                    <p:nvPr/>
                  </p:nvSpPr>
                  <p:spPr>
                    <a:xfrm>
                      <a:off x="1565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12" name="Line 131"/>
                    <p:cNvSpPr/>
                    <p:nvPr/>
                  </p:nvSpPr>
                  <p:spPr>
                    <a:xfrm>
                      <a:off x="1655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13" name="Line 132"/>
                    <p:cNvSpPr/>
                    <p:nvPr/>
                  </p:nvSpPr>
                  <p:spPr>
                    <a:xfrm>
                      <a:off x="1746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414" name="Line 133"/>
                    <p:cNvSpPr/>
                    <p:nvPr/>
                  </p:nvSpPr>
                  <p:spPr>
                    <a:xfrm>
                      <a:off x="1837" y="1706"/>
                      <a:ext cx="0" cy="91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58397" name="Group 134"/>
            <p:cNvGrpSpPr/>
            <p:nvPr/>
          </p:nvGrpSpPr>
          <p:grpSpPr>
            <a:xfrm rot="5400000">
              <a:off x="2697" y="2704"/>
              <a:ext cx="173" cy="1984"/>
              <a:chOff x="2244" y="902"/>
              <a:chExt cx="173" cy="1984"/>
            </a:xfrm>
          </p:grpSpPr>
          <p:sp>
            <p:nvSpPr>
              <p:cNvPr id="58398" name="Text Box 135"/>
              <p:cNvSpPr txBox="1"/>
              <p:nvPr/>
            </p:nvSpPr>
            <p:spPr>
              <a:xfrm rot="-5400000">
                <a:off x="2134" y="2622"/>
                <a:ext cx="373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0</a:t>
                </a:r>
                <a:r>
                  <a:rPr lang="zh-CN" altLang="en-US" sz="1000" b="1" dirty="0">
                    <a:latin typeface="Arial" panose="020B0604020202020204" pitchFamily="34" charset="0"/>
                  </a:rPr>
                  <a:t>厘米</a:t>
                </a:r>
              </a:p>
            </p:txBody>
          </p:sp>
          <p:sp>
            <p:nvSpPr>
              <p:cNvPr id="58399" name="Text Box 136"/>
              <p:cNvSpPr txBox="1"/>
              <p:nvPr/>
            </p:nvSpPr>
            <p:spPr>
              <a:xfrm rot="-5400000">
                <a:off x="2194" y="2074"/>
                <a:ext cx="290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8400" name="Text Box 137"/>
              <p:cNvSpPr txBox="1"/>
              <p:nvPr/>
            </p:nvSpPr>
            <p:spPr>
              <a:xfrm rot="-5400000">
                <a:off x="2180" y="1515"/>
                <a:ext cx="320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58401" name="Text Box 138"/>
              <p:cNvSpPr txBox="1"/>
              <p:nvPr/>
            </p:nvSpPr>
            <p:spPr>
              <a:xfrm rot="-5400000">
                <a:off x="2206" y="955"/>
                <a:ext cx="260" cy="1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000" b="1" dirty="0">
                    <a:latin typeface="Arial" panose="020B0604020202020204" pitchFamily="34" charset="0"/>
                  </a:rPr>
                  <a:t>30</a:t>
                </a:r>
              </a:p>
            </p:txBody>
          </p:sp>
        </p:grpSp>
      </p:grpSp>
      <p:sp>
        <p:nvSpPr>
          <p:cNvPr id="107659" name="Oval 139"/>
          <p:cNvSpPr/>
          <p:nvPr/>
        </p:nvSpPr>
        <p:spPr>
          <a:xfrm>
            <a:off x="3276600" y="4005263"/>
            <a:ext cx="16557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7660" name="Group 140"/>
          <p:cNvGrpSpPr/>
          <p:nvPr/>
        </p:nvGrpSpPr>
        <p:grpSpPr>
          <a:xfrm>
            <a:off x="3276600" y="2205038"/>
            <a:ext cx="1582738" cy="2232025"/>
            <a:chOff x="2064" y="1389"/>
            <a:chExt cx="997" cy="1406"/>
          </a:xfrm>
        </p:grpSpPr>
        <p:grpSp>
          <p:nvGrpSpPr>
            <p:cNvPr id="58390" name="Group 141"/>
            <p:cNvGrpSpPr/>
            <p:nvPr/>
          </p:nvGrpSpPr>
          <p:grpSpPr>
            <a:xfrm>
              <a:off x="2064" y="1389"/>
              <a:ext cx="997" cy="144"/>
              <a:chOff x="2064" y="1389"/>
              <a:chExt cx="997" cy="144"/>
            </a:xfrm>
          </p:grpSpPr>
          <p:sp>
            <p:nvSpPr>
              <p:cNvPr id="58394" name="Line 142"/>
              <p:cNvSpPr/>
              <p:nvPr/>
            </p:nvSpPr>
            <p:spPr>
              <a:xfrm>
                <a:off x="2064" y="1480"/>
                <a:ext cx="997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5" name="Text Box 143"/>
              <p:cNvSpPr txBox="1"/>
              <p:nvPr/>
            </p:nvSpPr>
            <p:spPr>
              <a:xfrm>
                <a:off x="2472" y="1389"/>
                <a:ext cx="142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9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●</a:t>
                </a:r>
              </a:p>
            </p:txBody>
          </p:sp>
        </p:grpSp>
        <p:grpSp>
          <p:nvGrpSpPr>
            <p:cNvPr id="58391" name="Group 144"/>
            <p:cNvGrpSpPr/>
            <p:nvPr/>
          </p:nvGrpSpPr>
          <p:grpSpPr>
            <a:xfrm>
              <a:off x="2064" y="2651"/>
              <a:ext cx="997" cy="144"/>
              <a:chOff x="2064" y="1389"/>
              <a:chExt cx="997" cy="144"/>
            </a:xfrm>
          </p:grpSpPr>
          <p:sp>
            <p:nvSpPr>
              <p:cNvPr id="58392" name="Line 145"/>
              <p:cNvSpPr/>
              <p:nvPr/>
            </p:nvSpPr>
            <p:spPr>
              <a:xfrm>
                <a:off x="2064" y="1480"/>
                <a:ext cx="997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3" name="Text Box 146"/>
              <p:cNvSpPr txBox="1"/>
              <p:nvPr/>
            </p:nvSpPr>
            <p:spPr>
              <a:xfrm>
                <a:off x="2472" y="1389"/>
                <a:ext cx="142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9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●</a:t>
                </a:r>
              </a:p>
            </p:txBody>
          </p:sp>
        </p:grpSp>
      </p:grpSp>
      <p:sp>
        <p:nvSpPr>
          <p:cNvPr id="107667" name="Line 147"/>
          <p:cNvSpPr/>
          <p:nvPr/>
        </p:nvSpPr>
        <p:spPr>
          <a:xfrm>
            <a:off x="4067175" y="2349500"/>
            <a:ext cx="0" cy="2016125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7668" name="Group 148"/>
          <p:cNvGrpSpPr/>
          <p:nvPr/>
        </p:nvGrpSpPr>
        <p:grpSpPr>
          <a:xfrm>
            <a:off x="4643438" y="1268413"/>
            <a:ext cx="2520950" cy="3217862"/>
            <a:chOff x="2925" y="829"/>
            <a:chExt cx="1588" cy="2027"/>
          </a:xfrm>
        </p:grpSpPr>
        <p:grpSp>
          <p:nvGrpSpPr>
            <p:cNvPr id="58384" name="Group 149"/>
            <p:cNvGrpSpPr/>
            <p:nvPr/>
          </p:nvGrpSpPr>
          <p:grpSpPr>
            <a:xfrm>
              <a:off x="2925" y="829"/>
              <a:ext cx="1497" cy="560"/>
              <a:chOff x="1746" y="829"/>
              <a:chExt cx="1497" cy="560"/>
            </a:xfrm>
          </p:grpSpPr>
          <p:sp>
            <p:nvSpPr>
              <p:cNvPr id="58388" name="Line 150"/>
              <p:cNvSpPr/>
              <p:nvPr/>
            </p:nvSpPr>
            <p:spPr>
              <a:xfrm flipH="1">
                <a:off x="1746" y="1026"/>
                <a:ext cx="862" cy="36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9" name="Text Box 151"/>
              <p:cNvSpPr txBox="1"/>
              <p:nvPr/>
            </p:nvSpPr>
            <p:spPr>
              <a:xfrm>
                <a:off x="2608" y="829"/>
                <a:ext cx="63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rPr>
                  <a:t>底面</a:t>
                </a:r>
              </a:p>
            </p:txBody>
          </p:sp>
        </p:grpSp>
        <p:grpSp>
          <p:nvGrpSpPr>
            <p:cNvPr id="58385" name="Group 152"/>
            <p:cNvGrpSpPr/>
            <p:nvPr/>
          </p:nvGrpSpPr>
          <p:grpSpPr>
            <a:xfrm rot="-403976">
              <a:off x="2925" y="2568"/>
              <a:ext cx="1588" cy="288"/>
              <a:chOff x="1927" y="2568"/>
              <a:chExt cx="1588" cy="288"/>
            </a:xfrm>
          </p:grpSpPr>
          <p:sp>
            <p:nvSpPr>
              <p:cNvPr id="58386" name="Line 153"/>
              <p:cNvSpPr/>
              <p:nvPr/>
            </p:nvSpPr>
            <p:spPr>
              <a:xfrm rot="131126" flipH="1">
                <a:off x="1927" y="2659"/>
                <a:ext cx="99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7" name="Text Box 154"/>
              <p:cNvSpPr txBox="1"/>
              <p:nvPr/>
            </p:nvSpPr>
            <p:spPr>
              <a:xfrm>
                <a:off x="2880" y="2568"/>
                <a:ext cx="63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华文行楷" panose="02010800040101010101" pitchFamily="2" charset="-122"/>
                  </a:rPr>
                  <a:t>底面</a:t>
                </a:r>
              </a:p>
            </p:txBody>
          </p:sp>
        </p:grpSp>
      </p:grpSp>
      <p:sp>
        <p:nvSpPr>
          <p:cNvPr id="58381" name="Rectangle 15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8382" name="Picture 15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3" name="Picture 160" descr="9d33d4bc0f048f90b96348086ae4cfb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34" grpId="0"/>
      <p:bldP spid="1076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/>
          <p:nvPr/>
        </p:nvSpPr>
        <p:spPr>
          <a:xfrm>
            <a:off x="468313" y="1628775"/>
            <a:ext cx="7634287" cy="946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      如图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用纸片和小棒做成下面的小旗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快速旋转小棒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观察并想象纸片旋转后所形成的图形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</a:p>
        </p:txBody>
      </p:sp>
      <p:grpSp>
        <p:nvGrpSpPr>
          <p:cNvPr id="22531" name="Group 4"/>
          <p:cNvGrpSpPr/>
          <p:nvPr/>
        </p:nvGrpSpPr>
        <p:grpSpPr>
          <a:xfrm>
            <a:off x="725488" y="2697163"/>
            <a:ext cx="2657475" cy="2827337"/>
            <a:chOff x="1015" y="1582"/>
            <a:chExt cx="1674" cy="1781"/>
          </a:xfrm>
        </p:grpSpPr>
        <p:sp>
          <p:nvSpPr>
            <p:cNvPr id="22537" name="Oval 5"/>
            <p:cNvSpPr/>
            <p:nvPr/>
          </p:nvSpPr>
          <p:spPr>
            <a:xfrm>
              <a:off x="1345" y="1710"/>
              <a:ext cx="1344" cy="1225"/>
            </a:xfrm>
            <a:prstGeom prst="ellipse">
              <a:avLst/>
            </a:prstGeom>
            <a:solidFill>
              <a:srgbClr val="FFFFCC"/>
            </a:solidFill>
            <a:ln w="28575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38" name="Line 6"/>
            <p:cNvSpPr/>
            <p:nvPr/>
          </p:nvSpPr>
          <p:spPr>
            <a:xfrm>
              <a:off x="2022" y="1712"/>
              <a:ext cx="9" cy="1651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Rectangle 7"/>
            <p:cNvSpPr/>
            <p:nvPr/>
          </p:nvSpPr>
          <p:spPr>
            <a:xfrm>
              <a:off x="1015" y="1582"/>
              <a:ext cx="1006" cy="145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6568" name="Oval 8"/>
          <p:cNvSpPr/>
          <p:nvPr/>
        </p:nvSpPr>
        <p:spPr>
          <a:xfrm>
            <a:off x="4789488" y="3452813"/>
            <a:ext cx="1989137" cy="1843087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50000">
                <a:srgbClr val="76765E"/>
              </a:gs>
              <a:gs pos="100000">
                <a:srgbClr val="FFFFCC"/>
              </a:gs>
            </a:gsLst>
            <a:lin ang="18900000" scaled="1"/>
            <a:tileRect/>
          </a:gradFill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9" name="AutoShape 9"/>
          <p:cNvSpPr/>
          <p:nvPr/>
        </p:nvSpPr>
        <p:spPr>
          <a:xfrm>
            <a:off x="1743075" y="4906963"/>
            <a:ext cx="1522413" cy="436562"/>
          </a:xfrm>
          <a:prstGeom prst="curvedUpArrow">
            <a:avLst>
              <a:gd name="adj1" fmla="val 19793"/>
              <a:gd name="adj2" fmla="val 69745"/>
              <a:gd name="adj3" fmla="val 21541"/>
            </a:avLst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4" name="Rectangle 11"/>
          <p:cNvSpPr>
            <a:spLocks noGrp="1"/>
          </p:cNvSpPr>
          <p:nvPr>
            <p:ph type="title"/>
          </p:nvPr>
        </p:nvSpPr>
        <p:spPr>
          <a:xfrm>
            <a:off x="428625" y="188913"/>
            <a:ext cx="4143375" cy="6540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b="1" i="1" dirty="0"/>
              <a:t>创设情境,激趣导入</a:t>
            </a:r>
          </a:p>
        </p:txBody>
      </p:sp>
      <p:pic>
        <p:nvPicPr>
          <p:cNvPr id="22535" name="Picture 1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13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88" y="6210300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/>
          <p:nvPr/>
        </p:nvGrpSpPr>
        <p:grpSpPr>
          <a:xfrm>
            <a:off x="900113" y="1484313"/>
            <a:ext cx="6551612" cy="769937"/>
            <a:chOff x="1056" y="432"/>
            <a:chExt cx="3360" cy="336"/>
          </a:xfrm>
        </p:grpSpPr>
        <p:sp>
          <p:nvSpPr>
            <p:cNvPr id="59412" name="Rectangle 3"/>
            <p:cNvSpPr/>
            <p:nvPr/>
          </p:nvSpPr>
          <p:spPr>
            <a:xfrm>
              <a:off x="1056" y="432"/>
              <a:ext cx="3360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413" name="Line 4"/>
            <p:cNvSpPr/>
            <p:nvPr/>
          </p:nvSpPr>
          <p:spPr>
            <a:xfrm>
              <a:off x="115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4" name="Line 5"/>
            <p:cNvSpPr/>
            <p:nvPr/>
          </p:nvSpPr>
          <p:spPr>
            <a:xfrm>
              <a:off x="1248" y="528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5" name="Line 6"/>
            <p:cNvSpPr/>
            <p:nvPr/>
          </p:nvSpPr>
          <p:spPr>
            <a:xfrm>
              <a:off x="134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6" name="Line 7"/>
            <p:cNvSpPr/>
            <p:nvPr/>
          </p:nvSpPr>
          <p:spPr>
            <a:xfrm>
              <a:off x="144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7" name="Line 8"/>
            <p:cNvSpPr/>
            <p:nvPr/>
          </p:nvSpPr>
          <p:spPr>
            <a:xfrm>
              <a:off x="153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8" name="Line 9"/>
            <p:cNvSpPr/>
            <p:nvPr/>
          </p:nvSpPr>
          <p:spPr>
            <a:xfrm>
              <a:off x="163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9" name="Line 10"/>
            <p:cNvSpPr/>
            <p:nvPr/>
          </p:nvSpPr>
          <p:spPr>
            <a:xfrm>
              <a:off x="124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0" name="Line 11"/>
            <p:cNvSpPr/>
            <p:nvPr/>
          </p:nvSpPr>
          <p:spPr>
            <a:xfrm>
              <a:off x="172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1" name="Line 12"/>
            <p:cNvSpPr/>
            <p:nvPr/>
          </p:nvSpPr>
          <p:spPr>
            <a:xfrm>
              <a:off x="182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2" name="Line 13"/>
            <p:cNvSpPr/>
            <p:nvPr/>
          </p:nvSpPr>
          <p:spPr>
            <a:xfrm>
              <a:off x="192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3" name="Line 14"/>
            <p:cNvSpPr/>
            <p:nvPr/>
          </p:nvSpPr>
          <p:spPr>
            <a:xfrm>
              <a:off x="201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4" name="Line 15"/>
            <p:cNvSpPr/>
            <p:nvPr/>
          </p:nvSpPr>
          <p:spPr>
            <a:xfrm>
              <a:off x="211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5" name="Line 16"/>
            <p:cNvSpPr/>
            <p:nvPr/>
          </p:nvSpPr>
          <p:spPr>
            <a:xfrm>
              <a:off x="220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6" name="Line 17"/>
            <p:cNvSpPr/>
            <p:nvPr/>
          </p:nvSpPr>
          <p:spPr>
            <a:xfrm>
              <a:off x="230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7" name="Line 18"/>
            <p:cNvSpPr/>
            <p:nvPr/>
          </p:nvSpPr>
          <p:spPr>
            <a:xfrm>
              <a:off x="240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8" name="Line 19"/>
            <p:cNvSpPr/>
            <p:nvPr/>
          </p:nvSpPr>
          <p:spPr>
            <a:xfrm>
              <a:off x="249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29" name="Line 20"/>
            <p:cNvSpPr/>
            <p:nvPr/>
          </p:nvSpPr>
          <p:spPr>
            <a:xfrm>
              <a:off x="259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0" name="Line 21"/>
            <p:cNvSpPr/>
            <p:nvPr/>
          </p:nvSpPr>
          <p:spPr>
            <a:xfrm>
              <a:off x="268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1" name="Line 22"/>
            <p:cNvSpPr/>
            <p:nvPr/>
          </p:nvSpPr>
          <p:spPr>
            <a:xfrm>
              <a:off x="278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2" name="Line 23"/>
            <p:cNvSpPr/>
            <p:nvPr/>
          </p:nvSpPr>
          <p:spPr>
            <a:xfrm>
              <a:off x="288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3" name="Line 24"/>
            <p:cNvSpPr/>
            <p:nvPr/>
          </p:nvSpPr>
          <p:spPr>
            <a:xfrm>
              <a:off x="297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4" name="Line 25"/>
            <p:cNvSpPr/>
            <p:nvPr/>
          </p:nvSpPr>
          <p:spPr>
            <a:xfrm>
              <a:off x="307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5" name="Line 26"/>
            <p:cNvSpPr/>
            <p:nvPr/>
          </p:nvSpPr>
          <p:spPr>
            <a:xfrm>
              <a:off x="316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6" name="Line 27"/>
            <p:cNvSpPr/>
            <p:nvPr/>
          </p:nvSpPr>
          <p:spPr>
            <a:xfrm>
              <a:off x="326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7" name="Line 28"/>
            <p:cNvSpPr/>
            <p:nvPr/>
          </p:nvSpPr>
          <p:spPr>
            <a:xfrm>
              <a:off x="336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8" name="Line 29"/>
            <p:cNvSpPr/>
            <p:nvPr/>
          </p:nvSpPr>
          <p:spPr>
            <a:xfrm>
              <a:off x="345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9" name="Line 30"/>
            <p:cNvSpPr/>
            <p:nvPr/>
          </p:nvSpPr>
          <p:spPr>
            <a:xfrm>
              <a:off x="355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0" name="Line 31"/>
            <p:cNvSpPr/>
            <p:nvPr/>
          </p:nvSpPr>
          <p:spPr>
            <a:xfrm>
              <a:off x="364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1" name="Line 32"/>
            <p:cNvSpPr/>
            <p:nvPr/>
          </p:nvSpPr>
          <p:spPr>
            <a:xfrm>
              <a:off x="374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2" name="Line 33"/>
            <p:cNvSpPr/>
            <p:nvPr/>
          </p:nvSpPr>
          <p:spPr>
            <a:xfrm>
              <a:off x="3840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3" name="Line 34"/>
            <p:cNvSpPr/>
            <p:nvPr/>
          </p:nvSpPr>
          <p:spPr>
            <a:xfrm>
              <a:off x="3936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4" name="Line 35"/>
            <p:cNvSpPr/>
            <p:nvPr/>
          </p:nvSpPr>
          <p:spPr>
            <a:xfrm>
              <a:off x="4032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5" name="Line 36"/>
            <p:cNvSpPr/>
            <p:nvPr/>
          </p:nvSpPr>
          <p:spPr>
            <a:xfrm>
              <a:off x="4128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6" name="Line 37"/>
            <p:cNvSpPr/>
            <p:nvPr/>
          </p:nvSpPr>
          <p:spPr>
            <a:xfrm>
              <a:off x="4224" y="432"/>
              <a:ext cx="0" cy="144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7" name="Text Box 38"/>
            <p:cNvSpPr txBox="1"/>
            <p:nvPr/>
          </p:nvSpPr>
          <p:spPr>
            <a:xfrm>
              <a:off x="105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9448" name="Text Box 39"/>
            <p:cNvSpPr txBox="1"/>
            <p:nvPr/>
          </p:nvSpPr>
          <p:spPr>
            <a:xfrm>
              <a:off x="153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9449" name="Text Box 40"/>
            <p:cNvSpPr txBox="1"/>
            <p:nvPr/>
          </p:nvSpPr>
          <p:spPr>
            <a:xfrm>
              <a:off x="201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450" name="Text Box 41"/>
            <p:cNvSpPr txBox="1"/>
            <p:nvPr/>
          </p:nvSpPr>
          <p:spPr>
            <a:xfrm>
              <a:off x="249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9451" name="Text Box 42"/>
            <p:cNvSpPr txBox="1"/>
            <p:nvPr/>
          </p:nvSpPr>
          <p:spPr>
            <a:xfrm>
              <a:off x="297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9452" name="Text Box 43"/>
            <p:cNvSpPr txBox="1"/>
            <p:nvPr/>
          </p:nvSpPr>
          <p:spPr>
            <a:xfrm>
              <a:off x="3456" y="528"/>
              <a:ext cx="192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9395" name="AutoShape 44"/>
          <p:cNvSpPr/>
          <p:nvPr/>
        </p:nvSpPr>
        <p:spPr>
          <a:xfrm>
            <a:off x="1042988" y="2286000"/>
            <a:ext cx="2808287" cy="3124200"/>
          </a:xfrm>
          <a:prstGeom prst="can">
            <a:avLst>
              <a:gd name="adj" fmla="val 27810"/>
            </a:avLst>
          </a:prstGeom>
          <a:solidFill>
            <a:srgbClr val="CC99FF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6" name="Oval 45"/>
          <p:cNvSpPr/>
          <p:nvPr/>
        </p:nvSpPr>
        <p:spPr>
          <a:xfrm>
            <a:off x="1066800" y="4835525"/>
            <a:ext cx="2784475" cy="60960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7" name="Oval 46"/>
          <p:cNvSpPr/>
          <p:nvPr/>
        </p:nvSpPr>
        <p:spPr>
          <a:xfrm>
            <a:off x="1066800" y="2286000"/>
            <a:ext cx="2743200" cy="76200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3471" name="Group 47"/>
          <p:cNvGrpSpPr/>
          <p:nvPr/>
        </p:nvGrpSpPr>
        <p:grpSpPr>
          <a:xfrm>
            <a:off x="1066800" y="2300288"/>
            <a:ext cx="2743200" cy="366712"/>
            <a:chOff x="0" y="1209"/>
            <a:chExt cx="1728" cy="231"/>
          </a:xfrm>
        </p:grpSpPr>
        <p:grpSp>
          <p:nvGrpSpPr>
            <p:cNvPr id="59408" name="Group 48"/>
            <p:cNvGrpSpPr/>
            <p:nvPr/>
          </p:nvGrpSpPr>
          <p:grpSpPr>
            <a:xfrm>
              <a:off x="0" y="1440"/>
              <a:ext cx="1728" cy="0"/>
              <a:chOff x="1824" y="3216"/>
              <a:chExt cx="1728" cy="0"/>
            </a:xfrm>
          </p:grpSpPr>
          <p:sp>
            <p:nvSpPr>
              <p:cNvPr id="59410" name="Line 49"/>
              <p:cNvSpPr/>
              <p:nvPr/>
            </p:nvSpPr>
            <p:spPr>
              <a:xfrm rot="-5400000">
                <a:off x="3120" y="2784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11" name="Line 50"/>
              <p:cNvSpPr/>
              <p:nvPr/>
            </p:nvSpPr>
            <p:spPr>
              <a:xfrm rot="-5400000" flipV="1">
                <a:off x="2280" y="2760"/>
                <a:ext cx="0" cy="912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09" name="Text Box 51"/>
            <p:cNvSpPr txBox="1"/>
            <p:nvPr/>
          </p:nvSpPr>
          <p:spPr>
            <a:xfrm>
              <a:off x="528" y="1209"/>
              <a:ext cx="8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上底直径</a:t>
              </a:r>
            </a:p>
          </p:txBody>
        </p:sp>
      </p:grpSp>
      <p:sp>
        <p:nvSpPr>
          <p:cNvPr id="103476" name="Text Box 52"/>
          <p:cNvSpPr txBox="1"/>
          <p:nvPr/>
        </p:nvSpPr>
        <p:spPr>
          <a:xfrm>
            <a:off x="4284663" y="3068638"/>
            <a:ext cx="3494087" cy="20510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圆柱的上下底之间从上到下是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一样粗细</a:t>
            </a:r>
            <a:r>
              <a:rPr lang="zh-CN" altLang="en-US" sz="3200" dirty="0">
                <a:latin typeface="Times New Roman" panose="02020603050405020304" pitchFamily="18" charset="0"/>
              </a:rPr>
              <a:t>，</a:t>
            </a:r>
            <a:r>
              <a:rPr lang="zh-CN" altLang="en-US" sz="3200" b="1" dirty="0">
                <a:latin typeface="Times New Roman" panose="02020603050405020304" pitchFamily="18" charset="0"/>
              </a:rPr>
              <a:t>所以两个面</a:t>
            </a: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形状完全一样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103477" name="Group 53"/>
          <p:cNvGrpSpPr/>
          <p:nvPr/>
        </p:nvGrpSpPr>
        <p:grpSpPr>
          <a:xfrm>
            <a:off x="1066800" y="4791075"/>
            <a:ext cx="2743200" cy="366713"/>
            <a:chOff x="0" y="1209"/>
            <a:chExt cx="1728" cy="231"/>
          </a:xfrm>
        </p:grpSpPr>
        <p:grpSp>
          <p:nvGrpSpPr>
            <p:cNvPr id="59404" name="Group 54"/>
            <p:cNvGrpSpPr/>
            <p:nvPr/>
          </p:nvGrpSpPr>
          <p:grpSpPr>
            <a:xfrm>
              <a:off x="0" y="1440"/>
              <a:ext cx="1728" cy="0"/>
              <a:chOff x="1824" y="3216"/>
              <a:chExt cx="1728" cy="0"/>
            </a:xfrm>
          </p:grpSpPr>
          <p:sp>
            <p:nvSpPr>
              <p:cNvPr id="59406" name="Line 55"/>
              <p:cNvSpPr/>
              <p:nvPr/>
            </p:nvSpPr>
            <p:spPr>
              <a:xfrm rot="-5400000">
                <a:off x="3120" y="2784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7" name="Line 56"/>
              <p:cNvSpPr/>
              <p:nvPr/>
            </p:nvSpPr>
            <p:spPr>
              <a:xfrm rot="-5400000" flipV="1">
                <a:off x="2280" y="2760"/>
                <a:ext cx="0" cy="912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05" name="Text Box 57"/>
            <p:cNvSpPr txBox="1"/>
            <p:nvPr/>
          </p:nvSpPr>
          <p:spPr>
            <a:xfrm>
              <a:off x="528" y="1209"/>
              <a:ext cx="8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下底直径</a:t>
              </a:r>
            </a:p>
          </p:txBody>
        </p:sp>
      </p:grpSp>
      <p:sp>
        <p:nvSpPr>
          <p:cNvPr id="59401" name="Rectangle 58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59402" name="Picture 59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3" name="Picture 60" descr="9d33d4bc0f048f90b96348086ae4cfb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0289E-6 L 3.33333E-6 -0.1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80199E-6 L -0.00295 -0.560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1638300" y="1782763"/>
            <a:ext cx="1944688" cy="3455988"/>
          </a:xfrm>
          <a:prstGeom prst="can">
            <a:avLst>
              <a:gd name="adj" fmla="val 44429"/>
            </a:avLst>
          </a:prstGeom>
          <a:gradFill rotWithShape="1">
            <a:gsLst>
              <a:gs pos="0">
                <a:schemeClr val="tx1"/>
              </a:gs>
              <a:gs pos="50000">
                <a:srgbClr val="00FFF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1638300" y="1781175"/>
            <a:ext cx="1944688" cy="8636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00FFFF"/>
              </a:gs>
              <a:gs pos="100000">
                <a:schemeClr val="tx1"/>
              </a:gs>
            </a:gsLst>
            <a:lin ang="0" scaled="1"/>
          </a:gradFill>
          <a:ln w="9525" algn="ctr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1638300" y="4375150"/>
            <a:ext cx="1944688" cy="863600"/>
          </a:xfrm>
          <a:prstGeom prst="ellipse">
            <a:avLst/>
          </a:prstGeom>
          <a:gradFill rotWithShape="1">
            <a:gsLst>
              <a:gs pos="0">
                <a:schemeClr val="tx1">
                  <a:alpha val="56000"/>
                </a:schemeClr>
              </a:gs>
              <a:gs pos="50000">
                <a:srgbClr val="00FFFF"/>
              </a:gs>
              <a:gs pos="100000">
                <a:schemeClr val="tx1">
                  <a:alpha val="56000"/>
                </a:schemeClr>
              </a:gs>
            </a:gsLst>
            <a:lin ang="0" scaled="1"/>
          </a:gradFill>
          <a:ln w="9525" algn="ctr">
            <a:solidFill>
              <a:srgbClr val="FFFF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421" name="Group 5"/>
          <p:cNvGrpSpPr/>
          <p:nvPr/>
        </p:nvGrpSpPr>
        <p:grpSpPr>
          <a:xfrm>
            <a:off x="4876800" y="2789238"/>
            <a:ext cx="1944688" cy="2449512"/>
            <a:chOff x="2970" y="1253"/>
            <a:chExt cx="1225" cy="2178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2970" y="1254"/>
              <a:ext cx="1225" cy="2177"/>
            </a:xfrm>
            <a:prstGeom prst="can">
              <a:avLst>
                <a:gd name="adj" fmla="val 44429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00FFFF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455" name="Oval 7"/>
            <p:cNvSpPr>
              <a:spLocks noChangeArrowheads="1"/>
            </p:cNvSpPr>
            <p:nvPr/>
          </p:nvSpPr>
          <p:spPr bwMode="auto">
            <a:xfrm>
              <a:off x="2970" y="1253"/>
              <a:ext cx="1225" cy="543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00FFFF"/>
                </a:gs>
                <a:gs pos="100000">
                  <a:schemeClr val="tx1"/>
                </a:gs>
              </a:gsLst>
              <a:lin ang="0" scaled="1"/>
            </a:gradFill>
            <a:ln w="9525" algn="ctr">
              <a:solidFill>
                <a:srgbClr val="FFFF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456" name="Oval 8"/>
            <p:cNvSpPr>
              <a:spLocks noChangeArrowheads="1"/>
            </p:cNvSpPr>
            <p:nvPr/>
          </p:nvSpPr>
          <p:spPr bwMode="auto">
            <a:xfrm>
              <a:off x="2970" y="2888"/>
              <a:ext cx="1225" cy="5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6000"/>
                  </a:schemeClr>
                </a:gs>
                <a:gs pos="50000">
                  <a:srgbClr val="00FFFF"/>
                </a:gs>
                <a:gs pos="100000">
                  <a:schemeClr val="tx1">
                    <a:alpha val="56000"/>
                  </a:schemeClr>
                </a:gs>
              </a:gsLst>
              <a:lin ang="0" scaled="1"/>
            </a:gradFill>
            <a:ln w="9525" algn="ctr">
              <a:solidFill>
                <a:srgbClr val="FFFF00"/>
              </a:solidFill>
              <a:prstDash val="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457" name="Line 9"/>
          <p:cNvSpPr/>
          <p:nvPr/>
        </p:nvSpPr>
        <p:spPr>
          <a:xfrm>
            <a:off x="2636838" y="2284413"/>
            <a:ext cx="0" cy="25923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58" name="Line 10"/>
          <p:cNvSpPr/>
          <p:nvPr/>
        </p:nvSpPr>
        <p:spPr>
          <a:xfrm>
            <a:off x="5876925" y="3076575"/>
            <a:ext cx="0" cy="18716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60" name="Text Box 12"/>
          <p:cNvSpPr txBox="1"/>
          <p:nvPr/>
        </p:nvSpPr>
        <p:spPr>
          <a:xfrm>
            <a:off x="2662238" y="3344863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高</a:t>
            </a:r>
          </a:p>
        </p:txBody>
      </p:sp>
      <p:sp>
        <p:nvSpPr>
          <p:cNvPr id="104461" name="Text Box 13"/>
          <p:cNvSpPr txBox="1"/>
          <p:nvPr/>
        </p:nvSpPr>
        <p:spPr>
          <a:xfrm>
            <a:off x="5927725" y="3836988"/>
            <a:ext cx="538163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高</a:t>
            </a:r>
          </a:p>
        </p:txBody>
      </p:sp>
      <p:sp>
        <p:nvSpPr>
          <p:cNvPr id="104462" name="Text Box 14" descr="200852317464189_2"/>
          <p:cNvSpPr txBox="1"/>
          <p:nvPr/>
        </p:nvSpPr>
        <p:spPr>
          <a:xfrm>
            <a:off x="684213" y="5373688"/>
            <a:ext cx="7620000" cy="11906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990099"/>
                </a:solidFill>
                <a:latin typeface="Arial" panose="020B0604020202020204" pitchFamily="34" charset="0"/>
                <a:ea typeface="楷体_GB2312" pitchFamily="49" charset="-122"/>
              </a:rPr>
              <a:t>圆柱两个底面之间的距离叫做高。</a:t>
            </a:r>
          </a:p>
          <a:p>
            <a:pPr algn="ctr"/>
            <a:r>
              <a:rPr lang="zh-CN" altLang="en-US" sz="3600" b="1" dirty="0">
                <a:solidFill>
                  <a:srgbClr val="990099"/>
                </a:solidFill>
                <a:latin typeface="Arial" panose="020B0604020202020204" pitchFamily="34" charset="0"/>
                <a:ea typeface="楷体_GB2312" pitchFamily="49" charset="-122"/>
              </a:rPr>
              <a:t>圆柱的高有无数条。</a:t>
            </a:r>
          </a:p>
        </p:txBody>
      </p:sp>
      <p:sp>
        <p:nvSpPr>
          <p:cNvPr id="104463" name="Oval 15"/>
          <p:cNvSpPr/>
          <p:nvPr/>
        </p:nvSpPr>
        <p:spPr>
          <a:xfrm>
            <a:off x="2563813" y="2141538"/>
            <a:ext cx="144462" cy="144462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464" name="Text Box 16"/>
          <p:cNvSpPr txBox="1"/>
          <p:nvPr/>
        </p:nvSpPr>
        <p:spPr>
          <a:xfrm>
            <a:off x="2679700" y="1870075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O</a:t>
            </a:r>
          </a:p>
        </p:txBody>
      </p:sp>
      <p:sp>
        <p:nvSpPr>
          <p:cNvPr id="104465" name="Oval 17"/>
          <p:cNvSpPr/>
          <p:nvPr/>
        </p:nvSpPr>
        <p:spPr>
          <a:xfrm>
            <a:off x="2562225" y="4765675"/>
            <a:ext cx="144463" cy="144463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466" name="Text Box 18"/>
          <p:cNvSpPr txBox="1"/>
          <p:nvPr/>
        </p:nvSpPr>
        <p:spPr>
          <a:xfrm>
            <a:off x="2678113" y="4494213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O</a:t>
            </a:r>
          </a:p>
        </p:txBody>
      </p:sp>
      <p:sp>
        <p:nvSpPr>
          <p:cNvPr id="104467" name="Oval 19"/>
          <p:cNvSpPr/>
          <p:nvPr/>
        </p:nvSpPr>
        <p:spPr>
          <a:xfrm>
            <a:off x="5802313" y="2981325"/>
            <a:ext cx="144462" cy="144463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468" name="Text Box 20"/>
          <p:cNvSpPr txBox="1"/>
          <p:nvPr/>
        </p:nvSpPr>
        <p:spPr>
          <a:xfrm>
            <a:off x="5918200" y="2709863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O</a:t>
            </a:r>
          </a:p>
        </p:txBody>
      </p:sp>
      <p:sp>
        <p:nvSpPr>
          <p:cNvPr id="104469" name="Oval 21"/>
          <p:cNvSpPr/>
          <p:nvPr/>
        </p:nvSpPr>
        <p:spPr>
          <a:xfrm>
            <a:off x="5802313" y="4838700"/>
            <a:ext cx="144462" cy="144463"/>
          </a:xfrm>
          <a:prstGeom prst="ellipse">
            <a:avLst/>
          </a:prstGeom>
          <a:solidFill>
            <a:srgbClr val="990033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470" name="Text Box 22"/>
          <p:cNvSpPr txBox="1"/>
          <p:nvPr/>
        </p:nvSpPr>
        <p:spPr>
          <a:xfrm>
            <a:off x="5919788" y="4567238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O</a:t>
            </a:r>
          </a:p>
        </p:txBody>
      </p:sp>
      <p:sp>
        <p:nvSpPr>
          <p:cNvPr id="60435" name="Text Box 23"/>
          <p:cNvSpPr txBox="1"/>
          <p:nvPr/>
        </p:nvSpPr>
        <p:spPr>
          <a:xfrm>
            <a:off x="4876800" y="3810000"/>
            <a:ext cx="9715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侧面</a:t>
            </a:r>
          </a:p>
        </p:txBody>
      </p:sp>
      <p:sp>
        <p:nvSpPr>
          <p:cNvPr id="60436" name="Text Box 24"/>
          <p:cNvSpPr txBox="1"/>
          <p:nvPr/>
        </p:nvSpPr>
        <p:spPr>
          <a:xfrm>
            <a:off x="1524000" y="3200400"/>
            <a:ext cx="10477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侧面</a:t>
            </a:r>
          </a:p>
        </p:txBody>
      </p:sp>
      <p:sp>
        <p:nvSpPr>
          <p:cNvPr id="60437" name="Text Box 25"/>
          <p:cNvSpPr txBox="1"/>
          <p:nvPr/>
        </p:nvSpPr>
        <p:spPr>
          <a:xfrm>
            <a:off x="1662113" y="1963738"/>
            <a:ext cx="1004887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60438" name="Text Box 26"/>
          <p:cNvSpPr txBox="1"/>
          <p:nvPr/>
        </p:nvSpPr>
        <p:spPr>
          <a:xfrm>
            <a:off x="1644650" y="4530725"/>
            <a:ext cx="9461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60439" name="Text Box 27"/>
          <p:cNvSpPr txBox="1"/>
          <p:nvPr/>
        </p:nvSpPr>
        <p:spPr>
          <a:xfrm>
            <a:off x="4954588" y="2847975"/>
            <a:ext cx="912812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60440" name="Text Box 28"/>
          <p:cNvSpPr txBox="1"/>
          <p:nvPr/>
        </p:nvSpPr>
        <p:spPr>
          <a:xfrm>
            <a:off x="4941888" y="4603750"/>
            <a:ext cx="925512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底面</a:t>
            </a:r>
          </a:p>
        </p:txBody>
      </p:sp>
      <p:sp>
        <p:nvSpPr>
          <p:cNvPr id="104477" name="Line 29"/>
          <p:cNvSpPr/>
          <p:nvPr/>
        </p:nvSpPr>
        <p:spPr>
          <a:xfrm>
            <a:off x="3581400" y="2209800"/>
            <a:ext cx="0" cy="25923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42" name="Text Box 30" descr="gaoshanliushui2_037"/>
          <p:cNvSpPr txBox="1"/>
          <p:nvPr/>
        </p:nvSpPr>
        <p:spPr>
          <a:xfrm>
            <a:off x="323850" y="115888"/>
            <a:ext cx="8534400" cy="762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0443" name="Rectangle 31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60444" name="Picture 3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45" name="Picture 33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3 0.0419 C -0.16511 0.0419 -0.21285 0.01389 -0.21285 -0.02083 C -0.21285 -0.05555 -0.16511 -0.08426 -0.10643 -0.08426 C -0.04774 -0.08426 -0.00018 -0.05555 -0.00018 -0.02083 C -0.00018 0.01389 -0.04774 0.0419 -0.10643 0.0419 Z " pathEditMode="relative" rAng="-1607467008" ptsTypes="fffff">
                                      <p:cBhvr>
                                        <p:cTn id="53" dur="3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/>
      <p:bldP spid="104461" grpId="0"/>
      <p:bldP spid="104462" grpId="0" animBg="1"/>
      <p:bldP spid="104463" grpId="0" animBg="1"/>
      <p:bldP spid="104464" grpId="0"/>
      <p:bldP spid="104465" grpId="0" animBg="1"/>
      <p:bldP spid="104466" grpId="0"/>
      <p:bldP spid="104467" grpId="0" animBg="1"/>
      <p:bldP spid="104468" grpId="0"/>
      <p:bldP spid="104469" grpId="0" animBg="1"/>
      <p:bldP spid="1044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/>
          <p:nvPr/>
        </p:nvSpPr>
        <p:spPr>
          <a:xfrm>
            <a:off x="4876800" y="1600200"/>
            <a:ext cx="2743200" cy="990600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/>
          <p:nvPr/>
        </p:nvSpPr>
        <p:spPr>
          <a:xfrm>
            <a:off x="0" y="1752600"/>
            <a:ext cx="4859338" cy="4367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圆柱上下两个面叫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底面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它们是完全相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同的两个圆形。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圆柱有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一个曲面叫做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侧面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。圆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柱两个底面之间的距离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叫做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。圆柱有无数条高。</a:t>
            </a:r>
          </a:p>
          <a:p>
            <a:pPr algn="ctr"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444" name="Line 4"/>
          <p:cNvSpPr/>
          <p:nvPr/>
        </p:nvSpPr>
        <p:spPr>
          <a:xfrm>
            <a:off x="4876800" y="2057400"/>
            <a:ext cx="26670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5" name="Oval 5"/>
          <p:cNvSpPr/>
          <p:nvPr/>
        </p:nvSpPr>
        <p:spPr>
          <a:xfrm>
            <a:off x="4859338" y="4076700"/>
            <a:ext cx="2743200" cy="914400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46" name="Line 6"/>
          <p:cNvSpPr/>
          <p:nvPr/>
        </p:nvSpPr>
        <p:spPr>
          <a:xfrm>
            <a:off x="6248400" y="2057400"/>
            <a:ext cx="0" cy="2514600"/>
          </a:xfrm>
          <a:prstGeom prst="line">
            <a:avLst/>
          </a:prstGeom>
          <a:ln w="57150" cap="flat" cmpd="sng">
            <a:solidFill>
              <a:srgbClr val="FF66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7" name="Line 7"/>
          <p:cNvSpPr/>
          <p:nvPr/>
        </p:nvSpPr>
        <p:spPr>
          <a:xfrm>
            <a:off x="4876800" y="2057400"/>
            <a:ext cx="0" cy="2514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8" name="Line 8"/>
          <p:cNvSpPr/>
          <p:nvPr/>
        </p:nvSpPr>
        <p:spPr>
          <a:xfrm>
            <a:off x="7620000" y="2057400"/>
            <a:ext cx="0" cy="2514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49" name="Line 9"/>
          <p:cNvSpPr/>
          <p:nvPr/>
        </p:nvSpPr>
        <p:spPr>
          <a:xfrm>
            <a:off x="4876800" y="4572000"/>
            <a:ext cx="26670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0" name="Text Box 10"/>
          <p:cNvSpPr txBox="1"/>
          <p:nvPr/>
        </p:nvSpPr>
        <p:spPr>
          <a:xfrm>
            <a:off x="6019800" y="44958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61451" name="Text Box 11"/>
          <p:cNvSpPr txBox="1"/>
          <p:nvPr/>
        </p:nvSpPr>
        <p:spPr>
          <a:xfrm>
            <a:off x="5943600" y="1600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6028" name="Text Box 12"/>
          <p:cNvSpPr txBox="1"/>
          <p:nvPr/>
        </p:nvSpPr>
        <p:spPr>
          <a:xfrm>
            <a:off x="6019800" y="16002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底面</a:t>
            </a:r>
          </a:p>
        </p:txBody>
      </p:sp>
      <p:sp>
        <p:nvSpPr>
          <p:cNvPr id="86029" name="Text Box 13"/>
          <p:cNvSpPr txBox="1"/>
          <p:nvPr/>
        </p:nvSpPr>
        <p:spPr>
          <a:xfrm>
            <a:off x="6096000" y="45720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底面</a:t>
            </a:r>
          </a:p>
        </p:txBody>
      </p:sp>
      <p:sp>
        <p:nvSpPr>
          <p:cNvPr id="86030" name="Text Box 14"/>
          <p:cNvSpPr txBox="1"/>
          <p:nvPr/>
        </p:nvSpPr>
        <p:spPr>
          <a:xfrm>
            <a:off x="7086600" y="2667000"/>
            <a:ext cx="549275" cy="1524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侧     面</a:t>
            </a:r>
          </a:p>
        </p:txBody>
      </p:sp>
      <p:sp>
        <p:nvSpPr>
          <p:cNvPr id="61455" name="Line 15"/>
          <p:cNvSpPr/>
          <p:nvPr/>
        </p:nvSpPr>
        <p:spPr>
          <a:xfrm>
            <a:off x="7543800" y="2057400"/>
            <a:ext cx="6096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6" name="Line 16"/>
          <p:cNvSpPr/>
          <p:nvPr/>
        </p:nvSpPr>
        <p:spPr>
          <a:xfrm>
            <a:off x="7543800" y="4572000"/>
            <a:ext cx="6096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7" name="Line 17"/>
          <p:cNvSpPr/>
          <p:nvPr/>
        </p:nvSpPr>
        <p:spPr>
          <a:xfrm>
            <a:off x="8001000" y="2057400"/>
            <a:ext cx="0" cy="9144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58" name="Line 18"/>
          <p:cNvSpPr/>
          <p:nvPr/>
        </p:nvSpPr>
        <p:spPr>
          <a:xfrm flipV="1">
            <a:off x="8001000" y="3581400"/>
            <a:ext cx="0" cy="990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35" name="Text Box 19"/>
          <p:cNvSpPr txBox="1"/>
          <p:nvPr/>
        </p:nvSpPr>
        <p:spPr>
          <a:xfrm>
            <a:off x="7696200" y="2971800"/>
            <a:ext cx="549275" cy="533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</a:p>
        </p:txBody>
      </p:sp>
      <p:sp>
        <p:nvSpPr>
          <p:cNvPr id="61460" name="Rectangle 20">
            <a:hlinkClick r:id="" action="ppaction://noaction"/>
          </p:cNvPr>
          <p:cNvSpPr/>
          <p:nvPr/>
        </p:nvSpPr>
        <p:spPr>
          <a:xfrm>
            <a:off x="395288" y="0"/>
            <a:ext cx="4032250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启发引导，演示验证</a:t>
            </a:r>
          </a:p>
        </p:txBody>
      </p:sp>
      <p:pic>
        <p:nvPicPr>
          <p:cNvPr id="61461" name="Picture 21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2" name="Picture 22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8" grpId="0"/>
      <p:bldP spid="86029" grpId="0"/>
      <p:bldP spid="86030" grpId="0"/>
      <p:bldP spid="860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981075"/>
            <a:ext cx="8229600" cy="79216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ea typeface="华文新魏" panose="02010800040101010101" pitchFamily="2" charset="-122"/>
              </a:rPr>
              <a:t>在生活中，圆柱的高会有不同的称呼，你知道吗？</a:t>
            </a:r>
          </a:p>
        </p:txBody>
      </p:sp>
      <p:pic>
        <p:nvPicPr>
          <p:cNvPr id="62467" name="Picture 4" descr="50_8770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700213"/>
            <a:ext cx="3960812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73238"/>
            <a:ext cx="3960813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Picture 6" descr="11201117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3" y="4316413"/>
            <a:ext cx="3744912" cy="2541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3" name="Text Box 7"/>
          <p:cNvSpPr txBox="1"/>
          <p:nvPr/>
        </p:nvSpPr>
        <p:spPr>
          <a:xfrm>
            <a:off x="7235825" y="3141663"/>
            <a:ext cx="1198563" cy="13112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厚</a:t>
            </a:r>
          </a:p>
        </p:txBody>
      </p:sp>
      <p:sp>
        <p:nvSpPr>
          <p:cNvPr id="65544" name="Text Box 8"/>
          <p:cNvSpPr txBox="1"/>
          <p:nvPr/>
        </p:nvSpPr>
        <p:spPr>
          <a:xfrm>
            <a:off x="468313" y="2924175"/>
            <a:ext cx="1198562" cy="13112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000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深</a:t>
            </a:r>
          </a:p>
        </p:txBody>
      </p:sp>
      <p:sp>
        <p:nvSpPr>
          <p:cNvPr id="65545" name="Text Box 9"/>
          <p:cNvSpPr txBox="1"/>
          <p:nvPr/>
        </p:nvSpPr>
        <p:spPr>
          <a:xfrm>
            <a:off x="2700338" y="5084763"/>
            <a:ext cx="1198562" cy="13112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66FF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长</a:t>
            </a:r>
          </a:p>
        </p:txBody>
      </p:sp>
      <p:sp>
        <p:nvSpPr>
          <p:cNvPr id="62473" name="Rectangle 11">
            <a:hlinkClick r:id="" action="ppaction://noaction"/>
          </p:cNvPr>
          <p:cNvSpPr/>
          <p:nvPr/>
        </p:nvSpPr>
        <p:spPr>
          <a:xfrm>
            <a:off x="539750" y="0"/>
            <a:ext cx="4319588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实践应用，发展新知</a:t>
            </a:r>
          </a:p>
        </p:txBody>
      </p:sp>
      <p:pic>
        <p:nvPicPr>
          <p:cNvPr id="62474" name="Picture 1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5" name="Picture 13" descr="9d33d4bc0f048f90b96348086ae4cfb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3" grpId="0"/>
      <p:bldP spid="65544" grpId="0"/>
      <p:bldP spid="655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8873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指出下面图形中哪些是圆柱</a:t>
            </a:r>
            <a:r>
              <a:rPr kumimoji="1" lang="en-US" altLang="zh-CN" sz="3200" b="1" kern="1200" cap="none" spc="0" normalizeH="0" baseline="0" noProof="0" dirty="0">
                <a:solidFill>
                  <a:srgbClr val="8873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,</a:t>
            </a:r>
            <a:r>
              <a:rPr kumimoji="1" lang="zh-CN" altLang="en-US" sz="3200" b="1" kern="1200" cap="none" spc="0" normalizeH="0" baseline="0" noProof="0" dirty="0">
                <a:solidFill>
                  <a:srgbClr val="8873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并说明理由。</a:t>
            </a:r>
          </a:p>
        </p:txBody>
      </p:sp>
      <p:grpSp>
        <p:nvGrpSpPr>
          <p:cNvPr id="63491" name="Group 3"/>
          <p:cNvGrpSpPr/>
          <p:nvPr/>
        </p:nvGrpSpPr>
        <p:grpSpPr>
          <a:xfrm>
            <a:off x="395288" y="2133600"/>
            <a:ext cx="2590800" cy="1658938"/>
            <a:chOff x="192" y="875"/>
            <a:chExt cx="1632" cy="1045"/>
          </a:xfrm>
        </p:grpSpPr>
        <p:grpSp>
          <p:nvGrpSpPr>
            <p:cNvPr id="63527" name="Group 4"/>
            <p:cNvGrpSpPr/>
            <p:nvPr/>
          </p:nvGrpSpPr>
          <p:grpSpPr>
            <a:xfrm>
              <a:off x="288" y="960"/>
              <a:ext cx="1536" cy="960"/>
              <a:chOff x="1440" y="1536"/>
              <a:chExt cx="2160" cy="1488"/>
            </a:xfrm>
          </p:grpSpPr>
          <p:sp>
            <p:nvSpPr>
              <p:cNvPr id="63529" name="AutoShape 5"/>
              <p:cNvSpPr/>
              <p:nvPr/>
            </p:nvSpPr>
            <p:spPr>
              <a:xfrm rot="10800000">
                <a:off x="1440" y="1659"/>
                <a:ext cx="2160" cy="1194"/>
              </a:xfrm>
              <a:custGeom>
                <a:avLst/>
                <a:gdLst>
                  <a:gd name="txL" fmla="*/ 4500 w 21600"/>
                  <a:gd name="txT" fmla="*/ 4505 h 21600"/>
                  <a:gd name="txR" fmla="*/ 17100 w 21600"/>
                  <a:gd name="txB" fmla="*/ 17095 h 21600"/>
                </a:gdLst>
                <a:ahLst/>
                <a:cxnLst>
                  <a:cxn ang="0">
                    <a:pos x="189" y="33"/>
                  </a:cxn>
                  <a:cxn ang="0">
                    <a:pos x="108" y="66"/>
                  </a:cxn>
                  <a:cxn ang="0">
                    <a:pos x="27" y="33"/>
                  </a:cxn>
                  <a:cxn ang="0">
                    <a:pos x="108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30" name="Oval 6"/>
              <p:cNvSpPr/>
              <p:nvPr/>
            </p:nvSpPr>
            <p:spPr>
              <a:xfrm>
                <a:off x="1948" y="1536"/>
                <a:ext cx="1144" cy="329"/>
              </a:xfrm>
              <a:prstGeom prst="ellipse">
                <a:avLst/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31" name="Oval 7"/>
              <p:cNvSpPr/>
              <p:nvPr/>
            </p:nvSpPr>
            <p:spPr>
              <a:xfrm>
                <a:off x="1488" y="2695"/>
                <a:ext cx="2096" cy="329"/>
              </a:xfrm>
              <a:prstGeom prst="ellipse">
                <a:avLst/>
              </a:prstGeom>
              <a:solidFill>
                <a:srgbClr val="FF9900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528" name="Text Box 8"/>
            <p:cNvSpPr txBox="1"/>
            <p:nvPr/>
          </p:nvSpPr>
          <p:spPr>
            <a:xfrm>
              <a:off x="192" y="875"/>
              <a:ext cx="2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3492" name="Group 9"/>
          <p:cNvGrpSpPr/>
          <p:nvPr/>
        </p:nvGrpSpPr>
        <p:grpSpPr>
          <a:xfrm>
            <a:off x="3995738" y="2133600"/>
            <a:ext cx="1649412" cy="1219200"/>
            <a:chOff x="1343" y="1608"/>
            <a:chExt cx="2808" cy="1272"/>
          </a:xfrm>
        </p:grpSpPr>
        <p:sp>
          <p:nvSpPr>
            <p:cNvPr id="63524" name="Rectangle 10"/>
            <p:cNvSpPr/>
            <p:nvPr/>
          </p:nvSpPr>
          <p:spPr>
            <a:xfrm rot="5400000">
              <a:off x="2128" y="1160"/>
              <a:ext cx="1272" cy="2168"/>
            </a:xfrm>
            <a:prstGeom prst="rect">
              <a:avLst/>
            </a:prstGeom>
            <a:solidFill>
              <a:srgbClr val="00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525" name="Oval 11"/>
            <p:cNvSpPr/>
            <p:nvPr/>
          </p:nvSpPr>
          <p:spPr>
            <a:xfrm rot="5400000">
              <a:off x="3218" y="1922"/>
              <a:ext cx="1224" cy="642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algn="ctr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3526" name="Oval 12"/>
            <p:cNvSpPr/>
            <p:nvPr/>
          </p:nvSpPr>
          <p:spPr>
            <a:xfrm rot="5400000">
              <a:off x="1052" y="1922"/>
              <a:ext cx="1224" cy="642"/>
            </a:xfrm>
            <a:prstGeom prst="ellipse">
              <a:avLst/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algn="ctr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3493" name="Text Box 13"/>
          <p:cNvSpPr txBox="1"/>
          <p:nvPr/>
        </p:nvSpPr>
        <p:spPr>
          <a:xfrm>
            <a:off x="3276600" y="2060575"/>
            <a:ext cx="121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63494" name="Group 14"/>
          <p:cNvGrpSpPr/>
          <p:nvPr/>
        </p:nvGrpSpPr>
        <p:grpSpPr>
          <a:xfrm>
            <a:off x="533400" y="3827463"/>
            <a:ext cx="2133600" cy="2192337"/>
            <a:chOff x="336" y="2171"/>
            <a:chExt cx="1344" cy="1381"/>
          </a:xfrm>
        </p:grpSpPr>
        <p:grpSp>
          <p:nvGrpSpPr>
            <p:cNvPr id="63519" name="Group 15"/>
            <p:cNvGrpSpPr/>
            <p:nvPr/>
          </p:nvGrpSpPr>
          <p:grpSpPr>
            <a:xfrm>
              <a:off x="576" y="2448"/>
              <a:ext cx="1104" cy="1104"/>
              <a:chOff x="624" y="2544"/>
              <a:chExt cx="1056" cy="960"/>
            </a:xfrm>
          </p:grpSpPr>
          <p:sp>
            <p:nvSpPr>
              <p:cNvPr id="63521" name="Oval 16"/>
              <p:cNvSpPr/>
              <p:nvPr/>
            </p:nvSpPr>
            <p:spPr>
              <a:xfrm>
                <a:off x="624" y="2544"/>
                <a:ext cx="1056" cy="96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22" name="Oval 17"/>
              <p:cNvSpPr/>
              <p:nvPr/>
            </p:nvSpPr>
            <p:spPr>
              <a:xfrm>
                <a:off x="768" y="2544"/>
                <a:ext cx="768" cy="288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23" name="Oval 18"/>
              <p:cNvSpPr/>
              <p:nvPr/>
            </p:nvSpPr>
            <p:spPr>
              <a:xfrm>
                <a:off x="768" y="3216"/>
                <a:ext cx="768" cy="288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520" name="Rectangle 19"/>
            <p:cNvSpPr/>
            <p:nvPr/>
          </p:nvSpPr>
          <p:spPr>
            <a:xfrm>
              <a:off x="336" y="2171"/>
              <a:ext cx="2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3495" name="Group 20"/>
          <p:cNvGrpSpPr/>
          <p:nvPr/>
        </p:nvGrpSpPr>
        <p:grpSpPr>
          <a:xfrm>
            <a:off x="2884488" y="3903663"/>
            <a:ext cx="2525712" cy="2420937"/>
            <a:chOff x="1817" y="2171"/>
            <a:chExt cx="1591" cy="1525"/>
          </a:xfrm>
        </p:grpSpPr>
        <p:grpSp>
          <p:nvGrpSpPr>
            <p:cNvPr id="63514" name="Group 21"/>
            <p:cNvGrpSpPr/>
            <p:nvPr/>
          </p:nvGrpSpPr>
          <p:grpSpPr>
            <a:xfrm>
              <a:off x="2208" y="2256"/>
              <a:ext cx="1200" cy="1440"/>
              <a:chOff x="2208" y="2256"/>
              <a:chExt cx="1200" cy="1440"/>
            </a:xfrm>
          </p:grpSpPr>
          <p:sp>
            <p:nvSpPr>
              <p:cNvPr id="63516" name="Rectangle 22"/>
              <p:cNvSpPr/>
              <p:nvPr/>
            </p:nvSpPr>
            <p:spPr>
              <a:xfrm>
                <a:off x="2208" y="2421"/>
                <a:ext cx="1200" cy="1110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17" name="Oval 23"/>
              <p:cNvSpPr/>
              <p:nvPr/>
            </p:nvSpPr>
            <p:spPr>
              <a:xfrm>
                <a:off x="2208" y="2256"/>
                <a:ext cx="1200" cy="329"/>
              </a:xfrm>
              <a:prstGeom prst="ellipse">
                <a:avLst/>
              </a:prstGeom>
              <a:solidFill>
                <a:srgbClr val="FF3300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18" name="Oval 24"/>
              <p:cNvSpPr/>
              <p:nvPr/>
            </p:nvSpPr>
            <p:spPr>
              <a:xfrm>
                <a:off x="2208" y="3367"/>
                <a:ext cx="1200" cy="329"/>
              </a:xfrm>
              <a:prstGeom prst="ellips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15" name="Rectangle 25"/>
            <p:cNvSpPr/>
            <p:nvPr/>
          </p:nvSpPr>
          <p:spPr>
            <a:xfrm>
              <a:off x="1817" y="2171"/>
              <a:ext cx="2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63496" name="Rectangle 26"/>
          <p:cNvSpPr/>
          <p:nvPr/>
        </p:nvSpPr>
        <p:spPr>
          <a:xfrm>
            <a:off x="6156325" y="249237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63497" name="Object 27"/>
          <p:cNvGraphicFramePr>
            <a:graphicFrameLocks noChangeAspect="1"/>
          </p:cNvGraphicFramePr>
          <p:nvPr/>
        </p:nvGraphicFramePr>
        <p:xfrm>
          <a:off x="6659563" y="1916113"/>
          <a:ext cx="1431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895350" imgH="1143000" progId="Paint.Picture">
                  <p:embed/>
                </p:oleObj>
              </mc:Choice>
              <mc:Fallback>
                <p:oleObj r:id="rId5" imgW="895350" imgH="11430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9563" y="1916113"/>
                        <a:ext cx="1431925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8" name="Group 28"/>
          <p:cNvGrpSpPr/>
          <p:nvPr/>
        </p:nvGrpSpPr>
        <p:grpSpPr>
          <a:xfrm>
            <a:off x="6096000" y="3838575"/>
            <a:ext cx="2332038" cy="2409825"/>
            <a:chOff x="3840" y="2150"/>
            <a:chExt cx="1469" cy="1518"/>
          </a:xfrm>
        </p:grpSpPr>
        <p:grpSp>
          <p:nvGrpSpPr>
            <p:cNvPr id="63508" name="Group 29"/>
            <p:cNvGrpSpPr/>
            <p:nvPr/>
          </p:nvGrpSpPr>
          <p:grpSpPr>
            <a:xfrm>
              <a:off x="4327" y="2362"/>
              <a:ext cx="982" cy="1306"/>
              <a:chOff x="4442" y="2544"/>
              <a:chExt cx="982" cy="1306"/>
            </a:xfrm>
          </p:grpSpPr>
          <p:sp>
            <p:nvSpPr>
              <p:cNvPr id="63510" name="Rectangle 30"/>
              <p:cNvSpPr/>
              <p:nvPr/>
            </p:nvSpPr>
            <p:spPr>
              <a:xfrm>
                <a:off x="4512" y="2575"/>
                <a:ext cx="775" cy="1110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11" name="Oval 31"/>
              <p:cNvSpPr/>
              <p:nvPr/>
            </p:nvSpPr>
            <p:spPr>
              <a:xfrm>
                <a:off x="4512" y="3521"/>
                <a:ext cx="775" cy="329"/>
              </a:xfrm>
              <a:prstGeom prst="ellips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12" name="Rectangle 32"/>
              <p:cNvSpPr/>
              <p:nvPr/>
            </p:nvSpPr>
            <p:spPr>
              <a:xfrm>
                <a:off x="4896" y="2544"/>
                <a:ext cx="528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13" name="Oval 33"/>
              <p:cNvSpPr/>
              <p:nvPr/>
            </p:nvSpPr>
            <p:spPr>
              <a:xfrm rot="2100000">
                <a:off x="4442" y="2612"/>
                <a:ext cx="912" cy="33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509" name="Rectangle 34"/>
            <p:cNvSpPr/>
            <p:nvPr/>
          </p:nvSpPr>
          <p:spPr>
            <a:xfrm>
              <a:off x="3840" y="2150"/>
              <a:ext cx="27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1219200" y="4662488"/>
            <a:ext cx="796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6948488" y="2349500"/>
            <a:ext cx="796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7162800" y="4891088"/>
            <a:ext cx="796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4356100" y="2349500"/>
            <a:ext cx="7985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√</a:t>
            </a:r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4038600" y="4876800"/>
            <a:ext cx="7985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√</a:t>
            </a: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1331913" y="2565400"/>
            <a:ext cx="796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×</a:t>
            </a:r>
          </a:p>
        </p:txBody>
      </p:sp>
      <p:sp>
        <p:nvSpPr>
          <p:cNvPr id="63505" name="Rectangle 41">
            <a:hlinkClick r:id="" action="ppaction://noaction"/>
          </p:cNvPr>
          <p:cNvSpPr/>
          <p:nvPr/>
        </p:nvSpPr>
        <p:spPr>
          <a:xfrm>
            <a:off x="468313" y="0"/>
            <a:ext cx="4319587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实践应用，发展新知</a:t>
            </a:r>
          </a:p>
        </p:txBody>
      </p:sp>
      <p:pic>
        <p:nvPicPr>
          <p:cNvPr id="63506" name="Picture 4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7" name="Picture 43" descr="9d33d4bc0f048f90b96348086ae4cfb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9" grpId="0"/>
      <p:bldP spid="108580" grpId="0"/>
      <p:bldP spid="108581" grpId="0"/>
      <p:bldP spid="108582" grpId="0"/>
      <p:bldP spid="108583" grpId="0"/>
      <p:bldP spid="1085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/>
          <p:nvPr/>
        </p:nvSpPr>
        <p:spPr>
          <a:xfrm>
            <a:off x="611188" y="1268413"/>
            <a:ext cx="54641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9933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1</a:t>
            </a:r>
            <a:r>
              <a:rPr lang="zh-CN" altLang="en-US" sz="3600" b="1" dirty="0">
                <a:solidFill>
                  <a:srgbClr val="9933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、下面哪些物体是圆柱？</a:t>
            </a:r>
          </a:p>
        </p:txBody>
      </p:sp>
      <p:grpSp>
        <p:nvGrpSpPr>
          <p:cNvPr id="64515" name="Group 4"/>
          <p:cNvGrpSpPr/>
          <p:nvPr/>
        </p:nvGrpSpPr>
        <p:grpSpPr>
          <a:xfrm>
            <a:off x="442913" y="1773238"/>
            <a:ext cx="8305800" cy="3048000"/>
            <a:chOff x="288" y="1200"/>
            <a:chExt cx="5232" cy="1920"/>
          </a:xfrm>
        </p:grpSpPr>
        <p:grpSp>
          <p:nvGrpSpPr>
            <p:cNvPr id="64524" name="Group 5"/>
            <p:cNvGrpSpPr/>
            <p:nvPr/>
          </p:nvGrpSpPr>
          <p:grpSpPr>
            <a:xfrm>
              <a:off x="4368" y="1200"/>
              <a:ext cx="1152" cy="1872"/>
              <a:chOff x="4368" y="1200"/>
              <a:chExt cx="1152" cy="1872"/>
            </a:xfrm>
          </p:grpSpPr>
          <p:sp>
            <p:nvSpPr>
              <p:cNvPr id="64552" name="AutoShape 6"/>
              <p:cNvSpPr/>
              <p:nvPr/>
            </p:nvSpPr>
            <p:spPr>
              <a:xfrm>
                <a:off x="4368" y="1200"/>
                <a:ext cx="1152" cy="1872"/>
              </a:xfrm>
              <a:prstGeom prst="can">
                <a:avLst>
                  <a:gd name="adj" fmla="val 3906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53" name="Oval 7"/>
              <p:cNvSpPr/>
              <p:nvPr/>
            </p:nvSpPr>
            <p:spPr>
              <a:xfrm>
                <a:off x="4368" y="2640"/>
                <a:ext cx="1152" cy="432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525" name="Group 8"/>
            <p:cNvGrpSpPr/>
            <p:nvPr/>
          </p:nvGrpSpPr>
          <p:grpSpPr>
            <a:xfrm>
              <a:off x="288" y="1872"/>
              <a:ext cx="1392" cy="1248"/>
              <a:chOff x="288" y="2016"/>
              <a:chExt cx="1392" cy="1248"/>
            </a:xfrm>
          </p:grpSpPr>
          <p:sp>
            <p:nvSpPr>
              <p:cNvPr id="64541" name="Oval 9"/>
              <p:cNvSpPr/>
              <p:nvPr/>
            </p:nvSpPr>
            <p:spPr>
              <a:xfrm>
                <a:off x="288" y="2832"/>
                <a:ext cx="1392" cy="43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2" name="Oval 10"/>
              <p:cNvSpPr/>
              <p:nvPr/>
            </p:nvSpPr>
            <p:spPr>
              <a:xfrm>
                <a:off x="528" y="2016"/>
                <a:ext cx="864" cy="288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3" name="Line 11"/>
              <p:cNvSpPr/>
              <p:nvPr/>
            </p:nvSpPr>
            <p:spPr>
              <a:xfrm flipV="1">
                <a:off x="288" y="2160"/>
                <a:ext cx="240" cy="9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4" name="Line 12"/>
              <p:cNvSpPr/>
              <p:nvPr/>
            </p:nvSpPr>
            <p:spPr>
              <a:xfrm flipH="1" flipV="1">
                <a:off x="1392" y="2160"/>
                <a:ext cx="288" cy="91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5" name="AutoShape 13"/>
              <p:cNvSpPr/>
              <p:nvPr/>
            </p:nvSpPr>
            <p:spPr>
              <a:xfrm>
                <a:off x="384" y="2880"/>
                <a:ext cx="96" cy="48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6" name="Oval 14"/>
              <p:cNvSpPr/>
              <p:nvPr/>
            </p:nvSpPr>
            <p:spPr>
              <a:xfrm>
                <a:off x="576" y="2832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7" name="Oval 15"/>
              <p:cNvSpPr/>
              <p:nvPr/>
            </p:nvSpPr>
            <p:spPr>
              <a:xfrm>
                <a:off x="768" y="2784"/>
                <a:ext cx="48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8" name="Oval 16"/>
              <p:cNvSpPr/>
              <p:nvPr/>
            </p:nvSpPr>
            <p:spPr>
              <a:xfrm>
                <a:off x="912" y="278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9" name="Oval 17"/>
              <p:cNvSpPr/>
              <p:nvPr/>
            </p:nvSpPr>
            <p:spPr>
              <a:xfrm>
                <a:off x="1104" y="278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50" name="Oval 18"/>
              <p:cNvSpPr/>
              <p:nvPr/>
            </p:nvSpPr>
            <p:spPr>
              <a:xfrm>
                <a:off x="1296" y="2784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51" name="Oval 19"/>
              <p:cNvSpPr/>
              <p:nvPr/>
            </p:nvSpPr>
            <p:spPr>
              <a:xfrm>
                <a:off x="1488" y="288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526" name="Group 20"/>
            <p:cNvGrpSpPr/>
            <p:nvPr/>
          </p:nvGrpSpPr>
          <p:grpSpPr>
            <a:xfrm>
              <a:off x="1824" y="1488"/>
              <a:ext cx="912" cy="1584"/>
              <a:chOff x="1824" y="1584"/>
              <a:chExt cx="912" cy="1584"/>
            </a:xfrm>
          </p:grpSpPr>
          <p:sp>
            <p:nvSpPr>
              <p:cNvPr id="64539" name="AutoShape 21"/>
              <p:cNvSpPr/>
              <p:nvPr/>
            </p:nvSpPr>
            <p:spPr>
              <a:xfrm rot="-5400000">
                <a:off x="1488" y="1920"/>
                <a:ext cx="1584" cy="912"/>
              </a:xfrm>
              <a:prstGeom prst="can">
                <a:avLst>
                  <a:gd name="adj" fmla="val 30833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40" name="Oval 22"/>
              <p:cNvSpPr/>
              <p:nvPr/>
            </p:nvSpPr>
            <p:spPr>
              <a:xfrm>
                <a:off x="2448" y="1584"/>
                <a:ext cx="288" cy="1584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527" name="Group 23"/>
            <p:cNvGrpSpPr/>
            <p:nvPr/>
          </p:nvGrpSpPr>
          <p:grpSpPr>
            <a:xfrm>
              <a:off x="2880" y="1392"/>
              <a:ext cx="1392" cy="1584"/>
              <a:chOff x="2880" y="1392"/>
              <a:chExt cx="1392" cy="1584"/>
            </a:xfrm>
          </p:grpSpPr>
          <p:sp>
            <p:nvSpPr>
              <p:cNvPr id="64528" name="Oval 24"/>
              <p:cNvSpPr/>
              <p:nvPr/>
            </p:nvSpPr>
            <p:spPr>
              <a:xfrm flipV="1">
                <a:off x="2880" y="1392"/>
                <a:ext cx="1392" cy="548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29" name="Oval 25"/>
              <p:cNvSpPr/>
              <p:nvPr/>
            </p:nvSpPr>
            <p:spPr>
              <a:xfrm flipV="1">
                <a:off x="3120" y="2610"/>
                <a:ext cx="864" cy="36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0" name="Line 26"/>
              <p:cNvSpPr/>
              <p:nvPr/>
            </p:nvSpPr>
            <p:spPr>
              <a:xfrm>
                <a:off x="2880" y="1636"/>
                <a:ext cx="240" cy="115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1" name="Line 27"/>
              <p:cNvSpPr/>
              <p:nvPr/>
            </p:nvSpPr>
            <p:spPr>
              <a:xfrm flipH="1">
                <a:off x="3984" y="1636"/>
                <a:ext cx="288" cy="115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2" name="AutoShape 28"/>
              <p:cNvSpPr/>
              <p:nvPr/>
            </p:nvSpPr>
            <p:spPr>
              <a:xfrm flipV="1">
                <a:off x="3120" y="2675"/>
                <a:ext cx="96" cy="61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3" name="Oval 29"/>
              <p:cNvSpPr/>
              <p:nvPr/>
            </p:nvSpPr>
            <p:spPr>
              <a:xfrm flipV="1">
                <a:off x="3264" y="2627"/>
                <a:ext cx="96" cy="6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4" name="Oval 30"/>
              <p:cNvSpPr/>
              <p:nvPr/>
            </p:nvSpPr>
            <p:spPr>
              <a:xfrm flipV="1">
                <a:off x="3360" y="1962"/>
                <a:ext cx="48" cy="1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5" name="Oval 31"/>
              <p:cNvSpPr/>
              <p:nvPr/>
            </p:nvSpPr>
            <p:spPr>
              <a:xfrm flipV="1">
                <a:off x="3456" y="2544"/>
                <a:ext cx="96" cy="12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6" name="Oval 32"/>
              <p:cNvSpPr/>
              <p:nvPr/>
            </p:nvSpPr>
            <p:spPr>
              <a:xfrm flipV="1">
                <a:off x="3648" y="2518"/>
                <a:ext cx="96" cy="12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7" name="Oval 33"/>
              <p:cNvSpPr/>
              <p:nvPr/>
            </p:nvSpPr>
            <p:spPr>
              <a:xfrm flipV="1">
                <a:off x="3840" y="2601"/>
                <a:ext cx="96" cy="1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538" name="Oval 34"/>
              <p:cNvSpPr/>
              <p:nvPr/>
            </p:nvSpPr>
            <p:spPr>
              <a:xfrm flipV="1">
                <a:off x="4080" y="1902"/>
                <a:ext cx="96" cy="12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4516" name="Text Box 35"/>
          <p:cNvSpPr txBox="1"/>
          <p:nvPr/>
        </p:nvSpPr>
        <p:spPr>
          <a:xfrm>
            <a:off x="684213" y="4652963"/>
            <a:ext cx="80772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(    )    (    )   (    )    (    )</a:t>
            </a:r>
          </a:p>
        </p:txBody>
      </p:sp>
      <p:sp>
        <p:nvSpPr>
          <p:cNvPr id="109604" name="Text Box 36"/>
          <p:cNvSpPr txBox="1"/>
          <p:nvPr/>
        </p:nvSpPr>
        <p:spPr>
          <a:xfrm>
            <a:off x="971550" y="4508500"/>
            <a:ext cx="1008063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09605" name="Text Box 37"/>
          <p:cNvSpPr txBox="1"/>
          <p:nvPr/>
        </p:nvSpPr>
        <p:spPr>
          <a:xfrm>
            <a:off x="3132138" y="4581525"/>
            <a:ext cx="102552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109606" name="Text Box 38"/>
          <p:cNvSpPr txBox="1"/>
          <p:nvPr/>
        </p:nvSpPr>
        <p:spPr>
          <a:xfrm>
            <a:off x="5219700" y="4652963"/>
            <a:ext cx="102552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09607" name="Text Box 39"/>
          <p:cNvSpPr txBox="1"/>
          <p:nvPr/>
        </p:nvSpPr>
        <p:spPr>
          <a:xfrm>
            <a:off x="7451725" y="4581525"/>
            <a:ext cx="102552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4521" name="Rectangle 40">
            <a:hlinkClick r:id="" action="ppaction://noaction"/>
          </p:cNvPr>
          <p:cNvSpPr/>
          <p:nvPr/>
        </p:nvSpPr>
        <p:spPr>
          <a:xfrm>
            <a:off x="539750" y="0"/>
            <a:ext cx="4319588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实践应用，发展新知</a:t>
            </a:r>
          </a:p>
        </p:txBody>
      </p:sp>
      <p:pic>
        <p:nvPicPr>
          <p:cNvPr id="64522" name="Picture 41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3" name="Picture 42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4" grpId="0"/>
      <p:bldP spid="109605" grpId="0"/>
      <p:bldP spid="109606" grpId="0"/>
      <p:bldP spid="10960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/>
          <p:nvPr/>
        </p:nvGrpSpPr>
        <p:grpSpPr>
          <a:xfrm>
            <a:off x="228600" y="1790700"/>
            <a:ext cx="1346200" cy="1970088"/>
            <a:chOff x="295" y="935"/>
            <a:chExt cx="907" cy="1044"/>
          </a:xfrm>
        </p:grpSpPr>
        <p:sp>
          <p:nvSpPr>
            <p:cNvPr id="65566" name="Oval 3"/>
            <p:cNvSpPr/>
            <p:nvPr/>
          </p:nvSpPr>
          <p:spPr>
            <a:xfrm>
              <a:off x="431" y="935"/>
              <a:ext cx="590" cy="27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567" name="Oval 4"/>
            <p:cNvSpPr/>
            <p:nvPr/>
          </p:nvSpPr>
          <p:spPr>
            <a:xfrm>
              <a:off x="295" y="1706"/>
              <a:ext cx="907" cy="273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568" name="Line 5" descr="宽上对角线"/>
            <p:cNvSpPr/>
            <p:nvPr/>
          </p:nvSpPr>
          <p:spPr>
            <a:xfrm flipH="1">
              <a:off x="295" y="1071"/>
              <a:ext cx="136" cy="771"/>
            </a:xfrm>
            <a:prstGeom prst="line">
              <a:avLst/>
            </a:prstGeom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69" name="Line 6" descr="宽上对角线"/>
            <p:cNvSpPr/>
            <p:nvPr/>
          </p:nvSpPr>
          <p:spPr>
            <a:xfrm>
              <a:off x="1020" y="1071"/>
              <a:ext cx="182" cy="771"/>
            </a:xfrm>
            <a:prstGeom prst="line">
              <a:avLst/>
            </a:prstGeom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5539" name="Group 7"/>
          <p:cNvGrpSpPr/>
          <p:nvPr/>
        </p:nvGrpSpPr>
        <p:grpSpPr>
          <a:xfrm>
            <a:off x="5940425" y="1844675"/>
            <a:ext cx="1063625" cy="2179638"/>
            <a:chOff x="1417" y="2704"/>
            <a:chExt cx="784" cy="1180"/>
          </a:xfrm>
        </p:grpSpPr>
        <p:sp>
          <p:nvSpPr>
            <p:cNvPr id="65562" name="Oval 8"/>
            <p:cNvSpPr/>
            <p:nvPr/>
          </p:nvSpPr>
          <p:spPr>
            <a:xfrm>
              <a:off x="1429" y="2704"/>
              <a:ext cx="771" cy="318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563" name="Oval 9"/>
            <p:cNvSpPr/>
            <p:nvPr/>
          </p:nvSpPr>
          <p:spPr>
            <a:xfrm>
              <a:off x="1429" y="3566"/>
              <a:ext cx="771" cy="318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65564" name="AutoShape 10" descr="宽上对角线"/>
            <p:cNvCxnSpPr>
              <a:stCxn id="65562" idx="2"/>
              <a:endCxn id="65563" idx="2"/>
            </p:cNvCxnSpPr>
            <p:nvPr/>
          </p:nvCxnSpPr>
          <p:spPr>
            <a:xfrm rot="10800000" flipH="1" flipV="1">
              <a:off x="1417" y="2863"/>
              <a:ext cx="1" cy="862"/>
            </a:xfrm>
            <a:prstGeom prst="curvedConnector3">
              <a:avLst>
                <a:gd name="adj1" fmla="val -13200000"/>
              </a:avLst>
            </a:prstGeom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65565" name="AutoShape 11" descr="宽上对角线"/>
            <p:cNvCxnSpPr/>
            <p:nvPr/>
          </p:nvCxnSpPr>
          <p:spPr>
            <a:xfrm rot="10800000" flipH="1" flipV="1">
              <a:off x="2200" y="2886"/>
              <a:ext cx="1" cy="862"/>
            </a:xfrm>
            <a:prstGeom prst="curvedConnector3">
              <a:avLst>
                <a:gd name="adj1" fmla="val 14500000"/>
              </a:avLst>
            </a:prstGeom>
            <a:ln w="381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65540" name="Group 12"/>
          <p:cNvGrpSpPr/>
          <p:nvPr/>
        </p:nvGrpSpPr>
        <p:grpSpPr>
          <a:xfrm>
            <a:off x="7848600" y="1754188"/>
            <a:ext cx="933450" cy="1865312"/>
            <a:chOff x="1156" y="2568"/>
            <a:chExt cx="1089" cy="1270"/>
          </a:xfrm>
        </p:grpSpPr>
        <p:sp>
          <p:nvSpPr>
            <p:cNvPr id="65559" name="Oval 13"/>
            <p:cNvSpPr/>
            <p:nvPr/>
          </p:nvSpPr>
          <p:spPr>
            <a:xfrm>
              <a:off x="1156" y="3521"/>
              <a:ext cx="1089" cy="317"/>
            </a:xfrm>
            <a:prstGeom prst="ellipse">
              <a:avLst/>
            </a:prstGeom>
            <a:solidFill>
              <a:srgbClr val="FFCC9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560" name="Line 14" descr="宽上对角线"/>
            <p:cNvSpPr/>
            <p:nvPr/>
          </p:nvSpPr>
          <p:spPr>
            <a:xfrm flipH="1">
              <a:off x="1156" y="2568"/>
              <a:ext cx="590" cy="10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61" name="Line 15" descr="宽上对角线"/>
            <p:cNvSpPr/>
            <p:nvPr/>
          </p:nvSpPr>
          <p:spPr>
            <a:xfrm>
              <a:off x="1746" y="2568"/>
              <a:ext cx="499" cy="113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133600" y="4152900"/>
            <a:ext cx="971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50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√</a:t>
            </a:r>
          </a:p>
        </p:txBody>
      </p:sp>
      <p:sp>
        <p:nvSpPr>
          <p:cNvPr id="110609" name="Text Box 17"/>
          <p:cNvSpPr txBox="1"/>
          <p:nvPr/>
        </p:nvSpPr>
        <p:spPr>
          <a:xfrm>
            <a:off x="485775" y="4175125"/>
            <a:ext cx="822325" cy="8540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343400" y="4152900"/>
            <a:ext cx="822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50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√</a:t>
            </a:r>
          </a:p>
        </p:txBody>
      </p:sp>
      <p:sp>
        <p:nvSpPr>
          <p:cNvPr id="110611" name="Text Box 19"/>
          <p:cNvSpPr txBox="1"/>
          <p:nvPr/>
        </p:nvSpPr>
        <p:spPr>
          <a:xfrm>
            <a:off x="6172200" y="4144963"/>
            <a:ext cx="822325" cy="8540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10612" name="Text Box 20"/>
          <p:cNvSpPr txBox="1"/>
          <p:nvPr/>
        </p:nvSpPr>
        <p:spPr>
          <a:xfrm>
            <a:off x="7940675" y="4144963"/>
            <a:ext cx="822325" cy="8540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65546" name="Oval 21"/>
          <p:cNvSpPr/>
          <p:nvPr/>
        </p:nvSpPr>
        <p:spPr>
          <a:xfrm>
            <a:off x="4343400" y="1866900"/>
            <a:ext cx="685800" cy="533400"/>
          </a:xfrm>
          <a:prstGeom prst="ellipse">
            <a:avLst/>
          </a:prstGeom>
          <a:solidFill>
            <a:srgbClr val="FFCC99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47" name="Line 22"/>
          <p:cNvSpPr/>
          <p:nvPr/>
        </p:nvSpPr>
        <p:spPr>
          <a:xfrm>
            <a:off x="4343400" y="2171700"/>
            <a:ext cx="0" cy="1295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48" name="Line 23"/>
          <p:cNvSpPr/>
          <p:nvPr/>
        </p:nvSpPr>
        <p:spPr>
          <a:xfrm>
            <a:off x="5029200" y="2171700"/>
            <a:ext cx="0" cy="1295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49" name="Oval 24"/>
          <p:cNvSpPr/>
          <p:nvPr/>
        </p:nvSpPr>
        <p:spPr>
          <a:xfrm>
            <a:off x="4343400" y="3238500"/>
            <a:ext cx="685800" cy="457200"/>
          </a:xfrm>
          <a:prstGeom prst="ellipse">
            <a:avLst/>
          </a:prstGeom>
          <a:solidFill>
            <a:srgbClr val="FFCC99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50" name="Oval 25"/>
          <p:cNvSpPr/>
          <p:nvPr/>
        </p:nvSpPr>
        <p:spPr>
          <a:xfrm>
            <a:off x="3124200" y="2400300"/>
            <a:ext cx="609600" cy="914400"/>
          </a:xfrm>
          <a:prstGeom prst="ellipse">
            <a:avLst/>
          </a:prstGeom>
          <a:solidFill>
            <a:srgbClr val="FFCC99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51" name="Line 26"/>
          <p:cNvSpPr/>
          <p:nvPr/>
        </p:nvSpPr>
        <p:spPr>
          <a:xfrm flipH="1">
            <a:off x="2195513" y="2400300"/>
            <a:ext cx="12334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52" name="Line 27"/>
          <p:cNvSpPr/>
          <p:nvPr/>
        </p:nvSpPr>
        <p:spPr>
          <a:xfrm flipH="1">
            <a:off x="2286000" y="3314700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53" name="Oval 28"/>
          <p:cNvSpPr/>
          <p:nvPr/>
        </p:nvSpPr>
        <p:spPr>
          <a:xfrm>
            <a:off x="1905000" y="2400300"/>
            <a:ext cx="609600" cy="914400"/>
          </a:xfrm>
          <a:prstGeom prst="ellipse">
            <a:avLst/>
          </a:prstGeom>
          <a:solidFill>
            <a:srgbClr val="FFCC99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54" name="Text Box 29"/>
          <p:cNvSpPr txBox="1"/>
          <p:nvPr/>
        </p:nvSpPr>
        <p:spPr>
          <a:xfrm>
            <a:off x="468313" y="1125538"/>
            <a:ext cx="7391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指出下列图形哪些是圆柱？</a:t>
            </a:r>
          </a:p>
        </p:txBody>
      </p:sp>
      <p:sp>
        <p:nvSpPr>
          <p:cNvPr id="65555" name="Text Box 30"/>
          <p:cNvSpPr txBox="1"/>
          <p:nvPr/>
        </p:nvSpPr>
        <p:spPr>
          <a:xfrm>
            <a:off x="228600" y="431165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宋体" panose="02010600030101010101" pitchFamily="2" charset="-122"/>
              </a:rPr>
              <a:t>(   )   (   )    (   )   (  )    (  )</a:t>
            </a:r>
          </a:p>
        </p:txBody>
      </p:sp>
      <p:sp>
        <p:nvSpPr>
          <p:cNvPr id="65556" name="Rectangle 31">
            <a:hlinkClick r:id="" action="ppaction://noaction"/>
          </p:cNvPr>
          <p:cNvSpPr/>
          <p:nvPr/>
        </p:nvSpPr>
        <p:spPr>
          <a:xfrm>
            <a:off x="539750" y="0"/>
            <a:ext cx="4319588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实践应用，发展新知</a:t>
            </a:r>
          </a:p>
        </p:txBody>
      </p:sp>
      <p:pic>
        <p:nvPicPr>
          <p:cNvPr id="65557" name="Picture 3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25" name="Picture 33" descr="9d33d4bc0f048f90b96348086ae4cfb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发现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发现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/>
      <p:bldP spid="1106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50825" y="1196975"/>
            <a:ext cx="83169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2、读出下面各圆柱的有关数据。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                       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（单位：厘米）</a:t>
            </a:r>
          </a:p>
        </p:txBody>
      </p:sp>
      <p:grpSp>
        <p:nvGrpSpPr>
          <p:cNvPr id="66563" name="Group 3"/>
          <p:cNvGrpSpPr/>
          <p:nvPr/>
        </p:nvGrpSpPr>
        <p:grpSpPr>
          <a:xfrm>
            <a:off x="539750" y="2276475"/>
            <a:ext cx="2581275" cy="3057525"/>
            <a:chOff x="0" y="0"/>
            <a:chExt cx="1248" cy="1661"/>
          </a:xfrm>
        </p:grpSpPr>
        <p:grpSp>
          <p:nvGrpSpPr>
            <p:cNvPr id="66579" name="Group 4"/>
            <p:cNvGrpSpPr/>
            <p:nvPr/>
          </p:nvGrpSpPr>
          <p:grpSpPr>
            <a:xfrm>
              <a:off x="0" y="125"/>
              <a:ext cx="864" cy="1536"/>
              <a:chOff x="0" y="0"/>
              <a:chExt cx="864" cy="1536"/>
            </a:xfrm>
          </p:grpSpPr>
          <p:sp>
            <p:nvSpPr>
              <p:cNvPr id="66582" name="AutoShape 5"/>
              <p:cNvSpPr/>
              <p:nvPr/>
            </p:nvSpPr>
            <p:spPr>
              <a:xfrm>
                <a:off x="0" y="0"/>
                <a:ext cx="864" cy="1536"/>
              </a:xfrm>
              <a:prstGeom prst="can">
                <a:avLst>
                  <a:gd name="adj" fmla="val 44444"/>
                </a:avLst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583" name="Line 6"/>
              <p:cNvSpPr/>
              <p:nvPr/>
            </p:nvSpPr>
            <p:spPr>
              <a:xfrm>
                <a:off x="0" y="192"/>
                <a:ext cx="86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580" name="Text Box 7"/>
            <p:cNvSpPr txBox="1"/>
            <p:nvPr/>
          </p:nvSpPr>
          <p:spPr>
            <a:xfrm>
              <a:off x="288" y="0"/>
              <a:ext cx="432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66581" name="Text Box 8"/>
            <p:cNvSpPr txBox="1"/>
            <p:nvPr/>
          </p:nvSpPr>
          <p:spPr>
            <a:xfrm>
              <a:off x="816" y="653"/>
              <a:ext cx="432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66564" name="Group 9"/>
          <p:cNvGrpSpPr/>
          <p:nvPr/>
        </p:nvGrpSpPr>
        <p:grpSpPr>
          <a:xfrm rot="2683707">
            <a:off x="2555875" y="3098800"/>
            <a:ext cx="3087688" cy="1587500"/>
            <a:chOff x="0" y="0"/>
            <a:chExt cx="1632" cy="829"/>
          </a:xfrm>
        </p:grpSpPr>
        <p:grpSp>
          <p:nvGrpSpPr>
            <p:cNvPr id="66574" name="Group 10"/>
            <p:cNvGrpSpPr/>
            <p:nvPr/>
          </p:nvGrpSpPr>
          <p:grpSpPr>
            <a:xfrm>
              <a:off x="48" y="0"/>
              <a:ext cx="1584" cy="576"/>
              <a:chOff x="0" y="0"/>
              <a:chExt cx="1584" cy="576"/>
            </a:xfrm>
          </p:grpSpPr>
          <p:sp>
            <p:nvSpPr>
              <p:cNvPr id="66577" name="AutoShape 11"/>
              <p:cNvSpPr/>
              <p:nvPr/>
            </p:nvSpPr>
            <p:spPr>
              <a:xfrm rot="-5400000">
                <a:off x="504" y="-504"/>
                <a:ext cx="576" cy="1584"/>
              </a:xfrm>
              <a:prstGeom prst="can">
                <a:avLst>
                  <a:gd name="adj" fmla="val 68750"/>
                </a:avLst>
              </a:prstGeom>
              <a:solidFill>
                <a:srgbClr val="00CC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578" name="Line 12"/>
              <p:cNvSpPr/>
              <p:nvPr/>
            </p:nvSpPr>
            <p:spPr>
              <a:xfrm>
                <a:off x="192" y="0"/>
                <a:ext cx="0" cy="5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575" name="Text Box 13"/>
            <p:cNvSpPr txBox="1"/>
            <p:nvPr/>
          </p:nvSpPr>
          <p:spPr>
            <a:xfrm>
              <a:off x="0" y="95"/>
              <a:ext cx="432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6576" name="Text Box 14"/>
            <p:cNvSpPr txBox="1"/>
            <p:nvPr/>
          </p:nvSpPr>
          <p:spPr>
            <a:xfrm>
              <a:off x="671" y="526"/>
              <a:ext cx="432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66565" name="Group 15"/>
          <p:cNvGrpSpPr/>
          <p:nvPr/>
        </p:nvGrpSpPr>
        <p:grpSpPr>
          <a:xfrm>
            <a:off x="6051550" y="2492375"/>
            <a:ext cx="3200400" cy="2338388"/>
            <a:chOff x="0" y="0"/>
            <a:chExt cx="1920" cy="1344"/>
          </a:xfrm>
        </p:grpSpPr>
        <p:grpSp>
          <p:nvGrpSpPr>
            <p:cNvPr id="66569" name="Group 16"/>
            <p:cNvGrpSpPr/>
            <p:nvPr/>
          </p:nvGrpSpPr>
          <p:grpSpPr>
            <a:xfrm>
              <a:off x="0" y="192"/>
              <a:ext cx="1536" cy="1152"/>
              <a:chOff x="0" y="0"/>
              <a:chExt cx="1536" cy="1152"/>
            </a:xfrm>
          </p:grpSpPr>
          <p:sp>
            <p:nvSpPr>
              <p:cNvPr id="66572" name="AutoShape 17"/>
              <p:cNvSpPr/>
              <p:nvPr/>
            </p:nvSpPr>
            <p:spPr>
              <a:xfrm>
                <a:off x="0" y="0"/>
                <a:ext cx="1536" cy="1152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573" name="Line 18"/>
              <p:cNvSpPr/>
              <p:nvPr/>
            </p:nvSpPr>
            <p:spPr>
              <a:xfrm>
                <a:off x="0" y="144"/>
                <a:ext cx="153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570" name="Text Box 19"/>
            <p:cNvSpPr txBox="1"/>
            <p:nvPr/>
          </p:nvSpPr>
          <p:spPr>
            <a:xfrm>
              <a:off x="432" y="0"/>
              <a:ext cx="432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66571" name="Text Box 20"/>
            <p:cNvSpPr txBox="1"/>
            <p:nvPr/>
          </p:nvSpPr>
          <p:spPr>
            <a:xfrm>
              <a:off x="1488" y="673"/>
              <a:ext cx="432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66566" name="Rectangle 21">
            <a:hlinkClick r:id="" action="ppaction://noaction"/>
          </p:cNvPr>
          <p:cNvSpPr/>
          <p:nvPr/>
        </p:nvSpPr>
        <p:spPr>
          <a:xfrm>
            <a:off x="539750" y="0"/>
            <a:ext cx="4319588" cy="981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/>
          <a:p>
            <a:pPr>
              <a:lnSpc>
                <a:spcPct val="120000"/>
              </a:lnSpc>
            </a:pPr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实践应用，发展新知</a:t>
            </a:r>
          </a:p>
        </p:txBody>
      </p:sp>
      <p:pic>
        <p:nvPicPr>
          <p:cNvPr id="66567" name="Picture 2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8" name="Picture 23" descr="9d33d4bc0f048f90b96348086ae4cfb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/>
          <p:nvPr/>
        </p:nvSpPr>
        <p:spPr>
          <a:xfrm>
            <a:off x="684213" y="1557338"/>
            <a:ext cx="7632700" cy="946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      如图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用纸片和小棒做成下面的小旗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快速旋转小棒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观察并想象纸片旋转后所形成的图形</a:t>
            </a:r>
            <a:r>
              <a:rPr lang="en-US" altLang="zh-CN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</a:p>
        </p:txBody>
      </p:sp>
      <p:grpSp>
        <p:nvGrpSpPr>
          <p:cNvPr id="23555" name="Group 4"/>
          <p:cNvGrpSpPr/>
          <p:nvPr/>
        </p:nvGrpSpPr>
        <p:grpSpPr>
          <a:xfrm>
            <a:off x="2336800" y="2932113"/>
            <a:ext cx="841375" cy="2363787"/>
            <a:chOff x="2862" y="1289"/>
            <a:chExt cx="530" cy="1489"/>
          </a:xfrm>
        </p:grpSpPr>
        <p:sp>
          <p:nvSpPr>
            <p:cNvPr id="23563" name="Line 5"/>
            <p:cNvSpPr/>
            <p:nvPr/>
          </p:nvSpPr>
          <p:spPr>
            <a:xfrm>
              <a:off x="2862" y="1291"/>
              <a:ext cx="9" cy="1487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AutoShape 6"/>
            <p:cNvSpPr/>
            <p:nvPr/>
          </p:nvSpPr>
          <p:spPr>
            <a:xfrm>
              <a:off x="2871" y="1289"/>
              <a:ext cx="521" cy="1106"/>
            </a:xfrm>
            <a:prstGeom prst="rtTriangle">
              <a:avLst/>
            </a:prstGeom>
            <a:solidFill>
              <a:srgbClr val="FFFFCC"/>
            </a:solidFill>
            <a:ln w="38100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8615" name="Group 7"/>
          <p:cNvGrpSpPr/>
          <p:nvPr/>
        </p:nvGrpSpPr>
        <p:grpSpPr>
          <a:xfrm>
            <a:off x="5618163" y="2801938"/>
            <a:ext cx="2090737" cy="2178050"/>
            <a:chOff x="3794" y="2350"/>
            <a:chExt cx="1317" cy="1372"/>
          </a:xfrm>
        </p:grpSpPr>
        <p:sp>
          <p:nvSpPr>
            <p:cNvPr id="23561" name="AutoShape 8"/>
            <p:cNvSpPr/>
            <p:nvPr/>
          </p:nvSpPr>
          <p:spPr>
            <a:xfrm>
              <a:off x="3794" y="2350"/>
              <a:ext cx="1317" cy="126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alpha val="74001"/>
                  </a:srgbClr>
                </a:gs>
                <a:gs pos="100000">
                  <a:srgbClr val="76765E"/>
                </a:gs>
              </a:gsLst>
              <a:lin ang="0" scaled="1"/>
              <a:tileRect/>
            </a:gradFill>
            <a:ln w="2857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2" name="Freeform 9"/>
            <p:cNvSpPr/>
            <p:nvPr/>
          </p:nvSpPr>
          <p:spPr>
            <a:xfrm>
              <a:off x="3794" y="3592"/>
              <a:ext cx="1316" cy="1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15" y="46"/>
                </a:cxn>
                <a:cxn ang="0">
                  <a:pos x="662" y="82"/>
                </a:cxn>
                <a:cxn ang="0">
                  <a:pos x="1258" y="74"/>
                </a:cxn>
                <a:cxn ang="0">
                  <a:pos x="1572" y="41"/>
                </a:cxn>
                <a:cxn ang="0">
                  <a:pos x="1771" y="0"/>
                </a:cxn>
              </a:cxnLst>
              <a:rect l="0" t="0" r="0" b="0"/>
              <a:pathLst>
                <a:path w="978" h="194">
                  <a:moveTo>
                    <a:pt x="0" y="9"/>
                  </a:moveTo>
                  <a:cubicBezTo>
                    <a:pt x="29" y="40"/>
                    <a:pt x="58" y="72"/>
                    <a:pt x="119" y="101"/>
                  </a:cubicBezTo>
                  <a:cubicBezTo>
                    <a:pt x="180" y="130"/>
                    <a:pt x="270" y="172"/>
                    <a:pt x="366" y="183"/>
                  </a:cubicBezTo>
                  <a:cubicBezTo>
                    <a:pt x="462" y="194"/>
                    <a:pt x="611" y="180"/>
                    <a:pt x="695" y="165"/>
                  </a:cubicBezTo>
                  <a:cubicBezTo>
                    <a:pt x="779" y="150"/>
                    <a:pt x="821" y="118"/>
                    <a:pt x="868" y="91"/>
                  </a:cubicBezTo>
                  <a:cubicBezTo>
                    <a:pt x="915" y="64"/>
                    <a:pt x="946" y="32"/>
                    <a:pt x="978" y="0"/>
                  </a:cubicBezTo>
                </a:path>
              </a:pathLst>
            </a:custGeom>
            <a:gradFill rotWithShape="1">
              <a:gsLst>
                <a:gs pos="0">
                  <a:srgbClr val="FFFFCC">
                    <a:alpha val="100000"/>
                  </a:srgbClr>
                </a:gs>
                <a:gs pos="100000">
                  <a:srgbClr val="76765E">
                    <a:alpha val="100000"/>
                  </a:srgbClr>
                </a:gs>
              </a:gsLst>
              <a:lin ang="0" scaled="1"/>
              <a:tileRect/>
            </a:gradFill>
            <a:ln w="38100" cap="flat" cmpd="sng">
              <a:solidFill>
                <a:srgbClr val="9933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618" name="AutoShape 10"/>
          <p:cNvSpPr/>
          <p:nvPr/>
        </p:nvSpPr>
        <p:spPr>
          <a:xfrm>
            <a:off x="1743075" y="4906963"/>
            <a:ext cx="1522413" cy="436562"/>
          </a:xfrm>
          <a:prstGeom prst="curvedUpArrow">
            <a:avLst>
              <a:gd name="adj1" fmla="val 19793"/>
              <a:gd name="adj2" fmla="val 69745"/>
              <a:gd name="adj3" fmla="val 21541"/>
            </a:avLst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Rectangle 11"/>
          <p:cNvSpPr>
            <a:spLocks noGrp="1"/>
          </p:cNvSpPr>
          <p:nvPr>
            <p:ph type="title"/>
          </p:nvPr>
        </p:nvSpPr>
        <p:spPr>
          <a:xfrm>
            <a:off x="428625" y="188913"/>
            <a:ext cx="4143375" cy="6540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b="1" i="1" dirty="0"/>
              <a:t>创设情境,激趣导入</a:t>
            </a:r>
          </a:p>
        </p:txBody>
      </p:sp>
      <p:pic>
        <p:nvPicPr>
          <p:cNvPr id="23559" name="Picture 12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3" descr="9d33d4bc0f048f90b96348086ae4cfb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88" y="6210300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/>
          <p:nvPr/>
        </p:nvSpPr>
        <p:spPr>
          <a:xfrm>
            <a:off x="3563938" y="2492375"/>
            <a:ext cx="1079500" cy="2376488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79" name="Line 4"/>
          <p:cNvSpPr/>
          <p:nvPr/>
        </p:nvSpPr>
        <p:spPr>
          <a:xfrm>
            <a:off x="4643438" y="1844675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0" name="Text Box 5"/>
          <p:cNvSpPr txBox="1"/>
          <p:nvPr/>
        </p:nvSpPr>
        <p:spPr>
          <a:xfrm>
            <a:off x="395288" y="1341438"/>
            <a:ext cx="8243887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873F1"/>
                </a:solidFill>
                <a:latin typeface="Arial" panose="020B0604020202020204" pitchFamily="34" charset="0"/>
                <a:ea typeface="楷体_GB2312" pitchFamily="49" charset="-122"/>
              </a:rPr>
              <a:t>  一个长方形沿一条直线旋转，会形成什么图形呢？</a:t>
            </a:r>
          </a:p>
        </p:txBody>
      </p:sp>
      <p:sp>
        <p:nvSpPr>
          <p:cNvPr id="24581" name="Rectangle 7"/>
          <p:cNvSpPr/>
          <p:nvPr/>
        </p:nvSpPr>
        <p:spPr>
          <a:xfrm>
            <a:off x="428625" y="188913"/>
            <a:ext cx="4143375" cy="65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0" hangingPunct="0"/>
            <a:r>
              <a:rPr lang="zh-CN" altLang="en-US" sz="3200" b="1" i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pitchFamily="2" charset="-122"/>
              </a:rPr>
              <a:t>创设情境,激趣导入</a:t>
            </a:r>
          </a:p>
        </p:txBody>
      </p:sp>
      <p:pic>
        <p:nvPicPr>
          <p:cNvPr id="24582" name="Picture 8" descr="s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9" descr="9d33d4bc0f048f90b96348086ae4cfb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6092825"/>
            <a:ext cx="8636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未命名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838200"/>
            <a:ext cx="9752013" cy="731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26627" name="Picture 2" descr="未命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1400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绿色圃中小学教育网http://www.lspjy.com</a:t>
            </a:r>
          </a:p>
        </p:txBody>
      </p:sp>
      <p:pic>
        <p:nvPicPr>
          <p:cNvPr id="27651" name="Picture 2" descr="未命名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Line 3"/>
          <p:cNvSpPr/>
          <p:nvPr/>
        </p:nvSpPr>
        <p:spPr>
          <a:xfrm>
            <a:off x="4451350" y="1682750"/>
            <a:ext cx="0" cy="4537075"/>
          </a:xfrm>
          <a:prstGeom prst="line">
            <a:avLst/>
          </a:prstGeom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 advTm="0"/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全屏显示(4:3)</PresentationFormat>
  <Paragraphs>279</Paragraphs>
  <Slides>47</Slides>
  <Notes>34</Notes>
  <HiddenSlides>0</HiddenSlides>
  <MMClips>1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3" baseType="lpstr">
      <vt:lpstr>_x005f_x000B__x005f_x000C_</vt:lpstr>
      <vt:lpstr>黑体</vt:lpstr>
      <vt:lpstr>华文彩云</vt:lpstr>
      <vt:lpstr>华文行楷</vt:lpstr>
      <vt:lpstr>华文隶书</vt:lpstr>
      <vt:lpstr>华文细黑</vt:lpstr>
      <vt:lpstr>华文新魏</vt:lpstr>
      <vt:lpstr>华文中宋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创设情境,激趣导入</vt:lpstr>
      <vt:lpstr>创设情境,激趣导入</vt:lpstr>
      <vt:lpstr>创设情境,激趣导入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创设情境,激趣导入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在生活中，圆柱的高会有不同的称呼，你知道吗？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2009-07-27T15:44:56Z</dcterms:created>
  <dcterms:modified xsi:type="dcterms:W3CDTF">2023-01-16T15:22:07Z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1A57563ACBAC4A76BEF44199216E7350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