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863" r:id="rId3"/>
    <p:sldId id="834" r:id="rId4"/>
    <p:sldId id="835" r:id="rId5"/>
    <p:sldId id="846" r:id="rId6"/>
    <p:sldId id="847" r:id="rId7"/>
    <p:sldId id="849" r:id="rId8"/>
    <p:sldId id="850" r:id="rId9"/>
    <p:sldId id="851" r:id="rId10"/>
    <p:sldId id="852" r:id="rId11"/>
    <p:sldId id="842" r:id="rId12"/>
    <p:sldId id="861" r:id="rId13"/>
    <p:sldId id="862" r:id="rId14"/>
    <p:sldId id="827" r:id="rId15"/>
    <p:sldId id="82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5pPr>
    <a:lvl6pPr marL="22860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6pPr>
    <a:lvl7pPr marL="27432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7pPr>
    <a:lvl8pPr marL="32004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8pPr>
    <a:lvl9pPr marL="36576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33CC33"/>
    <a:srgbClr val="FF3300"/>
    <a:srgbClr val="FF0000"/>
    <a:srgbClr val="FF00FF"/>
    <a:srgbClr val="FF9933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1" autoAdjust="0"/>
    <p:restoredTop sz="93622" autoAdjust="0"/>
  </p:normalViewPr>
  <p:slideViewPr>
    <p:cSldViewPr>
      <p:cViewPr varScale="1">
        <p:scale>
          <a:sx n="106" d="100"/>
          <a:sy n="106" d="100"/>
        </p:scale>
        <p:origin x="-96" y="-132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image" Target="../media/image28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12" Type="http://schemas.openxmlformats.org/officeDocument/2006/relationships/image" Target="../media/image27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11" Type="http://schemas.openxmlformats.org/officeDocument/2006/relationships/image" Target="../media/image26.emf"/><Relationship Id="rId5" Type="http://schemas.openxmlformats.org/officeDocument/2006/relationships/image" Target="../media/image20.emf"/><Relationship Id="rId10" Type="http://schemas.openxmlformats.org/officeDocument/2006/relationships/image" Target="../media/image25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13" Type="http://schemas.openxmlformats.org/officeDocument/2006/relationships/image" Target="../media/image41.em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12" Type="http://schemas.openxmlformats.org/officeDocument/2006/relationships/image" Target="../media/image40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6" Type="http://schemas.openxmlformats.org/officeDocument/2006/relationships/image" Target="../media/image34.emf"/><Relationship Id="rId11" Type="http://schemas.openxmlformats.org/officeDocument/2006/relationships/image" Target="../media/image39.emf"/><Relationship Id="rId5" Type="http://schemas.openxmlformats.org/officeDocument/2006/relationships/image" Target="../media/image33.emf"/><Relationship Id="rId10" Type="http://schemas.openxmlformats.org/officeDocument/2006/relationships/image" Target="../media/image38.emf"/><Relationship Id="rId4" Type="http://schemas.openxmlformats.org/officeDocument/2006/relationships/image" Target="../media/image32.emf"/><Relationship Id="rId9" Type="http://schemas.openxmlformats.org/officeDocument/2006/relationships/image" Target="../media/image37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3" Type="http://schemas.openxmlformats.org/officeDocument/2006/relationships/image" Target="../media/image44.emf"/><Relationship Id="rId7" Type="http://schemas.openxmlformats.org/officeDocument/2006/relationships/image" Target="../media/image48.emf"/><Relationship Id="rId2" Type="http://schemas.openxmlformats.org/officeDocument/2006/relationships/image" Target="../media/image43.emf"/><Relationship Id="rId1" Type="http://schemas.openxmlformats.org/officeDocument/2006/relationships/image" Target="../media/image42.emf"/><Relationship Id="rId6" Type="http://schemas.openxmlformats.org/officeDocument/2006/relationships/image" Target="../media/image47.emf"/><Relationship Id="rId11" Type="http://schemas.openxmlformats.org/officeDocument/2006/relationships/image" Target="../media/image52.emf"/><Relationship Id="rId5" Type="http://schemas.openxmlformats.org/officeDocument/2006/relationships/image" Target="../media/image46.emf"/><Relationship Id="rId10" Type="http://schemas.openxmlformats.org/officeDocument/2006/relationships/image" Target="../media/image51.emf"/><Relationship Id="rId4" Type="http://schemas.openxmlformats.org/officeDocument/2006/relationships/image" Target="../media/image45.emf"/><Relationship Id="rId9" Type="http://schemas.openxmlformats.org/officeDocument/2006/relationships/image" Target="../media/image50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3" Type="http://schemas.openxmlformats.org/officeDocument/2006/relationships/image" Target="../media/image55.emf"/><Relationship Id="rId7" Type="http://schemas.openxmlformats.org/officeDocument/2006/relationships/image" Target="../media/image59.emf"/><Relationship Id="rId2" Type="http://schemas.openxmlformats.org/officeDocument/2006/relationships/image" Target="../media/image54.emf"/><Relationship Id="rId1" Type="http://schemas.openxmlformats.org/officeDocument/2006/relationships/image" Target="../media/image53.emf"/><Relationship Id="rId6" Type="http://schemas.openxmlformats.org/officeDocument/2006/relationships/image" Target="../media/image58.emf"/><Relationship Id="rId11" Type="http://schemas.openxmlformats.org/officeDocument/2006/relationships/image" Target="../media/image63.emf"/><Relationship Id="rId5" Type="http://schemas.openxmlformats.org/officeDocument/2006/relationships/image" Target="../media/image57.emf"/><Relationship Id="rId10" Type="http://schemas.openxmlformats.org/officeDocument/2006/relationships/image" Target="../media/image62.emf"/><Relationship Id="rId4" Type="http://schemas.openxmlformats.org/officeDocument/2006/relationships/image" Target="../media/image56.emf"/><Relationship Id="rId9" Type="http://schemas.openxmlformats.org/officeDocument/2006/relationships/image" Target="../media/image61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3" Type="http://schemas.openxmlformats.org/officeDocument/2006/relationships/image" Target="../media/image66.emf"/><Relationship Id="rId7" Type="http://schemas.openxmlformats.org/officeDocument/2006/relationships/image" Target="../media/image70.emf"/><Relationship Id="rId12" Type="http://schemas.openxmlformats.org/officeDocument/2006/relationships/image" Target="../media/image75.emf"/><Relationship Id="rId2" Type="http://schemas.openxmlformats.org/officeDocument/2006/relationships/image" Target="../media/image65.emf"/><Relationship Id="rId1" Type="http://schemas.openxmlformats.org/officeDocument/2006/relationships/image" Target="../media/image64.emf"/><Relationship Id="rId6" Type="http://schemas.openxmlformats.org/officeDocument/2006/relationships/image" Target="../media/image69.emf"/><Relationship Id="rId11" Type="http://schemas.openxmlformats.org/officeDocument/2006/relationships/image" Target="../media/image74.emf"/><Relationship Id="rId5" Type="http://schemas.openxmlformats.org/officeDocument/2006/relationships/image" Target="../media/image68.emf"/><Relationship Id="rId10" Type="http://schemas.openxmlformats.org/officeDocument/2006/relationships/image" Target="../media/image73.emf"/><Relationship Id="rId4" Type="http://schemas.openxmlformats.org/officeDocument/2006/relationships/image" Target="../media/image67.emf"/><Relationship Id="rId9" Type="http://schemas.openxmlformats.org/officeDocument/2006/relationships/image" Target="../media/image7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emf"/><Relationship Id="rId1" Type="http://schemas.openxmlformats.org/officeDocument/2006/relationships/image" Target="../media/image76.emf"/><Relationship Id="rId6" Type="http://schemas.openxmlformats.org/officeDocument/2006/relationships/image" Target="../media/image81.emf"/><Relationship Id="rId5" Type="http://schemas.openxmlformats.org/officeDocument/2006/relationships/image" Target="../media/image80.emf"/><Relationship Id="rId4" Type="http://schemas.openxmlformats.org/officeDocument/2006/relationships/image" Target="../media/image7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emf"/><Relationship Id="rId1" Type="http://schemas.openxmlformats.org/officeDocument/2006/relationships/image" Target="../media/image8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页眉占位符 45670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u="none" noProof="1" dirty="0"/>
            </a:lvl1pPr>
          </a:lstStyle>
          <a:p>
            <a:endParaRPr lang="zh-CN" altLang="en-US"/>
          </a:p>
        </p:txBody>
      </p:sp>
      <p:sp>
        <p:nvSpPr>
          <p:cNvPr id="456707" name="日期占位符 45670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u="none" noProof="1" dirty="0"/>
            </a:lvl1pPr>
          </a:lstStyle>
          <a:p>
            <a:fld id="{BB962C8B-B14F-4D97-AF65-F5344CB8AC3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148" name="幻灯片图像占位符 456707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文本占位符 456708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6710" name="页脚占位符 45670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u="none" noProof="1" dirty="0"/>
            </a:lvl1pPr>
          </a:lstStyle>
          <a:p>
            <a:endParaRPr lang="zh-CN" altLang="en-US"/>
          </a:p>
        </p:txBody>
      </p:sp>
      <p:sp>
        <p:nvSpPr>
          <p:cNvPr id="456711" name="灯片编号占位符 45671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u="none"/>
            </a:lvl1pPr>
          </a:lstStyle>
          <a:p>
            <a:fld id="{3D5557B2-3F8B-4D61-B7CA-B5FCCB3ECD6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sng" kern="1200" baseline="0">
          <a:solidFill>
            <a:schemeClr val="tx1"/>
          </a:solidFill>
          <a:latin typeface="Arial" panose="020B0604020202020204" pitchFamily="34" charset="0"/>
          <a:ea typeface="方正楷体简体" pitchFamily="65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circle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Tx/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3.e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8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8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4" Type="http://schemas.openxmlformats.org/officeDocument/2006/relationships/hyperlink" Target="../../&#35838;&#26102;&#36319;&#36394;&#35757;&#32451;word&#25991;&#20214;/Unit%202&#35838;&#26102;&#36319;&#36394;&#26816;&#27979;(&#20116;)&#12288;%20Presenting%20ideas%20&amp;%20Reflection.doc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NUL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2.e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e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1.emf"/><Relationship Id="rId20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5.e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8.e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5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emf"/><Relationship Id="rId22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3.emf"/><Relationship Id="rId26" Type="http://schemas.openxmlformats.org/officeDocument/2006/relationships/image" Target="../media/image27.e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e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2.emf"/><Relationship Id="rId20" Type="http://schemas.openxmlformats.org/officeDocument/2006/relationships/image" Target="../media/image24.e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6.e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8.emf"/><Relationship Id="rId10" Type="http://schemas.openxmlformats.org/officeDocument/2006/relationships/image" Target="../media/image19.e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emf"/><Relationship Id="rId22" Type="http://schemas.openxmlformats.org/officeDocument/2006/relationships/image" Target="../media/image25.emf"/><Relationship Id="rId27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6.emf"/><Relationship Id="rId26" Type="http://schemas.openxmlformats.org/officeDocument/2006/relationships/image" Target="../media/image40.e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3.e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5.emf"/><Relationship Id="rId20" Type="http://schemas.openxmlformats.org/officeDocument/2006/relationships/image" Target="../media/image37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9.e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41.emf"/><Relationship Id="rId10" Type="http://schemas.openxmlformats.org/officeDocument/2006/relationships/image" Target="../media/image32.e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9.e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4.emf"/><Relationship Id="rId22" Type="http://schemas.openxmlformats.org/officeDocument/2006/relationships/image" Target="../media/image38.emf"/><Relationship Id="rId27" Type="http://schemas.openxmlformats.org/officeDocument/2006/relationships/oleObject" Target="../embeddings/oleObject3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9.e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6.e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8.emf"/><Relationship Id="rId20" Type="http://schemas.openxmlformats.org/officeDocument/2006/relationships/image" Target="../media/image50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e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52.e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10" Type="http://schemas.openxmlformats.org/officeDocument/2006/relationships/image" Target="../media/image45.e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42.e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7.emf"/><Relationship Id="rId22" Type="http://schemas.openxmlformats.org/officeDocument/2006/relationships/image" Target="../media/image5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60.emf"/><Relationship Id="rId3" Type="http://schemas.openxmlformats.org/officeDocument/2006/relationships/oleObject" Target="../embeddings/oleObject50.bin"/><Relationship Id="rId21" Type="http://schemas.openxmlformats.org/officeDocument/2006/relationships/oleObject" Target="../embeddings/oleObject59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7.e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9.emf"/><Relationship Id="rId20" Type="http://schemas.openxmlformats.org/officeDocument/2006/relationships/image" Target="../media/image61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4.emf"/><Relationship Id="rId11" Type="http://schemas.openxmlformats.org/officeDocument/2006/relationships/oleObject" Target="../embeddings/oleObject54.bin"/><Relationship Id="rId24" Type="http://schemas.openxmlformats.org/officeDocument/2006/relationships/image" Target="../media/image63.emf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oleObject" Target="../embeddings/oleObject60.bin"/><Relationship Id="rId10" Type="http://schemas.openxmlformats.org/officeDocument/2006/relationships/image" Target="../media/image56.e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53.e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8.emf"/><Relationship Id="rId22" Type="http://schemas.openxmlformats.org/officeDocument/2006/relationships/image" Target="../media/image6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e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71.emf"/><Relationship Id="rId26" Type="http://schemas.openxmlformats.org/officeDocument/2006/relationships/image" Target="../media/image75.emf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8.emf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0.emf"/><Relationship Id="rId20" Type="http://schemas.openxmlformats.org/officeDocument/2006/relationships/image" Target="../media/image72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5.emf"/><Relationship Id="rId11" Type="http://schemas.openxmlformats.org/officeDocument/2006/relationships/oleObject" Target="../embeddings/oleObject65.bin"/><Relationship Id="rId24" Type="http://schemas.openxmlformats.org/officeDocument/2006/relationships/image" Target="../media/image74.emf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1.bin"/><Relationship Id="rId10" Type="http://schemas.openxmlformats.org/officeDocument/2006/relationships/image" Target="../media/image67.emf"/><Relationship Id="rId19" Type="http://schemas.openxmlformats.org/officeDocument/2006/relationships/oleObject" Target="../embeddings/oleObject69.bin"/><Relationship Id="rId4" Type="http://schemas.openxmlformats.org/officeDocument/2006/relationships/image" Target="../media/image64.e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9.emf"/><Relationship Id="rId22" Type="http://schemas.openxmlformats.org/officeDocument/2006/relationships/image" Target="../media/image7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80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7.e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9.emf"/><Relationship Id="rId4" Type="http://schemas.openxmlformats.org/officeDocument/2006/relationships/image" Target="../media/image76.e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8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0967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5340" y="1269030"/>
            <a:ext cx="738028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314100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u="none" dirty="0"/>
              <a:t>Section </a:t>
            </a:r>
            <a:r>
              <a:rPr lang="zh-CN" altLang="zh-CN" sz="3200" b="1" u="none" dirty="0" smtClean="0"/>
              <a:t>Ⅴ</a:t>
            </a:r>
            <a:r>
              <a:rPr lang="en-US" altLang="zh-CN" sz="3200" b="1" u="none" dirty="0" smtClean="0"/>
              <a:t> Presenting </a:t>
            </a:r>
            <a:r>
              <a:rPr lang="en-US" altLang="zh-CN" sz="3200" b="1" u="none" dirty="0"/>
              <a:t>ideas &amp; </a:t>
            </a:r>
            <a:r>
              <a:rPr lang="en-US" altLang="zh-CN" sz="3200" b="1" u="none" dirty="0" smtClean="0"/>
              <a:t> Peflection</a:t>
            </a:r>
            <a:endParaRPr lang="zh-CN" altLang="zh-CN" sz="3200" u="none" dirty="0"/>
          </a:p>
        </p:txBody>
      </p:sp>
      <p:sp>
        <p:nvSpPr>
          <p:cNvPr id="6" name="矩形 5"/>
          <p:cNvSpPr/>
          <p:nvPr/>
        </p:nvSpPr>
        <p:spPr>
          <a:xfrm>
            <a:off x="0" y="558897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1199105"/>
          <p:cNvGraphicFramePr/>
          <p:nvPr/>
        </p:nvGraphicFramePr>
        <p:xfrm>
          <a:off x="-36513" y="334963"/>
          <a:ext cx="84153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Document" r:id="rId3" imgW="8461375" imgH="643255" progId="Word.Document.8">
                  <p:embed/>
                </p:oleObj>
              </mc:Choice>
              <mc:Fallback>
                <p:oleObj name="Document" r:id="rId3" imgW="8461375" imgH="643255" progId="Word.Document.8">
                  <p:embed/>
                  <p:pic>
                    <p:nvPicPr>
                      <p:cNvPr id="0" name="对象 119910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334963"/>
                        <a:ext cx="84153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2" name="对象 1199107"/>
          <p:cNvGraphicFramePr/>
          <p:nvPr/>
        </p:nvGraphicFramePr>
        <p:xfrm>
          <a:off x="176213" y="881063"/>
          <a:ext cx="8413750" cy="589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Document" r:id="rId5" imgW="8461375" imgH="5929630" progId="Word.Document.8">
                  <p:embed/>
                </p:oleObj>
              </mc:Choice>
              <mc:Fallback>
                <p:oleObj name="Document" r:id="rId5" imgW="8461375" imgH="5929630" progId="Word.Document.8">
                  <p:embed/>
                  <p:pic>
                    <p:nvPicPr>
                      <p:cNvPr id="0" name="对象 1199107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881063"/>
                        <a:ext cx="8413750" cy="589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对象 1223681"/>
          <p:cNvGraphicFramePr/>
          <p:nvPr/>
        </p:nvGraphicFramePr>
        <p:xfrm>
          <a:off x="252413" y="260350"/>
          <a:ext cx="8413750" cy="648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r:id="rId3" imgW="8459470" imgH="6522720" progId="Word.Document.8">
                  <p:embed/>
                </p:oleObj>
              </mc:Choice>
              <mc:Fallback>
                <p:oleObj r:id="rId3" imgW="8459470" imgH="6522720" progId="Word.Document.8">
                  <p:embed/>
                  <p:pic>
                    <p:nvPicPr>
                      <p:cNvPr id="0" name="对象 122368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260350"/>
                        <a:ext cx="8413750" cy="648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1222657"/>
          <p:cNvGraphicFramePr/>
          <p:nvPr/>
        </p:nvGraphicFramePr>
        <p:xfrm>
          <a:off x="327025" y="217488"/>
          <a:ext cx="8413750" cy="648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3" imgW="8461375" imgH="6522720" progId="Word.Document.8">
                  <p:embed/>
                </p:oleObj>
              </mc:Choice>
              <mc:Fallback>
                <p:oleObj name="Document" r:id="rId3" imgW="8461375" imgH="6522720" progId="Word.Document.8">
                  <p:embed/>
                  <p:pic>
                    <p:nvPicPr>
                      <p:cNvPr id="0" name="对象 122265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17488"/>
                        <a:ext cx="8413750" cy="648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8161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89013" y="1709738"/>
            <a:ext cx="684212" cy="33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6131" name="图片 816130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11275" y="1709738"/>
            <a:ext cx="6942138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6132" name="文本框 816131">
            <a:hlinkClick r:id="rId4" action="ppaction://hlinkfile"/>
          </p:cNvPr>
          <p:cNvSpPr txBox="1"/>
          <p:nvPr/>
        </p:nvSpPr>
        <p:spPr>
          <a:xfrm>
            <a:off x="603250" y="1125538"/>
            <a:ext cx="7777163" cy="4622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  <a:buFontTx/>
              <a:buNone/>
            </a:pPr>
            <a:endParaRPr lang="zh-CN" altLang="en-US" sz="2200" b="1" u="none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lnSpc>
                <a:spcPct val="125000"/>
              </a:lnSpc>
              <a:spcBef>
                <a:spcPct val="50000"/>
              </a:spcBef>
              <a:buFontTx/>
              <a:buNone/>
            </a:pPr>
            <a:endParaRPr lang="zh-CN" altLang="en-US" sz="2200" b="1" u="none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lnSpc>
                <a:spcPct val="125000"/>
              </a:lnSpc>
              <a:spcBef>
                <a:spcPct val="50000"/>
              </a:spcBef>
              <a:buFontTx/>
              <a:buNone/>
            </a:pPr>
            <a:endParaRPr lang="zh-CN" altLang="en-US" sz="2200" b="1" u="none" noProof="1"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zh-CN" altLang="en-US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“</a:t>
            </a:r>
            <a:r>
              <a:rPr lang="zh-CN" altLang="zh-CN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课时跟踪</a:t>
            </a:r>
            <a:r>
              <a:rPr lang="zh-CN" altLang="en-US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检测</a:t>
            </a:r>
            <a:r>
              <a:rPr lang="en-US" altLang="zh-CN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”</a:t>
            </a:r>
            <a:r>
              <a:rPr lang="zh-CN" altLang="en-US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见</a:t>
            </a:r>
            <a:r>
              <a:rPr lang="zh-CN" altLang="en-US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Unit</a:t>
            </a:r>
            <a:r>
              <a:rPr lang="zh-CN" altLang="en-US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2  </a:t>
            </a:r>
            <a:r>
              <a:rPr lang="zh-CN" altLang="zh-CN" sz="2200" b="1" u="none" noProof="1">
                <a:effectLst>
                  <a:outerShdw blurRad="38100" dist="38100" dir="2700000">
                    <a:srgbClr val="C0C0C0"/>
                  </a:outerShdw>
                </a:effectLst>
              </a:rPr>
              <a:t>课时跟踪</a:t>
            </a:r>
            <a:r>
              <a:rPr lang="zh-CN" altLang="en-US" sz="2200" b="1" u="none" noProof="1">
                <a:effectLst>
                  <a:outerShdw blurRad="38100" dist="38100" dir="2700000">
                    <a:srgbClr val="C0C0C0"/>
                  </a:outerShdw>
                </a:effectLst>
              </a:rPr>
              <a:t>检测（五）</a:t>
            </a:r>
            <a:r>
              <a:rPr lang="en-US" altLang="zh-CN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</a:p>
          <a:p>
            <a:pPr algn="ctr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en-US" altLang="zh-CN" sz="2200" b="1" u="non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b="1" u="none" noProof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2200" b="1" u="none" noProof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单击进入电子文档</a:t>
            </a:r>
            <a:r>
              <a:rPr lang="en-US" altLang="zh-CN" sz="2200" b="1" u="none" noProof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</a:p>
          <a:p>
            <a:pPr algn="ctr">
              <a:lnSpc>
                <a:spcPct val="125000"/>
              </a:lnSpc>
              <a:spcBef>
                <a:spcPct val="50000"/>
              </a:spcBef>
              <a:buFontTx/>
              <a:buNone/>
            </a:pPr>
            <a:endParaRPr lang="en-US" altLang="zh-CN" sz="2200" b="1" u="none" noProof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ctr">
              <a:lnSpc>
                <a:spcPct val="125000"/>
              </a:lnSpc>
              <a:spcBef>
                <a:spcPct val="50000"/>
              </a:spcBef>
              <a:buFontTx/>
              <a:buNone/>
            </a:pPr>
            <a:endParaRPr lang="en-US" altLang="zh-CN" sz="2200" b="1" u="none" noProof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ctr">
              <a:lnSpc>
                <a:spcPct val="125000"/>
              </a:lnSpc>
              <a:spcBef>
                <a:spcPct val="50000"/>
              </a:spcBef>
              <a:buFontTx/>
              <a:buNone/>
            </a:pPr>
            <a:endParaRPr lang="zh-CN" altLang="en-US" sz="2200" b="1" u="none" noProof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81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81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16132"/>
                                        </p:tgtEl>
                                      </p:cBhvr>
                                      <p:by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2" grpId="0"/>
      <p:bldP spid="81613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1674813"/>
            <a:ext cx="91313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11"/>
          <p:cNvSpPr txBox="1">
            <a:spLocks noChangeArrowheads="1"/>
          </p:cNvSpPr>
          <p:nvPr/>
        </p:nvSpPr>
        <p:spPr bwMode="auto">
          <a:xfrm>
            <a:off x="3130550" y="2319338"/>
            <a:ext cx="485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6000" b="1" u="none">
                <a:solidFill>
                  <a:srgbClr val="40920A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   谢  观  看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928777" descr="E:/课件/新教材外研英语必修1/PPT可自主编辑课件/Unit 2 Exploring English/每日一语1.T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611188" y="1989138"/>
            <a:ext cx="8208962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8782" name="对象 928781"/>
          <p:cNvGraphicFramePr/>
          <p:nvPr/>
        </p:nvGraphicFramePr>
        <p:xfrm>
          <a:off x="1309688" y="2173288"/>
          <a:ext cx="6718300" cy="268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r:id="rId5" imgW="6819900" imgH="2729230" progId="Word.Document.8">
                  <p:embed/>
                </p:oleObj>
              </mc:Choice>
              <mc:Fallback>
                <p:oleObj r:id="rId5" imgW="6819900" imgH="2729230" progId="Word.Document.8">
                  <p:embed/>
                  <p:pic>
                    <p:nvPicPr>
                      <p:cNvPr id="0" name="对象 92878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2173288"/>
                        <a:ext cx="6718300" cy="268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" name="对象 1165316"/>
          <p:cNvGraphicFramePr/>
          <p:nvPr/>
        </p:nvGraphicFramePr>
        <p:xfrm>
          <a:off x="109538" y="333375"/>
          <a:ext cx="84137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Document" r:id="rId3" imgW="8461375" imgH="643255" progId="Word.Document.8">
                  <p:embed/>
                </p:oleObj>
              </mc:Choice>
              <mc:Fallback>
                <p:oleObj name="Document" r:id="rId3" imgW="8461375" imgH="643255" progId="Word.Document.8">
                  <p:embed/>
                  <p:pic>
                    <p:nvPicPr>
                      <p:cNvPr id="0" name="对象 1165316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333375"/>
                        <a:ext cx="84137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" name="对象 1165328"/>
          <p:cNvGraphicFramePr/>
          <p:nvPr/>
        </p:nvGraphicFramePr>
        <p:xfrm>
          <a:off x="334963" y="881063"/>
          <a:ext cx="8415337" cy="589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Document" r:id="rId5" imgW="8461375" imgH="5929630" progId="Word.Document.8">
                  <p:embed/>
                </p:oleObj>
              </mc:Choice>
              <mc:Fallback>
                <p:oleObj name="Document" r:id="rId5" imgW="8461375" imgH="5929630" progId="Word.Document.8">
                  <p:embed/>
                  <p:pic>
                    <p:nvPicPr>
                      <p:cNvPr id="0" name="对象 1165328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881063"/>
                        <a:ext cx="8415337" cy="589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0" name="对象 1165329"/>
          <p:cNvGraphicFramePr/>
          <p:nvPr/>
        </p:nvGraphicFramePr>
        <p:xfrm>
          <a:off x="1519238" y="1412875"/>
          <a:ext cx="13255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r:id="rId7" imgW="1336675" imgH="405130" progId="Word.Document.8">
                  <p:embed/>
                </p:oleObj>
              </mc:Choice>
              <mc:Fallback>
                <p:oleObj r:id="rId7" imgW="1336675" imgH="405130" progId="Word.Document.8">
                  <p:embed/>
                  <p:pic>
                    <p:nvPicPr>
                      <p:cNvPr id="0" name="对象 116532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1412875"/>
                        <a:ext cx="13255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1" name="对象 1165330"/>
          <p:cNvGraphicFramePr/>
          <p:nvPr/>
        </p:nvGraphicFramePr>
        <p:xfrm>
          <a:off x="1476375" y="1987550"/>
          <a:ext cx="13176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r:id="rId9" imgW="1336675" imgH="403860" progId="Word.Document.8">
                  <p:embed/>
                </p:oleObj>
              </mc:Choice>
              <mc:Fallback>
                <p:oleObj r:id="rId9" imgW="1336675" imgH="403860" progId="Word.Document.8">
                  <p:embed/>
                  <p:pic>
                    <p:nvPicPr>
                      <p:cNvPr id="0" name="对象 116533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987550"/>
                        <a:ext cx="1317625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2" name="对象 1165331"/>
          <p:cNvGraphicFramePr/>
          <p:nvPr/>
        </p:nvGraphicFramePr>
        <p:xfrm>
          <a:off x="1484313" y="2635250"/>
          <a:ext cx="13176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r:id="rId11" imgW="1336675" imgH="403860" progId="Word.Document.8">
                  <p:embed/>
                </p:oleObj>
              </mc:Choice>
              <mc:Fallback>
                <p:oleObj r:id="rId11" imgW="1336675" imgH="403860" progId="Word.Document.8">
                  <p:embed/>
                  <p:pic>
                    <p:nvPicPr>
                      <p:cNvPr id="0" name="对象 116533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2635250"/>
                        <a:ext cx="13176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7" name="对象 1165336"/>
          <p:cNvGraphicFramePr/>
          <p:nvPr/>
        </p:nvGraphicFramePr>
        <p:xfrm>
          <a:off x="1547813" y="3189288"/>
          <a:ext cx="13176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r:id="rId13" imgW="1336675" imgH="403860" progId="Word.Document.8">
                  <p:embed/>
                </p:oleObj>
              </mc:Choice>
              <mc:Fallback>
                <p:oleObj r:id="rId13" imgW="1336675" imgH="403860" progId="Word.Document.8">
                  <p:embed/>
                  <p:pic>
                    <p:nvPicPr>
                      <p:cNvPr id="0" name="对象 1165336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189288"/>
                        <a:ext cx="1317625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8" name="对象 1165337"/>
          <p:cNvGraphicFramePr/>
          <p:nvPr/>
        </p:nvGraphicFramePr>
        <p:xfrm>
          <a:off x="1476375" y="3805238"/>
          <a:ext cx="13176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r:id="rId15" imgW="1336675" imgH="403860" progId="Word.Document.8">
                  <p:embed/>
                </p:oleObj>
              </mc:Choice>
              <mc:Fallback>
                <p:oleObj r:id="rId15" imgW="1336675" imgH="403860" progId="Word.Document.8">
                  <p:embed/>
                  <p:pic>
                    <p:nvPicPr>
                      <p:cNvPr id="0" name="对象 1165337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805238"/>
                        <a:ext cx="1317625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39" name="对象 1165338"/>
          <p:cNvGraphicFramePr/>
          <p:nvPr/>
        </p:nvGraphicFramePr>
        <p:xfrm>
          <a:off x="1476375" y="4403725"/>
          <a:ext cx="13176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r:id="rId17" imgW="1336675" imgH="403860" progId="Word.Document.8">
                  <p:embed/>
                </p:oleObj>
              </mc:Choice>
              <mc:Fallback>
                <p:oleObj r:id="rId17" imgW="1336675" imgH="403860" progId="Word.Document.8">
                  <p:embed/>
                  <p:pic>
                    <p:nvPicPr>
                      <p:cNvPr id="0" name="对象 1165338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403725"/>
                        <a:ext cx="13176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40" name="对象 1165339"/>
          <p:cNvGraphicFramePr/>
          <p:nvPr/>
        </p:nvGraphicFramePr>
        <p:xfrm>
          <a:off x="1476375" y="4997450"/>
          <a:ext cx="13176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r:id="rId19" imgW="1336675" imgH="403860" progId="Word.Document.8">
                  <p:embed/>
                </p:oleObj>
              </mc:Choice>
              <mc:Fallback>
                <p:oleObj r:id="rId19" imgW="1336675" imgH="403860" progId="Word.Document.8">
                  <p:embed/>
                  <p:pic>
                    <p:nvPicPr>
                      <p:cNvPr id="0" name="对象 1165339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997450"/>
                        <a:ext cx="13176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41" name="对象 1165340"/>
          <p:cNvGraphicFramePr/>
          <p:nvPr/>
        </p:nvGraphicFramePr>
        <p:xfrm>
          <a:off x="1476375" y="5586413"/>
          <a:ext cx="13176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r:id="rId21" imgW="1336675" imgH="403860" progId="Word.Document.8">
                  <p:embed/>
                </p:oleObj>
              </mc:Choice>
              <mc:Fallback>
                <p:oleObj r:id="rId21" imgW="1336675" imgH="403860" progId="Word.Document.8">
                  <p:embed/>
                  <p:pic>
                    <p:nvPicPr>
                      <p:cNvPr id="0" name="对象 1165340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586413"/>
                        <a:ext cx="13176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42" name="对象 1165341"/>
          <p:cNvGraphicFramePr/>
          <p:nvPr/>
        </p:nvGraphicFramePr>
        <p:xfrm>
          <a:off x="1373188" y="6153150"/>
          <a:ext cx="1543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r:id="rId23" imgW="1562100" imgH="450850" progId="Word.Document.8">
                  <p:embed/>
                </p:oleObj>
              </mc:Choice>
              <mc:Fallback>
                <p:oleObj r:id="rId23" imgW="1562100" imgH="450850" progId="Word.Document.8">
                  <p:embed/>
                  <p:pic>
                    <p:nvPicPr>
                      <p:cNvPr id="0" name="对象 1165341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6153150"/>
                        <a:ext cx="15430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6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6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6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6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对象 1209346"/>
          <p:cNvGraphicFramePr/>
          <p:nvPr/>
        </p:nvGraphicFramePr>
        <p:xfrm>
          <a:off x="201613" y="333375"/>
          <a:ext cx="8650287" cy="631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Document" r:id="rId3" imgW="9013190" imgH="6566535" progId="Word.Document.8">
                  <p:embed/>
                </p:oleObj>
              </mc:Choice>
              <mc:Fallback>
                <p:oleObj name="Document" r:id="rId3" imgW="9013190" imgH="6566535" progId="Word.Document.8">
                  <p:embed/>
                  <p:pic>
                    <p:nvPicPr>
                      <p:cNvPr id="0" name="对象 1209346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333375"/>
                        <a:ext cx="8650287" cy="631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48" name="对象 1209347"/>
          <p:cNvGraphicFramePr/>
          <p:nvPr/>
        </p:nvGraphicFramePr>
        <p:xfrm>
          <a:off x="1466850" y="284163"/>
          <a:ext cx="15097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r:id="rId5" imgW="1531620" imgH="397510" progId="Word.Document.8">
                  <p:embed/>
                </p:oleObj>
              </mc:Choice>
              <mc:Fallback>
                <p:oleObj r:id="rId5" imgW="1531620" imgH="397510" progId="Word.Document.8">
                  <p:embed/>
                  <p:pic>
                    <p:nvPicPr>
                      <p:cNvPr id="0" name="对象 120934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284163"/>
                        <a:ext cx="15097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49" name="对象 1209348"/>
          <p:cNvGraphicFramePr/>
          <p:nvPr/>
        </p:nvGraphicFramePr>
        <p:xfrm>
          <a:off x="1476375" y="884238"/>
          <a:ext cx="14922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r:id="rId7" imgW="1531620" imgH="397510" progId="Word.Document.8">
                  <p:embed/>
                </p:oleObj>
              </mc:Choice>
              <mc:Fallback>
                <p:oleObj r:id="rId7" imgW="1531620" imgH="397510" progId="Word.Document.8">
                  <p:embed/>
                  <p:pic>
                    <p:nvPicPr>
                      <p:cNvPr id="0" name="对象 120934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884238"/>
                        <a:ext cx="14922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50" name="对象 1209349"/>
          <p:cNvGraphicFramePr/>
          <p:nvPr/>
        </p:nvGraphicFramePr>
        <p:xfrm>
          <a:off x="1465263" y="1401763"/>
          <a:ext cx="14922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r:id="rId9" imgW="1531620" imgH="397510" progId="Word.Document.8">
                  <p:embed/>
                </p:oleObj>
              </mc:Choice>
              <mc:Fallback>
                <p:oleObj r:id="rId9" imgW="1531620" imgH="397510" progId="Word.Document.8">
                  <p:embed/>
                  <p:pic>
                    <p:nvPicPr>
                      <p:cNvPr id="0" name="对象 120934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1401763"/>
                        <a:ext cx="149225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51" name="对象 1209350"/>
          <p:cNvGraphicFramePr/>
          <p:nvPr/>
        </p:nvGraphicFramePr>
        <p:xfrm>
          <a:off x="1412875" y="1989138"/>
          <a:ext cx="14922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r:id="rId11" imgW="1531620" imgH="397510" progId="Word.Document.8">
                  <p:embed/>
                </p:oleObj>
              </mc:Choice>
              <mc:Fallback>
                <p:oleObj r:id="rId11" imgW="1531620" imgH="397510" progId="Word.Document.8">
                  <p:embed/>
                  <p:pic>
                    <p:nvPicPr>
                      <p:cNvPr id="0" name="对象 1209350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1989138"/>
                        <a:ext cx="149225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52" name="对象 1209351"/>
          <p:cNvGraphicFramePr/>
          <p:nvPr/>
        </p:nvGraphicFramePr>
        <p:xfrm>
          <a:off x="1428750" y="2549525"/>
          <a:ext cx="14763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r:id="rId13" imgW="1531620" imgH="397510" progId="Word.Document.8">
                  <p:embed/>
                </p:oleObj>
              </mc:Choice>
              <mc:Fallback>
                <p:oleObj r:id="rId13" imgW="1531620" imgH="397510" progId="Word.Document.8">
                  <p:embed/>
                  <p:pic>
                    <p:nvPicPr>
                      <p:cNvPr id="0" name="对象 120935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549525"/>
                        <a:ext cx="14763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55" name="对象 1209354"/>
          <p:cNvGraphicFramePr/>
          <p:nvPr/>
        </p:nvGraphicFramePr>
        <p:xfrm>
          <a:off x="1419225" y="3170238"/>
          <a:ext cx="14763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r:id="rId15" imgW="1531620" imgH="397510" progId="Word.Document.8">
                  <p:embed/>
                </p:oleObj>
              </mc:Choice>
              <mc:Fallback>
                <p:oleObj r:id="rId15" imgW="1531620" imgH="397510" progId="Word.Document.8">
                  <p:embed/>
                  <p:pic>
                    <p:nvPicPr>
                      <p:cNvPr id="0" name="对象 1209354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3170238"/>
                        <a:ext cx="14763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56" name="对象 1209355"/>
          <p:cNvGraphicFramePr/>
          <p:nvPr/>
        </p:nvGraphicFramePr>
        <p:xfrm>
          <a:off x="1339850" y="3684588"/>
          <a:ext cx="14763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r:id="rId17" imgW="1531620" imgH="397510" progId="Word.Document.8">
                  <p:embed/>
                </p:oleObj>
              </mc:Choice>
              <mc:Fallback>
                <p:oleObj r:id="rId17" imgW="1531620" imgH="397510" progId="Word.Document.8">
                  <p:embed/>
                  <p:pic>
                    <p:nvPicPr>
                      <p:cNvPr id="0" name="对象 1209355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3684588"/>
                        <a:ext cx="14763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57" name="对象 1209356"/>
          <p:cNvGraphicFramePr/>
          <p:nvPr/>
        </p:nvGraphicFramePr>
        <p:xfrm>
          <a:off x="1436688" y="4300538"/>
          <a:ext cx="14763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r:id="rId19" imgW="1531620" imgH="397510" progId="Word.Document.8">
                  <p:embed/>
                </p:oleObj>
              </mc:Choice>
              <mc:Fallback>
                <p:oleObj r:id="rId19" imgW="1531620" imgH="397510" progId="Word.Document.8">
                  <p:embed/>
                  <p:pic>
                    <p:nvPicPr>
                      <p:cNvPr id="0" name="对象 1209356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4300538"/>
                        <a:ext cx="14763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58" name="对象 1209357"/>
          <p:cNvGraphicFramePr/>
          <p:nvPr/>
        </p:nvGraphicFramePr>
        <p:xfrm>
          <a:off x="1412875" y="4852988"/>
          <a:ext cx="14763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r:id="rId21" imgW="1531620" imgH="397510" progId="Word.Document.8">
                  <p:embed/>
                </p:oleObj>
              </mc:Choice>
              <mc:Fallback>
                <p:oleObj r:id="rId21" imgW="1531620" imgH="397510" progId="Word.Document.8">
                  <p:embed/>
                  <p:pic>
                    <p:nvPicPr>
                      <p:cNvPr id="0" name="对象 1209357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4852988"/>
                        <a:ext cx="14763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对象 1209358"/>
          <p:cNvGraphicFramePr/>
          <p:nvPr/>
        </p:nvGraphicFramePr>
        <p:xfrm>
          <a:off x="752475" y="5461000"/>
          <a:ext cx="7453313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r:id="rId23" imgW="7505700" imgH="1327150" progId="Word.Document.8">
                  <p:embed/>
                </p:oleObj>
              </mc:Choice>
              <mc:Fallback>
                <p:oleObj r:id="rId23" imgW="7505700" imgH="1327150" progId="Word.Document.8">
                  <p:embed/>
                  <p:pic>
                    <p:nvPicPr>
                      <p:cNvPr id="0" name="对象 1209358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5461000"/>
                        <a:ext cx="7453313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60" name="对象 1209359"/>
          <p:cNvGraphicFramePr/>
          <p:nvPr/>
        </p:nvGraphicFramePr>
        <p:xfrm>
          <a:off x="1436688" y="5413375"/>
          <a:ext cx="15017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r:id="rId25" imgW="1515110" imgH="490855" progId="Word.Document.8">
                  <p:embed/>
                </p:oleObj>
              </mc:Choice>
              <mc:Fallback>
                <p:oleObj r:id="rId25" imgW="1515110" imgH="490855" progId="Word.Document.8">
                  <p:embed/>
                  <p:pic>
                    <p:nvPicPr>
                      <p:cNvPr id="0" name="对象 1209359"/>
                      <p:cNvPicPr>
                        <a:picLocks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5413375"/>
                        <a:ext cx="15017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9361" name="对象 1209360"/>
          <p:cNvGraphicFramePr/>
          <p:nvPr/>
        </p:nvGraphicFramePr>
        <p:xfrm>
          <a:off x="1444625" y="6029325"/>
          <a:ext cx="15017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r:id="rId27" imgW="1515110" imgH="490855" progId="Word.Document.8">
                  <p:embed/>
                </p:oleObj>
              </mc:Choice>
              <mc:Fallback>
                <p:oleObj r:id="rId27" imgW="1515110" imgH="490855" progId="Word.Document.8">
                  <p:embed/>
                  <p:pic>
                    <p:nvPicPr>
                      <p:cNvPr id="0" name="对象 1209360"/>
                      <p:cNvPicPr>
                        <a:picLocks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6029325"/>
                        <a:ext cx="15017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0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0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0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0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0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0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对象 1210371"/>
          <p:cNvGraphicFramePr/>
          <p:nvPr/>
        </p:nvGraphicFramePr>
        <p:xfrm>
          <a:off x="211138" y="201613"/>
          <a:ext cx="8431212" cy="596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r:id="rId3" imgW="8485505" imgH="6007735" progId="Word.Document.8">
                  <p:embed/>
                </p:oleObj>
              </mc:Choice>
              <mc:Fallback>
                <p:oleObj r:id="rId3" imgW="8485505" imgH="6007735" progId="Word.Document.8">
                  <p:embed/>
                  <p:pic>
                    <p:nvPicPr>
                      <p:cNvPr id="0" name="对象 121037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201613"/>
                        <a:ext cx="8431212" cy="596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76" name="对象 1210375"/>
          <p:cNvGraphicFramePr/>
          <p:nvPr/>
        </p:nvGraphicFramePr>
        <p:xfrm>
          <a:off x="1493838" y="163513"/>
          <a:ext cx="150177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r:id="rId5" imgW="1515110" imgH="490855" progId="Word.Document.8">
                  <p:embed/>
                </p:oleObj>
              </mc:Choice>
              <mc:Fallback>
                <p:oleObj r:id="rId5" imgW="1515110" imgH="490855" progId="Word.Document.8">
                  <p:embed/>
                  <p:pic>
                    <p:nvPicPr>
                      <p:cNvPr id="0" name="对象 121037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163513"/>
                        <a:ext cx="1501775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77" name="对象 1210376"/>
          <p:cNvGraphicFramePr/>
          <p:nvPr/>
        </p:nvGraphicFramePr>
        <p:xfrm>
          <a:off x="1484313" y="739775"/>
          <a:ext cx="15017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r:id="rId7" imgW="1515110" imgH="490855" progId="Word.Document.8">
                  <p:embed/>
                </p:oleObj>
              </mc:Choice>
              <mc:Fallback>
                <p:oleObj r:id="rId7" imgW="1515110" imgH="490855" progId="Word.Document.8">
                  <p:embed/>
                  <p:pic>
                    <p:nvPicPr>
                      <p:cNvPr id="0" name="对象 121037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739775"/>
                        <a:ext cx="15017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78" name="对象 1210377"/>
          <p:cNvGraphicFramePr/>
          <p:nvPr/>
        </p:nvGraphicFramePr>
        <p:xfrm>
          <a:off x="1476375" y="1339850"/>
          <a:ext cx="15017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r:id="rId9" imgW="1515110" imgH="490855" progId="Word.Document.8">
                  <p:embed/>
                </p:oleObj>
              </mc:Choice>
              <mc:Fallback>
                <p:oleObj r:id="rId9" imgW="1515110" imgH="490855" progId="Word.Document.8">
                  <p:embed/>
                  <p:pic>
                    <p:nvPicPr>
                      <p:cNvPr id="0" name="对象 121037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339850"/>
                        <a:ext cx="15017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79" name="对象 1210378"/>
          <p:cNvGraphicFramePr/>
          <p:nvPr/>
        </p:nvGraphicFramePr>
        <p:xfrm>
          <a:off x="1493838" y="1920875"/>
          <a:ext cx="15017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r:id="rId11" imgW="1515110" imgH="490855" progId="Word.Document.8">
                  <p:embed/>
                </p:oleObj>
              </mc:Choice>
              <mc:Fallback>
                <p:oleObj r:id="rId11" imgW="1515110" imgH="490855" progId="Word.Document.8">
                  <p:embed/>
                  <p:pic>
                    <p:nvPicPr>
                      <p:cNvPr id="0" name="对象 1210378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1920875"/>
                        <a:ext cx="15017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80" name="对象 1210379"/>
          <p:cNvGraphicFramePr/>
          <p:nvPr/>
        </p:nvGraphicFramePr>
        <p:xfrm>
          <a:off x="1484313" y="2513013"/>
          <a:ext cx="150177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r:id="rId13" imgW="1515110" imgH="490855" progId="Word.Document.8">
                  <p:embed/>
                </p:oleObj>
              </mc:Choice>
              <mc:Fallback>
                <p:oleObj r:id="rId13" imgW="1515110" imgH="490855" progId="Word.Document.8">
                  <p:embed/>
                  <p:pic>
                    <p:nvPicPr>
                      <p:cNvPr id="0" name="对象 1210379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2513013"/>
                        <a:ext cx="1501775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81" name="对象 1210380"/>
          <p:cNvGraphicFramePr/>
          <p:nvPr/>
        </p:nvGraphicFramePr>
        <p:xfrm>
          <a:off x="1555750" y="3089275"/>
          <a:ext cx="15017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r:id="rId15" imgW="1515110" imgH="490855" progId="Word.Document.8">
                  <p:embed/>
                </p:oleObj>
              </mc:Choice>
              <mc:Fallback>
                <p:oleObj r:id="rId15" imgW="1515110" imgH="490855" progId="Word.Document.8">
                  <p:embed/>
                  <p:pic>
                    <p:nvPicPr>
                      <p:cNvPr id="0" name="对象 1210380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3089275"/>
                        <a:ext cx="15017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82" name="对象 1210381"/>
          <p:cNvGraphicFramePr/>
          <p:nvPr/>
        </p:nvGraphicFramePr>
        <p:xfrm>
          <a:off x="1484313" y="3736975"/>
          <a:ext cx="15017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r:id="rId17" imgW="1515110" imgH="490855" progId="Word.Document.8">
                  <p:embed/>
                </p:oleObj>
              </mc:Choice>
              <mc:Fallback>
                <p:oleObj r:id="rId17" imgW="1515110" imgH="490855" progId="Word.Document.8">
                  <p:embed/>
                  <p:pic>
                    <p:nvPicPr>
                      <p:cNvPr id="0" name="对象 1210381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3736975"/>
                        <a:ext cx="15017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83" name="对象 1210382"/>
          <p:cNvGraphicFramePr/>
          <p:nvPr/>
        </p:nvGraphicFramePr>
        <p:xfrm>
          <a:off x="1484313" y="4313238"/>
          <a:ext cx="150177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r:id="rId19" imgW="1515110" imgH="490855" progId="Word.Document.8">
                  <p:embed/>
                </p:oleObj>
              </mc:Choice>
              <mc:Fallback>
                <p:oleObj r:id="rId19" imgW="1515110" imgH="490855" progId="Word.Document.8">
                  <p:embed/>
                  <p:pic>
                    <p:nvPicPr>
                      <p:cNvPr id="0" name="对象 1210382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4313238"/>
                        <a:ext cx="1501775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对象 1210383"/>
          <p:cNvGraphicFramePr/>
          <p:nvPr/>
        </p:nvGraphicFramePr>
        <p:xfrm>
          <a:off x="201613" y="4992688"/>
          <a:ext cx="8407400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r:id="rId21" imgW="8489950" imgH="1779905" progId="Word.Document.8">
                  <p:embed/>
                </p:oleObj>
              </mc:Choice>
              <mc:Fallback>
                <p:oleObj r:id="rId21" imgW="8489950" imgH="1779905" progId="Word.Document.8">
                  <p:embed/>
                  <p:pic>
                    <p:nvPicPr>
                      <p:cNvPr id="0" name="对象 1210383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4992688"/>
                        <a:ext cx="8407400" cy="173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85" name="对象 1210384"/>
          <p:cNvGraphicFramePr/>
          <p:nvPr/>
        </p:nvGraphicFramePr>
        <p:xfrm>
          <a:off x="1490663" y="4965700"/>
          <a:ext cx="19796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r:id="rId23" imgW="2046605" imgH="563880" progId="Word.Document.8">
                  <p:embed/>
                </p:oleObj>
              </mc:Choice>
              <mc:Fallback>
                <p:oleObj r:id="rId23" imgW="2046605" imgH="563880" progId="Word.Document.8">
                  <p:embed/>
                  <p:pic>
                    <p:nvPicPr>
                      <p:cNvPr id="0" name="对象 1210384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4965700"/>
                        <a:ext cx="19796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86" name="对象 1210385"/>
          <p:cNvGraphicFramePr/>
          <p:nvPr/>
        </p:nvGraphicFramePr>
        <p:xfrm>
          <a:off x="1414463" y="5541963"/>
          <a:ext cx="19621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r:id="rId25" imgW="2046605" imgH="563880" progId="Word.Document.8">
                  <p:embed/>
                </p:oleObj>
              </mc:Choice>
              <mc:Fallback>
                <p:oleObj r:id="rId25" imgW="2046605" imgH="563880" progId="Word.Document.8">
                  <p:embed/>
                  <p:pic>
                    <p:nvPicPr>
                      <p:cNvPr id="0" name="对象 1210385"/>
                      <p:cNvPicPr>
                        <a:picLocks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5541963"/>
                        <a:ext cx="19621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0387" name="对象 1210386"/>
          <p:cNvGraphicFramePr/>
          <p:nvPr/>
        </p:nvGraphicFramePr>
        <p:xfrm>
          <a:off x="1485900" y="6151563"/>
          <a:ext cx="19367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r:id="rId27" imgW="2046605" imgH="563880" progId="Word.Document.8">
                  <p:embed/>
                </p:oleObj>
              </mc:Choice>
              <mc:Fallback>
                <p:oleObj r:id="rId27" imgW="2046605" imgH="563880" progId="Word.Document.8">
                  <p:embed/>
                  <p:pic>
                    <p:nvPicPr>
                      <p:cNvPr id="0" name="对象 1210386"/>
                      <p:cNvPicPr>
                        <a:picLocks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6151563"/>
                        <a:ext cx="193675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1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1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1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1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1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1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1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1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1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1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对象 1235970"/>
          <p:cNvGraphicFramePr/>
          <p:nvPr/>
        </p:nvGraphicFramePr>
        <p:xfrm>
          <a:off x="123825" y="549275"/>
          <a:ext cx="8407400" cy="565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r:id="rId3" imgW="8489950" imgH="5690870" progId="Word.Document.8">
                  <p:embed/>
                </p:oleObj>
              </mc:Choice>
              <mc:Fallback>
                <p:oleObj r:id="rId3" imgW="8489950" imgH="5690870" progId="Word.Document.8">
                  <p:embed/>
                  <p:pic>
                    <p:nvPicPr>
                      <p:cNvPr id="0" name="对象 123597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549275"/>
                        <a:ext cx="8407400" cy="565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2" name="对象 1235971"/>
          <p:cNvGraphicFramePr/>
          <p:nvPr/>
        </p:nvGraphicFramePr>
        <p:xfrm>
          <a:off x="1384300" y="549275"/>
          <a:ext cx="11398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r:id="rId5" imgW="1150620" imgH="422275" progId="Word.Document.8">
                  <p:embed/>
                </p:oleObj>
              </mc:Choice>
              <mc:Fallback>
                <p:oleObj r:id="rId5" imgW="1150620" imgH="422275" progId="Word.Document.8">
                  <p:embed/>
                  <p:pic>
                    <p:nvPicPr>
                      <p:cNvPr id="0" name="对象 123597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549275"/>
                        <a:ext cx="11398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3" name="对象 1235972"/>
          <p:cNvGraphicFramePr/>
          <p:nvPr/>
        </p:nvGraphicFramePr>
        <p:xfrm>
          <a:off x="1400175" y="1109663"/>
          <a:ext cx="1619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r:id="rId7" imgW="1642745" imgH="498475" progId="Word.Document.8">
                  <p:embed/>
                </p:oleObj>
              </mc:Choice>
              <mc:Fallback>
                <p:oleObj r:id="rId7" imgW="1642745" imgH="498475" progId="Word.Document.8">
                  <p:embed/>
                  <p:pic>
                    <p:nvPicPr>
                      <p:cNvPr id="0" name="对象 123597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1109663"/>
                        <a:ext cx="16192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4" name="对象 1235973"/>
          <p:cNvGraphicFramePr/>
          <p:nvPr/>
        </p:nvGraphicFramePr>
        <p:xfrm>
          <a:off x="1449388" y="1603375"/>
          <a:ext cx="16113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r:id="rId9" imgW="1642745" imgH="498475" progId="Word.Document.8">
                  <p:embed/>
                </p:oleObj>
              </mc:Choice>
              <mc:Fallback>
                <p:oleObj r:id="rId9" imgW="1642745" imgH="498475" progId="Word.Document.8">
                  <p:embed/>
                  <p:pic>
                    <p:nvPicPr>
                      <p:cNvPr id="0" name="对象 123597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603375"/>
                        <a:ext cx="16113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5" name="对象 1235974"/>
          <p:cNvGraphicFramePr/>
          <p:nvPr/>
        </p:nvGraphicFramePr>
        <p:xfrm>
          <a:off x="1403350" y="2208213"/>
          <a:ext cx="160178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r:id="rId11" imgW="1642745" imgH="498475" progId="Word.Document.8">
                  <p:embed/>
                </p:oleObj>
              </mc:Choice>
              <mc:Fallback>
                <p:oleObj r:id="rId11" imgW="1642745" imgH="498475" progId="Word.Document.8">
                  <p:embed/>
                  <p:pic>
                    <p:nvPicPr>
                      <p:cNvPr id="0" name="对象 1235974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208213"/>
                        <a:ext cx="1601788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6" name="对象 1235975"/>
          <p:cNvGraphicFramePr/>
          <p:nvPr/>
        </p:nvGraphicFramePr>
        <p:xfrm>
          <a:off x="1403350" y="2757488"/>
          <a:ext cx="160178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r:id="rId13" imgW="1642745" imgH="498475" progId="Word.Document.8">
                  <p:embed/>
                </p:oleObj>
              </mc:Choice>
              <mc:Fallback>
                <p:oleObj r:id="rId13" imgW="1642745" imgH="498475" progId="Word.Document.8">
                  <p:embed/>
                  <p:pic>
                    <p:nvPicPr>
                      <p:cNvPr id="0" name="对象 1235975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757488"/>
                        <a:ext cx="1601788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7" name="对象 1235976"/>
          <p:cNvGraphicFramePr/>
          <p:nvPr/>
        </p:nvGraphicFramePr>
        <p:xfrm>
          <a:off x="1331913" y="3311525"/>
          <a:ext cx="160178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r:id="rId15" imgW="1642745" imgH="498475" progId="Word.Document.8">
                  <p:embed/>
                </p:oleObj>
              </mc:Choice>
              <mc:Fallback>
                <p:oleObj r:id="rId15" imgW="1642745" imgH="498475" progId="Word.Document.8">
                  <p:embed/>
                  <p:pic>
                    <p:nvPicPr>
                      <p:cNvPr id="0" name="对象 1235976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311525"/>
                        <a:ext cx="1601787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8" name="对象 1235977"/>
          <p:cNvGraphicFramePr/>
          <p:nvPr/>
        </p:nvGraphicFramePr>
        <p:xfrm>
          <a:off x="1331913" y="3844925"/>
          <a:ext cx="160178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r:id="rId17" imgW="1642745" imgH="498475" progId="Word.Document.8">
                  <p:embed/>
                </p:oleObj>
              </mc:Choice>
              <mc:Fallback>
                <p:oleObj r:id="rId17" imgW="1642745" imgH="498475" progId="Word.Document.8">
                  <p:embed/>
                  <p:pic>
                    <p:nvPicPr>
                      <p:cNvPr id="0" name="对象 1235977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844925"/>
                        <a:ext cx="1601787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79" name="对象 1235978"/>
          <p:cNvGraphicFramePr/>
          <p:nvPr/>
        </p:nvGraphicFramePr>
        <p:xfrm>
          <a:off x="1331913" y="4354513"/>
          <a:ext cx="160178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r:id="rId19" imgW="1642745" imgH="498475" progId="Word.Document.8">
                  <p:embed/>
                </p:oleObj>
              </mc:Choice>
              <mc:Fallback>
                <p:oleObj r:id="rId19" imgW="1642745" imgH="498475" progId="Word.Document.8">
                  <p:embed/>
                  <p:pic>
                    <p:nvPicPr>
                      <p:cNvPr id="0" name="对象 1235978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354513"/>
                        <a:ext cx="1601787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82" name="对象 1235981"/>
          <p:cNvGraphicFramePr/>
          <p:nvPr/>
        </p:nvGraphicFramePr>
        <p:xfrm>
          <a:off x="1331913" y="4943475"/>
          <a:ext cx="23082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r:id="rId21" imgW="2354580" imgH="472440" progId="Word.Document.8">
                  <p:embed/>
                </p:oleObj>
              </mc:Choice>
              <mc:Fallback>
                <p:oleObj r:id="rId21" imgW="2354580" imgH="472440" progId="Word.Document.8">
                  <p:embed/>
                  <p:pic>
                    <p:nvPicPr>
                      <p:cNvPr id="0" name="对象 1235981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43475"/>
                        <a:ext cx="23082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83" name="对象 1235982"/>
          <p:cNvGraphicFramePr/>
          <p:nvPr/>
        </p:nvGraphicFramePr>
        <p:xfrm>
          <a:off x="1331913" y="5445125"/>
          <a:ext cx="160178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r:id="rId23" imgW="1642745" imgH="498475" progId="Word.Document.8">
                  <p:embed/>
                </p:oleObj>
              </mc:Choice>
              <mc:Fallback>
                <p:oleObj r:id="rId23" imgW="1642745" imgH="498475" progId="Word.Document.8">
                  <p:embed/>
                  <p:pic>
                    <p:nvPicPr>
                      <p:cNvPr id="0" name="对象 1235982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445125"/>
                        <a:ext cx="1601787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5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5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5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对象 1234946"/>
          <p:cNvGraphicFramePr/>
          <p:nvPr/>
        </p:nvGraphicFramePr>
        <p:xfrm>
          <a:off x="128588" y="255588"/>
          <a:ext cx="8413750" cy="648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Document" r:id="rId3" imgW="8461375" imgH="6522720" progId="Word.Document.8">
                  <p:embed/>
                </p:oleObj>
              </mc:Choice>
              <mc:Fallback>
                <p:oleObj name="Document" r:id="rId3" imgW="8461375" imgH="6522720" progId="Word.Document.8">
                  <p:embed/>
                  <p:pic>
                    <p:nvPicPr>
                      <p:cNvPr id="0" name="对象 1234946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255588"/>
                        <a:ext cx="8413750" cy="648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48" name="对象 1234947"/>
          <p:cNvGraphicFramePr/>
          <p:nvPr/>
        </p:nvGraphicFramePr>
        <p:xfrm>
          <a:off x="1200150" y="788988"/>
          <a:ext cx="303688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r:id="rId5" imgW="3074035" imgH="514985" progId="Word.Document.8">
                  <p:embed/>
                </p:oleObj>
              </mc:Choice>
              <mc:Fallback>
                <p:oleObj r:id="rId5" imgW="3074035" imgH="514985" progId="Word.Document.8">
                  <p:embed/>
                  <p:pic>
                    <p:nvPicPr>
                      <p:cNvPr id="0" name="对象 123494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788988"/>
                        <a:ext cx="3036888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49" name="对象 1234948"/>
          <p:cNvGraphicFramePr/>
          <p:nvPr/>
        </p:nvGraphicFramePr>
        <p:xfrm>
          <a:off x="1235075" y="1397000"/>
          <a:ext cx="30273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r:id="rId7" imgW="3074035" imgH="513715" progId="Word.Document.8">
                  <p:embed/>
                </p:oleObj>
              </mc:Choice>
              <mc:Fallback>
                <p:oleObj r:id="rId7" imgW="3074035" imgH="513715" progId="Word.Document.8">
                  <p:embed/>
                  <p:pic>
                    <p:nvPicPr>
                      <p:cNvPr id="0" name="对象 123494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397000"/>
                        <a:ext cx="302736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0" name="对象 1234949"/>
          <p:cNvGraphicFramePr/>
          <p:nvPr/>
        </p:nvGraphicFramePr>
        <p:xfrm>
          <a:off x="1204913" y="1979613"/>
          <a:ext cx="467201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r:id="rId9" imgW="4723130" imgH="647700" progId="Word.Document.8">
                  <p:embed/>
                </p:oleObj>
              </mc:Choice>
              <mc:Fallback>
                <p:oleObj r:id="rId9" imgW="4723130" imgH="647700" progId="Word.Document.8">
                  <p:embed/>
                  <p:pic>
                    <p:nvPicPr>
                      <p:cNvPr id="0" name="对象 123494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1979613"/>
                        <a:ext cx="4672012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1" name="对象 1234950"/>
          <p:cNvGraphicFramePr/>
          <p:nvPr/>
        </p:nvGraphicFramePr>
        <p:xfrm>
          <a:off x="1281113" y="2573338"/>
          <a:ext cx="30273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r:id="rId11" imgW="3074035" imgH="513715" progId="Word.Document.8">
                  <p:embed/>
                </p:oleObj>
              </mc:Choice>
              <mc:Fallback>
                <p:oleObj r:id="rId11" imgW="3074035" imgH="513715" progId="Word.Document.8">
                  <p:embed/>
                  <p:pic>
                    <p:nvPicPr>
                      <p:cNvPr id="0" name="对象 1234950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2573338"/>
                        <a:ext cx="302736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2" name="对象 1234951"/>
          <p:cNvGraphicFramePr/>
          <p:nvPr/>
        </p:nvGraphicFramePr>
        <p:xfrm>
          <a:off x="1212850" y="3149600"/>
          <a:ext cx="30273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r:id="rId13" imgW="3074035" imgH="513715" progId="Word.Document.8">
                  <p:embed/>
                </p:oleObj>
              </mc:Choice>
              <mc:Fallback>
                <p:oleObj r:id="rId13" imgW="3074035" imgH="513715" progId="Word.Document.8">
                  <p:embed/>
                  <p:pic>
                    <p:nvPicPr>
                      <p:cNvPr id="0" name="对象 1234951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3149600"/>
                        <a:ext cx="302736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3" name="对象 1234952"/>
          <p:cNvGraphicFramePr/>
          <p:nvPr/>
        </p:nvGraphicFramePr>
        <p:xfrm>
          <a:off x="1233488" y="3765550"/>
          <a:ext cx="29956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r:id="rId15" imgW="3074035" imgH="513715" progId="Word.Document.8">
                  <p:embed/>
                </p:oleObj>
              </mc:Choice>
              <mc:Fallback>
                <p:oleObj r:id="rId15" imgW="3074035" imgH="513715" progId="Word.Document.8">
                  <p:embed/>
                  <p:pic>
                    <p:nvPicPr>
                      <p:cNvPr id="0" name="对象 1234952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765550"/>
                        <a:ext cx="299561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4" name="对象 1234953"/>
          <p:cNvGraphicFramePr/>
          <p:nvPr/>
        </p:nvGraphicFramePr>
        <p:xfrm>
          <a:off x="1212850" y="4324350"/>
          <a:ext cx="29702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r:id="rId17" imgW="3074035" imgH="513715" progId="Word.Document.8">
                  <p:embed/>
                </p:oleObj>
              </mc:Choice>
              <mc:Fallback>
                <p:oleObj r:id="rId17" imgW="3074035" imgH="513715" progId="Word.Document.8">
                  <p:embed/>
                  <p:pic>
                    <p:nvPicPr>
                      <p:cNvPr id="0" name="对象 1234953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4324350"/>
                        <a:ext cx="29702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5" name="对象 1234954"/>
          <p:cNvGraphicFramePr/>
          <p:nvPr/>
        </p:nvGraphicFramePr>
        <p:xfrm>
          <a:off x="1212850" y="4940300"/>
          <a:ext cx="29956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r:id="rId19" imgW="3074035" imgH="513715" progId="Word.Document.8">
                  <p:embed/>
                </p:oleObj>
              </mc:Choice>
              <mc:Fallback>
                <p:oleObj r:id="rId19" imgW="3074035" imgH="513715" progId="Word.Document.8">
                  <p:embed/>
                  <p:pic>
                    <p:nvPicPr>
                      <p:cNvPr id="0" name="对象 1234954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4940300"/>
                        <a:ext cx="29956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6" name="对象 1234955"/>
          <p:cNvGraphicFramePr/>
          <p:nvPr/>
        </p:nvGraphicFramePr>
        <p:xfrm>
          <a:off x="1217613" y="5527675"/>
          <a:ext cx="29702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r:id="rId21" imgW="3074035" imgH="513715" progId="Word.Document.8">
                  <p:embed/>
                </p:oleObj>
              </mc:Choice>
              <mc:Fallback>
                <p:oleObj r:id="rId21" imgW="3074035" imgH="513715" progId="Word.Document.8">
                  <p:embed/>
                  <p:pic>
                    <p:nvPicPr>
                      <p:cNvPr id="0" name="对象 1234955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5527675"/>
                        <a:ext cx="297021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957" name="对象 1234956"/>
          <p:cNvGraphicFramePr/>
          <p:nvPr/>
        </p:nvGraphicFramePr>
        <p:xfrm>
          <a:off x="1360488" y="6116638"/>
          <a:ext cx="29448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r:id="rId23" imgW="3074035" imgH="513715" progId="Word.Document.8">
                  <p:embed/>
                </p:oleObj>
              </mc:Choice>
              <mc:Fallback>
                <p:oleObj r:id="rId23" imgW="3074035" imgH="513715" progId="Word.Document.8">
                  <p:embed/>
                  <p:pic>
                    <p:nvPicPr>
                      <p:cNvPr id="0" name="对象 1234956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6116638"/>
                        <a:ext cx="294481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1233921"/>
          <p:cNvGraphicFramePr/>
          <p:nvPr/>
        </p:nvGraphicFramePr>
        <p:xfrm>
          <a:off x="112713" y="292100"/>
          <a:ext cx="8408987" cy="648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r:id="rId3" imgW="8459470" imgH="6522720" progId="Word.Document.8">
                  <p:embed/>
                </p:oleObj>
              </mc:Choice>
              <mc:Fallback>
                <p:oleObj r:id="rId3" imgW="8459470" imgH="6522720" progId="Word.Document.8">
                  <p:embed/>
                  <p:pic>
                    <p:nvPicPr>
                      <p:cNvPr id="0" name="对象 123392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3" y="292100"/>
                        <a:ext cx="8408987" cy="648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3" name="对象 1233922"/>
          <p:cNvGraphicFramePr/>
          <p:nvPr/>
        </p:nvGraphicFramePr>
        <p:xfrm>
          <a:off x="1363663" y="247650"/>
          <a:ext cx="15430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r:id="rId5" imgW="1557655" imgH="455930" progId="Word.Document.8">
                  <p:embed/>
                </p:oleObj>
              </mc:Choice>
              <mc:Fallback>
                <p:oleObj r:id="rId5" imgW="1557655" imgH="455930" progId="Word.Document.8">
                  <p:embed/>
                  <p:pic>
                    <p:nvPicPr>
                      <p:cNvPr id="0" name="对象 123392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247650"/>
                        <a:ext cx="15430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4" name="对象 1233923"/>
          <p:cNvGraphicFramePr/>
          <p:nvPr/>
        </p:nvGraphicFramePr>
        <p:xfrm>
          <a:off x="1355725" y="842963"/>
          <a:ext cx="24241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r:id="rId7" imgW="2452370" imgH="494030" progId="Word.Document.8">
                  <p:embed/>
                </p:oleObj>
              </mc:Choice>
              <mc:Fallback>
                <p:oleObj r:id="rId7" imgW="2452370" imgH="494030" progId="Word.Document.8">
                  <p:embed/>
                  <p:pic>
                    <p:nvPicPr>
                      <p:cNvPr id="0" name="对象 123392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842963"/>
                        <a:ext cx="24241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5" name="对象 1233924"/>
          <p:cNvGraphicFramePr/>
          <p:nvPr/>
        </p:nvGraphicFramePr>
        <p:xfrm>
          <a:off x="1379538" y="1471613"/>
          <a:ext cx="24241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r:id="rId9" imgW="2452370" imgH="494030" progId="Word.Document.8">
                  <p:embed/>
                </p:oleObj>
              </mc:Choice>
              <mc:Fallback>
                <p:oleObj r:id="rId9" imgW="2452370" imgH="494030" progId="Word.Document.8">
                  <p:embed/>
                  <p:pic>
                    <p:nvPicPr>
                      <p:cNvPr id="0" name="对象 123392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1471613"/>
                        <a:ext cx="24241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6" name="对象 1233925"/>
          <p:cNvGraphicFramePr/>
          <p:nvPr/>
        </p:nvGraphicFramePr>
        <p:xfrm>
          <a:off x="1331913" y="2079625"/>
          <a:ext cx="24241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r:id="rId11" imgW="2452370" imgH="494030" progId="Word.Document.8">
                  <p:embed/>
                </p:oleObj>
              </mc:Choice>
              <mc:Fallback>
                <p:oleObj r:id="rId11" imgW="2452370" imgH="494030" progId="Word.Document.8">
                  <p:embed/>
                  <p:pic>
                    <p:nvPicPr>
                      <p:cNvPr id="0" name="对象 1233925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079625"/>
                        <a:ext cx="24241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7" name="对象 1233926"/>
          <p:cNvGraphicFramePr/>
          <p:nvPr/>
        </p:nvGraphicFramePr>
        <p:xfrm>
          <a:off x="1403350" y="2636838"/>
          <a:ext cx="24241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r:id="rId13" imgW="2452370" imgH="494030" progId="Word.Document.8">
                  <p:embed/>
                </p:oleObj>
              </mc:Choice>
              <mc:Fallback>
                <p:oleObj r:id="rId13" imgW="2452370" imgH="494030" progId="Word.Document.8">
                  <p:embed/>
                  <p:pic>
                    <p:nvPicPr>
                      <p:cNvPr id="0" name="对象 1233926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636838"/>
                        <a:ext cx="24241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8" name="对象 1233927"/>
          <p:cNvGraphicFramePr/>
          <p:nvPr/>
        </p:nvGraphicFramePr>
        <p:xfrm>
          <a:off x="1331913" y="3213100"/>
          <a:ext cx="24241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r:id="rId15" imgW="2452370" imgH="494030" progId="Word.Document.8">
                  <p:embed/>
                </p:oleObj>
              </mc:Choice>
              <mc:Fallback>
                <p:oleObj r:id="rId15" imgW="2452370" imgH="494030" progId="Word.Document.8">
                  <p:embed/>
                  <p:pic>
                    <p:nvPicPr>
                      <p:cNvPr id="0" name="对象 1233927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213100"/>
                        <a:ext cx="24241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29" name="对象 1233928"/>
          <p:cNvGraphicFramePr/>
          <p:nvPr/>
        </p:nvGraphicFramePr>
        <p:xfrm>
          <a:off x="1358900" y="3789363"/>
          <a:ext cx="32131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r:id="rId17" imgW="3246120" imgH="510540" progId="Word.Document.8">
                  <p:embed/>
                </p:oleObj>
              </mc:Choice>
              <mc:Fallback>
                <p:oleObj r:id="rId17" imgW="3246120" imgH="510540" progId="Word.Document.8">
                  <p:embed/>
                  <p:pic>
                    <p:nvPicPr>
                      <p:cNvPr id="0" name="对象 1233928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789363"/>
                        <a:ext cx="32131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30" name="对象 1233929"/>
          <p:cNvGraphicFramePr/>
          <p:nvPr/>
        </p:nvGraphicFramePr>
        <p:xfrm>
          <a:off x="1355725" y="4437063"/>
          <a:ext cx="24241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r:id="rId19" imgW="2452370" imgH="494030" progId="Word.Document.8">
                  <p:embed/>
                </p:oleObj>
              </mc:Choice>
              <mc:Fallback>
                <p:oleObj r:id="rId19" imgW="2452370" imgH="494030" progId="Word.Document.8">
                  <p:embed/>
                  <p:pic>
                    <p:nvPicPr>
                      <p:cNvPr id="0" name="对象 1233929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4437063"/>
                        <a:ext cx="24241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31" name="对象 1233930"/>
          <p:cNvGraphicFramePr/>
          <p:nvPr/>
        </p:nvGraphicFramePr>
        <p:xfrm>
          <a:off x="1376363" y="4991100"/>
          <a:ext cx="319563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r:id="rId21" imgW="3246120" imgH="510540" progId="Word.Document.8">
                  <p:embed/>
                </p:oleObj>
              </mc:Choice>
              <mc:Fallback>
                <p:oleObj r:id="rId21" imgW="3246120" imgH="510540" progId="Word.Document.8">
                  <p:embed/>
                  <p:pic>
                    <p:nvPicPr>
                      <p:cNvPr id="0" name="对象 1233930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4991100"/>
                        <a:ext cx="3195637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32" name="对象 1233931"/>
          <p:cNvGraphicFramePr/>
          <p:nvPr/>
        </p:nvGraphicFramePr>
        <p:xfrm>
          <a:off x="1331913" y="5526088"/>
          <a:ext cx="24241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r:id="rId23" imgW="2452370" imgH="494030" progId="Word.Document.8">
                  <p:embed/>
                </p:oleObj>
              </mc:Choice>
              <mc:Fallback>
                <p:oleObj r:id="rId23" imgW="2452370" imgH="494030" progId="Word.Document.8">
                  <p:embed/>
                  <p:pic>
                    <p:nvPicPr>
                      <p:cNvPr id="0" name="对象 1233931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526088"/>
                        <a:ext cx="24241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33" name="对象 1233932"/>
          <p:cNvGraphicFramePr/>
          <p:nvPr/>
        </p:nvGraphicFramePr>
        <p:xfrm>
          <a:off x="1331913" y="6135688"/>
          <a:ext cx="24241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r:id="rId25" imgW="2452370" imgH="494030" progId="Word.Document.8">
                  <p:embed/>
                </p:oleObj>
              </mc:Choice>
              <mc:Fallback>
                <p:oleObj r:id="rId25" imgW="2452370" imgH="494030" progId="Word.Document.8">
                  <p:embed/>
                  <p:pic>
                    <p:nvPicPr>
                      <p:cNvPr id="0" name="对象 1233932"/>
                      <p:cNvPicPr>
                        <a:picLocks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6135688"/>
                        <a:ext cx="24241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3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33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对象 1232897"/>
          <p:cNvGraphicFramePr/>
          <p:nvPr/>
        </p:nvGraphicFramePr>
        <p:xfrm>
          <a:off x="31750" y="655638"/>
          <a:ext cx="8408988" cy="471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r:id="rId3" imgW="8459470" imgH="4744085" progId="Word.Document.8">
                  <p:embed/>
                </p:oleObj>
              </mc:Choice>
              <mc:Fallback>
                <p:oleObj r:id="rId3" imgW="8459470" imgH="4744085" progId="Word.Document.8">
                  <p:embed/>
                  <p:pic>
                    <p:nvPicPr>
                      <p:cNvPr id="0" name="对象 123289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655638"/>
                        <a:ext cx="8408988" cy="471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899" name="对象 1232898"/>
          <p:cNvGraphicFramePr/>
          <p:nvPr/>
        </p:nvGraphicFramePr>
        <p:xfrm>
          <a:off x="1274763" y="623888"/>
          <a:ext cx="52419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r:id="rId5" imgW="5276215" imgH="397510" progId="Word.Document.8">
                  <p:embed/>
                </p:oleObj>
              </mc:Choice>
              <mc:Fallback>
                <p:oleObj r:id="rId5" imgW="5276215" imgH="397510" progId="Word.Document.8">
                  <p:embed/>
                  <p:pic>
                    <p:nvPicPr>
                      <p:cNvPr id="0" name="对象 123289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623888"/>
                        <a:ext cx="52419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900" name="对象 1232899"/>
          <p:cNvGraphicFramePr/>
          <p:nvPr/>
        </p:nvGraphicFramePr>
        <p:xfrm>
          <a:off x="1258888" y="1195388"/>
          <a:ext cx="65595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r:id="rId7" imgW="6655435" imgH="548640" progId="Word.Document.8">
                  <p:embed/>
                </p:oleObj>
              </mc:Choice>
              <mc:Fallback>
                <p:oleObj r:id="rId7" imgW="6655435" imgH="548640" progId="Word.Document.8">
                  <p:embed/>
                  <p:pic>
                    <p:nvPicPr>
                      <p:cNvPr id="0" name="对象 123289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195388"/>
                        <a:ext cx="65595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901" name="对象 1232900"/>
          <p:cNvGraphicFramePr/>
          <p:nvPr/>
        </p:nvGraphicFramePr>
        <p:xfrm>
          <a:off x="1260475" y="2425700"/>
          <a:ext cx="65611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r:id="rId9" imgW="6655435" imgH="548640" progId="Word.Document.8">
                  <p:embed/>
                </p:oleObj>
              </mc:Choice>
              <mc:Fallback>
                <p:oleObj r:id="rId9" imgW="6655435" imgH="548640" progId="Word.Document.8">
                  <p:embed/>
                  <p:pic>
                    <p:nvPicPr>
                      <p:cNvPr id="0" name="对象 123290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425700"/>
                        <a:ext cx="656113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902" name="对象 1232901"/>
          <p:cNvGraphicFramePr/>
          <p:nvPr/>
        </p:nvGraphicFramePr>
        <p:xfrm>
          <a:off x="1331913" y="3001963"/>
          <a:ext cx="65611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r:id="rId11" imgW="6655435" imgH="548640" progId="Word.Document.8">
                  <p:embed/>
                </p:oleObj>
              </mc:Choice>
              <mc:Fallback>
                <p:oleObj r:id="rId11" imgW="6655435" imgH="548640" progId="Word.Document.8">
                  <p:embed/>
                  <p:pic>
                    <p:nvPicPr>
                      <p:cNvPr id="0" name="对象 123290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001963"/>
                        <a:ext cx="65611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904" name="对象 1232903"/>
          <p:cNvGraphicFramePr/>
          <p:nvPr/>
        </p:nvGraphicFramePr>
        <p:xfrm>
          <a:off x="1308100" y="3533775"/>
          <a:ext cx="65611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r:id="rId13" imgW="6655435" imgH="548640" progId="Word.Document.8">
                  <p:embed/>
                </p:oleObj>
              </mc:Choice>
              <mc:Fallback>
                <p:oleObj r:id="rId13" imgW="6655435" imgH="548640" progId="Word.Document.8">
                  <p:embed/>
                  <p:pic>
                    <p:nvPicPr>
                      <p:cNvPr id="0" name="对象 1232903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3533775"/>
                        <a:ext cx="656113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989B7"/>
      </a:accent6>
      <a:hlink>
        <a:srgbClr val="666699"/>
      </a:hlink>
      <a:folHlink>
        <a:srgbClr val="CCCCE6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989B7"/>
      </a:accent6>
      <a:hlink>
        <a:srgbClr val="666699"/>
      </a:hlink>
      <a:folHlink>
        <a:srgbClr val="CCCCE6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全屏显示(4:3)</PresentationFormat>
  <Paragraphs>9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方正楷体简体</vt:lpstr>
      <vt:lpstr>黑体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第一PPT模板网-WWW.1PPT.COM </vt:lpstr>
      <vt:lpstr>Microsoft Word 97 - 2003 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2017-10-27T00:13:00Z</dcterms:created>
  <dcterms:modified xsi:type="dcterms:W3CDTF">2023-01-16T15:22:13Z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7E4363F509D345E8ACDC1167E4E9AD7E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